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5" r:id="rId2"/>
    <p:sldId id="324" r:id="rId3"/>
    <p:sldId id="268" r:id="rId4"/>
    <p:sldId id="327" r:id="rId5"/>
    <p:sldId id="317" r:id="rId6"/>
    <p:sldId id="325" r:id="rId7"/>
    <p:sldId id="326" r:id="rId8"/>
    <p:sldId id="330" r:id="rId9"/>
    <p:sldId id="331" r:id="rId10"/>
    <p:sldId id="332" r:id="rId11"/>
    <p:sldId id="333" r:id="rId12"/>
    <p:sldId id="334" r:id="rId13"/>
    <p:sldId id="335" r:id="rId14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3661"/>
    <a:srgbClr val="FBE5D6"/>
    <a:srgbClr val="0F98ED"/>
    <a:srgbClr val="DC6900"/>
    <a:srgbClr val="CBD3DB"/>
    <a:srgbClr val="B6C3CC"/>
    <a:srgbClr val="8C9CAC"/>
    <a:srgbClr val="4A5E74"/>
    <a:srgbClr val="648FC8"/>
    <a:srgbClr val="E3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13" autoAdjust="0"/>
    <p:restoredTop sz="94781" autoAdjust="0"/>
  </p:normalViewPr>
  <p:slideViewPr>
    <p:cSldViewPr snapToGrid="0">
      <p:cViewPr varScale="1">
        <p:scale>
          <a:sx n="112" d="100"/>
          <a:sy n="112" d="100"/>
        </p:scale>
        <p:origin x="474" y="108"/>
      </p:cViewPr>
      <p:guideLst/>
    </p:cSldViewPr>
  </p:slideViewPr>
  <p:outlineViewPr>
    <p:cViewPr>
      <p:scale>
        <a:sx n="33" d="100"/>
        <a:sy n="33" d="100"/>
      </p:scale>
      <p:origin x="0" y="-6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482FDC40-E9F2-2F0B-6899-C9C3B93BD1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D82B51D-D475-5F0A-9419-B1A7BCE14C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99836-FB73-45D8-AFF5-4807189D6FCE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B84579-B90B-3915-7D48-99531A9E84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D67B9FD-0F32-89AF-A758-6AA54F7FED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D78AA-F0AF-49AC-B58C-928962912C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2364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5F18F-7576-4891-ABA5-7CB65DB4BE46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6225C-14E1-44E9-864B-BFA63B21C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85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6225C-14E1-44E9-864B-BFA63B21C6D4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8461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4.png"/><Relationship Id="rId9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자유형: 도형 225">
            <a:extLst>
              <a:ext uri="{FF2B5EF4-FFF2-40B4-BE49-F238E27FC236}">
                <a16:creationId xmlns:a16="http://schemas.microsoft.com/office/drawing/2014/main" id="{4FE74B6A-DBC3-AE07-7710-A570C65667CE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custGeom>
            <a:avLst/>
            <a:gdLst>
              <a:gd name="connsiteX0" fmla="*/ 0 w 9524588"/>
              <a:gd name="connsiteY0" fmla="*/ 0 h 6857663"/>
              <a:gd name="connsiteX1" fmla="*/ 9524589 w 9524588"/>
              <a:gd name="connsiteY1" fmla="*/ 0 h 6857663"/>
              <a:gd name="connsiteX2" fmla="*/ 9524589 w 9524588"/>
              <a:gd name="connsiteY2" fmla="*/ 6857664 h 6857663"/>
              <a:gd name="connsiteX3" fmla="*/ 0 w 9524588"/>
              <a:gd name="connsiteY3" fmla="*/ 6857664 h 685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4588" h="6857663">
                <a:moveTo>
                  <a:pt x="0" y="0"/>
                </a:moveTo>
                <a:lnTo>
                  <a:pt x="9524589" y="0"/>
                </a:lnTo>
                <a:lnTo>
                  <a:pt x="9524589" y="6857664"/>
                </a:lnTo>
                <a:lnTo>
                  <a:pt x="0" y="6857664"/>
                </a:lnTo>
                <a:close/>
              </a:path>
            </a:pathLst>
          </a:custGeom>
          <a:solidFill>
            <a:srgbClr val="0F98ED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0" name="사각형: 잘린 대각선 방향 모서리 229">
            <a:extLst>
              <a:ext uri="{FF2B5EF4-FFF2-40B4-BE49-F238E27FC236}">
                <a16:creationId xmlns:a16="http://schemas.microsoft.com/office/drawing/2014/main" id="{7797CEFC-2CF0-66A6-EBF9-E939A68592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snip2DiagRect">
            <a:avLst>
              <a:gd name="adj1" fmla="val 4007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2" name="직각 삼각형 231">
            <a:extLst>
              <a:ext uri="{FF2B5EF4-FFF2-40B4-BE49-F238E27FC236}">
                <a16:creationId xmlns:a16="http://schemas.microsoft.com/office/drawing/2014/main" id="{1BB504E6-02E1-D0D0-1530-13027B09CC33}"/>
              </a:ext>
            </a:extLst>
          </p:cNvPr>
          <p:cNvSpPr/>
          <p:nvPr userDrawn="1"/>
        </p:nvSpPr>
        <p:spPr>
          <a:xfrm flipH="1">
            <a:off x="8839200" y="5781040"/>
            <a:ext cx="3352800" cy="1085676"/>
          </a:xfrm>
          <a:prstGeom prst="rtTriangle">
            <a:avLst/>
          </a:prstGeom>
          <a:solidFill>
            <a:srgbClr val="00206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3" name="직각 삼각형 232">
            <a:extLst>
              <a:ext uri="{FF2B5EF4-FFF2-40B4-BE49-F238E27FC236}">
                <a16:creationId xmlns:a16="http://schemas.microsoft.com/office/drawing/2014/main" id="{75E71F26-07B8-68B5-DBEC-95F5ABD358EA}"/>
              </a:ext>
            </a:extLst>
          </p:cNvPr>
          <p:cNvSpPr/>
          <p:nvPr userDrawn="1"/>
        </p:nvSpPr>
        <p:spPr>
          <a:xfrm flipV="1">
            <a:off x="4436" y="-6"/>
            <a:ext cx="5725804" cy="1178565"/>
          </a:xfrm>
          <a:prstGeom prst="rtTriangle">
            <a:avLst/>
          </a:prstGeom>
          <a:solidFill>
            <a:srgbClr val="65BEF5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0" name="그래픽 17">
            <a:extLst>
              <a:ext uri="{FF2B5EF4-FFF2-40B4-BE49-F238E27FC236}">
                <a16:creationId xmlns:a16="http://schemas.microsoft.com/office/drawing/2014/main" id="{A21983C9-8FCA-B94D-4E51-342A29EE1089}"/>
              </a:ext>
            </a:extLst>
          </p:cNvPr>
          <p:cNvGrpSpPr/>
          <p:nvPr userDrawn="1"/>
        </p:nvGrpSpPr>
        <p:grpSpPr>
          <a:xfrm>
            <a:off x="897192" y="2621243"/>
            <a:ext cx="408818" cy="1460630"/>
            <a:chOff x="5960862" y="2937008"/>
            <a:chExt cx="445027" cy="1589997"/>
          </a:xfrm>
        </p:grpSpPr>
        <p:grpSp>
          <p:nvGrpSpPr>
            <p:cNvPr id="181" name="그래픽 17">
              <a:extLst>
                <a:ext uri="{FF2B5EF4-FFF2-40B4-BE49-F238E27FC236}">
                  <a16:creationId xmlns:a16="http://schemas.microsoft.com/office/drawing/2014/main" id="{98300AB6-5B4A-048D-DD39-2EFC6FB01F8F}"/>
                </a:ext>
              </a:extLst>
            </p:cNvPr>
            <p:cNvGrpSpPr/>
            <p:nvPr/>
          </p:nvGrpSpPr>
          <p:grpSpPr>
            <a:xfrm>
              <a:off x="5960862" y="2937008"/>
              <a:ext cx="445027" cy="1589997"/>
              <a:chOff x="5960862" y="2937008"/>
              <a:chExt cx="445027" cy="1589997"/>
            </a:xfrm>
          </p:grpSpPr>
          <p:sp>
            <p:nvSpPr>
              <p:cNvPr id="194" name="자유형: 도형 193">
                <a:extLst>
                  <a:ext uri="{FF2B5EF4-FFF2-40B4-BE49-F238E27FC236}">
                    <a16:creationId xmlns:a16="http://schemas.microsoft.com/office/drawing/2014/main" id="{18BE17B9-0314-2C66-60C5-6570CFD42356}"/>
                  </a:ext>
                </a:extLst>
              </p:cNvPr>
              <p:cNvSpPr/>
              <p:nvPr/>
            </p:nvSpPr>
            <p:spPr>
              <a:xfrm>
                <a:off x="5964885" y="4304442"/>
                <a:ext cx="441004" cy="222562"/>
              </a:xfrm>
              <a:custGeom>
                <a:avLst/>
                <a:gdLst>
                  <a:gd name="connsiteX0" fmla="*/ 21 w 441004"/>
                  <a:gd name="connsiteY0" fmla="*/ 102419 h 222562"/>
                  <a:gd name="connsiteX1" fmla="*/ 193698 w 441004"/>
                  <a:gd name="connsiteY1" fmla="*/ 192378 h 222562"/>
                  <a:gd name="connsiteX2" fmla="*/ 440294 w 441004"/>
                  <a:gd name="connsiteY2" fmla="*/ 84427 h 222562"/>
                  <a:gd name="connsiteX3" fmla="*/ 172531 w 441004"/>
                  <a:gd name="connsiteY3" fmla="*/ 17751 h 222562"/>
                  <a:gd name="connsiteX4" fmla="*/ 21 w 441004"/>
                  <a:gd name="connsiteY4" fmla="*/ 102419 h 222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1004" h="222562">
                    <a:moveTo>
                      <a:pt x="21" y="102419"/>
                    </a:moveTo>
                    <a:cubicBezTo>
                      <a:pt x="-2096" y="169095"/>
                      <a:pt x="159831" y="274930"/>
                      <a:pt x="193698" y="192378"/>
                    </a:cubicBezTo>
                    <a:cubicBezTo>
                      <a:pt x="232857" y="93952"/>
                      <a:pt x="422302" y="139461"/>
                      <a:pt x="440294" y="84427"/>
                    </a:cubicBezTo>
                    <a:cubicBezTo>
                      <a:pt x="454052" y="43151"/>
                      <a:pt x="264608" y="-35167"/>
                      <a:pt x="172531" y="17751"/>
                    </a:cubicBezTo>
                    <a:cubicBezTo>
                      <a:pt x="84689" y="68552"/>
                      <a:pt x="2137" y="45268"/>
                      <a:pt x="21" y="102419"/>
                    </a:cubicBezTo>
                    <a:close/>
                  </a:path>
                </a:pathLst>
              </a:custGeom>
              <a:solidFill>
                <a:srgbClr val="7A859D">
                  <a:alpha val="60000"/>
                </a:srgbClr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95" name="그래픽 17">
                <a:extLst>
                  <a:ext uri="{FF2B5EF4-FFF2-40B4-BE49-F238E27FC236}">
                    <a16:creationId xmlns:a16="http://schemas.microsoft.com/office/drawing/2014/main" id="{7D6F5BC8-9F15-8CF8-B144-654D7328F6B8}"/>
                  </a:ext>
                </a:extLst>
              </p:cNvPr>
              <p:cNvGrpSpPr/>
              <p:nvPr/>
            </p:nvGrpSpPr>
            <p:grpSpPr>
              <a:xfrm>
                <a:off x="5996811" y="3634010"/>
                <a:ext cx="346983" cy="863958"/>
                <a:chOff x="5996811" y="3634010"/>
                <a:chExt cx="346983" cy="863958"/>
              </a:xfrm>
            </p:grpSpPr>
            <p:grpSp>
              <p:nvGrpSpPr>
                <p:cNvPr id="218" name="그래픽 17">
                  <a:extLst>
                    <a:ext uri="{FF2B5EF4-FFF2-40B4-BE49-F238E27FC236}">
                      <a16:creationId xmlns:a16="http://schemas.microsoft.com/office/drawing/2014/main" id="{4DA4D9E5-1619-545A-806A-585406E5FF11}"/>
                    </a:ext>
                  </a:extLst>
                </p:cNvPr>
                <p:cNvGrpSpPr/>
                <p:nvPr/>
              </p:nvGrpSpPr>
              <p:grpSpPr>
                <a:xfrm>
                  <a:off x="5996811" y="4356015"/>
                  <a:ext cx="112414" cy="141953"/>
                  <a:chOff x="5996811" y="4356015"/>
                  <a:chExt cx="112414" cy="141953"/>
                </a:xfrm>
              </p:grpSpPr>
              <p:sp>
                <p:nvSpPr>
                  <p:cNvPr id="224" name="자유형: 도형 223">
                    <a:extLst>
                      <a:ext uri="{FF2B5EF4-FFF2-40B4-BE49-F238E27FC236}">
                        <a16:creationId xmlns:a16="http://schemas.microsoft.com/office/drawing/2014/main" id="{92E0A4B3-4CAF-D0B6-BAC9-924D53B1E502}"/>
                      </a:ext>
                    </a:extLst>
                  </p:cNvPr>
                  <p:cNvSpPr/>
                  <p:nvPr/>
                </p:nvSpPr>
                <p:spPr>
                  <a:xfrm>
                    <a:off x="5996811" y="4366131"/>
                    <a:ext cx="112414" cy="131837"/>
                  </a:xfrm>
                  <a:custGeom>
                    <a:avLst/>
                    <a:gdLst>
                      <a:gd name="connsiteX0" fmla="*/ 94038 w 112414"/>
                      <a:gd name="connsiteY0" fmla="*/ 67188 h 131837"/>
                      <a:gd name="connsiteX1" fmla="*/ 108855 w 112414"/>
                      <a:gd name="connsiteY1" fmla="*/ 96822 h 131837"/>
                      <a:gd name="connsiteX2" fmla="*/ 89805 w 112414"/>
                      <a:gd name="connsiteY2" fmla="*/ 131748 h 131837"/>
                      <a:gd name="connsiteX3" fmla="*/ 44296 w 112414"/>
                      <a:gd name="connsiteY3" fmla="*/ 114814 h 131837"/>
                      <a:gd name="connsiteX4" fmla="*/ 21012 w 112414"/>
                      <a:gd name="connsiteY4" fmla="*/ 73539 h 131837"/>
                      <a:gd name="connsiteX5" fmla="*/ 5137 w 112414"/>
                      <a:gd name="connsiteY5" fmla="*/ 49197 h 131837"/>
                      <a:gd name="connsiteX6" fmla="*/ 22070 w 112414"/>
                      <a:gd name="connsiteY6" fmla="*/ 2629 h 131837"/>
                      <a:gd name="connsiteX7" fmla="*/ 77105 w 112414"/>
                      <a:gd name="connsiteY7" fmla="*/ 34380 h 131837"/>
                      <a:gd name="connsiteX8" fmla="*/ 94038 w 112414"/>
                      <a:gd name="connsiteY8" fmla="*/ 67188 h 131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2414" h="131837">
                        <a:moveTo>
                          <a:pt x="94038" y="67188"/>
                        </a:moveTo>
                        <a:cubicBezTo>
                          <a:pt x="99330" y="79889"/>
                          <a:pt x="99330" y="74597"/>
                          <a:pt x="108855" y="96822"/>
                        </a:cubicBezTo>
                        <a:cubicBezTo>
                          <a:pt x="114147" y="109522"/>
                          <a:pt x="117322" y="129631"/>
                          <a:pt x="89805" y="131748"/>
                        </a:cubicBezTo>
                        <a:cubicBezTo>
                          <a:pt x="71813" y="132806"/>
                          <a:pt x="54879" y="124339"/>
                          <a:pt x="44296" y="114814"/>
                        </a:cubicBezTo>
                        <a:cubicBezTo>
                          <a:pt x="36888" y="108464"/>
                          <a:pt x="26304" y="94706"/>
                          <a:pt x="21012" y="73539"/>
                        </a:cubicBezTo>
                        <a:cubicBezTo>
                          <a:pt x="19954" y="69305"/>
                          <a:pt x="9370" y="58722"/>
                          <a:pt x="5137" y="49197"/>
                        </a:cubicBezTo>
                        <a:cubicBezTo>
                          <a:pt x="903" y="40730"/>
                          <a:pt x="-9680" y="15329"/>
                          <a:pt x="22070" y="2629"/>
                        </a:cubicBezTo>
                        <a:cubicBezTo>
                          <a:pt x="53821" y="-10071"/>
                          <a:pt x="72871" y="26971"/>
                          <a:pt x="77105" y="34380"/>
                        </a:cubicBezTo>
                        <a:cubicBezTo>
                          <a:pt x="81338" y="43905"/>
                          <a:pt x="85571" y="48138"/>
                          <a:pt x="94038" y="67188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25" name="자유형: 도형 224">
                    <a:extLst>
                      <a:ext uri="{FF2B5EF4-FFF2-40B4-BE49-F238E27FC236}">
                        <a16:creationId xmlns:a16="http://schemas.microsoft.com/office/drawing/2014/main" id="{15BF3F72-DB54-F2EC-A044-052E186153AA}"/>
                      </a:ext>
                    </a:extLst>
                  </p:cNvPr>
                  <p:cNvSpPr/>
                  <p:nvPr/>
                </p:nvSpPr>
                <p:spPr>
                  <a:xfrm>
                    <a:off x="5998243" y="4356015"/>
                    <a:ext cx="109531" cy="132302"/>
                  </a:xfrm>
                  <a:custGeom>
                    <a:avLst/>
                    <a:gdLst>
                      <a:gd name="connsiteX0" fmla="*/ 2646 w 109531"/>
                      <a:gd name="connsiteY0" fmla="*/ 21212 h 132302"/>
                      <a:gd name="connsiteX1" fmla="*/ 14288 w 109531"/>
                      <a:gd name="connsiteY1" fmla="*/ 45 h 132302"/>
                      <a:gd name="connsiteX2" fmla="*/ 71439 w 109531"/>
                      <a:gd name="connsiteY2" fmla="*/ 25445 h 132302"/>
                      <a:gd name="connsiteX3" fmla="*/ 86255 w 109531"/>
                      <a:gd name="connsiteY3" fmla="*/ 58254 h 132302"/>
                      <a:gd name="connsiteX4" fmla="*/ 97897 w 109531"/>
                      <a:gd name="connsiteY4" fmla="*/ 84713 h 132302"/>
                      <a:gd name="connsiteX5" fmla="*/ 106364 w 109531"/>
                      <a:gd name="connsiteY5" fmla="*/ 99530 h 132302"/>
                      <a:gd name="connsiteX6" fmla="*/ 95781 w 109531"/>
                      <a:gd name="connsiteY6" fmla="*/ 130222 h 132302"/>
                      <a:gd name="connsiteX7" fmla="*/ 49213 w 109531"/>
                      <a:gd name="connsiteY7" fmla="*/ 119638 h 132302"/>
                      <a:gd name="connsiteX8" fmla="*/ 21696 w 109531"/>
                      <a:gd name="connsiteY8" fmla="*/ 76246 h 132302"/>
                      <a:gd name="connsiteX9" fmla="*/ 529 w 109531"/>
                      <a:gd name="connsiteY9" fmla="*/ 40262 h 132302"/>
                      <a:gd name="connsiteX10" fmla="*/ 2646 w 109531"/>
                      <a:gd name="connsiteY10" fmla="*/ 21212 h 132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9531" h="132302">
                        <a:moveTo>
                          <a:pt x="2646" y="21212"/>
                        </a:moveTo>
                        <a:cubicBezTo>
                          <a:pt x="7938" y="8511"/>
                          <a:pt x="2646" y="1103"/>
                          <a:pt x="14288" y="45"/>
                        </a:cubicBezTo>
                        <a:cubicBezTo>
                          <a:pt x="48155" y="-1014"/>
                          <a:pt x="68263" y="16978"/>
                          <a:pt x="71439" y="25445"/>
                        </a:cubicBezTo>
                        <a:cubicBezTo>
                          <a:pt x="74614" y="33912"/>
                          <a:pt x="76730" y="27562"/>
                          <a:pt x="86255" y="58254"/>
                        </a:cubicBezTo>
                        <a:cubicBezTo>
                          <a:pt x="89430" y="68837"/>
                          <a:pt x="93664" y="78363"/>
                          <a:pt x="97897" y="84713"/>
                        </a:cubicBezTo>
                        <a:cubicBezTo>
                          <a:pt x="101072" y="90004"/>
                          <a:pt x="104248" y="96355"/>
                          <a:pt x="106364" y="99530"/>
                        </a:cubicBezTo>
                        <a:cubicBezTo>
                          <a:pt x="109539" y="110113"/>
                          <a:pt x="114831" y="124930"/>
                          <a:pt x="95781" y="130222"/>
                        </a:cubicBezTo>
                        <a:cubicBezTo>
                          <a:pt x="76730" y="136572"/>
                          <a:pt x="59797" y="127047"/>
                          <a:pt x="49213" y="119638"/>
                        </a:cubicBezTo>
                        <a:cubicBezTo>
                          <a:pt x="39688" y="113288"/>
                          <a:pt x="29105" y="96355"/>
                          <a:pt x="21696" y="76246"/>
                        </a:cubicBezTo>
                        <a:cubicBezTo>
                          <a:pt x="20638" y="72012"/>
                          <a:pt x="2646" y="51904"/>
                          <a:pt x="529" y="40262"/>
                        </a:cubicBezTo>
                        <a:cubicBezTo>
                          <a:pt x="529" y="38145"/>
                          <a:pt x="-1587" y="29678"/>
                          <a:pt x="2646" y="21212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219" name="그래픽 17">
                  <a:extLst>
                    <a:ext uri="{FF2B5EF4-FFF2-40B4-BE49-F238E27FC236}">
                      <a16:creationId xmlns:a16="http://schemas.microsoft.com/office/drawing/2014/main" id="{365C54CA-7488-FA46-0EBE-6921519A36F1}"/>
                    </a:ext>
                  </a:extLst>
                </p:cNvPr>
                <p:cNvGrpSpPr/>
                <p:nvPr/>
              </p:nvGrpSpPr>
              <p:grpSpPr>
                <a:xfrm>
                  <a:off x="6170225" y="4284036"/>
                  <a:ext cx="173569" cy="99416"/>
                  <a:chOff x="6170225" y="4284036"/>
                  <a:chExt cx="173569" cy="99416"/>
                </a:xfrm>
              </p:grpSpPr>
              <p:sp>
                <p:nvSpPr>
                  <p:cNvPr id="222" name="자유형: 도형 221">
                    <a:extLst>
                      <a:ext uri="{FF2B5EF4-FFF2-40B4-BE49-F238E27FC236}">
                        <a16:creationId xmlns:a16="http://schemas.microsoft.com/office/drawing/2014/main" id="{BF5BB4D5-C020-E7A5-E039-32616341DCB5}"/>
                      </a:ext>
                    </a:extLst>
                  </p:cNvPr>
                  <p:cNvSpPr/>
                  <p:nvPr/>
                </p:nvSpPr>
                <p:spPr>
                  <a:xfrm>
                    <a:off x="6172790" y="4318879"/>
                    <a:ext cx="171004" cy="64573"/>
                  </a:xfrm>
                  <a:custGeom>
                    <a:avLst/>
                    <a:gdLst>
                      <a:gd name="connsiteX0" fmla="*/ 66227 w 171004"/>
                      <a:gd name="connsiteY0" fmla="*/ 47764 h 64573"/>
                      <a:gd name="connsiteX1" fmla="*/ 112795 w 171004"/>
                      <a:gd name="connsiteY1" fmla="*/ 62581 h 64573"/>
                      <a:gd name="connsiteX2" fmla="*/ 168887 w 171004"/>
                      <a:gd name="connsiteY2" fmla="*/ 56231 h 64573"/>
                      <a:gd name="connsiteX3" fmla="*/ 171004 w 171004"/>
                      <a:gd name="connsiteY3" fmla="*/ 41414 h 64573"/>
                      <a:gd name="connsiteX4" fmla="*/ 145604 w 171004"/>
                      <a:gd name="connsiteY4" fmla="*/ 26597 h 64573"/>
                      <a:gd name="connsiteX5" fmla="*/ 89511 w 171004"/>
                      <a:gd name="connsiteY5" fmla="*/ 11780 h 64573"/>
                      <a:gd name="connsiteX6" fmla="*/ 42944 w 171004"/>
                      <a:gd name="connsiteY6" fmla="*/ 138 h 64573"/>
                      <a:gd name="connsiteX7" fmla="*/ 1668 w 171004"/>
                      <a:gd name="connsiteY7" fmla="*/ 6489 h 64573"/>
                      <a:gd name="connsiteX8" fmla="*/ 23893 w 171004"/>
                      <a:gd name="connsiteY8" fmla="*/ 35064 h 64573"/>
                      <a:gd name="connsiteX9" fmla="*/ 66227 w 171004"/>
                      <a:gd name="connsiteY9" fmla="*/ 47764 h 645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1004" h="64573">
                        <a:moveTo>
                          <a:pt x="66227" y="47764"/>
                        </a:moveTo>
                        <a:cubicBezTo>
                          <a:pt x="84219" y="55172"/>
                          <a:pt x="91628" y="59406"/>
                          <a:pt x="112795" y="62581"/>
                        </a:cubicBezTo>
                        <a:cubicBezTo>
                          <a:pt x="123378" y="63639"/>
                          <a:pt x="158304" y="68931"/>
                          <a:pt x="168887" y="56231"/>
                        </a:cubicBezTo>
                        <a:cubicBezTo>
                          <a:pt x="171004" y="54114"/>
                          <a:pt x="171004" y="43531"/>
                          <a:pt x="171004" y="41414"/>
                        </a:cubicBezTo>
                        <a:cubicBezTo>
                          <a:pt x="168887" y="31889"/>
                          <a:pt x="151954" y="29772"/>
                          <a:pt x="145604" y="26597"/>
                        </a:cubicBezTo>
                        <a:cubicBezTo>
                          <a:pt x="117028" y="13897"/>
                          <a:pt x="118087" y="20247"/>
                          <a:pt x="89511" y="11780"/>
                        </a:cubicBezTo>
                        <a:cubicBezTo>
                          <a:pt x="84219" y="10722"/>
                          <a:pt x="55644" y="2255"/>
                          <a:pt x="42944" y="138"/>
                        </a:cubicBezTo>
                        <a:cubicBezTo>
                          <a:pt x="34477" y="-920"/>
                          <a:pt x="2726" y="4372"/>
                          <a:pt x="1668" y="6489"/>
                        </a:cubicBezTo>
                        <a:cubicBezTo>
                          <a:pt x="-5740" y="26597"/>
                          <a:pt x="13310" y="31889"/>
                          <a:pt x="23893" y="35064"/>
                        </a:cubicBezTo>
                        <a:cubicBezTo>
                          <a:pt x="33419" y="38239"/>
                          <a:pt x="46119" y="39297"/>
                          <a:pt x="66227" y="47764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23" name="자유형: 도형 222">
                    <a:extLst>
                      <a:ext uri="{FF2B5EF4-FFF2-40B4-BE49-F238E27FC236}">
                        <a16:creationId xmlns:a16="http://schemas.microsoft.com/office/drawing/2014/main" id="{EAEC72C3-3FD2-9963-76FB-5061CF4E7D82}"/>
                      </a:ext>
                    </a:extLst>
                  </p:cNvPr>
                  <p:cNvSpPr/>
                  <p:nvPr/>
                </p:nvSpPr>
                <p:spPr>
                  <a:xfrm>
                    <a:off x="6170225" y="4284036"/>
                    <a:ext cx="172269" cy="92800"/>
                  </a:xfrm>
                  <a:custGeom>
                    <a:avLst/>
                    <a:gdLst>
                      <a:gd name="connsiteX0" fmla="*/ 6350 w 172269"/>
                      <a:gd name="connsiteY0" fmla="*/ 6406 h 92800"/>
                      <a:gd name="connsiteX1" fmla="*/ 8467 w 172269"/>
                      <a:gd name="connsiteY1" fmla="*/ 1114 h 92800"/>
                      <a:gd name="connsiteX2" fmla="*/ 47626 w 172269"/>
                      <a:gd name="connsiteY2" fmla="*/ 19106 h 92800"/>
                      <a:gd name="connsiteX3" fmla="*/ 82551 w 172269"/>
                      <a:gd name="connsiteY3" fmla="*/ 16989 h 92800"/>
                      <a:gd name="connsiteX4" fmla="*/ 122769 w 172269"/>
                      <a:gd name="connsiteY4" fmla="*/ 44507 h 92800"/>
                      <a:gd name="connsiteX5" fmla="*/ 146052 w 172269"/>
                      <a:gd name="connsiteY5" fmla="*/ 52973 h 92800"/>
                      <a:gd name="connsiteX6" fmla="*/ 170394 w 172269"/>
                      <a:gd name="connsiteY6" fmla="*/ 83666 h 92800"/>
                      <a:gd name="connsiteX7" fmla="*/ 114302 w 172269"/>
                      <a:gd name="connsiteY7" fmla="*/ 90016 h 92800"/>
                      <a:gd name="connsiteX8" fmla="*/ 67734 w 172269"/>
                      <a:gd name="connsiteY8" fmla="*/ 75199 h 92800"/>
                      <a:gd name="connsiteX9" fmla="*/ 25400 w 172269"/>
                      <a:gd name="connsiteY9" fmla="*/ 62499 h 92800"/>
                      <a:gd name="connsiteX10" fmla="*/ 2117 w 172269"/>
                      <a:gd name="connsiteY10" fmla="*/ 47682 h 92800"/>
                      <a:gd name="connsiteX11" fmla="*/ 0 w 172269"/>
                      <a:gd name="connsiteY11" fmla="*/ 31806 h 92800"/>
                      <a:gd name="connsiteX12" fmla="*/ 6350 w 172269"/>
                      <a:gd name="connsiteY12" fmla="*/ 6406 h 9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269" h="92800">
                        <a:moveTo>
                          <a:pt x="6350" y="6406"/>
                        </a:moveTo>
                        <a:cubicBezTo>
                          <a:pt x="7408" y="3231"/>
                          <a:pt x="7408" y="2173"/>
                          <a:pt x="8467" y="1114"/>
                        </a:cubicBezTo>
                        <a:cubicBezTo>
                          <a:pt x="14817" y="-4178"/>
                          <a:pt x="27517" y="10639"/>
                          <a:pt x="47626" y="19106"/>
                        </a:cubicBezTo>
                        <a:cubicBezTo>
                          <a:pt x="63501" y="25456"/>
                          <a:pt x="70909" y="7464"/>
                          <a:pt x="82551" y="16989"/>
                        </a:cubicBezTo>
                        <a:cubicBezTo>
                          <a:pt x="84668" y="18048"/>
                          <a:pt x="99485" y="33923"/>
                          <a:pt x="122769" y="44507"/>
                        </a:cubicBezTo>
                        <a:cubicBezTo>
                          <a:pt x="124885" y="45565"/>
                          <a:pt x="146052" y="52973"/>
                          <a:pt x="146052" y="52973"/>
                        </a:cubicBezTo>
                        <a:cubicBezTo>
                          <a:pt x="161927" y="59323"/>
                          <a:pt x="177803" y="72024"/>
                          <a:pt x="170394" y="83666"/>
                        </a:cubicBezTo>
                        <a:cubicBezTo>
                          <a:pt x="159811" y="98483"/>
                          <a:pt x="123827" y="91074"/>
                          <a:pt x="114302" y="90016"/>
                        </a:cubicBezTo>
                        <a:cubicBezTo>
                          <a:pt x="101602" y="87899"/>
                          <a:pt x="93135" y="85782"/>
                          <a:pt x="67734" y="75199"/>
                        </a:cubicBezTo>
                        <a:cubicBezTo>
                          <a:pt x="47626" y="66732"/>
                          <a:pt x="34925" y="65674"/>
                          <a:pt x="25400" y="62499"/>
                        </a:cubicBezTo>
                        <a:cubicBezTo>
                          <a:pt x="16934" y="60382"/>
                          <a:pt x="3175" y="56149"/>
                          <a:pt x="2117" y="47682"/>
                        </a:cubicBezTo>
                        <a:cubicBezTo>
                          <a:pt x="2117" y="47682"/>
                          <a:pt x="0" y="39215"/>
                          <a:pt x="0" y="31806"/>
                        </a:cubicBezTo>
                        <a:cubicBezTo>
                          <a:pt x="3175" y="16989"/>
                          <a:pt x="6350" y="10639"/>
                          <a:pt x="6350" y="6406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220" name="자유형: 도형 219">
                  <a:extLst>
                    <a:ext uri="{FF2B5EF4-FFF2-40B4-BE49-F238E27FC236}">
                      <a16:creationId xmlns:a16="http://schemas.microsoft.com/office/drawing/2014/main" id="{2A6BAD5B-B10C-E940-63C2-CDFA238CC0D2}"/>
                    </a:ext>
                  </a:extLst>
                </p:cNvPr>
                <p:cNvSpPr/>
                <p:nvPr/>
              </p:nvSpPr>
              <p:spPr>
                <a:xfrm>
                  <a:off x="6139149" y="3634010"/>
                  <a:ext cx="146293" cy="682301"/>
                </a:xfrm>
                <a:custGeom>
                  <a:avLst/>
                  <a:gdLst>
                    <a:gd name="connsiteX0" fmla="*/ 23667 w 146293"/>
                    <a:gd name="connsiteY0" fmla="*/ 47881 h 682301"/>
                    <a:gd name="connsiteX1" fmla="*/ 68118 w 146293"/>
                    <a:gd name="connsiteY1" fmla="*/ 12956 h 682301"/>
                    <a:gd name="connsiteX2" fmla="*/ 136911 w 146293"/>
                    <a:gd name="connsiteY2" fmla="*/ 12956 h 682301"/>
                    <a:gd name="connsiteX3" fmla="*/ 145378 w 146293"/>
                    <a:gd name="connsiteY3" fmla="*/ 196050 h 682301"/>
                    <a:gd name="connsiteX4" fmla="*/ 133736 w 146293"/>
                    <a:gd name="connsiteY4" fmla="*/ 406662 h 682301"/>
                    <a:gd name="connsiteX5" fmla="*/ 114685 w 146293"/>
                    <a:gd name="connsiteY5" fmla="*/ 664899 h 682301"/>
                    <a:gd name="connsiteX6" fmla="*/ 76585 w 146293"/>
                    <a:gd name="connsiteY6" fmla="*/ 681833 h 682301"/>
                    <a:gd name="connsiteX7" fmla="*/ 43776 w 146293"/>
                    <a:gd name="connsiteY7" fmla="*/ 660666 h 682301"/>
                    <a:gd name="connsiteX8" fmla="*/ 42718 w 146293"/>
                    <a:gd name="connsiteY8" fmla="*/ 406662 h 682301"/>
                    <a:gd name="connsiteX9" fmla="*/ 30018 w 146293"/>
                    <a:gd name="connsiteY9" fmla="*/ 258493 h 682301"/>
                    <a:gd name="connsiteX10" fmla="*/ 1442 w 146293"/>
                    <a:gd name="connsiteY10" fmla="*/ 143133 h 682301"/>
                    <a:gd name="connsiteX11" fmla="*/ 23667 w 146293"/>
                    <a:gd name="connsiteY11" fmla="*/ 47881 h 682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46293" h="682301">
                      <a:moveTo>
                        <a:pt x="23667" y="47881"/>
                      </a:moveTo>
                      <a:cubicBezTo>
                        <a:pt x="30018" y="37298"/>
                        <a:pt x="56476" y="18248"/>
                        <a:pt x="68118" y="12956"/>
                      </a:cubicBezTo>
                      <a:cubicBezTo>
                        <a:pt x="88227" y="4489"/>
                        <a:pt x="133736" y="-11386"/>
                        <a:pt x="136911" y="12956"/>
                      </a:cubicBezTo>
                      <a:cubicBezTo>
                        <a:pt x="146436" y="78573"/>
                        <a:pt x="147494" y="110324"/>
                        <a:pt x="145378" y="196050"/>
                      </a:cubicBezTo>
                      <a:cubicBezTo>
                        <a:pt x="144319" y="263785"/>
                        <a:pt x="140086" y="366445"/>
                        <a:pt x="133736" y="406662"/>
                      </a:cubicBezTo>
                      <a:cubicBezTo>
                        <a:pt x="129502" y="445821"/>
                        <a:pt x="112569" y="635265"/>
                        <a:pt x="114685" y="664899"/>
                      </a:cubicBezTo>
                      <a:cubicBezTo>
                        <a:pt x="114685" y="671249"/>
                        <a:pt x="115744" y="685008"/>
                        <a:pt x="76585" y="681833"/>
                      </a:cubicBezTo>
                      <a:cubicBezTo>
                        <a:pt x="60710" y="680775"/>
                        <a:pt x="46951" y="665957"/>
                        <a:pt x="43776" y="660666"/>
                      </a:cubicBezTo>
                      <a:cubicBezTo>
                        <a:pt x="38484" y="651141"/>
                        <a:pt x="41659" y="423595"/>
                        <a:pt x="42718" y="406662"/>
                      </a:cubicBezTo>
                      <a:cubicBezTo>
                        <a:pt x="40601" y="364328"/>
                        <a:pt x="38484" y="302944"/>
                        <a:pt x="30018" y="258493"/>
                      </a:cubicBezTo>
                      <a:cubicBezTo>
                        <a:pt x="21551" y="217217"/>
                        <a:pt x="5676" y="180175"/>
                        <a:pt x="1442" y="143133"/>
                      </a:cubicBezTo>
                      <a:cubicBezTo>
                        <a:pt x="-1733" y="119849"/>
                        <a:pt x="-1733" y="91274"/>
                        <a:pt x="23667" y="47881"/>
                      </a:cubicBezTo>
                      <a:close/>
                    </a:path>
                  </a:pathLst>
                </a:custGeom>
                <a:solidFill>
                  <a:srgbClr val="37415E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1" name="자유형: 도형 220">
                  <a:extLst>
                    <a:ext uri="{FF2B5EF4-FFF2-40B4-BE49-F238E27FC236}">
                      <a16:creationId xmlns:a16="http://schemas.microsoft.com/office/drawing/2014/main" id="{A955B9EA-CBFC-288E-42B5-060979A30441}"/>
                    </a:ext>
                  </a:extLst>
                </p:cNvPr>
                <p:cNvSpPr/>
                <p:nvPr/>
              </p:nvSpPr>
              <p:spPr>
                <a:xfrm>
                  <a:off x="6005122" y="3641275"/>
                  <a:ext cx="216584" cy="756770"/>
                </a:xfrm>
                <a:custGeom>
                  <a:avLst/>
                  <a:gdLst>
                    <a:gd name="connsiteX0" fmla="*/ 4233 w 216584"/>
                    <a:gd name="connsiteY0" fmla="*/ 419505 h 756770"/>
                    <a:gd name="connsiteX1" fmla="*/ 15875 w 216584"/>
                    <a:gd name="connsiteY1" fmla="*/ 52258 h 756770"/>
                    <a:gd name="connsiteX2" fmla="*/ 86785 w 216584"/>
                    <a:gd name="connsiteY2" fmla="*/ 7807 h 756770"/>
                    <a:gd name="connsiteX3" fmla="*/ 214845 w 216584"/>
                    <a:gd name="connsiteY3" fmla="*/ 34266 h 756770"/>
                    <a:gd name="connsiteX4" fmla="*/ 201086 w 216584"/>
                    <a:gd name="connsiteY4" fmla="*/ 110467 h 756770"/>
                    <a:gd name="connsiteX5" fmla="*/ 107952 w 216584"/>
                    <a:gd name="connsiteY5" fmla="*/ 424797 h 756770"/>
                    <a:gd name="connsiteX6" fmla="*/ 67734 w 216584"/>
                    <a:gd name="connsiteY6" fmla="*/ 740185 h 756770"/>
                    <a:gd name="connsiteX7" fmla="*/ 59268 w 216584"/>
                    <a:gd name="connsiteY7" fmla="*/ 755002 h 756770"/>
                    <a:gd name="connsiteX8" fmla="*/ 12700 w 216584"/>
                    <a:gd name="connsiteY8" fmla="*/ 744418 h 756770"/>
                    <a:gd name="connsiteX9" fmla="*/ 0 w 216584"/>
                    <a:gd name="connsiteY9" fmla="*/ 721135 h 756770"/>
                    <a:gd name="connsiteX10" fmla="*/ 4233 w 216584"/>
                    <a:gd name="connsiteY10" fmla="*/ 419505 h 756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584" h="756770">
                      <a:moveTo>
                        <a:pt x="4233" y="419505"/>
                      </a:moveTo>
                      <a:cubicBezTo>
                        <a:pt x="9525" y="251227"/>
                        <a:pt x="0" y="80833"/>
                        <a:pt x="15875" y="52258"/>
                      </a:cubicBezTo>
                      <a:cubicBezTo>
                        <a:pt x="37042" y="16274"/>
                        <a:pt x="77259" y="8865"/>
                        <a:pt x="86785" y="7807"/>
                      </a:cubicBezTo>
                      <a:cubicBezTo>
                        <a:pt x="103718" y="5691"/>
                        <a:pt x="205320" y="-19710"/>
                        <a:pt x="214845" y="34266"/>
                      </a:cubicBezTo>
                      <a:cubicBezTo>
                        <a:pt x="220137" y="62841"/>
                        <a:pt x="212728" y="106234"/>
                        <a:pt x="201086" y="110467"/>
                      </a:cubicBezTo>
                      <a:cubicBezTo>
                        <a:pt x="146052" y="132692"/>
                        <a:pt x="120652" y="353887"/>
                        <a:pt x="107952" y="424797"/>
                      </a:cubicBezTo>
                      <a:cubicBezTo>
                        <a:pt x="94193" y="510523"/>
                        <a:pt x="71968" y="603658"/>
                        <a:pt x="67734" y="740185"/>
                      </a:cubicBezTo>
                      <a:cubicBezTo>
                        <a:pt x="67734" y="749710"/>
                        <a:pt x="68793" y="752885"/>
                        <a:pt x="59268" y="755002"/>
                      </a:cubicBezTo>
                      <a:cubicBezTo>
                        <a:pt x="51859" y="757119"/>
                        <a:pt x="34925" y="760294"/>
                        <a:pt x="12700" y="744418"/>
                      </a:cubicBezTo>
                      <a:cubicBezTo>
                        <a:pt x="0" y="734893"/>
                        <a:pt x="0" y="721135"/>
                        <a:pt x="0" y="721135"/>
                      </a:cubicBezTo>
                      <a:cubicBezTo>
                        <a:pt x="0" y="721135"/>
                        <a:pt x="2117" y="505231"/>
                        <a:pt x="4233" y="419505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</p:grpSp>
          <p:grpSp>
            <p:nvGrpSpPr>
              <p:cNvPr id="196" name="그래픽 17">
                <a:extLst>
                  <a:ext uri="{FF2B5EF4-FFF2-40B4-BE49-F238E27FC236}">
                    <a16:creationId xmlns:a16="http://schemas.microsoft.com/office/drawing/2014/main" id="{80AA6B43-CF73-51B9-4A38-374F4C777F75}"/>
                  </a:ext>
                </a:extLst>
              </p:cNvPr>
              <p:cNvGrpSpPr/>
              <p:nvPr/>
            </p:nvGrpSpPr>
            <p:grpSpPr>
              <a:xfrm>
                <a:off x="5960862" y="2937008"/>
                <a:ext cx="381061" cy="821200"/>
                <a:chOff x="5960862" y="2937008"/>
                <a:chExt cx="381061" cy="821200"/>
              </a:xfrm>
            </p:grpSpPr>
            <p:sp>
              <p:nvSpPr>
                <p:cNvPr id="197" name="자유형: 도형 196">
                  <a:extLst>
                    <a:ext uri="{FF2B5EF4-FFF2-40B4-BE49-F238E27FC236}">
                      <a16:creationId xmlns:a16="http://schemas.microsoft.com/office/drawing/2014/main" id="{D306A4B5-71A2-21E5-6DCA-585353A945AD}"/>
                    </a:ext>
                  </a:extLst>
                </p:cNvPr>
                <p:cNvSpPr/>
                <p:nvPr/>
              </p:nvSpPr>
              <p:spPr>
                <a:xfrm>
                  <a:off x="6206553" y="3145157"/>
                  <a:ext cx="135370" cy="290226"/>
                </a:xfrm>
                <a:custGeom>
                  <a:avLst/>
                  <a:gdLst>
                    <a:gd name="connsiteX0" fmla="*/ 714 w 135370"/>
                    <a:gd name="connsiteY0" fmla="*/ 46719 h 290226"/>
                    <a:gd name="connsiteX1" fmla="*/ 22940 w 135370"/>
                    <a:gd name="connsiteY1" fmla="*/ 151 h 290226"/>
                    <a:gd name="connsiteX2" fmla="*/ 67390 w 135370"/>
                    <a:gd name="connsiteY2" fmla="*/ 21318 h 290226"/>
                    <a:gd name="connsiteX3" fmla="*/ 90674 w 135370"/>
                    <a:gd name="connsiteY3" fmla="*/ 70002 h 290226"/>
                    <a:gd name="connsiteX4" fmla="*/ 120308 w 135370"/>
                    <a:gd name="connsiteY4" fmla="*/ 155728 h 290226"/>
                    <a:gd name="connsiteX5" fmla="*/ 135125 w 135370"/>
                    <a:gd name="connsiteY5" fmla="*/ 198062 h 290226"/>
                    <a:gd name="connsiteX6" fmla="*/ 84324 w 135370"/>
                    <a:gd name="connsiteY6" fmla="*/ 290139 h 290226"/>
                    <a:gd name="connsiteX7" fmla="*/ 16590 w 135370"/>
                    <a:gd name="connsiteY7" fmla="*/ 118686 h 290226"/>
                    <a:gd name="connsiteX8" fmla="*/ 714 w 135370"/>
                    <a:gd name="connsiteY8" fmla="*/ 46719 h 29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370" h="290226">
                      <a:moveTo>
                        <a:pt x="714" y="46719"/>
                      </a:moveTo>
                      <a:cubicBezTo>
                        <a:pt x="-2461" y="22377"/>
                        <a:pt x="4948" y="2268"/>
                        <a:pt x="22940" y="151"/>
                      </a:cubicBezTo>
                      <a:cubicBezTo>
                        <a:pt x="32465" y="-907"/>
                        <a:pt x="52574" y="3326"/>
                        <a:pt x="67390" y="21318"/>
                      </a:cubicBezTo>
                      <a:cubicBezTo>
                        <a:pt x="76915" y="34018"/>
                        <a:pt x="77974" y="34018"/>
                        <a:pt x="90674" y="70002"/>
                      </a:cubicBezTo>
                      <a:cubicBezTo>
                        <a:pt x="101258" y="97519"/>
                        <a:pt x="103374" y="105986"/>
                        <a:pt x="120308" y="155728"/>
                      </a:cubicBezTo>
                      <a:cubicBezTo>
                        <a:pt x="129833" y="183246"/>
                        <a:pt x="131950" y="190654"/>
                        <a:pt x="135125" y="198062"/>
                      </a:cubicBezTo>
                      <a:cubicBezTo>
                        <a:pt x="139358" y="208646"/>
                        <a:pt x="87499" y="293314"/>
                        <a:pt x="84324" y="290139"/>
                      </a:cubicBezTo>
                      <a:cubicBezTo>
                        <a:pt x="57865" y="268972"/>
                        <a:pt x="48340" y="218171"/>
                        <a:pt x="16590" y="118686"/>
                      </a:cubicBezTo>
                      <a:cubicBezTo>
                        <a:pt x="6006" y="86936"/>
                        <a:pt x="3889" y="75294"/>
                        <a:pt x="714" y="46719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98" name="그래픽 17">
                  <a:extLst>
                    <a:ext uri="{FF2B5EF4-FFF2-40B4-BE49-F238E27FC236}">
                      <a16:creationId xmlns:a16="http://schemas.microsoft.com/office/drawing/2014/main" id="{5562CFFD-BF7C-1BEC-E279-75D0BE63443E}"/>
                    </a:ext>
                  </a:extLst>
                </p:cNvPr>
                <p:cNvGrpSpPr/>
                <p:nvPr/>
              </p:nvGrpSpPr>
              <p:grpSpPr>
                <a:xfrm>
                  <a:off x="5960862" y="2937008"/>
                  <a:ext cx="324766" cy="821200"/>
                  <a:chOff x="5960862" y="2937008"/>
                  <a:chExt cx="324766" cy="821200"/>
                </a:xfrm>
              </p:grpSpPr>
              <p:sp>
                <p:nvSpPr>
                  <p:cNvPr id="199" name="자유형: 도형 198">
                    <a:extLst>
                      <a:ext uri="{FF2B5EF4-FFF2-40B4-BE49-F238E27FC236}">
                        <a16:creationId xmlns:a16="http://schemas.microsoft.com/office/drawing/2014/main" id="{18018791-9369-9F30-A6F8-10D8CFFFEDE5}"/>
                      </a:ext>
                    </a:extLst>
                  </p:cNvPr>
                  <p:cNvSpPr/>
                  <p:nvPr/>
                </p:nvSpPr>
                <p:spPr>
                  <a:xfrm>
                    <a:off x="5973057" y="3148359"/>
                    <a:ext cx="292521" cy="510248"/>
                  </a:xfrm>
                  <a:custGeom>
                    <a:avLst/>
                    <a:gdLst>
                      <a:gd name="connsiteX0" fmla="*/ 291361 w 292521"/>
                      <a:gd name="connsiteY0" fmla="*/ 155702 h 510248"/>
                      <a:gd name="connsiteX1" fmla="*/ 289245 w 292521"/>
                      <a:gd name="connsiteY1" fmla="*/ 50925 h 510248"/>
                      <a:gd name="connsiteX2" fmla="*/ 283953 w 292521"/>
                      <a:gd name="connsiteY2" fmla="*/ 32933 h 510248"/>
                      <a:gd name="connsiteX3" fmla="*/ 267020 w 292521"/>
                      <a:gd name="connsiteY3" fmla="*/ 7533 h 510248"/>
                      <a:gd name="connsiteX4" fmla="*/ 245853 w 292521"/>
                      <a:gd name="connsiteY4" fmla="*/ 124 h 510248"/>
                      <a:gd name="connsiteX5" fmla="*/ 131551 w 292521"/>
                      <a:gd name="connsiteY5" fmla="*/ 42458 h 510248"/>
                      <a:gd name="connsiteX6" fmla="*/ 9840 w 292521"/>
                      <a:gd name="connsiteY6" fmla="*/ 133476 h 510248"/>
                      <a:gd name="connsiteX7" fmla="*/ 6666 w 292521"/>
                      <a:gd name="connsiteY7" fmla="*/ 138768 h 510248"/>
                      <a:gd name="connsiteX8" fmla="*/ 32066 w 292521"/>
                      <a:gd name="connsiteY8" fmla="*/ 302812 h 510248"/>
                      <a:gd name="connsiteX9" fmla="*/ 45824 w 292521"/>
                      <a:gd name="connsiteY9" fmla="*/ 496490 h 510248"/>
                      <a:gd name="connsiteX10" fmla="*/ 98742 w 292521"/>
                      <a:gd name="connsiteY10" fmla="*/ 510249 h 510248"/>
                      <a:gd name="connsiteX11" fmla="*/ 288187 w 292521"/>
                      <a:gd name="connsiteY11" fmla="*/ 459448 h 510248"/>
                      <a:gd name="connsiteX12" fmla="*/ 285011 w 292521"/>
                      <a:gd name="connsiteY12" fmla="*/ 429814 h 510248"/>
                      <a:gd name="connsiteX13" fmla="*/ 272311 w 292521"/>
                      <a:gd name="connsiteY13" fmla="*/ 302812 h 510248"/>
                      <a:gd name="connsiteX14" fmla="*/ 291361 w 292521"/>
                      <a:gd name="connsiteY14" fmla="*/ 155702 h 510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92521" h="510248">
                        <a:moveTo>
                          <a:pt x="291361" y="155702"/>
                        </a:moveTo>
                        <a:cubicBezTo>
                          <a:pt x="294536" y="101726"/>
                          <a:pt x="290303" y="61508"/>
                          <a:pt x="289245" y="50925"/>
                        </a:cubicBezTo>
                        <a:cubicBezTo>
                          <a:pt x="288187" y="44575"/>
                          <a:pt x="286070" y="38225"/>
                          <a:pt x="283953" y="32933"/>
                        </a:cubicBezTo>
                        <a:cubicBezTo>
                          <a:pt x="280778" y="24466"/>
                          <a:pt x="272311" y="12824"/>
                          <a:pt x="267020" y="7533"/>
                        </a:cubicBezTo>
                        <a:cubicBezTo>
                          <a:pt x="260669" y="1183"/>
                          <a:pt x="258553" y="3299"/>
                          <a:pt x="245853" y="124"/>
                        </a:cubicBezTo>
                        <a:cubicBezTo>
                          <a:pt x="237386" y="-1993"/>
                          <a:pt x="162243" y="23408"/>
                          <a:pt x="131551" y="42458"/>
                        </a:cubicBezTo>
                        <a:cubicBezTo>
                          <a:pt x="81808" y="73150"/>
                          <a:pt x="9840" y="127126"/>
                          <a:pt x="9840" y="133476"/>
                        </a:cubicBezTo>
                        <a:cubicBezTo>
                          <a:pt x="9840" y="133476"/>
                          <a:pt x="7724" y="135593"/>
                          <a:pt x="6666" y="138768"/>
                        </a:cubicBezTo>
                        <a:cubicBezTo>
                          <a:pt x="315" y="153585"/>
                          <a:pt x="-12385" y="190627"/>
                          <a:pt x="32066" y="302812"/>
                        </a:cubicBezTo>
                        <a:cubicBezTo>
                          <a:pt x="65933" y="388539"/>
                          <a:pt x="39474" y="489082"/>
                          <a:pt x="45824" y="496490"/>
                        </a:cubicBezTo>
                        <a:cubicBezTo>
                          <a:pt x="57466" y="509190"/>
                          <a:pt x="98742" y="510249"/>
                          <a:pt x="98742" y="510249"/>
                        </a:cubicBezTo>
                        <a:cubicBezTo>
                          <a:pt x="182352" y="509190"/>
                          <a:pt x="257494" y="488023"/>
                          <a:pt x="288187" y="459448"/>
                        </a:cubicBezTo>
                        <a:cubicBezTo>
                          <a:pt x="291361" y="456273"/>
                          <a:pt x="288187" y="446748"/>
                          <a:pt x="285011" y="429814"/>
                        </a:cubicBezTo>
                        <a:cubicBezTo>
                          <a:pt x="280778" y="404414"/>
                          <a:pt x="269136" y="374780"/>
                          <a:pt x="272311" y="302812"/>
                        </a:cubicBezTo>
                        <a:cubicBezTo>
                          <a:pt x="274428" y="286937"/>
                          <a:pt x="289245" y="181102"/>
                          <a:pt x="291361" y="155702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200" name="그래픽 17">
                    <a:extLst>
                      <a:ext uri="{FF2B5EF4-FFF2-40B4-BE49-F238E27FC236}">
                        <a16:creationId xmlns:a16="http://schemas.microsoft.com/office/drawing/2014/main" id="{2FD35F25-0446-EAEA-B17B-E4807C2DA959}"/>
                      </a:ext>
                    </a:extLst>
                  </p:cNvPr>
                  <p:cNvGrpSpPr/>
                  <p:nvPr/>
                </p:nvGrpSpPr>
                <p:grpSpPr>
                  <a:xfrm>
                    <a:off x="5968969" y="3143191"/>
                    <a:ext cx="316658" cy="615017"/>
                    <a:chOff x="5968969" y="3143191"/>
                    <a:chExt cx="316658" cy="615017"/>
                  </a:xfrm>
                </p:grpSpPr>
                <p:sp>
                  <p:nvSpPr>
                    <p:cNvPr id="215" name="자유형: 도형 214">
                      <a:extLst>
                        <a:ext uri="{FF2B5EF4-FFF2-40B4-BE49-F238E27FC236}">
                          <a16:creationId xmlns:a16="http://schemas.microsoft.com/office/drawing/2014/main" id="{848BC95A-087F-9178-7F64-8D148A4C17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883" y="3621883"/>
                      <a:ext cx="228077" cy="136325"/>
                    </a:xfrm>
                    <a:custGeom>
                      <a:avLst/>
                      <a:gdLst>
                        <a:gd name="connsiteX0" fmla="*/ 227135 w 228077"/>
                        <a:gd name="connsiteY0" fmla="*/ 27199 h 136325"/>
                        <a:gd name="connsiteX1" fmla="*/ 96958 w 228077"/>
                        <a:gd name="connsiteY1" fmla="*/ 17674 h 136325"/>
                        <a:gd name="connsiteX2" fmla="*/ 40865 w 228077"/>
                        <a:gd name="connsiteY2" fmla="*/ 17674 h 136325"/>
                        <a:gd name="connsiteX3" fmla="*/ 6998 w 228077"/>
                        <a:gd name="connsiteY3" fmla="*/ 50483 h 136325"/>
                        <a:gd name="connsiteX4" fmla="*/ 648 w 228077"/>
                        <a:gd name="connsiteY4" fmla="*/ 117159 h 136325"/>
                        <a:gd name="connsiteX5" fmla="*/ 65207 w 228077"/>
                        <a:gd name="connsiteY5" fmla="*/ 135151 h 136325"/>
                        <a:gd name="connsiteX6" fmla="*/ 187976 w 228077"/>
                        <a:gd name="connsiteY6" fmla="*/ 117159 h 136325"/>
                        <a:gd name="connsiteX7" fmla="*/ 227135 w 228077"/>
                        <a:gd name="connsiteY7" fmla="*/ 27199 h 1363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28077" h="136325">
                          <a:moveTo>
                            <a:pt x="227135" y="27199"/>
                          </a:moveTo>
                          <a:cubicBezTo>
                            <a:pt x="223960" y="-27835"/>
                            <a:pt x="96958" y="17674"/>
                            <a:pt x="96958" y="17674"/>
                          </a:cubicBezTo>
                          <a:cubicBezTo>
                            <a:pt x="76849" y="15558"/>
                            <a:pt x="56740" y="14499"/>
                            <a:pt x="40865" y="17674"/>
                          </a:cubicBezTo>
                          <a:cubicBezTo>
                            <a:pt x="31340" y="19791"/>
                            <a:pt x="5940" y="12382"/>
                            <a:pt x="6998" y="50483"/>
                          </a:cubicBezTo>
                          <a:cubicBezTo>
                            <a:pt x="6998" y="61066"/>
                            <a:pt x="-2527" y="93875"/>
                            <a:pt x="648" y="117159"/>
                          </a:cubicBezTo>
                          <a:cubicBezTo>
                            <a:pt x="17581" y="131976"/>
                            <a:pt x="48274" y="133034"/>
                            <a:pt x="65207" y="135151"/>
                          </a:cubicBezTo>
                          <a:cubicBezTo>
                            <a:pt x="134000" y="140443"/>
                            <a:pt x="168926" y="126684"/>
                            <a:pt x="187976" y="117159"/>
                          </a:cubicBezTo>
                          <a:cubicBezTo>
                            <a:pt x="237718" y="91758"/>
                            <a:pt x="227135" y="34608"/>
                            <a:pt x="227135" y="27199"/>
                          </a:cubicBezTo>
                          <a:close/>
                        </a:path>
                      </a:pathLst>
                    </a:custGeom>
                    <a:solidFill>
                      <a:srgbClr val="37415E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16" name="자유형: 도형 215">
                      <a:extLst>
                        <a:ext uri="{FF2B5EF4-FFF2-40B4-BE49-F238E27FC236}">
                          <a16:creationId xmlns:a16="http://schemas.microsoft.com/office/drawing/2014/main" id="{DA07F1F2-26D8-5075-3754-BDD51DC0B6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68969" y="3206692"/>
                      <a:ext cx="265913" cy="532978"/>
                    </a:xfrm>
                    <a:custGeom>
                      <a:avLst/>
                      <a:gdLst>
                        <a:gd name="connsiteX0" fmla="*/ 139872 w 265913"/>
                        <a:gd name="connsiteY0" fmla="*/ 14817 h 532978"/>
                        <a:gd name="connsiteX1" fmla="*/ 108121 w 265913"/>
                        <a:gd name="connsiteY1" fmla="*/ 0 h 532978"/>
                        <a:gd name="connsiteX2" fmla="*/ 14987 w 265913"/>
                        <a:gd name="connsiteY2" fmla="*/ 76201 h 532978"/>
                        <a:gd name="connsiteX3" fmla="*/ 28745 w 265913"/>
                        <a:gd name="connsiteY3" fmla="*/ 224370 h 532978"/>
                        <a:gd name="connsiteX4" fmla="*/ 32979 w 265913"/>
                        <a:gd name="connsiteY4" fmla="*/ 497424 h 532978"/>
                        <a:gd name="connsiteX5" fmla="*/ 108121 w 265913"/>
                        <a:gd name="connsiteY5" fmla="*/ 530233 h 532978"/>
                        <a:gd name="connsiteX6" fmla="*/ 222423 w 265913"/>
                        <a:gd name="connsiteY6" fmla="*/ 521766 h 532978"/>
                        <a:gd name="connsiteX7" fmla="*/ 265816 w 265913"/>
                        <a:gd name="connsiteY7" fmla="*/ 425457 h 532978"/>
                        <a:gd name="connsiteX8" fmla="*/ 239357 w 265913"/>
                        <a:gd name="connsiteY8" fmla="*/ 157694 h 532978"/>
                        <a:gd name="connsiteX9" fmla="*/ 139872 w 265913"/>
                        <a:gd name="connsiteY9" fmla="*/ 14817 h 5329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65913" h="532978">
                          <a:moveTo>
                            <a:pt x="139872" y="14817"/>
                          </a:moveTo>
                          <a:cubicBezTo>
                            <a:pt x="122938" y="8467"/>
                            <a:pt x="108121" y="0"/>
                            <a:pt x="108121" y="0"/>
                          </a:cubicBezTo>
                          <a:cubicBezTo>
                            <a:pt x="62612" y="32809"/>
                            <a:pt x="18162" y="69851"/>
                            <a:pt x="14987" y="76201"/>
                          </a:cubicBezTo>
                          <a:cubicBezTo>
                            <a:pt x="8637" y="88901"/>
                            <a:pt x="-22056" y="112185"/>
                            <a:pt x="28745" y="224370"/>
                          </a:cubicBezTo>
                          <a:cubicBezTo>
                            <a:pt x="61554" y="296338"/>
                            <a:pt x="27687" y="490016"/>
                            <a:pt x="32979" y="497424"/>
                          </a:cubicBezTo>
                          <a:cubicBezTo>
                            <a:pt x="47796" y="517533"/>
                            <a:pt x="89071" y="529175"/>
                            <a:pt x="108121" y="530233"/>
                          </a:cubicBezTo>
                          <a:cubicBezTo>
                            <a:pt x="164214" y="535525"/>
                            <a:pt x="184323" y="533408"/>
                            <a:pt x="222423" y="521766"/>
                          </a:cubicBezTo>
                          <a:cubicBezTo>
                            <a:pt x="235123" y="517533"/>
                            <a:pt x="267932" y="463557"/>
                            <a:pt x="265816" y="425457"/>
                          </a:cubicBezTo>
                          <a:cubicBezTo>
                            <a:pt x="260524" y="340789"/>
                            <a:pt x="246765" y="239187"/>
                            <a:pt x="239357" y="157694"/>
                          </a:cubicBezTo>
                          <a:cubicBezTo>
                            <a:pt x="235123" y="106893"/>
                            <a:pt x="175856" y="44451"/>
                            <a:pt x="139872" y="14817"/>
                          </a:cubicBezTo>
                          <a:close/>
                        </a:path>
                      </a:pathLst>
                    </a:custGeom>
                    <a:solidFill>
                      <a:srgbClr val="616B8C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17" name="자유형: 도형 216">
                      <a:extLst>
                        <a:ext uri="{FF2B5EF4-FFF2-40B4-BE49-F238E27FC236}">
                          <a16:creationId xmlns:a16="http://schemas.microsoft.com/office/drawing/2014/main" id="{6C99727D-D39A-A3CA-4E39-4757762BBA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23658" y="3143191"/>
                      <a:ext cx="161969" cy="544559"/>
                    </a:xfrm>
                    <a:custGeom>
                      <a:avLst/>
                      <a:gdLst>
                        <a:gd name="connsiteX0" fmla="*/ 143935 w 161969"/>
                        <a:gd name="connsiteY0" fmla="*/ 166161 h 544559"/>
                        <a:gd name="connsiteX1" fmla="*/ 150285 w 161969"/>
                        <a:gd name="connsiteY1" fmla="*/ 62443 h 544559"/>
                        <a:gd name="connsiteX2" fmla="*/ 144994 w 161969"/>
                        <a:gd name="connsiteY2" fmla="*/ 43392 h 544559"/>
                        <a:gd name="connsiteX3" fmla="*/ 131235 w 161969"/>
                        <a:gd name="connsiteY3" fmla="*/ 15875 h 544559"/>
                        <a:gd name="connsiteX4" fmla="*/ 101601 w 161969"/>
                        <a:gd name="connsiteY4" fmla="*/ 0 h 544559"/>
                        <a:gd name="connsiteX5" fmla="*/ 0 w 161969"/>
                        <a:gd name="connsiteY5" fmla="*/ 38101 h 544559"/>
                        <a:gd name="connsiteX6" fmla="*/ 50801 w 161969"/>
                        <a:gd name="connsiteY6" fmla="*/ 55034 h 544559"/>
                        <a:gd name="connsiteX7" fmla="*/ 85726 w 161969"/>
                        <a:gd name="connsiteY7" fmla="*/ 222253 h 544559"/>
                        <a:gd name="connsiteX8" fmla="*/ 109010 w 161969"/>
                        <a:gd name="connsiteY8" fmla="*/ 487899 h 544559"/>
                        <a:gd name="connsiteX9" fmla="*/ 144994 w 161969"/>
                        <a:gd name="connsiteY9" fmla="*/ 543992 h 544559"/>
                        <a:gd name="connsiteX10" fmla="*/ 161927 w 161969"/>
                        <a:gd name="connsiteY10" fmla="*/ 524941 h 544559"/>
                        <a:gd name="connsiteX11" fmla="*/ 140760 w 161969"/>
                        <a:gd name="connsiteY11" fmla="*/ 431806 h 544559"/>
                        <a:gd name="connsiteX12" fmla="*/ 127002 w 161969"/>
                        <a:gd name="connsiteY12" fmla="*/ 307980 h 544559"/>
                        <a:gd name="connsiteX13" fmla="*/ 143935 w 161969"/>
                        <a:gd name="connsiteY13" fmla="*/ 166161 h 5445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61969" h="544559">
                          <a:moveTo>
                            <a:pt x="143935" y="166161"/>
                          </a:moveTo>
                          <a:cubicBezTo>
                            <a:pt x="147111" y="112185"/>
                            <a:pt x="152402" y="73026"/>
                            <a:pt x="150285" y="62443"/>
                          </a:cubicBezTo>
                          <a:cubicBezTo>
                            <a:pt x="149227" y="56093"/>
                            <a:pt x="147111" y="48684"/>
                            <a:pt x="144994" y="43392"/>
                          </a:cubicBezTo>
                          <a:cubicBezTo>
                            <a:pt x="141819" y="34926"/>
                            <a:pt x="136527" y="21167"/>
                            <a:pt x="131235" y="15875"/>
                          </a:cubicBezTo>
                          <a:cubicBezTo>
                            <a:pt x="124885" y="9525"/>
                            <a:pt x="117477" y="0"/>
                            <a:pt x="101601" y="0"/>
                          </a:cubicBezTo>
                          <a:cubicBezTo>
                            <a:pt x="95251" y="0"/>
                            <a:pt x="32809" y="20109"/>
                            <a:pt x="0" y="38101"/>
                          </a:cubicBezTo>
                          <a:cubicBezTo>
                            <a:pt x="17992" y="33867"/>
                            <a:pt x="32809" y="31750"/>
                            <a:pt x="50801" y="55034"/>
                          </a:cubicBezTo>
                          <a:cubicBezTo>
                            <a:pt x="91018" y="109010"/>
                            <a:pt x="82551" y="191561"/>
                            <a:pt x="85726" y="222253"/>
                          </a:cubicBezTo>
                          <a:cubicBezTo>
                            <a:pt x="93135" y="304805"/>
                            <a:pt x="102660" y="396881"/>
                            <a:pt x="109010" y="487899"/>
                          </a:cubicBezTo>
                          <a:cubicBezTo>
                            <a:pt x="110068" y="501658"/>
                            <a:pt x="134410" y="550342"/>
                            <a:pt x="144994" y="543992"/>
                          </a:cubicBezTo>
                          <a:cubicBezTo>
                            <a:pt x="156636" y="536583"/>
                            <a:pt x="161927" y="527058"/>
                            <a:pt x="161927" y="524941"/>
                          </a:cubicBezTo>
                          <a:cubicBezTo>
                            <a:pt x="162986" y="521766"/>
                            <a:pt x="143935" y="452973"/>
                            <a:pt x="140760" y="431806"/>
                          </a:cubicBezTo>
                          <a:cubicBezTo>
                            <a:pt x="136527" y="402173"/>
                            <a:pt x="125944" y="336555"/>
                            <a:pt x="127002" y="307980"/>
                          </a:cubicBezTo>
                          <a:cubicBezTo>
                            <a:pt x="125944" y="291046"/>
                            <a:pt x="141819" y="191561"/>
                            <a:pt x="143935" y="166161"/>
                          </a:cubicBezTo>
                          <a:close/>
                        </a:path>
                      </a:pathLst>
                    </a:custGeom>
                    <a:solidFill>
                      <a:srgbClr val="616B8C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201" name="자유형: 도형 200">
                    <a:extLst>
                      <a:ext uri="{FF2B5EF4-FFF2-40B4-BE49-F238E27FC236}">
                        <a16:creationId xmlns:a16="http://schemas.microsoft.com/office/drawing/2014/main" id="{972B9AF8-48EF-354F-9BC0-2731192A4D9C}"/>
                      </a:ext>
                    </a:extLst>
                  </p:cNvPr>
                  <p:cNvSpPr/>
                  <p:nvPr/>
                </p:nvSpPr>
                <p:spPr>
                  <a:xfrm>
                    <a:off x="5960862" y="3280901"/>
                    <a:ext cx="162622" cy="266579"/>
                  </a:xfrm>
                  <a:custGeom>
                    <a:avLst/>
                    <a:gdLst>
                      <a:gd name="connsiteX0" fmla="*/ 49553 w 162622"/>
                      <a:gd name="connsiteY0" fmla="*/ 4109 h 266579"/>
                      <a:gd name="connsiteX1" fmla="*/ 81303 w 162622"/>
                      <a:gd name="connsiteY1" fmla="*/ 57026 h 266579"/>
                      <a:gd name="connsiteX2" fmla="*/ 124696 w 162622"/>
                      <a:gd name="connsiteY2" fmla="*/ 150161 h 266579"/>
                      <a:gd name="connsiteX3" fmla="*/ 161738 w 162622"/>
                      <a:gd name="connsiteY3" fmla="*/ 224246 h 266579"/>
                      <a:gd name="connsiteX4" fmla="*/ 84478 w 162622"/>
                      <a:gd name="connsiteY4" fmla="*/ 266580 h 266579"/>
                      <a:gd name="connsiteX5" fmla="*/ 71778 w 162622"/>
                      <a:gd name="connsiteY5" fmla="*/ 248588 h 266579"/>
                      <a:gd name="connsiteX6" fmla="*/ 22036 w 162622"/>
                      <a:gd name="connsiteY6" fmla="*/ 134286 h 266579"/>
                      <a:gd name="connsiteX7" fmla="*/ 1927 w 162622"/>
                      <a:gd name="connsiteY7" fmla="*/ 67610 h 266579"/>
                      <a:gd name="connsiteX8" fmla="*/ 15685 w 162622"/>
                      <a:gd name="connsiteY8" fmla="*/ 6226 h 266579"/>
                      <a:gd name="connsiteX9" fmla="*/ 49553 w 162622"/>
                      <a:gd name="connsiteY9" fmla="*/ 4109 h 266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62622" h="266579">
                        <a:moveTo>
                          <a:pt x="49553" y="4109"/>
                        </a:moveTo>
                        <a:cubicBezTo>
                          <a:pt x="61195" y="9400"/>
                          <a:pt x="71778" y="35859"/>
                          <a:pt x="81303" y="57026"/>
                        </a:cubicBezTo>
                        <a:cubicBezTo>
                          <a:pt x="95062" y="88777"/>
                          <a:pt x="104587" y="108885"/>
                          <a:pt x="124696" y="150161"/>
                        </a:cubicBezTo>
                        <a:cubicBezTo>
                          <a:pt x="133162" y="167094"/>
                          <a:pt x="157504" y="208370"/>
                          <a:pt x="161738" y="224246"/>
                        </a:cubicBezTo>
                        <a:cubicBezTo>
                          <a:pt x="172321" y="258113"/>
                          <a:pt x="84478" y="266580"/>
                          <a:pt x="84478" y="266580"/>
                        </a:cubicBezTo>
                        <a:cubicBezTo>
                          <a:pt x="84478" y="266580"/>
                          <a:pt x="79186" y="265521"/>
                          <a:pt x="71778" y="248588"/>
                        </a:cubicBezTo>
                        <a:cubicBezTo>
                          <a:pt x="50611" y="205195"/>
                          <a:pt x="38969" y="173445"/>
                          <a:pt x="22036" y="134286"/>
                        </a:cubicBezTo>
                        <a:cubicBezTo>
                          <a:pt x="8277" y="102535"/>
                          <a:pt x="6160" y="84543"/>
                          <a:pt x="1927" y="67610"/>
                        </a:cubicBezTo>
                        <a:cubicBezTo>
                          <a:pt x="-4423" y="36918"/>
                          <a:pt x="6160" y="13634"/>
                          <a:pt x="15685" y="6226"/>
                        </a:cubicBezTo>
                        <a:cubicBezTo>
                          <a:pt x="26269" y="-2241"/>
                          <a:pt x="38969" y="-1183"/>
                          <a:pt x="49553" y="4109"/>
                        </a:cubicBezTo>
                        <a:close/>
                      </a:path>
                    </a:pathLst>
                  </a:custGeom>
                  <a:solidFill>
                    <a:srgbClr val="323A52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2" name="자유형: 도형 201">
                    <a:extLst>
                      <a:ext uri="{FF2B5EF4-FFF2-40B4-BE49-F238E27FC236}">
                        <a16:creationId xmlns:a16="http://schemas.microsoft.com/office/drawing/2014/main" id="{66269477-3750-845E-ACCF-E3E863CBE3B4}"/>
                      </a:ext>
                    </a:extLst>
                  </p:cNvPr>
                  <p:cNvSpPr/>
                  <p:nvPr/>
                </p:nvSpPr>
                <p:spPr>
                  <a:xfrm>
                    <a:off x="6123658" y="3154833"/>
                    <a:ext cx="109642" cy="298454"/>
                  </a:xfrm>
                  <a:custGeom>
                    <a:avLst/>
                    <a:gdLst>
                      <a:gd name="connsiteX0" fmla="*/ 106893 w 109642"/>
                      <a:gd name="connsiteY0" fmla="*/ 171452 h 298454"/>
                      <a:gd name="connsiteX1" fmla="*/ 109010 w 109642"/>
                      <a:gd name="connsiteY1" fmla="*/ 67734 h 298454"/>
                      <a:gd name="connsiteX2" fmla="*/ 75143 w 109642"/>
                      <a:gd name="connsiteY2" fmla="*/ 89960 h 298454"/>
                      <a:gd name="connsiteX3" fmla="*/ 96310 w 109642"/>
                      <a:gd name="connsiteY3" fmla="*/ 59267 h 298454"/>
                      <a:gd name="connsiteX4" fmla="*/ 34925 w 109642"/>
                      <a:gd name="connsiteY4" fmla="*/ 0 h 298454"/>
                      <a:gd name="connsiteX5" fmla="*/ 0 w 109642"/>
                      <a:gd name="connsiteY5" fmla="*/ 26459 h 298454"/>
                      <a:gd name="connsiteX6" fmla="*/ 80434 w 109642"/>
                      <a:gd name="connsiteY6" fmla="*/ 157694 h 298454"/>
                      <a:gd name="connsiteX7" fmla="*/ 94193 w 109642"/>
                      <a:gd name="connsiteY7" fmla="*/ 298454 h 298454"/>
                      <a:gd name="connsiteX8" fmla="*/ 106893 w 109642"/>
                      <a:gd name="connsiteY8" fmla="*/ 171452 h 2984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9642" h="298454">
                        <a:moveTo>
                          <a:pt x="106893" y="171452"/>
                        </a:moveTo>
                        <a:cubicBezTo>
                          <a:pt x="110068" y="117477"/>
                          <a:pt x="110068" y="78318"/>
                          <a:pt x="109010" y="67734"/>
                        </a:cubicBezTo>
                        <a:cubicBezTo>
                          <a:pt x="109010" y="67734"/>
                          <a:pt x="76201" y="94193"/>
                          <a:pt x="75143" y="89960"/>
                        </a:cubicBezTo>
                        <a:cubicBezTo>
                          <a:pt x="74084" y="86785"/>
                          <a:pt x="100543" y="65618"/>
                          <a:pt x="96310" y="59267"/>
                        </a:cubicBezTo>
                        <a:cubicBezTo>
                          <a:pt x="91018" y="50801"/>
                          <a:pt x="71968" y="1058"/>
                          <a:pt x="34925" y="0"/>
                        </a:cubicBezTo>
                        <a:cubicBezTo>
                          <a:pt x="28575" y="0"/>
                          <a:pt x="11642" y="4233"/>
                          <a:pt x="0" y="26459"/>
                        </a:cubicBezTo>
                        <a:cubicBezTo>
                          <a:pt x="63501" y="35984"/>
                          <a:pt x="75143" y="105835"/>
                          <a:pt x="80434" y="157694"/>
                        </a:cubicBezTo>
                        <a:cubicBezTo>
                          <a:pt x="88901" y="251887"/>
                          <a:pt x="86784" y="224370"/>
                          <a:pt x="94193" y="298454"/>
                        </a:cubicBezTo>
                        <a:cubicBezTo>
                          <a:pt x="97368" y="248712"/>
                          <a:pt x="104777" y="196853"/>
                          <a:pt x="106893" y="171452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3" name="자유형: 도형 202">
                    <a:extLst>
                      <a:ext uri="{FF2B5EF4-FFF2-40B4-BE49-F238E27FC236}">
                        <a16:creationId xmlns:a16="http://schemas.microsoft.com/office/drawing/2014/main" id="{425F4A38-C89A-4085-5157-DC967BF62807}"/>
                      </a:ext>
                    </a:extLst>
                  </p:cNvPr>
                  <p:cNvSpPr/>
                  <p:nvPr/>
                </p:nvSpPr>
                <p:spPr>
                  <a:xfrm>
                    <a:off x="6119424" y="3158008"/>
                    <a:ext cx="61723" cy="76201"/>
                  </a:xfrm>
                  <a:custGeom>
                    <a:avLst/>
                    <a:gdLst>
                      <a:gd name="connsiteX0" fmla="*/ 0 w 61723"/>
                      <a:gd name="connsiteY0" fmla="*/ 0 h 76201"/>
                      <a:gd name="connsiteX1" fmla="*/ 2117 w 61723"/>
                      <a:gd name="connsiteY1" fmla="*/ 15875 h 76201"/>
                      <a:gd name="connsiteX2" fmla="*/ 61384 w 61723"/>
                      <a:gd name="connsiteY2" fmla="*/ 76201 h 76201"/>
                      <a:gd name="connsiteX3" fmla="*/ 57151 w 61723"/>
                      <a:gd name="connsiteY3" fmla="*/ 28576 h 76201"/>
                      <a:gd name="connsiteX4" fmla="*/ 55034 w 61723"/>
                      <a:gd name="connsiteY4" fmla="*/ 26459 h 76201"/>
                      <a:gd name="connsiteX5" fmla="*/ 0 w 61723"/>
                      <a:gd name="connsiteY5" fmla="*/ 0 h 76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1723" h="76201">
                        <a:moveTo>
                          <a:pt x="0" y="0"/>
                        </a:moveTo>
                        <a:lnTo>
                          <a:pt x="2117" y="15875"/>
                        </a:lnTo>
                        <a:cubicBezTo>
                          <a:pt x="2117" y="15875"/>
                          <a:pt x="42334" y="49743"/>
                          <a:pt x="61384" y="76201"/>
                        </a:cubicBezTo>
                        <a:cubicBezTo>
                          <a:pt x="61384" y="58209"/>
                          <a:pt x="63501" y="39159"/>
                          <a:pt x="57151" y="28576"/>
                        </a:cubicBezTo>
                        <a:cubicBezTo>
                          <a:pt x="57151" y="27517"/>
                          <a:pt x="56093" y="27517"/>
                          <a:pt x="55034" y="26459"/>
                        </a:cubicBezTo>
                        <a:cubicBezTo>
                          <a:pt x="26459" y="635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204" name="그래픽 17">
                    <a:extLst>
                      <a:ext uri="{FF2B5EF4-FFF2-40B4-BE49-F238E27FC236}">
                        <a16:creationId xmlns:a16="http://schemas.microsoft.com/office/drawing/2014/main" id="{2A47A1BB-9151-8AE6-8409-95CCC6BFB81C}"/>
                      </a:ext>
                    </a:extLst>
                  </p:cNvPr>
                  <p:cNvGrpSpPr/>
                  <p:nvPr/>
                </p:nvGrpSpPr>
                <p:grpSpPr>
                  <a:xfrm>
                    <a:off x="6037054" y="2937008"/>
                    <a:ext cx="183971" cy="270937"/>
                    <a:chOff x="6037054" y="2937008"/>
                    <a:chExt cx="183971" cy="270937"/>
                  </a:xfrm>
                </p:grpSpPr>
                <p:sp>
                  <p:nvSpPr>
                    <p:cNvPr id="212" name="자유형: 도형 211">
                      <a:extLst>
                        <a:ext uri="{FF2B5EF4-FFF2-40B4-BE49-F238E27FC236}">
                          <a16:creationId xmlns:a16="http://schemas.microsoft.com/office/drawing/2014/main" id="{F16BF0A5-BC8A-DF72-BC1A-F994B7753B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77090" y="3091332"/>
                      <a:ext cx="92076" cy="116612"/>
                    </a:xfrm>
                    <a:custGeom>
                      <a:avLst/>
                      <a:gdLst>
                        <a:gd name="connsiteX0" fmla="*/ 9525 w 92076"/>
                        <a:gd name="connsiteY0" fmla="*/ 96310 h 116612"/>
                        <a:gd name="connsiteX1" fmla="*/ 15875 w 92076"/>
                        <a:gd name="connsiteY1" fmla="*/ 106893 h 116612"/>
                        <a:gd name="connsiteX2" fmla="*/ 73026 w 92076"/>
                        <a:gd name="connsiteY2" fmla="*/ 113243 h 116612"/>
                        <a:gd name="connsiteX3" fmla="*/ 89960 w 92076"/>
                        <a:gd name="connsiteY3" fmla="*/ 96310 h 116612"/>
                        <a:gd name="connsiteX4" fmla="*/ 92077 w 92076"/>
                        <a:gd name="connsiteY4" fmla="*/ 55034 h 116612"/>
                        <a:gd name="connsiteX5" fmla="*/ 0 w 92076"/>
                        <a:gd name="connsiteY5" fmla="*/ 0 h 116612"/>
                        <a:gd name="connsiteX6" fmla="*/ 8467 w 92076"/>
                        <a:gd name="connsiteY6" fmla="*/ 79376 h 116612"/>
                        <a:gd name="connsiteX7" fmla="*/ 9525 w 92076"/>
                        <a:gd name="connsiteY7" fmla="*/ 96310 h 1166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92076" h="116612">
                          <a:moveTo>
                            <a:pt x="9525" y="96310"/>
                          </a:moveTo>
                          <a:cubicBezTo>
                            <a:pt x="9525" y="100543"/>
                            <a:pt x="14817" y="105835"/>
                            <a:pt x="15875" y="106893"/>
                          </a:cubicBezTo>
                          <a:cubicBezTo>
                            <a:pt x="23284" y="112185"/>
                            <a:pt x="45509" y="121710"/>
                            <a:pt x="73026" y="113243"/>
                          </a:cubicBezTo>
                          <a:cubicBezTo>
                            <a:pt x="87843" y="107952"/>
                            <a:pt x="89960" y="96310"/>
                            <a:pt x="89960" y="96310"/>
                          </a:cubicBezTo>
                          <a:lnTo>
                            <a:pt x="92077" y="55034"/>
                          </a:lnTo>
                          <a:lnTo>
                            <a:pt x="0" y="0"/>
                          </a:lnTo>
                          <a:cubicBezTo>
                            <a:pt x="0" y="0"/>
                            <a:pt x="7409" y="68793"/>
                            <a:pt x="8467" y="79376"/>
                          </a:cubicBezTo>
                          <a:cubicBezTo>
                            <a:pt x="9525" y="86785"/>
                            <a:pt x="9525" y="91018"/>
                            <a:pt x="9525" y="96310"/>
                          </a:cubicBezTo>
                          <a:close/>
                        </a:path>
                      </a:pathLst>
                    </a:custGeom>
                    <a:solidFill>
                      <a:srgbClr val="EDC1A6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13" name="자유형: 도형 212">
                      <a:extLst>
                        <a:ext uri="{FF2B5EF4-FFF2-40B4-BE49-F238E27FC236}">
                          <a16:creationId xmlns:a16="http://schemas.microsoft.com/office/drawing/2014/main" id="{AC94543D-D0EE-4511-CDBA-9F53B47D0F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46398" y="2944511"/>
                      <a:ext cx="174627" cy="215962"/>
                    </a:xfrm>
                    <a:custGeom>
                      <a:avLst/>
                      <a:gdLst>
                        <a:gd name="connsiteX0" fmla="*/ 165103 w 174627"/>
                        <a:gd name="connsiteY0" fmla="*/ 53687 h 215962"/>
                        <a:gd name="connsiteX1" fmla="*/ 171453 w 174627"/>
                        <a:gd name="connsiteY1" fmla="*/ 93904 h 215962"/>
                        <a:gd name="connsiteX2" fmla="*/ 174628 w 174627"/>
                        <a:gd name="connsiteY2" fmla="*/ 138355 h 215962"/>
                        <a:gd name="connsiteX3" fmla="*/ 147111 w 174627"/>
                        <a:gd name="connsiteY3" fmla="*/ 210323 h 215962"/>
                        <a:gd name="connsiteX4" fmla="*/ 105835 w 174627"/>
                        <a:gd name="connsiteY4" fmla="*/ 212439 h 215962"/>
                        <a:gd name="connsiteX5" fmla="*/ 63501 w 174627"/>
                        <a:gd name="connsiteY5" fmla="*/ 187039 h 215962"/>
                        <a:gd name="connsiteX6" fmla="*/ 46567 w 174627"/>
                        <a:gd name="connsiteY6" fmla="*/ 154230 h 215962"/>
                        <a:gd name="connsiteX7" fmla="*/ 39159 w 174627"/>
                        <a:gd name="connsiteY7" fmla="*/ 159522 h 215962"/>
                        <a:gd name="connsiteX8" fmla="*/ 31750 w 174627"/>
                        <a:gd name="connsiteY8" fmla="*/ 156347 h 215962"/>
                        <a:gd name="connsiteX9" fmla="*/ 31750 w 174627"/>
                        <a:gd name="connsiteY9" fmla="*/ 5003 h 215962"/>
                        <a:gd name="connsiteX10" fmla="*/ 165103 w 174627"/>
                        <a:gd name="connsiteY10" fmla="*/ 53687 h 2159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74627" h="215962">
                          <a:moveTo>
                            <a:pt x="165103" y="53687"/>
                          </a:moveTo>
                          <a:cubicBezTo>
                            <a:pt x="171453" y="64270"/>
                            <a:pt x="171453" y="75912"/>
                            <a:pt x="171453" y="93904"/>
                          </a:cubicBezTo>
                          <a:cubicBezTo>
                            <a:pt x="171453" y="97079"/>
                            <a:pt x="174628" y="130946"/>
                            <a:pt x="174628" y="138355"/>
                          </a:cubicBezTo>
                          <a:cubicBezTo>
                            <a:pt x="170394" y="179630"/>
                            <a:pt x="155578" y="207148"/>
                            <a:pt x="147111" y="210323"/>
                          </a:cubicBezTo>
                          <a:cubicBezTo>
                            <a:pt x="135469" y="215614"/>
                            <a:pt x="122769" y="218789"/>
                            <a:pt x="105835" y="212439"/>
                          </a:cubicBezTo>
                          <a:cubicBezTo>
                            <a:pt x="97368" y="209264"/>
                            <a:pt x="74084" y="193389"/>
                            <a:pt x="63501" y="187039"/>
                          </a:cubicBezTo>
                          <a:cubicBezTo>
                            <a:pt x="57151" y="182805"/>
                            <a:pt x="48684" y="161638"/>
                            <a:pt x="46567" y="154230"/>
                          </a:cubicBezTo>
                          <a:cubicBezTo>
                            <a:pt x="44451" y="149997"/>
                            <a:pt x="44451" y="159522"/>
                            <a:pt x="39159" y="159522"/>
                          </a:cubicBezTo>
                          <a:cubicBezTo>
                            <a:pt x="34926" y="159522"/>
                            <a:pt x="32809" y="157405"/>
                            <a:pt x="31750" y="156347"/>
                          </a:cubicBezTo>
                          <a:cubicBezTo>
                            <a:pt x="-10583" y="102371"/>
                            <a:pt x="-10583" y="24053"/>
                            <a:pt x="31750" y="5003"/>
                          </a:cubicBezTo>
                          <a:cubicBezTo>
                            <a:pt x="73026" y="-12989"/>
                            <a:pt x="146052" y="20878"/>
                            <a:pt x="165103" y="53687"/>
                          </a:cubicBezTo>
                          <a:close/>
                        </a:path>
                      </a:pathLst>
                    </a:custGeom>
                    <a:solidFill>
                      <a:srgbClr val="FBD5BF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14" name="자유형: 도형 213">
                      <a:extLst>
                        <a:ext uri="{FF2B5EF4-FFF2-40B4-BE49-F238E27FC236}">
                          <a16:creationId xmlns:a16="http://schemas.microsoft.com/office/drawing/2014/main" id="{996214A2-E5A1-A982-6BCD-B07D9A6E26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37054" y="2937008"/>
                      <a:ext cx="180904" cy="164907"/>
                    </a:xfrm>
                    <a:custGeom>
                      <a:avLst/>
                      <a:gdLst>
                        <a:gd name="connsiteX0" fmla="*/ 159629 w 180904"/>
                        <a:gd name="connsiteY0" fmla="*/ 31556 h 164907"/>
                        <a:gd name="connsiteX1" fmla="*/ 171271 w 180904"/>
                        <a:gd name="connsiteY1" fmla="*/ 67540 h 164907"/>
                        <a:gd name="connsiteX2" fmla="*/ 131054 w 180904"/>
                        <a:gd name="connsiteY2" fmla="*/ 73890 h 164907"/>
                        <a:gd name="connsiteX3" fmla="*/ 88720 w 180904"/>
                        <a:gd name="connsiteY3" fmla="*/ 72831 h 164907"/>
                        <a:gd name="connsiteX4" fmla="*/ 84487 w 180904"/>
                        <a:gd name="connsiteY4" fmla="*/ 73890 h 164907"/>
                        <a:gd name="connsiteX5" fmla="*/ 81312 w 180904"/>
                        <a:gd name="connsiteY5" fmla="*/ 77065 h 164907"/>
                        <a:gd name="connsiteX6" fmla="*/ 79195 w 180904"/>
                        <a:gd name="connsiteY6" fmla="*/ 92940 h 164907"/>
                        <a:gd name="connsiteX7" fmla="*/ 67553 w 180904"/>
                        <a:gd name="connsiteY7" fmla="*/ 122574 h 164907"/>
                        <a:gd name="connsiteX8" fmla="*/ 47444 w 180904"/>
                        <a:gd name="connsiteY8" fmla="*/ 117282 h 164907"/>
                        <a:gd name="connsiteX9" fmla="*/ 33686 w 180904"/>
                        <a:gd name="connsiteY9" fmla="*/ 104582 h 164907"/>
                        <a:gd name="connsiteX10" fmla="*/ 28394 w 180904"/>
                        <a:gd name="connsiteY10" fmla="*/ 135274 h 164907"/>
                        <a:gd name="connsiteX11" fmla="*/ 38978 w 180904"/>
                        <a:gd name="connsiteY11" fmla="*/ 164908 h 164907"/>
                        <a:gd name="connsiteX12" fmla="*/ 6169 w 180904"/>
                        <a:gd name="connsiteY12" fmla="*/ 40023 h 164907"/>
                        <a:gd name="connsiteX13" fmla="*/ 159629 w 180904"/>
                        <a:gd name="connsiteY13" fmla="*/ 31556 h 1649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80904" h="164907">
                          <a:moveTo>
                            <a:pt x="159629" y="31556"/>
                          </a:moveTo>
                          <a:cubicBezTo>
                            <a:pt x="167038" y="37906"/>
                            <a:pt x="195613" y="61190"/>
                            <a:pt x="171271" y="67540"/>
                          </a:cubicBezTo>
                          <a:cubicBezTo>
                            <a:pt x="163863" y="69656"/>
                            <a:pt x="153279" y="72831"/>
                            <a:pt x="131054" y="73890"/>
                          </a:cubicBezTo>
                          <a:cubicBezTo>
                            <a:pt x="127879" y="73890"/>
                            <a:pt x="97187" y="73890"/>
                            <a:pt x="88720" y="72831"/>
                          </a:cubicBezTo>
                          <a:cubicBezTo>
                            <a:pt x="86603" y="72831"/>
                            <a:pt x="85545" y="72831"/>
                            <a:pt x="84487" y="73890"/>
                          </a:cubicBezTo>
                          <a:cubicBezTo>
                            <a:pt x="83428" y="74948"/>
                            <a:pt x="82370" y="76006"/>
                            <a:pt x="81312" y="77065"/>
                          </a:cubicBezTo>
                          <a:cubicBezTo>
                            <a:pt x="78136" y="83415"/>
                            <a:pt x="80253" y="91882"/>
                            <a:pt x="79195" y="92940"/>
                          </a:cubicBezTo>
                          <a:cubicBezTo>
                            <a:pt x="74961" y="100349"/>
                            <a:pt x="67553" y="113049"/>
                            <a:pt x="67553" y="122574"/>
                          </a:cubicBezTo>
                          <a:cubicBezTo>
                            <a:pt x="67553" y="123632"/>
                            <a:pt x="51678" y="126807"/>
                            <a:pt x="47444" y="117282"/>
                          </a:cubicBezTo>
                          <a:cubicBezTo>
                            <a:pt x="44269" y="109874"/>
                            <a:pt x="40036" y="104582"/>
                            <a:pt x="33686" y="104582"/>
                          </a:cubicBezTo>
                          <a:cubicBezTo>
                            <a:pt x="23102" y="103524"/>
                            <a:pt x="23102" y="120457"/>
                            <a:pt x="28394" y="135274"/>
                          </a:cubicBezTo>
                          <a:cubicBezTo>
                            <a:pt x="33686" y="153266"/>
                            <a:pt x="36861" y="158558"/>
                            <a:pt x="38978" y="164908"/>
                          </a:cubicBezTo>
                          <a:cubicBezTo>
                            <a:pt x="19927" y="160674"/>
                            <a:pt x="-13940" y="91882"/>
                            <a:pt x="6169" y="40023"/>
                          </a:cubicBezTo>
                          <a:cubicBezTo>
                            <a:pt x="31569" y="-20303"/>
                            <a:pt x="117295" y="-3370"/>
                            <a:pt x="159629" y="31556"/>
                          </a:cubicBezTo>
                          <a:close/>
                        </a:path>
                      </a:pathLst>
                    </a:custGeom>
                    <a:solidFill>
                      <a:srgbClr val="2F384F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205" name="자유형: 도형 204">
                    <a:extLst>
                      <a:ext uri="{FF2B5EF4-FFF2-40B4-BE49-F238E27FC236}">
                        <a16:creationId xmlns:a16="http://schemas.microsoft.com/office/drawing/2014/main" id="{2C5156B9-A91E-4C15-7B9E-393F1E861859}"/>
                      </a:ext>
                    </a:extLst>
                  </p:cNvPr>
                  <p:cNvSpPr/>
                  <p:nvPr/>
                </p:nvSpPr>
                <p:spPr>
                  <a:xfrm>
                    <a:off x="6142858" y="3188421"/>
                    <a:ext cx="62291" cy="175460"/>
                  </a:xfrm>
                  <a:custGeom>
                    <a:avLst/>
                    <a:gdLst>
                      <a:gd name="connsiteX0" fmla="*/ 28425 w 62291"/>
                      <a:gd name="connsiteY0" fmla="*/ 280 h 175460"/>
                      <a:gd name="connsiteX1" fmla="*/ 3024 w 62291"/>
                      <a:gd name="connsiteY1" fmla="*/ 8747 h 175460"/>
                      <a:gd name="connsiteX2" fmla="*/ 4083 w 62291"/>
                      <a:gd name="connsiteY2" fmla="*/ 29914 h 175460"/>
                      <a:gd name="connsiteX3" fmla="*/ 17842 w 62291"/>
                      <a:gd name="connsiteY3" fmla="*/ 38380 h 175460"/>
                      <a:gd name="connsiteX4" fmla="*/ 24191 w 62291"/>
                      <a:gd name="connsiteY4" fmla="*/ 63781 h 175460"/>
                      <a:gd name="connsiteX5" fmla="*/ 44300 w 62291"/>
                      <a:gd name="connsiteY5" fmla="*/ 170674 h 175460"/>
                      <a:gd name="connsiteX6" fmla="*/ 62292 w 62291"/>
                      <a:gd name="connsiteY6" fmla="*/ 167499 h 175460"/>
                      <a:gd name="connsiteX7" fmla="*/ 48534 w 62291"/>
                      <a:gd name="connsiteY7" fmla="*/ 70131 h 175460"/>
                      <a:gd name="connsiteX8" fmla="*/ 33717 w 62291"/>
                      <a:gd name="connsiteY8" fmla="*/ 35205 h 175460"/>
                      <a:gd name="connsiteX9" fmla="*/ 28425 w 62291"/>
                      <a:gd name="connsiteY9" fmla="*/ 280 h 1754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62291" h="175460">
                        <a:moveTo>
                          <a:pt x="28425" y="280"/>
                        </a:moveTo>
                        <a:cubicBezTo>
                          <a:pt x="13608" y="-1837"/>
                          <a:pt x="3024" y="8747"/>
                          <a:pt x="3024" y="8747"/>
                        </a:cubicBezTo>
                        <a:cubicBezTo>
                          <a:pt x="-3325" y="20388"/>
                          <a:pt x="1966" y="27797"/>
                          <a:pt x="4083" y="29914"/>
                        </a:cubicBezTo>
                        <a:cubicBezTo>
                          <a:pt x="6200" y="32030"/>
                          <a:pt x="15725" y="33089"/>
                          <a:pt x="17842" y="38380"/>
                        </a:cubicBezTo>
                        <a:cubicBezTo>
                          <a:pt x="19958" y="43672"/>
                          <a:pt x="23133" y="55314"/>
                          <a:pt x="24191" y="63781"/>
                        </a:cubicBezTo>
                        <a:cubicBezTo>
                          <a:pt x="29483" y="102940"/>
                          <a:pt x="44300" y="170674"/>
                          <a:pt x="44300" y="170674"/>
                        </a:cubicBezTo>
                        <a:cubicBezTo>
                          <a:pt x="52767" y="174907"/>
                          <a:pt x="62292" y="180199"/>
                          <a:pt x="62292" y="167499"/>
                        </a:cubicBezTo>
                        <a:cubicBezTo>
                          <a:pt x="58059" y="138924"/>
                          <a:pt x="57000" y="99765"/>
                          <a:pt x="48534" y="70131"/>
                        </a:cubicBezTo>
                        <a:cubicBezTo>
                          <a:pt x="44300" y="54256"/>
                          <a:pt x="34775" y="40497"/>
                          <a:pt x="33717" y="35205"/>
                        </a:cubicBezTo>
                        <a:cubicBezTo>
                          <a:pt x="33717" y="30972"/>
                          <a:pt x="36892" y="8747"/>
                          <a:pt x="28425" y="280"/>
                        </a:cubicBezTo>
                        <a:close/>
                      </a:path>
                    </a:pathLst>
                  </a:custGeom>
                  <a:solidFill>
                    <a:srgbClr val="7E87A8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6" name="자유형: 도형 205">
                    <a:extLst>
                      <a:ext uri="{FF2B5EF4-FFF2-40B4-BE49-F238E27FC236}">
                        <a16:creationId xmlns:a16="http://schemas.microsoft.com/office/drawing/2014/main" id="{70228314-E870-2FB2-0286-3DBCFC6F01F0}"/>
                      </a:ext>
                    </a:extLst>
                  </p:cNvPr>
                  <p:cNvSpPr/>
                  <p:nvPr/>
                </p:nvSpPr>
                <p:spPr>
                  <a:xfrm>
                    <a:off x="6072857" y="3156950"/>
                    <a:ext cx="79376" cy="76201"/>
                  </a:xfrm>
                  <a:custGeom>
                    <a:avLst/>
                    <a:gdLst>
                      <a:gd name="connsiteX0" fmla="*/ 11642 w 79376"/>
                      <a:gd name="connsiteY0" fmla="*/ 0 h 76201"/>
                      <a:gd name="connsiteX1" fmla="*/ 0 w 79376"/>
                      <a:gd name="connsiteY1" fmla="*/ 42334 h 76201"/>
                      <a:gd name="connsiteX2" fmla="*/ 79376 w 79376"/>
                      <a:gd name="connsiteY2" fmla="*/ 76201 h 76201"/>
                      <a:gd name="connsiteX3" fmla="*/ 74084 w 79376"/>
                      <a:gd name="connsiteY3" fmla="*/ 42334 h 76201"/>
                      <a:gd name="connsiteX4" fmla="*/ 71968 w 79376"/>
                      <a:gd name="connsiteY4" fmla="*/ 39159 h 76201"/>
                      <a:gd name="connsiteX5" fmla="*/ 14817 w 79376"/>
                      <a:gd name="connsiteY5" fmla="*/ 12700 h 76201"/>
                      <a:gd name="connsiteX6" fmla="*/ 11642 w 79376"/>
                      <a:gd name="connsiteY6" fmla="*/ 0 h 76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9376" h="76201">
                        <a:moveTo>
                          <a:pt x="11642" y="0"/>
                        </a:moveTo>
                        <a:cubicBezTo>
                          <a:pt x="3175" y="1058"/>
                          <a:pt x="0" y="42334"/>
                          <a:pt x="0" y="42334"/>
                        </a:cubicBezTo>
                        <a:cubicBezTo>
                          <a:pt x="0" y="42334"/>
                          <a:pt x="17992" y="64559"/>
                          <a:pt x="79376" y="76201"/>
                        </a:cubicBezTo>
                        <a:cubicBezTo>
                          <a:pt x="71968" y="60326"/>
                          <a:pt x="73026" y="50801"/>
                          <a:pt x="74084" y="42334"/>
                        </a:cubicBezTo>
                        <a:cubicBezTo>
                          <a:pt x="74084" y="40217"/>
                          <a:pt x="73026" y="39159"/>
                          <a:pt x="71968" y="39159"/>
                        </a:cubicBezTo>
                        <a:cubicBezTo>
                          <a:pt x="34926" y="29634"/>
                          <a:pt x="20109" y="17992"/>
                          <a:pt x="14817" y="12700"/>
                        </a:cubicBezTo>
                        <a:cubicBezTo>
                          <a:pt x="12700" y="7408"/>
                          <a:pt x="11642" y="0"/>
                          <a:pt x="11642" y="0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7" name="자유형: 도형 206">
                    <a:extLst>
                      <a:ext uri="{FF2B5EF4-FFF2-40B4-BE49-F238E27FC236}">
                        <a16:creationId xmlns:a16="http://schemas.microsoft.com/office/drawing/2014/main" id="{953AD7A9-BAB3-5236-7D12-D1C89897405E}"/>
                      </a:ext>
                    </a:extLst>
                  </p:cNvPr>
                  <p:cNvSpPr/>
                  <p:nvPr/>
                </p:nvSpPr>
                <p:spPr>
                  <a:xfrm>
                    <a:off x="6055354" y="3173020"/>
                    <a:ext cx="161438" cy="280268"/>
                  </a:xfrm>
                  <a:custGeom>
                    <a:avLst/>
                    <a:gdLst>
                      <a:gd name="connsiteX0" fmla="*/ 45020 w 161438"/>
                      <a:gd name="connsiteY0" fmla="*/ 31556 h 280268"/>
                      <a:gd name="connsiteX1" fmla="*/ 20678 w 161438"/>
                      <a:gd name="connsiteY1" fmla="*/ 864 h 280268"/>
                      <a:gd name="connsiteX2" fmla="*/ 569 w 161438"/>
                      <a:gd name="connsiteY2" fmla="*/ 48490 h 280268"/>
                      <a:gd name="connsiteX3" fmla="*/ 61953 w 161438"/>
                      <a:gd name="connsiteY3" fmla="*/ 101407 h 280268"/>
                      <a:gd name="connsiteX4" fmla="*/ 100054 w 161438"/>
                      <a:gd name="connsiteY4" fmla="*/ 98232 h 280268"/>
                      <a:gd name="connsiteX5" fmla="*/ 63012 w 161438"/>
                      <a:gd name="connsiteY5" fmla="*/ 110932 h 280268"/>
                      <a:gd name="connsiteX6" fmla="*/ 161438 w 161438"/>
                      <a:gd name="connsiteY6" fmla="*/ 280268 h 280268"/>
                      <a:gd name="connsiteX7" fmla="*/ 152971 w 161438"/>
                      <a:gd name="connsiteY7" fmla="*/ 186075 h 280268"/>
                      <a:gd name="connsiteX8" fmla="*/ 45020 w 161438"/>
                      <a:gd name="connsiteY8" fmla="*/ 31556 h 2802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1438" h="280268">
                        <a:moveTo>
                          <a:pt x="45020" y="31556"/>
                        </a:moveTo>
                        <a:cubicBezTo>
                          <a:pt x="19619" y="15681"/>
                          <a:pt x="23853" y="-4428"/>
                          <a:pt x="20678" y="864"/>
                        </a:cubicBezTo>
                        <a:cubicBezTo>
                          <a:pt x="7977" y="22031"/>
                          <a:pt x="-2606" y="46373"/>
                          <a:pt x="569" y="48490"/>
                        </a:cubicBezTo>
                        <a:cubicBezTo>
                          <a:pt x="18561" y="59073"/>
                          <a:pt x="36553" y="65423"/>
                          <a:pt x="61953" y="101407"/>
                        </a:cubicBezTo>
                        <a:cubicBezTo>
                          <a:pt x="61953" y="101407"/>
                          <a:pt x="96879" y="95057"/>
                          <a:pt x="100054" y="98232"/>
                        </a:cubicBezTo>
                        <a:cubicBezTo>
                          <a:pt x="102170" y="100349"/>
                          <a:pt x="63012" y="110932"/>
                          <a:pt x="63012" y="110932"/>
                        </a:cubicBezTo>
                        <a:cubicBezTo>
                          <a:pt x="108521" y="145858"/>
                          <a:pt x="127571" y="181842"/>
                          <a:pt x="161438" y="280268"/>
                        </a:cubicBezTo>
                        <a:cubicBezTo>
                          <a:pt x="154030" y="207242"/>
                          <a:pt x="161438" y="280268"/>
                          <a:pt x="152971" y="186075"/>
                        </a:cubicBezTo>
                        <a:cubicBezTo>
                          <a:pt x="147680" y="135274"/>
                          <a:pt x="88412" y="56956"/>
                          <a:pt x="45020" y="31556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8" name="자유형: 도형 207">
                    <a:extLst>
                      <a:ext uri="{FF2B5EF4-FFF2-40B4-BE49-F238E27FC236}">
                        <a16:creationId xmlns:a16="http://schemas.microsoft.com/office/drawing/2014/main" id="{F53971A3-0D94-4635-E3A1-BCEF066B248E}"/>
                      </a:ext>
                    </a:extLst>
                  </p:cNvPr>
                  <p:cNvSpPr/>
                  <p:nvPr/>
                </p:nvSpPr>
                <p:spPr>
                  <a:xfrm>
                    <a:off x="6073651" y="3590873"/>
                    <a:ext cx="99913" cy="45046"/>
                  </a:xfrm>
                  <a:custGeom>
                    <a:avLst/>
                    <a:gdLst>
                      <a:gd name="connsiteX0" fmla="*/ 98691 w 99913"/>
                      <a:gd name="connsiteY0" fmla="*/ 0 h 45046"/>
                      <a:gd name="connsiteX1" fmla="*/ 265 w 99913"/>
                      <a:gd name="connsiteY1" fmla="*/ 1058 h 45046"/>
                      <a:gd name="connsiteX2" fmla="*/ 1323 w 99913"/>
                      <a:gd name="connsiteY2" fmla="*/ 37042 h 45046"/>
                      <a:gd name="connsiteX3" fmla="*/ 98691 w 99913"/>
                      <a:gd name="connsiteY3" fmla="*/ 33867 h 45046"/>
                      <a:gd name="connsiteX4" fmla="*/ 98691 w 99913"/>
                      <a:gd name="connsiteY4" fmla="*/ 0 h 450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9913" h="45046">
                        <a:moveTo>
                          <a:pt x="98691" y="0"/>
                        </a:moveTo>
                        <a:lnTo>
                          <a:pt x="265" y="1058"/>
                        </a:lnTo>
                        <a:cubicBezTo>
                          <a:pt x="265" y="1058"/>
                          <a:pt x="-794" y="30692"/>
                          <a:pt x="1323" y="37042"/>
                        </a:cubicBezTo>
                        <a:cubicBezTo>
                          <a:pt x="6615" y="48684"/>
                          <a:pt x="96574" y="47626"/>
                          <a:pt x="98691" y="33867"/>
                        </a:cubicBezTo>
                        <a:cubicBezTo>
                          <a:pt x="99749" y="25401"/>
                          <a:pt x="100808" y="3175"/>
                          <a:pt x="98691" y="0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9" name="자유형: 도형 208">
                    <a:extLst>
                      <a:ext uri="{FF2B5EF4-FFF2-40B4-BE49-F238E27FC236}">
                        <a16:creationId xmlns:a16="http://schemas.microsoft.com/office/drawing/2014/main" id="{CBFFBF92-6C23-37B3-B5C0-024FD1BED420}"/>
                      </a:ext>
                    </a:extLst>
                  </p:cNvPr>
                  <p:cNvSpPr/>
                  <p:nvPr/>
                </p:nvSpPr>
                <p:spPr>
                  <a:xfrm>
                    <a:off x="6255814" y="3559123"/>
                    <a:ext cx="13896" cy="40746"/>
                  </a:xfrm>
                  <a:custGeom>
                    <a:avLst/>
                    <a:gdLst>
                      <a:gd name="connsiteX0" fmla="*/ 7546 w 13896"/>
                      <a:gd name="connsiteY0" fmla="*/ 39159 h 40746"/>
                      <a:gd name="connsiteX1" fmla="*/ 13896 w 13896"/>
                      <a:gd name="connsiteY1" fmla="*/ 39159 h 40746"/>
                      <a:gd name="connsiteX2" fmla="*/ 9663 w 13896"/>
                      <a:gd name="connsiteY2" fmla="*/ 11642 h 40746"/>
                      <a:gd name="connsiteX3" fmla="*/ 6488 w 13896"/>
                      <a:gd name="connsiteY3" fmla="*/ 0 h 40746"/>
                      <a:gd name="connsiteX4" fmla="*/ 138 w 13896"/>
                      <a:gd name="connsiteY4" fmla="*/ 6350 h 40746"/>
                      <a:gd name="connsiteX5" fmla="*/ 7546 w 13896"/>
                      <a:gd name="connsiteY5" fmla="*/ 39159 h 407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896" h="40746">
                        <a:moveTo>
                          <a:pt x="7546" y="39159"/>
                        </a:moveTo>
                        <a:cubicBezTo>
                          <a:pt x="8604" y="41276"/>
                          <a:pt x="11779" y="41276"/>
                          <a:pt x="13896" y="39159"/>
                        </a:cubicBezTo>
                        <a:cubicBezTo>
                          <a:pt x="12838" y="27517"/>
                          <a:pt x="10721" y="17992"/>
                          <a:pt x="9663" y="11642"/>
                        </a:cubicBezTo>
                        <a:cubicBezTo>
                          <a:pt x="8604" y="8467"/>
                          <a:pt x="7546" y="4234"/>
                          <a:pt x="6488" y="0"/>
                        </a:cubicBezTo>
                        <a:lnTo>
                          <a:pt x="138" y="6350"/>
                        </a:lnTo>
                        <a:cubicBezTo>
                          <a:pt x="-921" y="6350"/>
                          <a:pt x="4371" y="32809"/>
                          <a:pt x="7546" y="39159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10" name="자유형: 도형 209">
                    <a:extLst>
                      <a:ext uri="{FF2B5EF4-FFF2-40B4-BE49-F238E27FC236}">
                        <a16:creationId xmlns:a16="http://schemas.microsoft.com/office/drawing/2014/main" id="{6C9BFE0E-ECDD-3FBC-87A9-45A3A1641D34}"/>
                      </a:ext>
                    </a:extLst>
                  </p:cNvPr>
                  <p:cNvSpPr/>
                  <p:nvPr/>
                </p:nvSpPr>
                <p:spPr>
                  <a:xfrm>
                    <a:off x="6232392" y="3577385"/>
                    <a:ext cx="11134" cy="16705"/>
                  </a:xfrm>
                  <a:custGeom>
                    <a:avLst/>
                    <a:gdLst>
                      <a:gd name="connsiteX0" fmla="*/ 10859 w 11134"/>
                      <a:gd name="connsiteY0" fmla="*/ 3963 h 16705"/>
                      <a:gd name="connsiteX1" fmla="*/ 6625 w 11134"/>
                      <a:gd name="connsiteY1" fmla="*/ 15605 h 16705"/>
                      <a:gd name="connsiteX2" fmla="*/ 275 w 11134"/>
                      <a:gd name="connsiteY2" fmla="*/ 13488 h 16705"/>
                      <a:gd name="connsiteX3" fmla="*/ 4509 w 11134"/>
                      <a:gd name="connsiteY3" fmla="*/ 1846 h 16705"/>
                      <a:gd name="connsiteX4" fmla="*/ 10859 w 11134"/>
                      <a:gd name="connsiteY4" fmla="*/ 3963 h 16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34" h="16705">
                        <a:moveTo>
                          <a:pt x="10859" y="3963"/>
                        </a:moveTo>
                        <a:cubicBezTo>
                          <a:pt x="11917" y="8196"/>
                          <a:pt x="9800" y="13488"/>
                          <a:pt x="6625" y="15605"/>
                        </a:cubicBezTo>
                        <a:cubicBezTo>
                          <a:pt x="3450" y="17721"/>
                          <a:pt x="275" y="16663"/>
                          <a:pt x="275" y="13488"/>
                        </a:cubicBezTo>
                        <a:cubicBezTo>
                          <a:pt x="-783" y="9254"/>
                          <a:pt x="1334" y="3963"/>
                          <a:pt x="4509" y="1846"/>
                        </a:cubicBezTo>
                        <a:cubicBezTo>
                          <a:pt x="6625" y="-1329"/>
                          <a:pt x="9800" y="-271"/>
                          <a:pt x="10859" y="3963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11" name="자유형: 도형 210">
                    <a:extLst>
                      <a:ext uri="{FF2B5EF4-FFF2-40B4-BE49-F238E27FC236}">
                        <a16:creationId xmlns:a16="http://schemas.microsoft.com/office/drawing/2014/main" id="{7A1B02AC-D68D-6270-421E-CC088325EC9D}"/>
                      </a:ext>
                    </a:extLst>
                  </p:cNvPr>
                  <p:cNvSpPr/>
                  <p:nvPr/>
                </p:nvSpPr>
                <p:spPr>
                  <a:xfrm>
                    <a:off x="6224984" y="3495579"/>
                    <a:ext cx="11134" cy="15960"/>
                  </a:xfrm>
                  <a:custGeom>
                    <a:avLst/>
                    <a:gdLst>
                      <a:gd name="connsiteX0" fmla="*/ 10859 w 11134"/>
                      <a:gd name="connsiteY0" fmla="*/ 3218 h 15960"/>
                      <a:gd name="connsiteX1" fmla="*/ 6625 w 11134"/>
                      <a:gd name="connsiteY1" fmla="*/ 14860 h 15960"/>
                      <a:gd name="connsiteX2" fmla="*/ 275 w 11134"/>
                      <a:gd name="connsiteY2" fmla="*/ 12743 h 15960"/>
                      <a:gd name="connsiteX3" fmla="*/ 4509 w 11134"/>
                      <a:gd name="connsiteY3" fmla="*/ 1101 h 15960"/>
                      <a:gd name="connsiteX4" fmla="*/ 10859 w 11134"/>
                      <a:gd name="connsiteY4" fmla="*/ 3218 h 159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34" h="15960">
                        <a:moveTo>
                          <a:pt x="10859" y="3218"/>
                        </a:moveTo>
                        <a:cubicBezTo>
                          <a:pt x="11917" y="7451"/>
                          <a:pt x="9801" y="12743"/>
                          <a:pt x="6625" y="14860"/>
                        </a:cubicBezTo>
                        <a:cubicBezTo>
                          <a:pt x="3450" y="16976"/>
                          <a:pt x="275" y="15918"/>
                          <a:pt x="275" y="12743"/>
                        </a:cubicBezTo>
                        <a:cubicBezTo>
                          <a:pt x="-783" y="8510"/>
                          <a:pt x="1334" y="3218"/>
                          <a:pt x="4509" y="1101"/>
                        </a:cubicBezTo>
                        <a:cubicBezTo>
                          <a:pt x="6625" y="-1015"/>
                          <a:pt x="9801" y="43"/>
                          <a:pt x="10859" y="3218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182" name="그래픽 17">
              <a:extLst>
                <a:ext uri="{FF2B5EF4-FFF2-40B4-BE49-F238E27FC236}">
                  <a16:creationId xmlns:a16="http://schemas.microsoft.com/office/drawing/2014/main" id="{CF72754F-120D-76B6-F00A-9F6C37C05E7B}"/>
                </a:ext>
              </a:extLst>
            </p:cNvPr>
            <p:cNvGrpSpPr/>
            <p:nvPr/>
          </p:nvGrpSpPr>
          <p:grpSpPr>
            <a:xfrm>
              <a:off x="6045340" y="3288226"/>
              <a:ext cx="238374" cy="272376"/>
              <a:chOff x="6045340" y="3288226"/>
              <a:chExt cx="238374" cy="272376"/>
            </a:xfrm>
          </p:grpSpPr>
          <p:sp>
            <p:nvSpPr>
              <p:cNvPr id="189" name="자유형: 도형 188">
                <a:extLst>
                  <a:ext uri="{FF2B5EF4-FFF2-40B4-BE49-F238E27FC236}">
                    <a16:creationId xmlns:a16="http://schemas.microsoft.com/office/drawing/2014/main" id="{1167735C-774F-A2D5-1CC8-53777EC5F04C}"/>
                  </a:ext>
                </a:extLst>
              </p:cNvPr>
              <p:cNvSpPr/>
              <p:nvPr/>
            </p:nvSpPr>
            <p:spPr>
              <a:xfrm>
                <a:off x="6045340" y="3364920"/>
                <a:ext cx="238374" cy="195682"/>
              </a:xfrm>
              <a:custGeom>
                <a:avLst/>
                <a:gdLst>
                  <a:gd name="connsiteX0" fmla="*/ 238129 w 238374"/>
                  <a:gd name="connsiteY0" fmla="*/ 52383 h 195682"/>
                  <a:gd name="connsiteX1" fmla="*/ 207437 w 238374"/>
                  <a:gd name="connsiteY1" fmla="*/ 14283 h 195682"/>
                  <a:gd name="connsiteX2" fmla="*/ 184153 w 238374"/>
                  <a:gd name="connsiteY2" fmla="*/ 524 h 195682"/>
                  <a:gd name="connsiteX3" fmla="*/ 125944 w 238374"/>
                  <a:gd name="connsiteY3" fmla="*/ 47092 h 195682"/>
                  <a:gd name="connsiteX4" fmla="*/ 27517 w 238374"/>
                  <a:gd name="connsiteY4" fmla="*/ 112710 h 195682"/>
                  <a:gd name="connsiteX5" fmla="*/ 0 w 238374"/>
                  <a:gd name="connsiteY5" fmla="*/ 182561 h 195682"/>
                  <a:gd name="connsiteX6" fmla="*/ 67735 w 238374"/>
                  <a:gd name="connsiteY6" fmla="*/ 186794 h 195682"/>
                  <a:gd name="connsiteX7" fmla="*/ 190503 w 238374"/>
                  <a:gd name="connsiteY7" fmla="*/ 92601 h 195682"/>
                  <a:gd name="connsiteX8" fmla="*/ 238129 w 238374"/>
                  <a:gd name="connsiteY8" fmla="*/ 52383 h 195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374" h="195682">
                    <a:moveTo>
                      <a:pt x="238129" y="52383"/>
                    </a:moveTo>
                    <a:cubicBezTo>
                      <a:pt x="241304" y="49209"/>
                      <a:pt x="212728" y="18516"/>
                      <a:pt x="207437" y="14283"/>
                    </a:cubicBezTo>
                    <a:cubicBezTo>
                      <a:pt x="192620" y="2641"/>
                      <a:pt x="187328" y="-1592"/>
                      <a:pt x="184153" y="524"/>
                    </a:cubicBezTo>
                    <a:cubicBezTo>
                      <a:pt x="184153" y="524"/>
                      <a:pt x="160869" y="20633"/>
                      <a:pt x="125944" y="47092"/>
                    </a:cubicBezTo>
                    <a:cubicBezTo>
                      <a:pt x="67735" y="90484"/>
                      <a:pt x="27517" y="112710"/>
                      <a:pt x="27517" y="112710"/>
                    </a:cubicBezTo>
                    <a:lnTo>
                      <a:pt x="0" y="182561"/>
                    </a:lnTo>
                    <a:cubicBezTo>
                      <a:pt x="0" y="182561"/>
                      <a:pt x="28576" y="209019"/>
                      <a:pt x="67735" y="186794"/>
                    </a:cubicBezTo>
                    <a:cubicBezTo>
                      <a:pt x="86785" y="176210"/>
                      <a:pt x="148169" y="130701"/>
                      <a:pt x="190503" y="92601"/>
                    </a:cubicBezTo>
                    <a:cubicBezTo>
                      <a:pt x="205320" y="79901"/>
                      <a:pt x="228604" y="62967"/>
                      <a:pt x="238129" y="52383"/>
                    </a:cubicBezTo>
                    <a:close/>
                  </a:path>
                </a:pathLst>
              </a:custGeom>
              <a:solidFill>
                <a:srgbClr val="323A52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90" name="그래픽 17">
                <a:extLst>
                  <a:ext uri="{FF2B5EF4-FFF2-40B4-BE49-F238E27FC236}">
                    <a16:creationId xmlns:a16="http://schemas.microsoft.com/office/drawing/2014/main" id="{3C6F4794-04E1-A882-2181-FD8B84B22110}"/>
                  </a:ext>
                </a:extLst>
              </p:cNvPr>
              <p:cNvGrpSpPr/>
              <p:nvPr/>
            </p:nvGrpSpPr>
            <p:grpSpPr>
              <a:xfrm>
                <a:off x="6234457" y="3288226"/>
                <a:ext cx="46918" cy="119567"/>
                <a:chOff x="6234457" y="3288226"/>
                <a:chExt cx="46918" cy="119567"/>
              </a:xfrm>
            </p:grpSpPr>
            <p:sp>
              <p:nvSpPr>
                <p:cNvPr id="191" name="자유형: 도형 190">
                  <a:extLst>
                    <a:ext uri="{FF2B5EF4-FFF2-40B4-BE49-F238E27FC236}">
                      <a16:creationId xmlns:a16="http://schemas.microsoft.com/office/drawing/2014/main" id="{6898B611-ECD5-67D0-79CD-261627BBF216}"/>
                    </a:ext>
                  </a:extLst>
                </p:cNvPr>
                <p:cNvSpPr/>
                <p:nvPr/>
              </p:nvSpPr>
              <p:spPr>
                <a:xfrm>
                  <a:off x="6237959" y="3363091"/>
                  <a:ext cx="43415" cy="40548"/>
                </a:xfrm>
                <a:custGeom>
                  <a:avLst/>
                  <a:gdLst>
                    <a:gd name="connsiteX0" fmla="*/ 14817 w 43415"/>
                    <a:gd name="connsiteY0" fmla="*/ 26696 h 40548"/>
                    <a:gd name="connsiteX1" fmla="*/ 34925 w 43415"/>
                    <a:gd name="connsiteY1" fmla="*/ 40455 h 40548"/>
                    <a:gd name="connsiteX2" fmla="*/ 43392 w 43415"/>
                    <a:gd name="connsiteY2" fmla="*/ 33046 h 40548"/>
                    <a:gd name="connsiteX3" fmla="*/ 5292 w 43415"/>
                    <a:gd name="connsiteY3" fmla="*/ 237 h 40548"/>
                    <a:gd name="connsiteX4" fmla="*/ 0 w 43415"/>
                    <a:gd name="connsiteY4" fmla="*/ 7646 h 40548"/>
                    <a:gd name="connsiteX5" fmla="*/ 14817 w 43415"/>
                    <a:gd name="connsiteY5" fmla="*/ 26696 h 40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3415" h="40548">
                      <a:moveTo>
                        <a:pt x="14817" y="26696"/>
                      </a:moveTo>
                      <a:cubicBezTo>
                        <a:pt x="30692" y="42571"/>
                        <a:pt x="34925" y="40455"/>
                        <a:pt x="34925" y="40455"/>
                      </a:cubicBezTo>
                      <a:cubicBezTo>
                        <a:pt x="38101" y="38338"/>
                        <a:pt x="43392" y="33046"/>
                        <a:pt x="43392" y="33046"/>
                      </a:cubicBezTo>
                      <a:cubicBezTo>
                        <a:pt x="44451" y="26696"/>
                        <a:pt x="9525" y="-2938"/>
                        <a:pt x="5292" y="237"/>
                      </a:cubicBezTo>
                      <a:cubicBezTo>
                        <a:pt x="2117" y="5529"/>
                        <a:pt x="0" y="6587"/>
                        <a:pt x="0" y="7646"/>
                      </a:cubicBezTo>
                      <a:cubicBezTo>
                        <a:pt x="0" y="11879"/>
                        <a:pt x="5292" y="17171"/>
                        <a:pt x="14817" y="26696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2" name="자유형: 도형 191">
                  <a:extLst>
                    <a:ext uri="{FF2B5EF4-FFF2-40B4-BE49-F238E27FC236}">
                      <a16:creationId xmlns:a16="http://schemas.microsoft.com/office/drawing/2014/main" id="{7F5523AC-36A6-281A-A57C-3093A02D8333}"/>
                    </a:ext>
                  </a:extLst>
                </p:cNvPr>
                <p:cNvSpPr/>
                <p:nvPr/>
              </p:nvSpPr>
              <p:spPr>
                <a:xfrm>
                  <a:off x="6243221" y="3288226"/>
                  <a:ext cx="36013" cy="108523"/>
                </a:xfrm>
                <a:custGeom>
                  <a:avLst/>
                  <a:gdLst>
                    <a:gd name="connsiteX0" fmla="*/ 36014 w 36013"/>
                    <a:gd name="connsiteY0" fmla="*/ 90977 h 108523"/>
                    <a:gd name="connsiteX1" fmla="*/ 30722 w 36013"/>
                    <a:gd name="connsiteY1" fmla="*/ 56052 h 108523"/>
                    <a:gd name="connsiteX2" fmla="*/ 23314 w 36013"/>
                    <a:gd name="connsiteY2" fmla="*/ 33826 h 108523"/>
                    <a:gd name="connsiteX3" fmla="*/ 28605 w 36013"/>
                    <a:gd name="connsiteY3" fmla="*/ 19010 h 108523"/>
                    <a:gd name="connsiteX4" fmla="*/ 28605 w 36013"/>
                    <a:gd name="connsiteY4" fmla="*/ 2076 h 108523"/>
                    <a:gd name="connsiteX5" fmla="*/ 15905 w 36013"/>
                    <a:gd name="connsiteY5" fmla="*/ 12659 h 108523"/>
                    <a:gd name="connsiteX6" fmla="*/ 6380 w 36013"/>
                    <a:gd name="connsiteY6" fmla="*/ 32768 h 108523"/>
                    <a:gd name="connsiteX7" fmla="*/ 4263 w 36013"/>
                    <a:gd name="connsiteY7" fmla="*/ 44410 h 108523"/>
                    <a:gd name="connsiteX8" fmla="*/ 3205 w 36013"/>
                    <a:gd name="connsiteY8" fmla="*/ 77219 h 108523"/>
                    <a:gd name="connsiteX9" fmla="*/ 30 w 36013"/>
                    <a:gd name="connsiteY9" fmla="*/ 80394 h 108523"/>
                    <a:gd name="connsiteX10" fmla="*/ 29663 w 36013"/>
                    <a:gd name="connsiteY10" fmla="*/ 107911 h 108523"/>
                    <a:gd name="connsiteX11" fmla="*/ 30722 w 36013"/>
                    <a:gd name="connsiteY11" fmla="*/ 105794 h 108523"/>
                    <a:gd name="connsiteX12" fmla="*/ 36014 w 36013"/>
                    <a:gd name="connsiteY12" fmla="*/ 90977 h 108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013" h="108523">
                      <a:moveTo>
                        <a:pt x="36014" y="90977"/>
                      </a:moveTo>
                      <a:cubicBezTo>
                        <a:pt x="36014" y="81452"/>
                        <a:pt x="34955" y="70869"/>
                        <a:pt x="30722" y="56052"/>
                      </a:cubicBezTo>
                      <a:cubicBezTo>
                        <a:pt x="28605" y="44410"/>
                        <a:pt x="21197" y="44410"/>
                        <a:pt x="23314" y="33826"/>
                      </a:cubicBezTo>
                      <a:cubicBezTo>
                        <a:pt x="23314" y="32768"/>
                        <a:pt x="28605" y="19010"/>
                        <a:pt x="28605" y="19010"/>
                      </a:cubicBezTo>
                      <a:cubicBezTo>
                        <a:pt x="31780" y="11601"/>
                        <a:pt x="30722" y="6309"/>
                        <a:pt x="28605" y="2076"/>
                      </a:cubicBezTo>
                      <a:cubicBezTo>
                        <a:pt x="24372" y="-3216"/>
                        <a:pt x="20138" y="2076"/>
                        <a:pt x="15905" y="12659"/>
                      </a:cubicBezTo>
                      <a:cubicBezTo>
                        <a:pt x="13788" y="16893"/>
                        <a:pt x="7438" y="28535"/>
                        <a:pt x="6380" y="32768"/>
                      </a:cubicBezTo>
                      <a:cubicBezTo>
                        <a:pt x="5321" y="35943"/>
                        <a:pt x="4263" y="39118"/>
                        <a:pt x="4263" y="44410"/>
                      </a:cubicBezTo>
                      <a:cubicBezTo>
                        <a:pt x="2147" y="57110"/>
                        <a:pt x="9555" y="67694"/>
                        <a:pt x="3205" y="77219"/>
                      </a:cubicBezTo>
                      <a:cubicBezTo>
                        <a:pt x="1088" y="79336"/>
                        <a:pt x="1088" y="80394"/>
                        <a:pt x="30" y="80394"/>
                      </a:cubicBezTo>
                      <a:cubicBezTo>
                        <a:pt x="-1029" y="82511"/>
                        <a:pt x="26488" y="113203"/>
                        <a:pt x="29663" y="107911"/>
                      </a:cubicBezTo>
                      <a:cubicBezTo>
                        <a:pt x="29663" y="106853"/>
                        <a:pt x="30722" y="106853"/>
                        <a:pt x="30722" y="105794"/>
                      </a:cubicBezTo>
                      <a:cubicBezTo>
                        <a:pt x="33897" y="101561"/>
                        <a:pt x="36014" y="99444"/>
                        <a:pt x="36014" y="90977"/>
                      </a:cubicBezTo>
                      <a:close/>
                    </a:path>
                  </a:pathLst>
                </a:custGeom>
                <a:solidFill>
                  <a:srgbClr val="FBD1B8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3" name="자유형: 도형 192">
                  <a:extLst>
                    <a:ext uri="{FF2B5EF4-FFF2-40B4-BE49-F238E27FC236}">
                      <a16:creationId xmlns:a16="http://schemas.microsoft.com/office/drawing/2014/main" id="{043531B5-7493-EDFE-66BD-D4E3C72C5803}"/>
                    </a:ext>
                  </a:extLst>
                </p:cNvPr>
                <p:cNvSpPr/>
                <p:nvPr/>
              </p:nvSpPr>
              <p:spPr>
                <a:xfrm>
                  <a:off x="6234457" y="3363328"/>
                  <a:ext cx="46895" cy="44465"/>
                </a:xfrm>
                <a:custGeom>
                  <a:avLst/>
                  <a:gdLst>
                    <a:gd name="connsiteX0" fmla="*/ 16203 w 46895"/>
                    <a:gd name="connsiteY0" fmla="*/ 29634 h 44465"/>
                    <a:gd name="connsiteX1" fmla="*/ 38428 w 46895"/>
                    <a:gd name="connsiteY1" fmla="*/ 44451 h 44465"/>
                    <a:gd name="connsiteX2" fmla="*/ 46895 w 46895"/>
                    <a:gd name="connsiteY2" fmla="*/ 32809 h 44465"/>
                    <a:gd name="connsiteX3" fmla="*/ 8794 w 46895"/>
                    <a:gd name="connsiteY3" fmla="*/ 0 h 44465"/>
                    <a:gd name="connsiteX4" fmla="*/ 328 w 46895"/>
                    <a:gd name="connsiteY4" fmla="*/ 7409 h 44465"/>
                    <a:gd name="connsiteX5" fmla="*/ 16203 w 46895"/>
                    <a:gd name="connsiteY5" fmla="*/ 29634 h 44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6895" h="44465">
                      <a:moveTo>
                        <a:pt x="16203" y="29634"/>
                      </a:moveTo>
                      <a:cubicBezTo>
                        <a:pt x="32078" y="45509"/>
                        <a:pt x="38428" y="44451"/>
                        <a:pt x="38428" y="44451"/>
                      </a:cubicBezTo>
                      <a:cubicBezTo>
                        <a:pt x="41603" y="41276"/>
                        <a:pt x="46895" y="32809"/>
                        <a:pt x="46895" y="32809"/>
                      </a:cubicBezTo>
                      <a:cubicBezTo>
                        <a:pt x="36312" y="28576"/>
                        <a:pt x="14086" y="10583"/>
                        <a:pt x="8794" y="0"/>
                      </a:cubicBezTo>
                      <a:cubicBezTo>
                        <a:pt x="4561" y="3175"/>
                        <a:pt x="1386" y="7409"/>
                        <a:pt x="328" y="7409"/>
                      </a:cubicBezTo>
                      <a:cubicBezTo>
                        <a:pt x="-1789" y="10583"/>
                        <a:pt x="6678" y="21167"/>
                        <a:pt x="16203" y="29634"/>
                      </a:cubicBezTo>
                      <a:close/>
                    </a:path>
                  </a:pathLst>
                </a:custGeom>
                <a:solidFill>
                  <a:srgbClr val="F5F7F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83" name="그래픽 17">
              <a:extLst>
                <a:ext uri="{FF2B5EF4-FFF2-40B4-BE49-F238E27FC236}">
                  <a16:creationId xmlns:a16="http://schemas.microsoft.com/office/drawing/2014/main" id="{93800D6D-3F29-7B82-6182-81C5090078CD}"/>
                </a:ext>
              </a:extLst>
            </p:cNvPr>
            <p:cNvGrpSpPr/>
            <p:nvPr/>
          </p:nvGrpSpPr>
          <p:grpSpPr>
            <a:xfrm>
              <a:off x="6036873" y="3341103"/>
              <a:ext cx="321359" cy="199547"/>
              <a:chOff x="6036873" y="3341103"/>
              <a:chExt cx="321359" cy="199547"/>
            </a:xfrm>
          </p:grpSpPr>
          <p:sp>
            <p:nvSpPr>
              <p:cNvPr id="184" name="자유형: 도형 183">
                <a:extLst>
                  <a:ext uri="{FF2B5EF4-FFF2-40B4-BE49-F238E27FC236}">
                    <a16:creationId xmlns:a16="http://schemas.microsoft.com/office/drawing/2014/main" id="{78B26C13-8570-C308-D833-60CBC60469B5}"/>
                  </a:ext>
                </a:extLst>
              </p:cNvPr>
              <p:cNvSpPr/>
              <p:nvPr/>
            </p:nvSpPr>
            <p:spPr>
              <a:xfrm>
                <a:off x="6151073" y="3341103"/>
                <a:ext cx="207159" cy="176744"/>
              </a:xfrm>
              <a:custGeom>
                <a:avLst/>
                <a:gdLst>
                  <a:gd name="connsiteX0" fmla="*/ 200130 w 207159"/>
                  <a:gd name="connsiteY0" fmla="*/ 27517 h 176744"/>
                  <a:gd name="connsiteX1" fmla="*/ 178963 w 207159"/>
                  <a:gd name="connsiteY1" fmla="*/ 118535 h 176744"/>
                  <a:gd name="connsiteX2" fmla="*/ 32911 w 207159"/>
                  <a:gd name="connsiteY2" fmla="*/ 175686 h 176744"/>
                  <a:gd name="connsiteX3" fmla="*/ 21269 w 207159"/>
                  <a:gd name="connsiteY3" fmla="*/ 174628 h 176744"/>
                  <a:gd name="connsiteX4" fmla="*/ 20211 w 207159"/>
                  <a:gd name="connsiteY4" fmla="*/ 169336 h 176744"/>
                  <a:gd name="connsiteX5" fmla="*/ 12802 w 207159"/>
                  <a:gd name="connsiteY5" fmla="*/ 132294 h 176744"/>
                  <a:gd name="connsiteX6" fmla="*/ 102 w 207159"/>
                  <a:gd name="connsiteY6" fmla="*/ 114302 h 176744"/>
                  <a:gd name="connsiteX7" fmla="*/ 2218 w 207159"/>
                  <a:gd name="connsiteY7" fmla="*/ 109010 h 176744"/>
                  <a:gd name="connsiteX8" fmla="*/ 48786 w 207159"/>
                  <a:gd name="connsiteY8" fmla="*/ 92076 h 176744"/>
                  <a:gd name="connsiteX9" fmla="*/ 123929 w 207159"/>
                  <a:gd name="connsiteY9" fmla="*/ 52917 h 176744"/>
                  <a:gd name="connsiteX10" fmla="*/ 188488 w 207159"/>
                  <a:gd name="connsiteY10" fmla="*/ 0 h 176744"/>
                  <a:gd name="connsiteX11" fmla="*/ 200130 w 207159"/>
                  <a:gd name="connsiteY11" fmla="*/ 27517 h 176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7159" h="176744">
                    <a:moveTo>
                      <a:pt x="200130" y="27517"/>
                    </a:moveTo>
                    <a:cubicBezTo>
                      <a:pt x="209655" y="61384"/>
                      <a:pt x="214947" y="101601"/>
                      <a:pt x="178963" y="118535"/>
                    </a:cubicBezTo>
                    <a:cubicBezTo>
                      <a:pt x="139804" y="136527"/>
                      <a:pt x="40319" y="174628"/>
                      <a:pt x="32911" y="175686"/>
                    </a:cubicBezTo>
                    <a:cubicBezTo>
                      <a:pt x="25502" y="176744"/>
                      <a:pt x="24444" y="177803"/>
                      <a:pt x="21269" y="174628"/>
                    </a:cubicBezTo>
                    <a:cubicBezTo>
                      <a:pt x="20211" y="173569"/>
                      <a:pt x="20211" y="174628"/>
                      <a:pt x="20211" y="169336"/>
                    </a:cubicBezTo>
                    <a:cubicBezTo>
                      <a:pt x="19152" y="157694"/>
                      <a:pt x="19152" y="141819"/>
                      <a:pt x="12802" y="132294"/>
                    </a:cubicBezTo>
                    <a:cubicBezTo>
                      <a:pt x="6452" y="122768"/>
                      <a:pt x="-956" y="121710"/>
                      <a:pt x="102" y="114302"/>
                    </a:cubicBezTo>
                    <a:cubicBezTo>
                      <a:pt x="102" y="112185"/>
                      <a:pt x="102" y="110068"/>
                      <a:pt x="2218" y="109010"/>
                    </a:cubicBezTo>
                    <a:cubicBezTo>
                      <a:pt x="19152" y="101601"/>
                      <a:pt x="39261" y="96310"/>
                      <a:pt x="48786" y="92076"/>
                    </a:cubicBezTo>
                    <a:cubicBezTo>
                      <a:pt x="78420" y="80434"/>
                      <a:pt x="98528" y="67734"/>
                      <a:pt x="123929" y="52917"/>
                    </a:cubicBezTo>
                    <a:cubicBezTo>
                      <a:pt x="145096" y="41276"/>
                      <a:pt x="188488" y="0"/>
                      <a:pt x="188488" y="0"/>
                    </a:cubicBezTo>
                    <a:lnTo>
                      <a:pt x="200130" y="27517"/>
                    </a:lnTo>
                    <a:close/>
                  </a:path>
                </a:pathLst>
              </a:custGeom>
              <a:solidFill>
                <a:srgbClr val="3D4663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85" name="그래픽 17">
                <a:extLst>
                  <a:ext uri="{FF2B5EF4-FFF2-40B4-BE49-F238E27FC236}">
                    <a16:creationId xmlns:a16="http://schemas.microsoft.com/office/drawing/2014/main" id="{0A50F814-8C48-BED2-49ED-0DD814CA9FC4}"/>
                  </a:ext>
                </a:extLst>
              </p:cNvPr>
              <p:cNvGrpSpPr/>
              <p:nvPr/>
            </p:nvGrpSpPr>
            <p:grpSpPr>
              <a:xfrm>
                <a:off x="6036873" y="3455405"/>
                <a:ext cx="141436" cy="85246"/>
                <a:chOff x="6036873" y="3455405"/>
                <a:chExt cx="141436" cy="85246"/>
              </a:xfrm>
            </p:grpSpPr>
            <p:sp>
              <p:nvSpPr>
                <p:cNvPr id="186" name="자유형: 도형 185">
                  <a:extLst>
                    <a:ext uri="{FF2B5EF4-FFF2-40B4-BE49-F238E27FC236}">
                      <a16:creationId xmlns:a16="http://schemas.microsoft.com/office/drawing/2014/main" id="{B852A127-F6B5-D946-B6C0-281D04593F94}"/>
                    </a:ext>
                  </a:extLst>
                </p:cNvPr>
                <p:cNvSpPr/>
                <p:nvPr/>
              </p:nvSpPr>
              <p:spPr>
                <a:xfrm>
                  <a:off x="6149072" y="3459638"/>
                  <a:ext cx="25666" cy="51922"/>
                </a:xfrm>
                <a:custGeom>
                  <a:avLst/>
                  <a:gdLst>
                    <a:gd name="connsiteX0" fmla="*/ 20094 w 25666"/>
                    <a:gd name="connsiteY0" fmla="*/ 23284 h 51922"/>
                    <a:gd name="connsiteX1" fmla="*/ 25386 w 25666"/>
                    <a:gd name="connsiteY1" fmla="*/ 47626 h 51922"/>
                    <a:gd name="connsiteX2" fmla="*/ 13744 w 25666"/>
                    <a:gd name="connsiteY2" fmla="*/ 51859 h 51922"/>
                    <a:gd name="connsiteX3" fmla="*/ 1044 w 25666"/>
                    <a:gd name="connsiteY3" fmla="*/ 1058 h 51922"/>
                    <a:gd name="connsiteX4" fmla="*/ 7394 w 25666"/>
                    <a:gd name="connsiteY4" fmla="*/ 0 h 51922"/>
                    <a:gd name="connsiteX5" fmla="*/ 20094 w 25666"/>
                    <a:gd name="connsiteY5" fmla="*/ 23284 h 51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666" h="51922">
                      <a:moveTo>
                        <a:pt x="20094" y="23284"/>
                      </a:moveTo>
                      <a:cubicBezTo>
                        <a:pt x="27503" y="45509"/>
                        <a:pt x="25386" y="47626"/>
                        <a:pt x="25386" y="47626"/>
                      </a:cubicBezTo>
                      <a:cubicBezTo>
                        <a:pt x="20094" y="47626"/>
                        <a:pt x="13744" y="51859"/>
                        <a:pt x="13744" y="51859"/>
                      </a:cubicBezTo>
                      <a:cubicBezTo>
                        <a:pt x="6336" y="53976"/>
                        <a:pt x="-3189" y="2117"/>
                        <a:pt x="1044" y="1058"/>
                      </a:cubicBezTo>
                      <a:cubicBezTo>
                        <a:pt x="4219" y="1058"/>
                        <a:pt x="7394" y="1058"/>
                        <a:pt x="7394" y="0"/>
                      </a:cubicBezTo>
                      <a:cubicBezTo>
                        <a:pt x="10569" y="0"/>
                        <a:pt x="15861" y="9525"/>
                        <a:pt x="20094" y="23284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7" name="자유형: 도형 186">
                  <a:extLst>
                    <a:ext uri="{FF2B5EF4-FFF2-40B4-BE49-F238E27FC236}">
                      <a16:creationId xmlns:a16="http://schemas.microsoft.com/office/drawing/2014/main" id="{39D78D90-684E-3B39-3911-57955D15CFC0}"/>
                    </a:ext>
                  </a:extLst>
                </p:cNvPr>
                <p:cNvSpPr/>
                <p:nvPr/>
              </p:nvSpPr>
              <p:spPr>
                <a:xfrm>
                  <a:off x="6036873" y="3455405"/>
                  <a:ext cx="130970" cy="85246"/>
                </a:xfrm>
                <a:custGeom>
                  <a:avLst/>
                  <a:gdLst>
                    <a:gd name="connsiteX0" fmla="*/ 0 w 130970"/>
                    <a:gd name="connsiteY0" fmla="*/ 55034 h 85246"/>
                    <a:gd name="connsiteX1" fmla="*/ 64559 w 130970"/>
                    <a:gd name="connsiteY1" fmla="*/ 16934 h 85246"/>
                    <a:gd name="connsiteX2" fmla="*/ 35984 w 130970"/>
                    <a:gd name="connsiteY2" fmla="*/ 13758 h 85246"/>
                    <a:gd name="connsiteX3" fmla="*/ 31750 w 130970"/>
                    <a:gd name="connsiteY3" fmla="*/ 4233 h 85246"/>
                    <a:gd name="connsiteX4" fmla="*/ 68793 w 130970"/>
                    <a:gd name="connsiteY4" fmla="*/ 1058 h 85246"/>
                    <a:gd name="connsiteX5" fmla="*/ 77259 w 130970"/>
                    <a:gd name="connsiteY5" fmla="*/ 0 h 85246"/>
                    <a:gd name="connsiteX6" fmla="*/ 97368 w 130970"/>
                    <a:gd name="connsiteY6" fmla="*/ 11642 h 85246"/>
                    <a:gd name="connsiteX7" fmla="*/ 115360 w 130970"/>
                    <a:gd name="connsiteY7" fmla="*/ 6350 h 85246"/>
                    <a:gd name="connsiteX8" fmla="*/ 129119 w 130970"/>
                    <a:gd name="connsiteY8" fmla="*/ 49743 h 85246"/>
                    <a:gd name="connsiteX9" fmla="*/ 75143 w 130970"/>
                    <a:gd name="connsiteY9" fmla="*/ 79376 h 85246"/>
                    <a:gd name="connsiteX10" fmla="*/ 27517 w 130970"/>
                    <a:gd name="connsiteY10" fmla="*/ 80435 h 85246"/>
                    <a:gd name="connsiteX11" fmla="*/ 0 w 130970"/>
                    <a:gd name="connsiteY11" fmla="*/ 55034 h 85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0970" h="85246">
                      <a:moveTo>
                        <a:pt x="0" y="55034"/>
                      </a:moveTo>
                      <a:cubicBezTo>
                        <a:pt x="0" y="39159"/>
                        <a:pt x="43392" y="39159"/>
                        <a:pt x="64559" y="16934"/>
                      </a:cubicBezTo>
                      <a:cubicBezTo>
                        <a:pt x="53976" y="15875"/>
                        <a:pt x="41276" y="17992"/>
                        <a:pt x="35984" y="13758"/>
                      </a:cubicBezTo>
                      <a:cubicBezTo>
                        <a:pt x="30692" y="9525"/>
                        <a:pt x="31750" y="4233"/>
                        <a:pt x="31750" y="4233"/>
                      </a:cubicBezTo>
                      <a:lnTo>
                        <a:pt x="68793" y="1058"/>
                      </a:lnTo>
                      <a:cubicBezTo>
                        <a:pt x="73026" y="0"/>
                        <a:pt x="76201" y="0"/>
                        <a:pt x="77259" y="0"/>
                      </a:cubicBezTo>
                      <a:cubicBezTo>
                        <a:pt x="84668" y="1058"/>
                        <a:pt x="91018" y="10583"/>
                        <a:pt x="97368" y="11642"/>
                      </a:cubicBezTo>
                      <a:cubicBezTo>
                        <a:pt x="105835" y="12700"/>
                        <a:pt x="110068" y="9525"/>
                        <a:pt x="115360" y="6350"/>
                      </a:cubicBezTo>
                      <a:cubicBezTo>
                        <a:pt x="119593" y="4233"/>
                        <a:pt x="136527" y="46567"/>
                        <a:pt x="129119" y="49743"/>
                      </a:cubicBezTo>
                      <a:cubicBezTo>
                        <a:pt x="114302" y="55034"/>
                        <a:pt x="86785" y="76201"/>
                        <a:pt x="75143" y="79376"/>
                      </a:cubicBezTo>
                      <a:cubicBezTo>
                        <a:pt x="57151" y="84668"/>
                        <a:pt x="34925" y="88901"/>
                        <a:pt x="27517" y="80435"/>
                      </a:cubicBezTo>
                      <a:cubicBezTo>
                        <a:pt x="16934" y="69851"/>
                        <a:pt x="0" y="62443"/>
                        <a:pt x="0" y="55034"/>
                      </a:cubicBezTo>
                      <a:close/>
                    </a:path>
                  </a:pathLst>
                </a:custGeom>
                <a:solidFill>
                  <a:srgbClr val="EDC5A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8" name="자유형: 도형 187">
                  <a:extLst>
                    <a:ext uri="{FF2B5EF4-FFF2-40B4-BE49-F238E27FC236}">
                      <a16:creationId xmlns:a16="http://schemas.microsoft.com/office/drawing/2014/main" id="{0C975488-A117-CD2B-4135-1EF6A45C7FD2}"/>
                    </a:ext>
                  </a:extLst>
                </p:cNvPr>
                <p:cNvSpPr/>
                <p:nvPr/>
              </p:nvSpPr>
              <p:spPr>
                <a:xfrm>
                  <a:off x="6150116" y="3456463"/>
                  <a:ext cx="28193" cy="53975"/>
                </a:xfrm>
                <a:custGeom>
                  <a:avLst/>
                  <a:gdLst>
                    <a:gd name="connsiteX0" fmla="*/ 23283 w 28193"/>
                    <a:gd name="connsiteY0" fmla="*/ 24342 h 53975"/>
                    <a:gd name="connsiteX1" fmla="*/ 27517 w 28193"/>
                    <a:gd name="connsiteY1" fmla="*/ 52917 h 53975"/>
                    <a:gd name="connsiteX2" fmla="*/ 12700 w 28193"/>
                    <a:gd name="connsiteY2" fmla="*/ 53976 h 53975"/>
                    <a:gd name="connsiteX3" fmla="*/ 0 w 28193"/>
                    <a:gd name="connsiteY3" fmla="*/ 3175 h 53975"/>
                    <a:gd name="connsiteX4" fmla="*/ 8467 w 28193"/>
                    <a:gd name="connsiteY4" fmla="*/ 0 h 53975"/>
                    <a:gd name="connsiteX5" fmla="*/ 23283 w 28193"/>
                    <a:gd name="connsiteY5" fmla="*/ 24342 h 53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193" h="53975">
                      <a:moveTo>
                        <a:pt x="23283" y="24342"/>
                      </a:moveTo>
                      <a:cubicBezTo>
                        <a:pt x="30692" y="46567"/>
                        <a:pt x="27517" y="52917"/>
                        <a:pt x="27517" y="52917"/>
                      </a:cubicBezTo>
                      <a:cubicBezTo>
                        <a:pt x="22225" y="52917"/>
                        <a:pt x="12700" y="53976"/>
                        <a:pt x="12700" y="53976"/>
                      </a:cubicBezTo>
                      <a:cubicBezTo>
                        <a:pt x="12700" y="38101"/>
                        <a:pt x="7408" y="12700"/>
                        <a:pt x="0" y="3175"/>
                      </a:cubicBezTo>
                      <a:cubicBezTo>
                        <a:pt x="5292" y="1058"/>
                        <a:pt x="8467" y="0"/>
                        <a:pt x="8467" y="0"/>
                      </a:cubicBezTo>
                      <a:cubicBezTo>
                        <a:pt x="11642" y="0"/>
                        <a:pt x="19050" y="11642"/>
                        <a:pt x="23283" y="24342"/>
                      </a:cubicBezTo>
                      <a:close/>
                    </a:path>
                  </a:pathLst>
                </a:custGeom>
                <a:solidFill>
                  <a:srgbClr val="F5F7F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156" name="그룹 1155">
            <a:extLst>
              <a:ext uri="{FF2B5EF4-FFF2-40B4-BE49-F238E27FC236}">
                <a16:creationId xmlns:a16="http://schemas.microsoft.com/office/drawing/2014/main" id="{492F8C4A-F73C-78E9-FFCD-DF0A84A52444}"/>
              </a:ext>
            </a:extLst>
          </p:cNvPr>
          <p:cNvGrpSpPr/>
          <p:nvPr userDrawn="1"/>
        </p:nvGrpSpPr>
        <p:grpSpPr>
          <a:xfrm>
            <a:off x="1639202" y="1178885"/>
            <a:ext cx="2743412" cy="2081448"/>
            <a:chOff x="1639202" y="1178885"/>
            <a:chExt cx="2743412" cy="2081448"/>
          </a:xfrm>
        </p:grpSpPr>
        <p:grpSp>
          <p:nvGrpSpPr>
            <p:cNvPr id="669" name="그래픽 226">
              <a:extLst>
                <a:ext uri="{FF2B5EF4-FFF2-40B4-BE49-F238E27FC236}">
                  <a16:creationId xmlns:a16="http://schemas.microsoft.com/office/drawing/2014/main" id="{5E2007A0-DB45-8668-4D05-C639CC6BF570}"/>
                </a:ext>
              </a:extLst>
            </p:cNvPr>
            <p:cNvGrpSpPr/>
            <p:nvPr/>
          </p:nvGrpSpPr>
          <p:grpSpPr>
            <a:xfrm>
              <a:off x="1639202" y="1178885"/>
              <a:ext cx="2249175" cy="2081448"/>
              <a:chOff x="1639202" y="1178885"/>
              <a:chExt cx="2249175" cy="2081448"/>
            </a:xfrm>
          </p:grpSpPr>
          <p:sp>
            <p:nvSpPr>
              <p:cNvPr id="670" name="자유형: 도형 669">
                <a:extLst>
                  <a:ext uri="{FF2B5EF4-FFF2-40B4-BE49-F238E27FC236}">
                    <a16:creationId xmlns:a16="http://schemas.microsoft.com/office/drawing/2014/main" id="{1FDAADE7-EF38-2FB3-0494-15FB5B91B094}"/>
                  </a:ext>
                </a:extLst>
              </p:cNvPr>
              <p:cNvSpPr/>
              <p:nvPr/>
            </p:nvSpPr>
            <p:spPr>
              <a:xfrm>
                <a:off x="2603812" y="2225737"/>
                <a:ext cx="1101732" cy="676135"/>
              </a:xfrm>
              <a:custGeom>
                <a:avLst/>
                <a:gdLst>
                  <a:gd name="connsiteX0" fmla="*/ 1068104 w 1101732"/>
                  <a:gd name="connsiteY0" fmla="*/ 142551 h 676135"/>
                  <a:gd name="connsiteX1" fmla="*/ 175059 w 1101732"/>
                  <a:gd name="connsiteY1" fmla="*/ 658200 h 676135"/>
                  <a:gd name="connsiteX2" fmla="*/ 39795 w 1101732"/>
                  <a:gd name="connsiteY2" fmla="*/ 658200 h 676135"/>
                  <a:gd name="connsiteX3" fmla="*/ 33069 w 1101732"/>
                  <a:gd name="connsiteY3" fmla="*/ 654463 h 676135"/>
                  <a:gd name="connsiteX4" fmla="*/ 33069 w 1101732"/>
                  <a:gd name="connsiteY4" fmla="*/ 538629 h 676135"/>
                  <a:gd name="connsiteX5" fmla="*/ 942554 w 1101732"/>
                  <a:gd name="connsiteY5" fmla="*/ 14012 h 676135"/>
                  <a:gd name="connsiteX6" fmla="*/ 1045684 w 1101732"/>
                  <a:gd name="connsiteY6" fmla="*/ 14012 h 676135"/>
                  <a:gd name="connsiteX7" fmla="*/ 1068104 w 1101732"/>
                  <a:gd name="connsiteY7" fmla="*/ 26717 h 676135"/>
                  <a:gd name="connsiteX8" fmla="*/ 1068104 w 1101732"/>
                  <a:gd name="connsiteY8" fmla="*/ 142551 h 676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1732" h="676135">
                    <a:moveTo>
                      <a:pt x="1068104" y="142551"/>
                    </a:moveTo>
                    <a:lnTo>
                      <a:pt x="175059" y="658200"/>
                    </a:lnTo>
                    <a:cubicBezTo>
                      <a:pt x="133209" y="682114"/>
                      <a:pt x="81644" y="682114"/>
                      <a:pt x="39795" y="658200"/>
                    </a:cubicBezTo>
                    <a:lnTo>
                      <a:pt x="33069" y="654463"/>
                    </a:lnTo>
                    <a:cubicBezTo>
                      <a:pt x="-11023" y="629055"/>
                      <a:pt x="-11023" y="564785"/>
                      <a:pt x="33069" y="538629"/>
                    </a:cubicBezTo>
                    <a:lnTo>
                      <a:pt x="942554" y="14012"/>
                    </a:lnTo>
                    <a:cubicBezTo>
                      <a:pt x="974689" y="-4671"/>
                      <a:pt x="1014297" y="-4671"/>
                      <a:pt x="1045684" y="14012"/>
                    </a:cubicBezTo>
                    <a:lnTo>
                      <a:pt x="1068104" y="26717"/>
                    </a:lnTo>
                    <a:cubicBezTo>
                      <a:pt x="1112943" y="52873"/>
                      <a:pt x="1112943" y="117142"/>
                      <a:pt x="1068104" y="142551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671" name="그래픽 226">
                <a:extLst>
                  <a:ext uri="{FF2B5EF4-FFF2-40B4-BE49-F238E27FC236}">
                    <a16:creationId xmlns:a16="http://schemas.microsoft.com/office/drawing/2014/main" id="{224E487C-A84C-C435-1F59-C1F7DF046FC0}"/>
                  </a:ext>
                </a:extLst>
              </p:cNvPr>
              <p:cNvGrpSpPr/>
              <p:nvPr/>
            </p:nvGrpSpPr>
            <p:grpSpPr>
              <a:xfrm>
                <a:off x="2470460" y="1178885"/>
                <a:ext cx="1318580" cy="1502801"/>
                <a:chOff x="2470460" y="1178885"/>
                <a:chExt cx="1318580" cy="1502801"/>
              </a:xfrm>
            </p:grpSpPr>
            <p:sp>
              <p:nvSpPr>
                <p:cNvPr id="672" name="자유형: 도형 671">
                  <a:extLst>
                    <a:ext uri="{FF2B5EF4-FFF2-40B4-BE49-F238E27FC236}">
                      <a16:creationId xmlns:a16="http://schemas.microsoft.com/office/drawing/2014/main" id="{4282F3E6-03DF-73D8-BCC1-CE2BE6FF55FE}"/>
                    </a:ext>
                  </a:extLst>
                </p:cNvPr>
                <p:cNvSpPr/>
                <p:nvPr/>
              </p:nvSpPr>
              <p:spPr>
                <a:xfrm>
                  <a:off x="2758694" y="1355673"/>
                  <a:ext cx="947515" cy="1249689"/>
                </a:xfrm>
                <a:custGeom>
                  <a:avLst/>
                  <a:gdLst>
                    <a:gd name="connsiteX0" fmla="*/ 280991 w 947515"/>
                    <a:gd name="connsiteY0" fmla="*/ 1100799 h 1249689"/>
                    <a:gd name="connsiteX1" fmla="*/ 378143 w 947515"/>
                    <a:gd name="connsiteY1" fmla="*/ 1038771 h 1249689"/>
                    <a:gd name="connsiteX2" fmla="*/ 588886 w 947515"/>
                    <a:gd name="connsiteY2" fmla="*/ 825039 h 1249689"/>
                    <a:gd name="connsiteX3" fmla="*/ 728635 w 947515"/>
                    <a:gd name="connsiteY3" fmla="*/ 582160 h 1249689"/>
                    <a:gd name="connsiteX4" fmla="*/ 804861 w 947515"/>
                    <a:gd name="connsiteY4" fmla="*/ 267540 h 1249689"/>
                    <a:gd name="connsiteX5" fmla="*/ 742086 w 947515"/>
                    <a:gd name="connsiteY5" fmla="*/ 0 h 1249689"/>
                    <a:gd name="connsiteX6" fmla="*/ 946851 w 947515"/>
                    <a:gd name="connsiteY6" fmla="*/ 357965 h 1249689"/>
                    <a:gd name="connsiteX7" fmla="*/ 870625 w 947515"/>
                    <a:gd name="connsiteY7" fmla="*/ 672586 h 1249689"/>
                    <a:gd name="connsiteX8" fmla="*/ 730877 w 947515"/>
                    <a:gd name="connsiteY8" fmla="*/ 915464 h 1249689"/>
                    <a:gd name="connsiteX9" fmla="*/ 520133 w 947515"/>
                    <a:gd name="connsiteY9" fmla="*/ 1129197 h 1249689"/>
                    <a:gd name="connsiteX10" fmla="*/ 422982 w 947515"/>
                    <a:gd name="connsiteY10" fmla="*/ 1190477 h 1249689"/>
                    <a:gd name="connsiteX11" fmla="*/ 0 w 947515"/>
                    <a:gd name="connsiteY11" fmla="*/ 1138165 h 1249689"/>
                    <a:gd name="connsiteX12" fmla="*/ 280991 w 947515"/>
                    <a:gd name="connsiteY12" fmla="*/ 1100799 h 124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47515" h="1249689">
                      <a:moveTo>
                        <a:pt x="280991" y="1100799"/>
                      </a:moveTo>
                      <a:cubicBezTo>
                        <a:pt x="313873" y="1083610"/>
                        <a:pt x="346755" y="1062686"/>
                        <a:pt x="378143" y="1038771"/>
                      </a:cubicBezTo>
                      <a:cubicBezTo>
                        <a:pt x="455116" y="981228"/>
                        <a:pt x="526859" y="907991"/>
                        <a:pt x="588886" y="825039"/>
                      </a:cubicBezTo>
                      <a:cubicBezTo>
                        <a:pt x="644935" y="750307"/>
                        <a:pt x="692763" y="667355"/>
                        <a:pt x="728635" y="582160"/>
                      </a:cubicBezTo>
                      <a:cubicBezTo>
                        <a:pt x="773474" y="477536"/>
                        <a:pt x="801124" y="369175"/>
                        <a:pt x="804861" y="267540"/>
                      </a:cubicBezTo>
                      <a:cubicBezTo>
                        <a:pt x="808597" y="162915"/>
                        <a:pt x="782441" y="61280"/>
                        <a:pt x="742086" y="0"/>
                      </a:cubicBezTo>
                      <a:cubicBezTo>
                        <a:pt x="887066" y="19430"/>
                        <a:pt x="955072" y="148716"/>
                        <a:pt x="946851" y="357965"/>
                      </a:cubicBezTo>
                      <a:cubicBezTo>
                        <a:pt x="943115" y="459600"/>
                        <a:pt x="915464" y="567961"/>
                        <a:pt x="870625" y="672586"/>
                      </a:cubicBezTo>
                      <a:cubicBezTo>
                        <a:pt x="834006" y="757780"/>
                        <a:pt x="786925" y="839985"/>
                        <a:pt x="730877" y="915464"/>
                      </a:cubicBezTo>
                      <a:cubicBezTo>
                        <a:pt x="668849" y="998416"/>
                        <a:pt x="597107" y="1072401"/>
                        <a:pt x="520133" y="1129197"/>
                      </a:cubicBezTo>
                      <a:cubicBezTo>
                        <a:pt x="488746" y="1152364"/>
                        <a:pt x="455864" y="1173289"/>
                        <a:pt x="422982" y="1190477"/>
                      </a:cubicBezTo>
                      <a:cubicBezTo>
                        <a:pt x="237647" y="1288376"/>
                        <a:pt x="80710" y="1260725"/>
                        <a:pt x="0" y="1138165"/>
                      </a:cubicBezTo>
                      <a:cubicBezTo>
                        <a:pt x="73237" y="1148627"/>
                        <a:pt x="189071" y="1149374"/>
                        <a:pt x="280991" y="1100799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73" name="자유형: 도형 672">
                  <a:extLst>
                    <a:ext uri="{FF2B5EF4-FFF2-40B4-BE49-F238E27FC236}">
                      <a16:creationId xmlns:a16="http://schemas.microsoft.com/office/drawing/2014/main" id="{0F746E52-13CA-2DC3-7904-7B2998FBC4EF}"/>
                    </a:ext>
                  </a:extLst>
                </p:cNvPr>
                <p:cNvSpPr/>
                <p:nvPr/>
              </p:nvSpPr>
              <p:spPr>
                <a:xfrm>
                  <a:off x="2470460" y="1178885"/>
                  <a:ext cx="1156617" cy="1460679"/>
                </a:xfrm>
                <a:custGeom>
                  <a:avLst/>
                  <a:gdLst>
                    <a:gd name="connsiteX0" fmla="*/ 25926 w 1156617"/>
                    <a:gd name="connsiteY0" fmla="*/ 791831 h 1460679"/>
                    <a:gd name="connsiteX1" fmla="*/ 517 w 1156617"/>
                    <a:gd name="connsiteY1" fmla="*/ 964461 h 1460679"/>
                    <a:gd name="connsiteX2" fmla="*/ 167916 w 1156617"/>
                    <a:gd name="connsiteY2" fmla="*/ 1355308 h 1460679"/>
                    <a:gd name="connsiteX3" fmla="*/ 335315 w 1156617"/>
                    <a:gd name="connsiteY3" fmla="*/ 1460680 h 1460679"/>
                    <a:gd name="connsiteX4" fmla="*/ 373429 w 1156617"/>
                    <a:gd name="connsiteY4" fmla="*/ 1396411 h 1460679"/>
                    <a:gd name="connsiteX5" fmla="*/ 230691 w 1156617"/>
                    <a:gd name="connsiteY5" fmla="*/ 1066844 h 1460679"/>
                    <a:gd name="connsiteX6" fmla="*/ 247879 w 1156617"/>
                    <a:gd name="connsiteY6" fmla="*/ 933821 h 1460679"/>
                    <a:gd name="connsiteX7" fmla="*/ 345778 w 1156617"/>
                    <a:gd name="connsiteY7" fmla="*/ 670018 h 1460679"/>
                    <a:gd name="connsiteX8" fmla="*/ 504209 w 1156617"/>
                    <a:gd name="connsiteY8" fmla="*/ 439097 h 1460679"/>
                    <a:gd name="connsiteX9" fmla="*/ 738120 w 1156617"/>
                    <a:gd name="connsiteY9" fmla="*/ 243300 h 1460679"/>
                    <a:gd name="connsiteX10" fmla="*/ 754560 w 1156617"/>
                    <a:gd name="connsiteY10" fmla="*/ 234332 h 1460679"/>
                    <a:gd name="connsiteX11" fmla="*/ 793421 w 1156617"/>
                    <a:gd name="connsiteY11" fmla="*/ 215649 h 1460679"/>
                    <a:gd name="connsiteX12" fmla="*/ 801642 w 1156617"/>
                    <a:gd name="connsiteY12" fmla="*/ 211912 h 1460679"/>
                    <a:gd name="connsiteX13" fmla="*/ 822566 w 1156617"/>
                    <a:gd name="connsiteY13" fmla="*/ 203692 h 1460679"/>
                    <a:gd name="connsiteX14" fmla="*/ 827050 w 1156617"/>
                    <a:gd name="connsiteY14" fmla="*/ 202197 h 1460679"/>
                    <a:gd name="connsiteX15" fmla="*/ 832282 w 1156617"/>
                    <a:gd name="connsiteY15" fmla="*/ 200702 h 1460679"/>
                    <a:gd name="connsiteX16" fmla="*/ 836765 w 1156617"/>
                    <a:gd name="connsiteY16" fmla="*/ 199208 h 1460679"/>
                    <a:gd name="connsiteX17" fmla="*/ 855448 w 1156617"/>
                    <a:gd name="connsiteY17" fmla="*/ 193229 h 1460679"/>
                    <a:gd name="connsiteX18" fmla="*/ 859932 w 1156617"/>
                    <a:gd name="connsiteY18" fmla="*/ 191735 h 1460679"/>
                    <a:gd name="connsiteX19" fmla="*/ 904771 w 1156617"/>
                    <a:gd name="connsiteY19" fmla="*/ 181272 h 1460679"/>
                    <a:gd name="connsiteX20" fmla="*/ 909255 w 1156617"/>
                    <a:gd name="connsiteY20" fmla="*/ 180525 h 1460679"/>
                    <a:gd name="connsiteX21" fmla="*/ 913739 w 1156617"/>
                    <a:gd name="connsiteY21" fmla="*/ 179778 h 1460679"/>
                    <a:gd name="connsiteX22" fmla="*/ 935411 w 1156617"/>
                    <a:gd name="connsiteY22" fmla="*/ 176788 h 1460679"/>
                    <a:gd name="connsiteX23" fmla="*/ 939895 w 1156617"/>
                    <a:gd name="connsiteY23" fmla="*/ 176041 h 1460679"/>
                    <a:gd name="connsiteX24" fmla="*/ 944379 w 1156617"/>
                    <a:gd name="connsiteY24" fmla="*/ 176041 h 1460679"/>
                    <a:gd name="connsiteX25" fmla="*/ 948863 w 1156617"/>
                    <a:gd name="connsiteY25" fmla="*/ 176041 h 1460679"/>
                    <a:gd name="connsiteX26" fmla="*/ 956336 w 1156617"/>
                    <a:gd name="connsiteY26" fmla="*/ 176041 h 1460679"/>
                    <a:gd name="connsiteX27" fmla="*/ 957084 w 1156617"/>
                    <a:gd name="connsiteY27" fmla="*/ 176041 h 1460679"/>
                    <a:gd name="connsiteX28" fmla="*/ 961567 w 1156617"/>
                    <a:gd name="connsiteY28" fmla="*/ 176041 h 1460679"/>
                    <a:gd name="connsiteX29" fmla="*/ 965304 w 1156617"/>
                    <a:gd name="connsiteY29" fmla="*/ 176041 h 1460679"/>
                    <a:gd name="connsiteX30" fmla="*/ 969788 w 1156617"/>
                    <a:gd name="connsiteY30" fmla="*/ 176041 h 1460679"/>
                    <a:gd name="connsiteX31" fmla="*/ 989965 w 1156617"/>
                    <a:gd name="connsiteY31" fmla="*/ 176788 h 1460679"/>
                    <a:gd name="connsiteX32" fmla="*/ 993702 w 1156617"/>
                    <a:gd name="connsiteY32" fmla="*/ 176788 h 1460679"/>
                    <a:gd name="connsiteX33" fmla="*/ 997439 w 1156617"/>
                    <a:gd name="connsiteY33" fmla="*/ 176788 h 1460679"/>
                    <a:gd name="connsiteX34" fmla="*/ 1116262 w 1156617"/>
                    <a:gd name="connsiteY34" fmla="*/ 219385 h 1460679"/>
                    <a:gd name="connsiteX35" fmla="*/ 1156617 w 1156617"/>
                    <a:gd name="connsiteY35" fmla="*/ 155116 h 1460679"/>
                    <a:gd name="connsiteX36" fmla="*/ 989218 w 1156617"/>
                    <a:gd name="connsiteY36" fmla="*/ 49744 h 1460679"/>
                    <a:gd name="connsiteX37" fmla="*/ 682071 w 1156617"/>
                    <a:gd name="connsiteY37" fmla="*/ 19852 h 1460679"/>
                    <a:gd name="connsiteX38" fmla="*/ 564742 w 1156617"/>
                    <a:gd name="connsiteY38" fmla="*/ 68427 h 1460679"/>
                    <a:gd name="connsiteX39" fmla="*/ 534102 w 1156617"/>
                    <a:gd name="connsiteY39" fmla="*/ 85616 h 1460679"/>
                    <a:gd name="connsiteX40" fmla="*/ 284498 w 1156617"/>
                    <a:gd name="connsiteY40" fmla="*/ 299348 h 1460679"/>
                    <a:gd name="connsiteX41" fmla="*/ 174642 w 1156617"/>
                    <a:gd name="connsiteY41" fmla="*/ 448812 h 1460679"/>
                    <a:gd name="connsiteX42" fmla="*/ 126814 w 1156617"/>
                    <a:gd name="connsiteY42" fmla="*/ 531017 h 1460679"/>
                    <a:gd name="connsiteX43" fmla="*/ 25926 w 1156617"/>
                    <a:gd name="connsiteY43" fmla="*/ 791831 h 1460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156617" h="1460679">
                      <a:moveTo>
                        <a:pt x="25926" y="791831"/>
                      </a:moveTo>
                      <a:cubicBezTo>
                        <a:pt x="11727" y="850869"/>
                        <a:pt x="2759" y="908412"/>
                        <a:pt x="517" y="964461"/>
                      </a:cubicBezTo>
                      <a:cubicBezTo>
                        <a:pt x="-6209" y="1144565"/>
                        <a:pt x="52829" y="1282818"/>
                        <a:pt x="167916" y="1355308"/>
                      </a:cubicBezTo>
                      <a:lnTo>
                        <a:pt x="335315" y="1460680"/>
                      </a:lnTo>
                      <a:lnTo>
                        <a:pt x="373429" y="1396411"/>
                      </a:lnTo>
                      <a:cubicBezTo>
                        <a:pt x="274783" y="1352319"/>
                        <a:pt x="224712" y="1232001"/>
                        <a:pt x="230691" y="1066844"/>
                      </a:cubicBezTo>
                      <a:cubicBezTo>
                        <a:pt x="232186" y="1023499"/>
                        <a:pt x="238164" y="978660"/>
                        <a:pt x="247879" y="933821"/>
                      </a:cubicBezTo>
                      <a:cubicBezTo>
                        <a:pt x="267310" y="845637"/>
                        <a:pt x="300939" y="755212"/>
                        <a:pt x="345778" y="670018"/>
                      </a:cubicBezTo>
                      <a:cubicBezTo>
                        <a:pt x="389122" y="587066"/>
                        <a:pt x="442929" y="508597"/>
                        <a:pt x="504209" y="439097"/>
                      </a:cubicBezTo>
                      <a:cubicBezTo>
                        <a:pt x="574457" y="358386"/>
                        <a:pt x="654420" y="290381"/>
                        <a:pt x="738120" y="243300"/>
                      </a:cubicBezTo>
                      <a:cubicBezTo>
                        <a:pt x="743351" y="240310"/>
                        <a:pt x="749329" y="237321"/>
                        <a:pt x="754560" y="234332"/>
                      </a:cubicBezTo>
                      <a:cubicBezTo>
                        <a:pt x="767265" y="227606"/>
                        <a:pt x="780717" y="220880"/>
                        <a:pt x="793421" y="215649"/>
                      </a:cubicBezTo>
                      <a:cubicBezTo>
                        <a:pt x="796410" y="214154"/>
                        <a:pt x="798652" y="213407"/>
                        <a:pt x="801642" y="211912"/>
                      </a:cubicBezTo>
                      <a:cubicBezTo>
                        <a:pt x="808367" y="208923"/>
                        <a:pt x="815093" y="205934"/>
                        <a:pt x="822566" y="203692"/>
                      </a:cubicBezTo>
                      <a:cubicBezTo>
                        <a:pt x="824061" y="202944"/>
                        <a:pt x="825556" y="202944"/>
                        <a:pt x="827050" y="202197"/>
                      </a:cubicBezTo>
                      <a:cubicBezTo>
                        <a:pt x="828545" y="201450"/>
                        <a:pt x="830787" y="200702"/>
                        <a:pt x="832282" y="200702"/>
                      </a:cubicBezTo>
                      <a:cubicBezTo>
                        <a:pt x="833776" y="199955"/>
                        <a:pt x="835271" y="199955"/>
                        <a:pt x="836765" y="199208"/>
                      </a:cubicBezTo>
                      <a:cubicBezTo>
                        <a:pt x="842744" y="196966"/>
                        <a:pt x="849470" y="194724"/>
                        <a:pt x="855448" y="193229"/>
                      </a:cubicBezTo>
                      <a:cubicBezTo>
                        <a:pt x="856943" y="192482"/>
                        <a:pt x="858438" y="192482"/>
                        <a:pt x="859932" y="191735"/>
                      </a:cubicBezTo>
                      <a:cubicBezTo>
                        <a:pt x="874879" y="187251"/>
                        <a:pt x="889825" y="183514"/>
                        <a:pt x="904771" y="181272"/>
                      </a:cubicBezTo>
                      <a:cubicBezTo>
                        <a:pt x="906266" y="181272"/>
                        <a:pt x="907761" y="180525"/>
                        <a:pt x="909255" y="180525"/>
                      </a:cubicBezTo>
                      <a:cubicBezTo>
                        <a:pt x="910750" y="180525"/>
                        <a:pt x="912245" y="179778"/>
                        <a:pt x="913739" y="179778"/>
                      </a:cubicBezTo>
                      <a:cubicBezTo>
                        <a:pt x="921212" y="179030"/>
                        <a:pt x="927938" y="177536"/>
                        <a:pt x="935411" y="176788"/>
                      </a:cubicBezTo>
                      <a:cubicBezTo>
                        <a:pt x="936906" y="176788"/>
                        <a:pt x="938401" y="176788"/>
                        <a:pt x="939895" y="176041"/>
                      </a:cubicBezTo>
                      <a:cubicBezTo>
                        <a:pt x="941390" y="176041"/>
                        <a:pt x="942884" y="176041"/>
                        <a:pt x="944379" y="176041"/>
                      </a:cubicBezTo>
                      <a:cubicBezTo>
                        <a:pt x="945874" y="176041"/>
                        <a:pt x="947368" y="176041"/>
                        <a:pt x="948863" y="176041"/>
                      </a:cubicBezTo>
                      <a:cubicBezTo>
                        <a:pt x="951105" y="176041"/>
                        <a:pt x="954094" y="176041"/>
                        <a:pt x="956336" y="176041"/>
                      </a:cubicBezTo>
                      <a:cubicBezTo>
                        <a:pt x="956336" y="176041"/>
                        <a:pt x="957084" y="176041"/>
                        <a:pt x="957084" y="176041"/>
                      </a:cubicBezTo>
                      <a:cubicBezTo>
                        <a:pt x="958578" y="176041"/>
                        <a:pt x="960073" y="176041"/>
                        <a:pt x="961567" y="176041"/>
                      </a:cubicBezTo>
                      <a:cubicBezTo>
                        <a:pt x="963062" y="176041"/>
                        <a:pt x="964557" y="176041"/>
                        <a:pt x="965304" y="176041"/>
                      </a:cubicBezTo>
                      <a:cubicBezTo>
                        <a:pt x="966799" y="176041"/>
                        <a:pt x="968293" y="176041"/>
                        <a:pt x="969788" y="176041"/>
                      </a:cubicBezTo>
                      <a:cubicBezTo>
                        <a:pt x="976514" y="176041"/>
                        <a:pt x="983240" y="176041"/>
                        <a:pt x="989965" y="176788"/>
                      </a:cubicBezTo>
                      <a:cubicBezTo>
                        <a:pt x="991460" y="176788"/>
                        <a:pt x="992955" y="176788"/>
                        <a:pt x="993702" y="176788"/>
                      </a:cubicBezTo>
                      <a:cubicBezTo>
                        <a:pt x="995197" y="176788"/>
                        <a:pt x="996691" y="176788"/>
                        <a:pt x="997439" y="176788"/>
                      </a:cubicBezTo>
                      <a:cubicBezTo>
                        <a:pt x="1042278" y="181272"/>
                        <a:pt x="1082633" y="195471"/>
                        <a:pt x="1116262" y="219385"/>
                      </a:cubicBezTo>
                      <a:lnTo>
                        <a:pt x="1156617" y="155116"/>
                      </a:lnTo>
                      <a:lnTo>
                        <a:pt x="989218" y="49744"/>
                      </a:lnTo>
                      <a:cubicBezTo>
                        <a:pt x="903277" y="-4063"/>
                        <a:pt x="797158" y="-14525"/>
                        <a:pt x="682071" y="19852"/>
                      </a:cubicBezTo>
                      <a:cubicBezTo>
                        <a:pt x="643957" y="31061"/>
                        <a:pt x="604350" y="47502"/>
                        <a:pt x="564742" y="68427"/>
                      </a:cubicBezTo>
                      <a:cubicBezTo>
                        <a:pt x="554279" y="73658"/>
                        <a:pt x="544564" y="79637"/>
                        <a:pt x="534102" y="85616"/>
                      </a:cubicBezTo>
                      <a:cubicBezTo>
                        <a:pt x="445918" y="137928"/>
                        <a:pt x="360724" y="210418"/>
                        <a:pt x="284498" y="299348"/>
                      </a:cubicBezTo>
                      <a:cubicBezTo>
                        <a:pt x="244890" y="344935"/>
                        <a:pt x="208271" y="395752"/>
                        <a:pt x="174642" y="448812"/>
                      </a:cubicBezTo>
                      <a:cubicBezTo>
                        <a:pt x="157454" y="475715"/>
                        <a:pt x="141760" y="503366"/>
                        <a:pt x="126814" y="531017"/>
                      </a:cubicBezTo>
                      <a:cubicBezTo>
                        <a:pt x="81227" y="616211"/>
                        <a:pt x="46851" y="705142"/>
                        <a:pt x="25926" y="791831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74" name="자유형: 도형 673">
                  <a:extLst>
                    <a:ext uri="{FF2B5EF4-FFF2-40B4-BE49-F238E27FC236}">
                      <a16:creationId xmlns:a16="http://schemas.microsoft.com/office/drawing/2014/main" id="{A189A4B5-D83C-AD2B-8A54-3BCB67A8FFFA}"/>
                    </a:ext>
                  </a:extLst>
                </p:cNvPr>
                <p:cNvSpPr/>
                <p:nvPr/>
              </p:nvSpPr>
              <p:spPr>
                <a:xfrm>
                  <a:off x="2625902" y="1276660"/>
                  <a:ext cx="1160830" cy="1405025"/>
                </a:xfrm>
                <a:custGeom>
                  <a:avLst/>
                  <a:gdLst>
                    <a:gd name="connsiteX0" fmla="*/ 517 w 1160830"/>
                    <a:gd name="connsiteY0" fmla="*/ 964584 h 1405025"/>
                    <a:gd name="connsiteX1" fmla="*/ 167916 w 1160830"/>
                    <a:gd name="connsiteY1" fmla="*/ 1355431 h 1405025"/>
                    <a:gd name="connsiteX2" fmla="*/ 592393 w 1160830"/>
                    <a:gd name="connsiteY2" fmla="*/ 1336748 h 1405025"/>
                    <a:gd name="connsiteX3" fmla="*/ 982492 w 1160830"/>
                    <a:gd name="connsiteY3" fmla="*/ 956363 h 1405025"/>
                    <a:gd name="connsiteX4" fmla="*/ 1159607 w 1160830"/>
                    <a:gd name="connsiteY4" fmla="*/ 439219 h 1405025"/>
                    <a:gd name="connsiteX5" fmla="*/ 989218 w 1160830"/>
                    <a:gd name="connsiteY5" fmla="*/ 49867 h 1405025"/>
                    <a:gd name="connsiteX6" fmla="*/ 764276 w 1160830"/>
                    <a:gd name="connsiteY6" fmla="*/ 2786 h 1405025"/>
                    <a:gd name="connsiteX7" fmla="*/ 564742 w 1160830"/>
                    <a:gd name="connsiteY7" fmla="*/ 67803 h 1405025"/>
                    <a:gd name="connsiteX8" fmla="*/ 519155 w 1160830"/>
                    <a:gd name="connsiteY8" fmla="*/ 93959 h 1405025"/>
                    <a:gd name="connsiteX9" fmla="*/ 173895 w 1160830"/>
                    <a:gd name="connsiteY9" fmla="*/ 448187 h 1405025"/>
                    <a:gd name="connsiteX10" fmla="*/ 517 w 1160830"/>
                    <a:gd name="connsiteY10" fmla="*/ 964584 h 1405025"/>
                    <a:gd name="connsiteX11" fmla="*/ 582677 w 1160830"/>
                    <a:gd name="connsiteY11" fmla="*/ 144029 h 1405025"/>
                    <a:gd name="connsiteX12" fmla="*/ 599118 w 1160830"/>
                    <a:gd name="connsiteY12" fmla="*/ 135061 h 1405025"/>
                    <a:gd name="connsiteX13" fmla="*/ 847975 w 1160830"/>
                    <a:gd name="connsiteY13" fmla="*/ 78265 h 1405025"/>
                    <a:gd name="connsiteX14" fmla="*/ 1080391 w 1160830"/>
                    <a:gd name="connsiteY14" fmla="*/ 436977 h 1405025"/>
                    <a:gd name="connsiteX15" fmla="*/ 556521 w 1160830"/>
                    <a:gd name="connsiteY15" fmla="*/ 1269489 h 1405025"/>
                    <a:gd name="connsiteX16" fmla="*/ 75996 w 1160830"/>
                    <a:gd name="connsiteY16" fmla="*/ 966826 h 1405025"/>
                    <a:gd name="connsiteX17" fmla="*/ 582677 w 1160830"/>
                    <a:gd name="connsiteY17" fmla="*/ 144029 h 1405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60830" h="1405025">
                      <a:moveTo>
                        <a:pt x="517" y="964584"/>
                      </a:moveTo>
                      <a:cubicBezTo>
                        <a:pt x="-6209" y="1144687"/>
                        <a:pt x="52829" y="1282941"/>
                        <a:pt x="167916" y="1355431"/>
                      </a:cubicBezTo>
                      <a:cubicBezTo>
                        <a:pt x="282256" y="1427173"/>
                        <a:pt x="433214" y="1421195"/>
                        <a:pt x="592393" y="1336748"/>
                      </a:cubicBezTo>
                      <a:cubicBezTo>
                        <a:pt x="738120" y="1259774"/>
                        <a:pt x="876373" y="1124510"/>
                        <a:pt x="982492" y="956363"/>
                      </a:cubicBezTo>
                      <a:cubicBezTo>
                        <a:pt x="1088612" y="788217"/>
                        <a:pt x="1149891" y="603629"/>
                        <a:pt x="1159607" y="439219"/>
                      </a:cubicBezTo>
                      <a:cubicBezTo>
                        <a:pt x="1170816" y="241928"/>
                        <a:pt x="1104305" y="121609"/>
                        <a:pt x="989218" y="49867"/>
                      </a:cubicBezTo>
                      <a:cubicBezTo>
                        <a:pt x="924202" y="8764"/>
                        <a:pt x="847228" y="-6929"/>
                        <a:pt x="764276" y="2786"/>
                      </a:cubicBezTo>
                      <a:cubicBezTo>
                        <a:pt x="700754" y="10259"/>
                        <a:pt x="633495" y="31931"/>
                        <a:pt x="564742" y="67803"/>
                      </a:cubicBezTo>
                      <a:cubicBezTo>
                        <a:pt x="549796" y="76023"/>
                        <a:pt x="534102" y="84244"/>
                        <a:pt x="519155" y="93959"/>
                      </a:cubicBezTo>
                      <a:cubicBezTo>
                        <a:pt x="389870" y="173922"/>
                        <a:pt x="268804" y="297976"/>
                        <a:pt x="173895" y="448187"/>
                      </a:cubicBezTo>
                      <a:cubicBezTo>
                        <a:pt x="68523" y="617081"/>
                        <a:pt x="6496" y="800174"/>
                        <a:pt x="517" y="964584"/>
                      </a:cubicBezTo>
                      <a:close/>
                      <a:moveTo>
                        <a:pt x="582677" y="144029"/>
                      </a:moveTo>
                      <a:cubicBezTo>
                        <a:pt x="587909" y="141040"/>
                        <a:pt x="593887" y="138050"/>
                        <a:pt x="599118" y="135061"/>
                      </a:cubicBezTo>
                      <a:cubicBezTo>
                        <a:pt x="691039" y="86486"/>
                        <a:pt x="775485" y="69297"/>
                        <a:pt x="847975" y="78265"/>
                      </a:cubicBezTo>
                      <a:cubicBezTo>
                        <a:pt x="994449" y="97695"/>
                        <a:pt x="1087864" y="227729"/>
                        <a:pt x="1080391" y="436977"/>
                      </a:cubicBezTo>
                      <a:cubicBezTo>
                        <a:pt x="1068434" y="750851"/>
                        <a:pt x="833776" y="1123015"/>
                        <a:pt x="556521" y="1269489"/>
                      </a:cubicBezTo>
                      <a:cubicBezTo>
                        <a:pt x="279267" y="1415964"/>
                        <a:pt x="64039" y="1280699"/>
                        <a:pt x="75996" y="966826"/>
                      </a:cubicBezTo>
                      <a:cubicBezTo>
                        <a:pt x="87206" y="660425"/>
                        <a:pt x="312896" y="296482"/>
                        <a:pt x="582677" y="144029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75" name="자유형: 도형 674">
                  <a:extLst>
                    <a:ext uri="{FF2B5EF4-FFF2-40B4-BE49-F238E27FC236}">
                      <a16:creationId xmlns:a16="http://schemas.microsoft.com/office/drawing/2014/main" id="{EE27F248-05A2-38D6-1024-62C88D2264BF}"/>
                    </a:ext>
                  </a:extLst>
                </p:cNvPr>
                <p:cNvSpPr/>
                <p:nvPr/>
              </p:nvSpPr>
              <p:spPr>
                <a:xfrm>
                  <a:off x="2618900" y="1263853"/>
                  <a:ext cx="1170140" cy="1356280"/>
                </a:xfrm>
                <a:custGeom>
                  <a:avLst/>
                  <a:gdLst>
                    <a:gd name="connsiteX0" fmla="*/ 71788 w 1170140"/>
                    <a:gd name="connsiteY0" fmla="*/ 658286 h 1356280"/>
                    <a:gd name="connsiteX1" fmla="*/ 106912 w 1170140"/>
                    <a:gd name="connsiteY1" fmla="*/ 576081 h 1356280"/>
                    <a:gd name="connsiteX2" fmla="*/ 191359 w 1170140"/>
                    <a:gd name="connsiteY2" fmla="*/ 425123 h 1356280"/>
                    <a:gd name="connsiteX3" fmla="*/ 291500 w 1170140"/>
                    <a:gd name="connsiteY3" fmla="*/ 295090 h 1356280"/>
                    <a:gd name="connsiteX4" fmla="*/ 399861 w 1170140"/>
                    <a:gd name="connsiteY4" fmla="*/ 185982 h 1356280"/>
                    <a:gd name="connsiteX5" fmla="*/ 624803 w 1170140"/>
                    <a:gd name="connsiteY5" fmla="*/ 39507 h 1356280"/>
                    <a:gd name="connsiteX6" fmla="*/ 732417 w 1170140"/>
                    <a:gd name="connsiteY6" fmla="*/ 6625 h 1356280"/>
                    <a:gd name="connsiteX7" fmla="*/ 828073 w 1170140"/>
                    <a:gd name="connsiteY7" fmla="*/ 647 h 1356280"/>
                    <a:gd name="connsiteX8" fmla="*/ 848998 w 1170140"/>
                    <a:gd name="connsiteY8" fmla="*/ 2141 h 1356280"/>
                    <a:gd name="connsiteX9" fmla="*/ 868429 w 1170140"/>
                    <a:gd name="connsiteY9" fmla="*/ 5131 h 1356280"/>
                    <a:gd name="connsiteX10" fmla="*/ 903553 w 1170140"/>
                    <a:gd name="connsiteY10" fmla="*/ 13351 h 1356280"/>
                    <a:gd name="connsiteX11" fmla="*/ 957360 w 1170140"/>
                    <a:gd name="connsiteY11" fmla="*/ 34276 h 1356280"/>
                    <a:gd name="connsiteX12" fmla="*/ 964833 w 1170140"/>
                    <a:gd name="connsiteY12" fmla="*/ 38013 h 1356280"/>
                    <a:gd name="connsiteX13" fmla="*/ 1029849 w 1170140"/>
                    <a:gd name="connsiteY13" fmla="*/ 81357 h 1356280"/>
                    <a:gd name="connsiteX14" fmla="*/ 1085898 w 1170140"/>
                    <a:gd name="connsiteY14" fmla="*/ 136659 h 1356280"/>
                    <a:gd name="connsiteX15" fmla="*/ 1141199 w 1170140"/>
                    <a:gd name="connsiteY15" fmla="*/ 233810 h 1356280"/>
                    <a:gd name="connsiteX16" fmla="*/ 1168103 w 1170140"/>
                    <a:gd name="connsiteY16" fmla="*/ 357865 h 1356280"/>
                    <a:gd name="connsiteX17" fmla="*/ 1164366 w 1170140"/>
                    <a:gd name="connsiteY17" fmla="*/ 497613 h 1356280"/>
                    <a:gd name="connsiteX18" fmla="*/ 1078425 w 1170140"/>
                    <a:gd name="connsiteY18" fmla="*/ 800277 h 1356280"/>
                    <a:gd name="connsiteX19" fmla="*/ 1075436 w 1170140"/>
                    <a:gd name="connsiteY19" fmla="*/ 807750 h 1356280"/>
                    <a:gd name="connsiteX20" fmla="*/ 1160630 w 1170140"/>
                    <a:gd name="connsiteY20" fmla="*/ 497613 h 1356280"/>
                    <a:gd name="connsiteX21" fmla="*/ 1162872 w 1170140"/>
                    <a:gd name="connsiteY21" fmla="*/ 358612 h 1356280"/>
                    <a:gd name="connsiteX22" fmla="*/ 1134474 w 1170140"/>
                    <a:gd name="connsiteY22" fmla="*/ 236799 h 1356280"/>
                    <a:gd name="connsiteX23" fmla="*/ 1079172 w 1170140"/>
                    <a:gd name="connsiteY23" fmla="*/ 142637 h 1356280"/>
                    <a:gd name="connsiteX24" fmla="*/ 1024618 w 1170140"/>
                    <a:gd name="connsiteY24" fmla="*/ 90325 h 1356280"/>
                    <a:gd name="connsiteX25" fmla="*/ 1024618 w 1170140"/>
                    <a:gd name="connsiteY25" fmla="*/ 90325 h 1356280"/>
                    <a:gd name="connsiteX26" fmla="*/ 1016398 w 1170140"/>
                    <a:gd name="connsiteY26" fmla="*/ 84346 h 1356280"/>
                    <a:gd name="connsiteX27" fmla="*/ 1014155 w 1170140"/>
                    <a:gd name="connsiteY27" fmla="*/ 82852 h 1356280"/>
                    <a:gd name="connsiteX28" fmla="*/ 1001451 w 1170140"/>
                    <a:gd name="connsiteY28" fmla="*/ 75379 h 1356280"/>
                    <a:gd name="connsiteX29" fmla="*/ 991736 w 1170140"/>
                    <a:gd name="connsiteY29" fmla="*/ 69400 h 1356280"/>
                    <a:gd name="connsiteX30" fmla="*/ 981274 w 1170140"/>
                    <a:gd name="connsiteY30" fmla="*/ 63421 h 1356280"/>
                    <a:gd name="connsiteX31" fmla="*/ 950633 w 1170140"/>
                    <a:gd name="connsiteY31" fmla="*/ 47728 h 1356280"/>
                    <a:gd name="connsiteX32" fmla="*/ 826579 w 1170140"/>
                    <a:gd name="connsiteY32" fmla="*/ 17088 h 1356280"/>
                    <a:gd name="connsiteX33" fmla="*/ 735406 w 1170140"/>
                    <a:gd name="connsiteY33" fmla="*/ 24561 h 1356280"/>
                    <a:gd name="connsiteX34" fmla="*/ 632276 w 1170140"/>
                    <a:gd name="connsiteY34" fmla="*/ 58190 h 1356280"/>
                    <a:gd name="connsiteX35" fmla="*/ 415554 w 1170140"/>
                    <a:gd name="connsiteY35" fmla="*/ 203917 h 1356280"/>
                    <a:gd name="connsiteX36" fmla="*/ 210789 w 1170140"/>
                    <a:gd name="connsiteY36" fmla="*/ 437828 h 1356280"/>
                    <a:gd name="connsiteX37" fmla="*/ 125595 w 1170140"/>
                    <a:gd name="connsiteY37" fmla="*/ 585049 h 1356280"/>
                    <a:gd name="connsiteX38" fmla="*/ 57589 w 1170140"/>
                    <a:gd name="connsiteY38" fmla="*/ 749459 h 1356280"/>
                    <a:gd name="connsiteX39" fmla="*/ 13497 w 1170140"/>
                    <a:gd name="connsiteY39" fmla="*/ 928068 h 1356280"/>
                    <a:gd name="connsiteX40" fmla="*/ 16487 w 1170140"/>
                    <a:gd name="connsiteY40" fmla="*/ 1114897 h 1356280"/>
                    <a:gd name="connsiteX41" fmla="*/ 89724 w 1170140"/>
                    <a:gd name="connsiteY41" fmla="*/ 1289770 h 1356280"/>
                    <a:gd name="connsiteX42" fmla="*/ 156982 w 1170140"/>
                    <a:gd name="connsiteY42" fmla="*/ 1356281 h 1356280"/>
                    <a:gd name="connsiteX43" fmla="*/ 87482 w 1170140"/>
                    <a:gd name="connsiteY43" fmla="*/ 1292012 h 1356280"/>
                    <a:gd name="connsiteX44" fmla="*/ 59831 w 1170140"/>
                    <a:gd name="connsiteY44" fmla="*/ 1252404 h 1356280"/>
                    <a:gd name="connsiteX45" fmla="*/ 37412 w 1170140"/>
                    <a:gd name="connsiteY45" fmla="*/ 1209807 h 1356280"/>
                    <a:gd name="connsiteX46" fmla="*/ 20971 w 1170140"/>
                    <a:gd name="connsiteY46" fmla="*/ 1164220 h 1356280"/>
                    <a:gd name="connsiteX47" fmla="*/ 9761 w 1170140"/>
                    <a:gd name="connsiteY47" fmla="*/ 1117139 h 1356280"/>
                    <a:gd name="connsiteX48" fmla="*/ 4530 w 1170140"/>
                    <a:gd name="connsiteY48" fmla="*/ 926573 h 1356280"/>
                    <a:gd name="connsiteX49" fmla="*/ 42643 w 1170140"/>
                    <a:gd name="connsiteY49" fmla="*/ 744228 h 1356280"/>
                    <a:gd name="connsiteX50" fmla="*/ 71788 w 1170140"/>
                    <a:gd name="connsiteY50" fmla="*/ 658286 h 1356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170140" h="1356280">
                      <a:moveTo>
                        <a:pt x="71788" y="658286"/>
                      </a:moveTo>
                      <a:cubicBezTo>
                        <a:pt x="82251" y="629888"/>
                        <a:pt x="94208" y="602985"/>
                        <a:pt x="106912" y="576081"/>
                      </a:cubicBezTo>
                      <a:cubicBezTo>
                        <a:pt x="131574" y="522275"/>
                        <a:pt x="159972" y="471457"/>
                        <a:pt x="191359" y="425123"/>
                      </a:cubicBezTo>
                      <a:cubicBezTo>
                        <a:pt x="222746" y="378042"/>
                        <a:pt x="257123" y="335445"/>
                        <a:pt x="291500" y="295090"/>
                      </a:cubicBezTo>
                      <a:cubicBezTo>
                        <a:pt x="326624" y="255482"/>
                        <a:pt x="362495" y="218864"/>
                        <a:pt x="399861" y="185982"/>
                      </a:cubicBezTo>
                      <a:cubicBezTo>
                        <a:pt x="473845" y="120965"/>
                        <a:pt x="550071" y="70147"/>
                        <a:pt x="624803" y="39507"/>
                      </a:cubicBezTo>
                      <a:cubicBezTo>
                        <a:pt x="662169" y="23814"/>
                        <a:pt x="698040" y="12604"/>
                        <a:pt x="732417" y="6625"/>
                      </a:cubicBezTo>
                      <a:cubicBezTo>
                        <a:pt x="766793" y="-100"/>
                        <a:pt x="798928" y="-848"/>
                        <a:pt x="828073" y="647"/>
                      </a:cubicBezTo>
                      <a:cubicBezTo>
                        <a:pt x="835547" y="1394"/>
                        <a:pt x="842273" y="2141"/>
                        <a:pt x="848998" y="2141"/>
                      </a:cubicBezTo>
                      <a:cubicBezTo>
                        <a:pt x="855724" y="2889"/>
                        <a:pt x="862450" y="4383"/>
                        <a:pt x="868429" y="5131"/>
                      </a:cubicBezTo>
                      <a:cubicBezTo>
                        <a:pt x="881133" y="6625"/>
                        <a:pt x="893090" y="10362"/>
                        <a:pt x="903553" y="13351"/>
                      </a:cubicBezTo>
                      <a:cubicBezTo>
                        <a:pt x="925225" y="20077"/>
                        <a:pt x="943160" y="26803"/>
                        <a:pt x="957360" y="34276"/>
                      </a:cubicBezTo>
                      <a:cubicBezTo>
                        <a:pt x="960349" y="35771"/>
                        <a:pt x="962591" y="36518"/>
                        <a:pt x="964833" y="38013"/>
                      </a:cubicBezTo>
                      <a:cubicBezTo>
                        <a:pt x="973800" y="41749"/>
                        <a:pt x="1016398" y="70895"/>
                        <a:pt x="1029849" y="81357"/>
                      </a:cubicBezTo>
                      <a:cubicBezTo>
                        <a:pt x="1049279" y="96303"/>
                        <a:pt x="1067962" y="114986"/>
                        <a:pt x="1085898" y="136659"/>
                      </a:cubicBezTo>
                      <a:cubicBezTo>
                        <a:pt x="1107570" y="163562"/>
                        <a:pt x="1127000" y="196444"/>
                        <a:pt x="1141199" y="233810"/>
                      </a:cubicBezTo>
                      <a:cubicBezTo>
                        <a:pt x="1155399" y="271176"/>
                        <a:pt x="1164366" y="313026"/>
                        <a:pt x="1168103" y="357865"/>
                      </a:cubicBezTo>
                      <a:cubicBezTo>
                        <a:pt x="1171840" y="402704"/>
                        <a:pt x="1170345" y="449785"/>
                        <a:pt x="1164366" y="497613"/>
                      </a:cubicBezTo>
                      <a:cubicBezTo>
                        <a:pt x="1152409" y="594764"/>
                        <a:pt x="1122517" y="697894"/>
                        <a:pt x="1078425" y="800277"/>
                      </a:cubicBezTo>
                      <a:cubicBezTo>
                        <a:pt x="1077677" y="802519"/>
                        <a:pt x="1076183" y="804761"/>
                        <a:pt x="1075436" y="807750"/>
                      </a:cubicBezTo>
                      <a:cubicBezTo>
                        <a:pt x="1075436" y="807750"/>
                        <a:pt x="1151662" y="614195"/>
                        <a:pt x="1160630" y="497613"/>
                      </a:cubicBezTo>
                      <a:cubicBezTo>
                        <a:pt x="1164366" y="449037"/>
                        <a:pt x="1166608" y="402704"/>
                        <a:pt x="1162872" y="358612"/>
                      </a:cubicBezTo>
                      <a:cubicBezTo>
                        <a:pt x="1158388" y="314520"/>
                        <a:pt x="1148673" y="273418"/>
                        <a:pt x="1134474" y="236799"/>
                      </a:cubicBezTo>
                      <a:cubicBezTo>
                        <a:pt x="1120275" y="200181"/>
                        <a:pt x="1100844" y="168793"/>
                        <a:pt x="1079172" y="142637"/>
                      </a:cubicBezTo>
                      <a:cubicBezTo>
                        <a:pt x="1061984" y="121712"/>
                        <a:pt x="1043301" y="104524"/>
                        <a:pt x="1024618" y="90325"/>
                      </a:cubicBezTo>
                      <a:cubicBezTo>
                        <a:pt x="1024618" y="91072"/>
                        <a:pt x="1024618" y="90325"/>
                        <a:pt x="1024618" y="90325"/>
                      </a:cubicBezTo>
                      <a:cubicBezTo>
                        <a:pt x="1021629" y="88083"/>
                        <a:pt x="1019387" y="86588"/>
                        <a:pt x="1016398" y="84346"/>
                      </a:cubicBezTo>
                      <a:cubicBezTo>
                        <a:pt x="1015650" y="83599"/>
                        <a:pt x="1014903" y="83599"/>
                        <a:pt x="1014155" y="82852"/>
                      </a:cubicBezTo>
                      <a:cubicBezTo>
                        <a:pt x="1008924" y="79862"/>
                        <a:pt x="1005188" y="76873"/>
                        <a:pt x="1001451" y="75379"/>
                      </a:cubicBezTo>
                      <a:cubicBezTo>
                        <a:pt x="995473" y="71642"/>
                        <a:pt x="992483" y="69400"/>
                        <a:pt x="991736" y="69400"/>
                      </a:cubicBezTo>
                      <a:cubicBezTo>
                        <a:pt x="990989" y="69400"/>
                        <a:pt x="987999" y="67158"/>
                        <a:pt x="981274" y="63421"/>
                      </a:cubicBezTo>
                      <a:cubicBezTo>
                        <a:pt x="974548" y="59685"/>
                        <a:pt x="964085" y="52959"/>
                        <a:pt x="950633" y="47728"/>
                      </a:cubicBezTo>
                      <a:cubicBezTo>
                        <a:pt x="924477" y="35023"/>
                        <a:pt x="881880" y="20077"/>
                        <a:pt x="826579" y="17088"/>
                      </a:cubicBezTo>
                      <a:cubicBezTo>
                        <a:pt x="798928" y="16340"/>
                        <a:pt x="768288" y="17835"/>
                        <a:pt x="735406" y="24561"/>
                      </a:cubicBezTo>
                      <a:cubicBezTo>
                        <a:pt x="702524" y="31287"/>
                        <a:pt x="667400" y="42497"/>
                        <a:pt x="632276" y="58190"/>
                      </a:cubicBezTo>
                      <a:cubicBezTo>
                        <a:pt x="561281" y="89578"/>
                        <a:pt x="487297" y="139648"/>
                        <a:pt x="415554" y="203917"/>
                      </a:cubicBezTo>
                      <a:cubicBezTo>
                        <a:pt x="343812" y="268187"/>
                        <a:pt x="273564" y="346655"/>
                        <a:pt x="210789" y="437828"/>
                      </a:cubicBezTo>
                      <a:cubicBezTo>
                        <a:pt x="179402" y="483414"/>
                        <a:pt x="151004" y="532737"/>
                        <a:pt x="125595" y="585049"/>
                      </a:cubicBezTo>
                      <a:cubicBezTo>
                        <a:pt x="100186" y="637361"/>
                        <a:pt x="77019" y="691916"/>
                        <a:pt x="57589" y="749459"/>
                      </a:cubicBezTo>
                      <a:cubicBezTo>
                        <a:pt x="38159" y="807003"/>
                        <a:pt x="22465" y="866788"/>
                        <a:pt x="13497" y="928068"/>
                      </a:cubicBezTo>
                      <a:cubicBezTo>
                        <a:pt x="4530" y="989348"/>
                        <a:pt x="6024" y="1052123"/>
                        <a:pt x="16487" y="1114897"/>
                      </a:cubicBezTo>
                      <a:cubicBezTo>
                        <a:pt x="26949" y="1177672"/>
                        <a:pt x="51611" y="1238952"/>
                        <a:pt x="89724" y="1289770"/>
                      </a:cubicBezTo>
                      <a:cubicBezTo>
                        <a:pt x="116627" y="1327883"/>
                        <a:pt x="156982" y="1355534"/>
                        <a:pt x="156982" y="1356281"/>
                      </a:cubicBezTo>
                      <a:cubicBezTo>
                        <a:pt x="130826" y="1337598"/>
                        <a:pt x="107659" y="1316673"/>
                        <a:pt x="87482" y="1292012"/>
                      </a:cubicBezTo>
                      <a:cubicBezTo>
                        <a:pt x="77019" y="1279307"/>
                        <a:pt x="68052" y="1265856"/>
                        <a:pt x="59831" y="1252404"/>
                      </a:cubicBezTo>
                      <a:cubicBezTo>
                        <a:pt x="51611" y="1238952"/>
                        <a:pt x="44137" y="1224006"/>
                        <a:pt x="37412" y="1209807"/>
                      </a:cubicBezTo>
                      <a:cubicBezTo>
                        <a:pt x="30686" y="1194860"/>
                        <a:pt x="25455" y="1179914"/>
                        <a:pt x="20971" y="1164220"/>
                      </a:cubicBezTo>
                      <a:cubicBezTo>
                        <a:pt x="16487" y="1148527"/>
                        <a:pt x="12750" y="1132833"/>
                        <a:pt x="9761" y="1117139"/>
                      </a:cubicBezTo>
                      <a:cubicBezTo>
                        <a:pt x="-2196" y="1053617"/>
                        <a:pt x="-2196" y="989348"/>
                        <a:pt x="4530" y="926573"/>
                      </a:cubicBezTo>
                      <a:cubicBezTo>
                        <a:pt x="11256" y="863799"/>
                        <a:pt x="25455" y="802519"/>
                        <a:pt x="42643" y="744228"/>
                      </a:cubicBezTo>
                      <a:cubicBezTo>
                        <a:pt x="50863" y="715082"/>
                        <a:pt x="60578" y="685937"/>
                        <a:pt x="71788" y="658286"/>
                      </a:cubicBezTo>
                      <a:close/>
                    </a:path>
                  </a:pathLst>
                </a:custGeom>
                <a:solidFill>
                  <a:srgbClr val="A5AFD1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76" name="자유형: 도형 675">
                  <a:extLst>
                    <a:ext uri="{FF2B5EF4-FFF2-40B4-BE49-F238E27FC236}">
                      <a16:creationId xmlns:a16="http://schemas.microsoft.com/office/drawing/2014/main" id="{154A344B-3FE4-67B7-19C1-3F4872EC3AD3}"/>
                    </a:ext>
                  </a:extLst>
                </p:cNvPr>
                <p:cNvSpPr/>
                <p:nvPr/>
              </p:nvSpPr>
              <p:spPr>
                <a:xfrm>
                  <a:off x="2470828" y="2156050"/>
                  <a:ext cx="111498" cy="288464"/>
                </a:xfrm>
                <a:custGeom>
                  <a:avLst/>
                  <a:gdLst>
                    <a:gd name="connsiteX0" fmla="*/ 148 w 111498"/>
                    <a:gd name="connsiteY0" fmla="*/ 0 h 288464"/>
                    <a:gd name="connsiteX1" fmla="*/ 68154 w 111498"/>
                    <a:gd name="connsiteY1" fmla="*/ 278749 h 288464"/>
                    <a:gd name="connsiteX2" fmla="*/ 74133 w 111498"/>
                    <a:gd name="connsiteY2" fmla="*/ 288465 h 288464"/>
                    <a:gd name="connsiteX3" fmla="*/ 111499 w 111498"/>
                    <a:gd name="connsiteY3" fmla="*/ 85942 h 288464"/>
                    <a:gd name="connsiteX4" fmla="*/ 148 w 111498"/>
                    <a:gd name="connsiteY4" fmla="*/ 0 h 288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498" h="288464">
                      <a:moveTo>
                        <a:pt x="148" y="0"/>
                      </a:moveTo>
                      <a:cubicBezTo>
                        <a:pt x="-2093" y="111350"/>
                        <a:pt x="21073" y="206260"/>
                        <a:pt x="68154" y="278749"/>
                      </a:cubicBezTo>
                      <a:lnTo>
                        <a:pt x="74133" y="288465"/>
                      </a:lnTo>
                      <a:lnTo>
                        <a:pt x="111499" y="85942"/>
                      </a:lnTo>
                      <a:lnTo>
                        <a:pt x="148" y="0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677" name="그래픽 226">
                <a:extLst>
                  <a:ext uri="{FF2B5EF4-FFF2-40B4-BE49-F238E27FC236}">
                    <a16:creationId xmlns:a16="http://schemas.microsoft.com/office/drawing/2014/main" id="{33300068-B382-9370-EF59-3B2806820111}"/>
                  </a:ext>
                </a:extLst>
              </p:cNvPr>
              <p:cNvGrpSpPr/>
              <p:nvPr/>
            </p:nvGrpSpPr>
            <p:grpSpPr>
              <a:xfrm>
                <a:off x="1741459" y="2013312"/>
                <a:ext cx="503768" cy="1247020"/>
                <a:chOff x="1741459" y="2013312"/>
                <a:chExt cx="503768" cy="1247020"/>
              </a:xfrm>
            </p:grpSpPr>
            <p:sp>
              <p:nvSpPr>
                <p:cNvPr id="678" name="자유형: 도형 677">
                  <a:extLst>
                    <a:ext uri="{FF2B5EF4-FFF2-40B4-BE49-F238E27FC236}">
                      <a16:creationId xmlns:a16="http://schemas.microsoft.com/office/drawing/2014/main" id="{945368BA-F24B-60E1-92E3-C87D0181E1DA}"/>
                    </a:ext>
                  </a:extLst>
                </p:cNvPr>
                <p:cNvSpPr/>
                <p:nvPr/>
              </p:nvSpPr>
              <p:spPr>
                <a:xfrm>
                  <a:off x="1748554" y="3106501"/>
                  <a:ext cx="357748" cy="153831"/>
                </a:xfrm>
                <a:custGeom>
                  <a:avLst/>
                  <a:gdLst>
                    <a:gd name="connsiteX0" fmla="*/ 32648 w 357748"/>
                    <a:gd name="connsiteY0" fmla="*/ 133159 h 153831"/>
                    <a:gd name="connsiteX1" fmla="*/ 106633 w 357748"/>
                    <a:gd name="connsiteY1" fmla="*/ 139138 h 153831"/>
                    <a:gd name="connsiteX2" fmla="*/ 122327 w 357748"/>
                    <a:gd name="connsiteY2" fmla="*/ 65901 h 153831"/>
                    <a:gd name="connsiteX3" fmla="*/ 271043 w 357748"/>
                    <a:gd name="connsiteY3" fmla="*/ 82342 h 153831"/>
                    <a:gd name="connsiteX4" fmla="*/ 304672 w 357748"/>
                    <a:gd name="connsiteY4" fmla="*/ 20314 h 153831"/>
                    <a:gd name="connsiteX5" fmla="*/ 116348 w 357748"/>
                    <a:gd name="connsiteY5" fmla="*/ 3126 h 153831"/>
                    <a:gd name="connsiteX6" fmla="*/ 32648 w 357748"/>
                    <a:gd name="connsiteY6" fmla="*/ 133159 h 153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57748" h="153831">
                      <a:moveTo>
                        <a:pt x="32648" y="133159"/>
                      </a:moveTo>
                      <a:cubicBezTo>
                        <a:pt x="52826" y="164547"/>
                        <a:pt x="93181" y="154832"/>
                        <a:pt x="106633" y="139138"/>
                      </a:cubicBezTo>
                      <a:cubicBezTo>
                        <a:pt x="129052" y="113729"/>
                        <a:pt x="94676" y="74868"/>
                        <a:pt x="122327" y="65901"/>
                      </a:cubicBezTo>
                      <a:cubicBezTo>
                        <a:pt x="158945" y="53944"/>
                        <a:pt x="240403" y="71879"/>
                        <a:pt x="271043" y="82342"/>
                      </a:cubicBezTo>
                      <a:cubicBezTo>
                        <a:pt x="360721" y="112982"/>
                        <a:pt x="395097" y="43481"/>
                        <a:pt x="304672" y="20314"/>
                      </a:cubicBezTo>
                      <a:cubicBezTo>
                        <a:pt x="194816" y="-8084"/>
                        <a:pt x="185101" y="9852"/>
                        <a:pt x="116348" y="3126"/>
                      </a:cubicBezTo>
                      <a:cubicBezTo>
                        <a:pt x="78235" y="-2105"/>
                        <a:pt x="-63008" y="-17799"/>
                        <a:pt x="32648" y="133159"/>
                      </a:cubicBezTo>
                      <a:close/>
                    </a:path>
                  </a:pathLst>
                </a:custGeom>
                <a:solidFill>
                  <a:srgbClr val="47628E">
                    <a:alpha val="50000"/>
                  </a:srgbClr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679" name="그래픽 226">
                  <a:extLst>
                    <a:ext uri="{FF2B5EF4-FFF2-40B4-BE49-F238E27FC236}">
                      <a16:creationId xmlns:a16="http://schemas.microsoft.com/office/drawing/2014/main" id="{5EDDD36E-BDA3-739D-C070-6653EFC1AFD0}"/>
                    </a:ext>
                  </a:extLst>
                </p:cNvPr>
                <p:cNvGrpSpPr/>
                <p:nvPr/>
              </p:nvGrpSpPr>
              <p:grpSpPr>
                <a:xfrm>
                  <a:off x="1746748" y="2502512"/>
                  <a:ext cx="344885" cy="716711"/>
                  <a:chOff x="1746748" y="2502512"/>
                  <a:chExt cx="344885" cy="716711"/>
                </a:xfrm>
              </p:grpSpPr>
              <p:grpSp>
                <p:nvGrpSpPr>
                  <p:cNvPr id="680" name="그래픽 226">
                    <a:extLst>
                      <a:ext uri="{FF2B5EF4-FFF2-40B4-BE49-F238E27FC236}">
                        <a16:creationId xmlns:a16="http://schemas.microsoft.com/office/drawing/2014/main" id="{7850B9EE-0371-C202-1F04-F62AEE78CA19}"/>
                      </a:ext>
                    </a:extLst>
                  </p:cNvPr>
                  <p:cNvGrpSpPr/>
                  <p:nvPr/>
                </p:nvGrpSpPr>
                <p:grpSpPr>
                  <a:xfrm>
                    <a:off x="1770565" y="3113078"/>
                    <a:ext cx="68700" cy="106145"/>
                    <a:chOff x="1770565" y="3113078"/>
                    <a:chExt cx="68700" cy="106145"/>
                  </a:xfrm>
                </p:grpSpPr>
                <p:sp>
                  <p:nvSpPr>
                    <p:cNvPr id="681" name="자유형: 도형 680">
                      <a:extLst>
                        <a:ext uri="{FF2B5EF4-FFF2-40B4-BE49-F238E27FC236}">
                          <a16:creationId xmlns:a16="http://schemas.microsoft.com/office/drawing/2014/main" id="{6B145BCA-31B9-7168-CB37-CBE4195262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70565" y="3124288"/>
                      <a:ext cx="68700" cy="94935"/>
                    </a:xfrm>
                    <a:custGeom>
                      <a:avLst/>
                      <a:gdLst>
                        <a:gd name="connsiteX0" fmla="*/ 53983 w 68700"/>
                        <a:gd name="connsiteY0" fmla="*/ 49608 h 94935"/>
                        <a:gd name="connsiteX1" fmla="*/ 67434 w 68700"/>
                        <a:gd name="connsiteY1" fmla="*/ 73523 h 94935"/>
                        <a:gd name="connsiteX2" fmla="*/ 45762 w 68700"/>
                        <a:gd name="connsiteY2" fmla="*/ 94447 h 94935"/>
                        <a:gd name="connsiteX3" fmla="*/ 21101 w 68700"/>
                        <a:gd name="connsiteY3" fmla="*/ 80996 h 94935"/>
                        <a:gd name="connsiteX4" fmla="*/ 12880 w 68700"/>
                        <a:gd name="connsiteY4" fmla="*/ 60818 h 94935"/>
                        <a:gd name="connsiteX5" fmla="*/ 9891 w 68700"/>
                        <a:gd name="connsiteY5" fmla="*/ 45124 h 94935"/>
                        <a:gd name="connsiteX6" fmla="*/ 6154 w 68700"/>
                        <a:gd name="connsiteY6" fmla="*/ 39893 h 94935"/>
                        <a:gd name="connsiteX7" fmla="*/ 2418 w 68700"/>
                        <a:gd name="connsiteY7" fmla="*/ 29431 h 94935"/>
                        <a:gd name="connsiteX8" fmla="*/ 18859 w 68700"/>
                        <a:gd name="connsiteY8" fmla="*/ 1033 h 94935"/>
                        <a:gd name="connsiteX9" fmla="*/ 45762 w 68700"/>
                        <a:gd name="connsiteY9" fmla="*/ 13737 h 94935"/>
                        <a:gd name="connsiteX10" fmla="*/ 53983 w 68700"/>
                        <a:gd name="connsiteY10" fmla="*/ 49608 h 949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8700" h="94935">
                          <a:moveTo>
                            <a:pt x="53983" y="49608"/>
                          </a:moveTo>
                          <a:cubicBezTo>
                            <a:pt x="56225" y="59323"/>
                            <a:pt x="62203" y="57829"/>
                            <a:pt x="67434" y="73523"/>
                          </a:cubicBezTo>
                          <a:cubicBezTo>
                            <a:pt x="71918" y="86227"/>
                            <a:pt x="64445" y="97437"/>
                            <a:pt x="45762" y="94447"/>
                          </a:cubicBezTo>
                          <a:cubicBezTo>
                            <a:pt x="33805" y="92206"/>
                            <a:pt x="26332" y="88469"/>
                            <a:pt x="21101" y="80996"/>
                          </a:cubicBezTo>
                          <a:cubicBezTo>
                            <a:pt x="18859" y="78006"/>
                            <a:pt x="15122" y="69786"/>
                            <a:pt x="12880" y="60818"/>
                          </a:cubicBezTo>
                          <a:cubicBezTo>
                            <a:pt x="11386" y="54840"/>
                            <a:pt x="10638" y="50356"/>
                            <a:pt x="9891" y="45124"/>
                          </a:cubicBezTo>
                          <a:cubicBezTo>
                            <a:pt x="9144" y="41388"/>
                            <a:pt x="6902" y="41388"/>
                            <a:pt x="6154" y="39893"/>
                          </a:cubicBezTo>
                          <a:cubicBezTo>
                            <a:pt x="4660" y="36157"/>
                            <a:pt x="3165" y="33167"/>
                            <a:pt x="2418" y="29431"/>
                          </a:cubicBezTo>
                          <a:cubicBezTo>
                            <a:pt x="-571" y="20463"/>
                            <a:pt x="-5055" y="5517"/>
                            <a:pt x="18859" y="1033"/>
                          </a:cubicBezTo>
                          <a:cubicBezTo>
                            <a:pt x="42026" y="-3451"/>
                            <a:pt x="43520" y="7759"/>
                            <a:pt x="45762" y="13737"/>
                          </a:cubicBezTo>
                          <a:cubicBezTo>
                            <a:pt x="47257" y="19716"/>
                            <a:pt x="50993" y="36157"/>
                            <a:pt x="53983" y="49608"/>
                          </a:cubicBezTo>
                          <a:close/>
                        </a:path>
                      </a:pathLst>
                    </a:custGeom>
                    <a:solidFill>
                      <a:srgbClr val="616B8C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682" name="자유형: 도형 681">
                      <a:extLst>
                        <a:ext uri="{FF2B5EF4-FFF2-40B4-BE49-F238E27FC236}">
                          <a16:creationId xmlns:a16="http://schemas.microsoft.com/office/drawing/2014/main" id="{703CE8AC-DCB0-A6AE-A391-6CED88A546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71837" y="3113078"/>
                      <a:ext cx="65360" cy="101109"/>
                    </a:xfrm>
                    <a:custGeom>
                      <a:avLst/>
                      <a:gdLst>
                        <a:gd name="connsiteX0" fmla="*/ 4881 w 65360"/>
                        <a:gd name="connsiteY0" fmla="*/ 5517 h 101109"/>
                        <a:gd name="connsiteX1" fmla="*/ 25806 w 65360"/>
                        <a:gd name="connsiteY1" fmla="*/ 1780 h 101109"/>
                        <a:gd name="connsiteX2" fmla="*/ 42995 w 65360"/>
                        <a:gd name="connsiteY2" fmla="*/ 15232 h 101109"/>
                        <a:gd name="connsiteX3" fmla="*/ 50468 w 65360"/>
                        <a:gd name="connsiteY3" fmla="*/ 45125 h 101109"/>
                        <a:gd name="connsiteX4" fmla="*/ 60183 w 65360"/>
                        <a:gd name="connsiteY4" fmla="*/ 66050 h 101109"/>
                        <a:gd name="connsiteX5" fmla="*/ 64667 w 65360"/>
                        <a:gd name="connsiteY5" fmla="*/ 80249 h 101109"/>
                        <a:gd name="connsiteX6" fmla="*/ 56446 w 65360"/>
                        <a:gd name="connsiteY6" fmla="*/ 100426 h 101109"/>
                        <a:gd name="connsiteX7" fmla="*/ 23564 w 65360"/>
                        <a:gd name="connsiteY7" fmla="*/ 90711 h 101109"/>
                        <a:gd name="connsiteX8" fmla="*/ 10860 w 65360"/>
                        <a:gd name="connsiteY8" fmla="*/ 54840 h 101109"/>
                        <a:gd name="connsiteX9" fmla="*/ 398 w 65360"/>
                        <a:gd name="connsiteY9" fmla="*/ 28684 h 101109"/>
                        <a:gd name="connsiteX10" fmla="*/ 4881 w 65360"/>
                        <a:gd name="connsiteY10" fmla="*/ 5517 h 1011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5360" h="101109">
                          <a:moveTo>
                            <a:pt x="4881" y="5517"/>
                          </a:moveTo>
                          <a:cubicBezTo>
                            <a:pt x="10113" y="-2704"/>
                            <a:pt x="17586" y="286"/>
                            <a:pt x="25806" y="1780"/>
                          </a:cubicBezTo>
                          <a:cubicBezTo>
                            <a:pt x="33280" y="3275"/>
                            <a:pt x="42247" y="9254"/>
                            <a:pt x="42995" y="15232"/>
                          </a:cubicBezTo>
                          <a:cubicBezTo>
                            <a:pt x="43742" y="21211"/>
                            <a:pt x="45237" y="30178"/>
                            <a:pt x="50468" y="45125"/>
                          </a:cubicBezTo>
                          <a:cubicBezTo>
                            <a:pt x="53457" y="53345"/>
                            <a:pt x="57941" y="61566"/>
                            <a:pt x="60183" y="66050"/>
                          </a:cubicBezTo>
                          <a:cubicBezTo>
                            <a:pt x="61678" y="69786"/>
                            <a:pt x="63920" y="75765"/>
                            <a:pt x="64667" y="80249"/>
                          </a:cubicBezTo>
                          <a:cubicBezTo>
                            <a:pt x="65414" y="88469"/>
                            <a:pt x="67656" y="98184"/>
                            <a:pt x="56446" y="100426"/>
                          </a:cubicBezTo>
                          <a:cubicBezTo>
                            <a:pt x="40753" y="103416"/>
                            <a:pt x="29543" y="95942"/>
                            <a:pt x="23564" y="90711"/>
                          </a:cubicBezTo>
                          <a:cubicBezTo>
                            <a:pt x="18333" y="85480"/>
                            <a:pt x="13102" y="67544"/>
                            <a:pt x="10860" y="54840"/>
                          </a:cubicBezTo>
                          <a:cubicBezTo>
                            <a:pt x="9365" y="46619"/>
                            <a:pt x="3387" y="42136"/>
                            <a:pt x="398" y="28684"/>
                          </a:cubicBezTo>
                          <a:cubicBezTo>
                            <a:pt x="-1097" y="18221"/>
                            <a:pt x="1892" y="10001"/>
                            <a:pt x="4881" y="5517"/>
                          </a:cubicBezTo>
                          <a:close/>
                        </a:path>
                      </a:pathLst>
                    </a:custGeom>
                    <a:solidFill>
                      <a:srgbClr val="2B334A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683" name="그래픽 226">
                    <a:extLst>
                      <a:ext uri="{FF2B5EF4-FFF2-40B4-BE49-F238E27FC236}">
                        <a16:creationId xmlns:a16="http://schemas.microsoft.com/office/drawing/2014/main" id="{DC3554B9-6275-99B6-BE2C-7C4AEE9D4306}"/>
                      </a:ext>
                    </a:extLst>
                  </p:cNvPr>
                  <p:cNvGrpSpPr/>
                  <p:nvPr/>
                </p:nvGrpSpPr>
                <p:grpSpPr>
                  <a:xfrm>
                    <a:off x="1962344" y="3097802"/>
                    <a:ext cx="129289" cy="82645"/>
                    <a:chOff x="1962344" y="3097802"/>
                    <a:chExt cx="129289" cy="82645"/>
                  </a:xfrm>
                </p:grpSpPr>
                <p:sp>
                  <p:nvSpPr>
                    <p:cNvPr id="684" name="자유형: 도형 683">
                      <a:extLst>
                        <a:ext uri="{FF2B5EF4-FFF2-40B4-BE49-F238E27FC236}">
                          <a16:creationId xmlns:a16="http://schemas.microsoft.com/office/drawing/2014/main" id="{71700BAA-5A22-6F44-417C-9F083310C8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62344" y="3124818"/>
                      <a:ext cx="129289" cy="55629"/>
                    </a:xfrm>
                    <a:custGeom>
                      <a:avLst/>
                      <a:gdLst>
                        <a:gd name="connsiteX0" fmla="*/ 52770 w 129289"/>
                        <a:gd name="connsiteY0" fmla="*/ 38616 h 55629"/>
                        <a:gd name="connsiteX1" fmla="*/ 80420 w 129289"/>
                        <a:gd name="connsiteY1" fmla="*/ 52815 h 55629"/>
                        <a:gd name="connsiteX2" fmla="*/ 127501 w 129289"/>
                        <a:gd name="connsiteY2" fmla="*/ 47584 h 55629"/>
                        <a:gd name="connsiteX3" fmla="*/ 128249 w 129289"/>
                        <a:gd name="connsiteY3" fmla="*/ 39363 h 55629"/>
                        <a:gd name="connsiteX4" fmla="*/ 114050 w 129289"/>
                        <a:gd name="connsiteY4" fmla="*/ 25912 h 55629"/>
                        <a:gd name="connsiteX5" fmla="*/ 68463 w 129289"/>
                        <a:gd name="connsiteY5" fmla="*/ 12460 h 55629"/>
                        <a:gd name="connsiteX6" fmla="*/ 34087 w 129289"/>
                        <a:gd name="connsiteY6" fmla="*/ 503 h 55629"/>
                        <a:gd name="connsiteX7" fmla="*/ 2699 w 129289"/>
                        <a:gd name="connsiteY7" fmla="*/ 1998 h 55629"/>
                        <a:gd name="connsiteX8" fmla="*/ 13162 w 129289"/>
                        <a:gd name="connsiteY8" fmla="*/ 26659 h 55629"/>
                        <a:gd name="connsiteX9" fmla="*/ 31845 w 129289"/>
                        <a:gd name="connsiteY9" fmla="*/ 31890 h 55629"/>
                        <a:gd name="connsiteX10" fmla="*/ 40065 w 129289"/>
                        <a:gd name="connsiteY10" fmla="*/ 30396 h 55629"/>
                        <a:gd name="connsiteX11" fmla="*/ 52770 w 129289"/>
                        <a:gd name="connsiteY11" fmla="*/ 38616 h 556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29289" h="55629">
                          <a:moveTo>
                            <a:pt x="52770" y="38616"/>
                          </a:moveTo>
                          <a:cubicBezTo>
                            <a:pt x="63232" y="45342"/>
                            <a:pt x="69958" y="50573"/>
                            <a:pt x="80420" y="52815"/>
                          </a:cubicBezTo>
                          <a:cubicBezTo>
                            <a:pt x="105082" y="58046"/>
                            <a:pt x="120028" y="55804"/>
                            <a:pt x="127501" y="47584"/>
                          </a:cubicBezTo>
                          <a:cubicBezTo>
                            <a:pt x="130491" y="43847"/>
                            <a:pt x="128996" y="40858"/>
                            <a:pt x="128249" y="39363"/>
                          </a:cubicBezTo>
                          <a:cubicBezTo>
                            <a:pt x="127501" y="31890"/>
                            <a:pt x="119281" y="27406"/>
                            <a:pt x="114050" y="25912"/>
                          </a:cubicBezTo>
                          <a:cubicBezTo>
                            <a:pt x="98356" y="21428"/>
                            <a:pt x="90135" y="19933"/>
                            <a:pt x="68463" y="12460"/>
                          </a:cubicBezTo>
                          <a:cubicBezTo>
                            <a:pt x="64727" y="10965"/>
                            <a:pt x="43054" y="2745"/>
                            <a:pt x="34087" y="503"/>
                          </a:cubicBezTo>
                          <a:cubicBezTo>
                            <a:pt x="28108" y="-992"/>
                            <a:pt x="3447" y="1250"/>
                            <a:pt x="2699" y="1998"/>
                          </a:cubicBezTo>
                          <a:cubicBezTo>
                            <a:pt x="-4027" y="13954"/>
                            <a:pt x="2699" y="23670"/>
                            <a:pt x="13162" y="26659"/>
                          </a:cubicBezTo>
                          <a:cubicBezTo>
                            <a:pt x="16898" y="28154"/>
                            <a:pt x="25866" y="30396"/>
                            <a:pt x="31845" y="31890"/>
                          </a:cubicBezTo>
                          <a:cubicBezTo>
                            <a:pt x="35581" y="32637"/>
                            <a:pt x="35581" y="28901"/>
                            <a:pt x="40065" y="30396"/>
                          </a:cubicBezTo>
                          <a:cubicBezTo>
                            <a:pt x="43054" y="31890"/>
                            <a:pt x="49780" y="37121"/>
                            <a:pt x="52770" y="38616"/>
                          </a:cubicBezTo>
                          <a:close/>
                        </a:path>
                      </a:pathLst>
                    </a:custGeom>
                    <a:solidFill>
                      <a:srgbClr val="616B8C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685" name="자유형: 도형 684">
                      <a:extLst>
                        <a:ext uri="{FF2B5EF4-FFF2-40B4-BE49-F238E27FC236}">
                          <a16:creationId xmlns:a16="http://schemas.microsoft.com/office/drawing/2014/main" id="{4595490A-2C4A-9E3E-8E36-AE1A878DD4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63631" y="3097802"/>
                      <a:ext cx="126513" cy="77048"/>
                    </a:xfrm>
                    <a:custGeom>
                      <a:avLst/>
                      <a:gdLst>
                        <a:gd name="connsiteX0" fmla="*/ 5148 w 126513"/>
                        <a:gd name="connsiteY0" fmla="*/ 4352 h 77048"/>
                        <a:gd name="connsiteX1" fmla="*/ 7390 w 126513"/>
                        <a:gd name="connsiteY1" fmla="*/ 615 h 77048"/>
                        <a:gd name="connsiteX2" fmla="*/ 37283 w 126513"/>
                        <a:gd name="connsiteY2" fmla="*/ 18551 h 77048"/>
                        <a:gd name="connsiteX3" fmla="*/ 62692 w 126513"/>
                        <a:gd name="connsiteY3" fmla="*/ 16309 h 77048"/>
                        <a:gd name="connsiteX4" fmla="*/ 91090 w 126513"/>
                        <a:gd name="connsiteY4" fmla="*/ 39476 h 77048"/>
                        <a:gd name="connsiteX5" fmla="*/ 111267 w 126513"/>
                        <a:gd name="connsiteY5" fmla="*/ 47696 h 77048"/>
                        <a:gd name="connsiteX6" fmla="*/ 124719 w 126513"/>
                        <a:gd name="connsiteY6" fmla="*/ 71610 h 77048"/>
                        <a:gd name="connsiteX7" fmla="*/ 80627 w 126513"/>
                        <a:gd name="connsiteY7" fmla="*/ 74600 h 77048"/>
                        <a:gd name="connsiteX8" fmla="*/ 48493 w 126513"/>
                        <a:gd name="connsiteY8" fmla="*/ 58159 h 77048"/>
                        <a:gd name="connsiteX9" fmla="*/ 17105 w 126513"/>
                        <a:gd name="connsiteY9" fmla="*/ 46202 h 77048"/>
                        <a:gd name="connsiteX10" fmla="*/ 664 w 126513"/>
                        <a:gd name="connsiteY10" fmla="*/ 33497 h 77048"/>
                        <a:gd name="connsiteX11" fmla="*/ 664 w 126513"/>
                        <a:gd name="connsiteY11" fmla="*/ 21540 h 77048"/>
                        <a:gd name="connsiteX12" fmla="*/ 5148 w 126513"/>
                        <a:gd name="connsiteY12" fmla="*/ 4352 h 770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26513" h="77048">
                          <a:moveTo>
                            <a:pt x="5148" y="4352"/>
                          </a:moveTo>
                          <a:cubicBezTo>
                            <a:pt x="5896" y="2110"/>
                            <a:pt x="6643" y="615"/>
                            <a:pt x="7390" y="615"/>
                          </a:cubicBezTo>
                          <a:cubicBezTo>
                            <a:pt x="12621" y="-3121"/>
                            <a:pt x="22337" y="11078"/>
                            <a:pt x="37283" y="18551"/>
                          </a:cubicBezTo>
                          <a:cubicBezTo>
                            <a:pt x="48493" y="24529"/>
                            <a:pt x="54471" y="8088"/>
                            <a:pt x="62692" y="16309"/>
                          </a:cubicBezTo>
                          <a:cubicBezTo>
                            <a:pt x="64186" y="17804"/>
                            <a:pt x="74649" y="30508"/>
                            <a:pt x="91090" y="39476"/>
                          </a:cubicBezTo>
                          <a:cubicBezTo>
                            <a:pt x="92584" y="40223"/>
                            <a:pt x="102299" y="43960"/>
                            <a:pt x="111267" y="47696"/>
                          </a:cubicBezTo>
                          <a:cubicBezTo>
                            <a:pt x="123224" y="52180"/>
                            <a:pt x="129950" y="64885"/>
                            <a:pt x="124719" y="71610"/>
                          </a:cubicBezTo>
                          <a:cubicBezTo>
                            <a:pt x="117993" y="79084"/>
                            <a:pt x="90342" y="77589"/>
                            <a:pt x="80627" y="74600"/>
                          </a:cubicBezTo>
                          <a:cubicBezTo>
                            <a:pt x="70912" y="71610"/>
                            <a:pt x="67176" y="67874"/>
                            <a:pt x="48493" y="58159"/>
                          </a:cubicBezTo>
                          <a:cubicBezTo>
                            <a:pt x="34294" y="49938"/>
                            <a:pt x="24578" y="49191"/>
                            <a:pt x="17105" y="46202"/>
                          </a:cubicBezTo>
                          <a:cubicBezTo>
                            <a:pt x="11127" y="43960"/>
                            <a:pt x="664" y="39476"/>
                            <a:pt x="664" y="33497"/>
                          </a:cubicBezTo>
                          <a:cubicBezTo>
                            <a:pt x="664" y="33497"/>
                            <a:pt x="-830" y="26771"/>
                            <a:pt x="664" y="21540"/>
                          </a:cubicBezTo>
                          <a:cubicBezTo>
                            <a:pt x="2906" y="11078"/>
                            <a:pt x="4401" y="6594"/>
                            <a:pt x="5148" y="4352"/>
                          </a:cubicBezTo>
                          <a:close/>
                        </a:path>
                      </a:pathLst>
                    </a:custGeom>
                    <a:solidFill>
                      <a:srgbClr val="2B334A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686" name="자유형: 도형 685">
                    <a:extLst>
                      <a:ext uri="{FF2B5EF4-FFF2-40B4-BE49-F238E27FC236}">
                        <a16:creationId xmlns:a16="http://schemas.microsoft.com/office/drawing/2014/main" id="{059511D4-0BFB-0C8E-E2A4-2BAD88C08D2D}"/>
                      </a:ext>
                    </a:extLst>
                  </p:cNvPr>
                  <p:cNvSpPr/>
                  <p:nvPr/>
                </p:nvSpPr>
                <p:spPr>
                  <a:xfrm>
                    <a:off x="1846065" y="2502512"/>
                    <a:ext cx="181026" cy="618720"/>
                  </a:xfrm>
                  <a:custGeom>
                    <a:avLst/>
                    <a:gdLst>
                      <a:gd name="connsiteX0" fmla="*/ 17342 w 181026"/>
                      <a:gd name="connsiteY0" fmla="*/ 39901 h 618720"/>
                      <a:gd name="connsiteX1" fmla="*/ 50972 w 181026"/>
                      <a:gd name="connsiteY1" fmla="*/ 13745 h 618720"/>
                      <a:gd name="connsiteX2" fmla="*/ 107768 w 181026"/>
                      <a:gd name="connsiteY2" fmla="*/ 7766 h 618720"/>
                      <a:gd name="connsiteX3" fmla="*/ 133177 w 181026"/>
                      <a:gd name="connsiteY3" fmla="*/ 160219 h 618720"/>
                      <a:gd name="connsiteX4" fmla="*/ 153354 w 181026"/>
                      <a:gd name="connsiteY4" fmla="*/ 347049 h 618720"/>
                      <a:gd name="connsiteX5" fmla="*/ 181005 w 181026"/>
                      <a:gd name="connsiteY5" fmla="*/ 608610 h 618720"/>
                      <a:gd name="connsiteX6" fmla="*/ 141397 w 181026"/>
                      <a:gd name="connsiteY6" fmla="*/ 616830 h 618720"/>
                      <a:gd name="connsiteX7" fmla="*/ 121220 w 181026"/>
                      <a:gd name="connsiteY7" fmla="*/ 595158 h 618720"/>
                      <a:gd name="connsiteX8" fmla="*/ 75633 w 181026"/>
                      <a:gd name="connsiteY8" fmla="*/ 360500 h 618720"/>
                      <a:gd name="connsiteX9" fmla="*/ 25563 w 181026"/>
                      <a:gd name="connsiteY9" fmla="*/ 187870 h 618720"/>
                      <a:gd name="connsiteX10" fmla="*/ 901 w 181026"/>
                      <a:gd name="connsiteY10" fmla="*/ 110896 h 618720"/>
                      <a:gd name="connsiteX11" fmla="*/ 17342 w 181026"/>
                      <a:gd name="connsiteY11" fmla="*/ 39901 h 618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81026" h="618720">
                        <a:moveTo>
                          <a:pt x="17342" y="39901"/>
                        </a:moveTo>
                        <a:cubicBezTo>
                          <a:pt x="21826" y="31680"/>
                          <a:pt x="42004" y="17481"/>
                          <a:pt x="50972" y="13745"/>
                        </a:cubicBezTo>
                        <a:cubicBezTo>
                          <a:pt x="65918" y="7766"/>
                          <a:pt x="105526" y="-10169"/>
                          <a:pt x="107768" y="7766"/>
                        </a:cubicBezTo>
                        <a:cubicBezTo>
                          <a:pt x="115241" y="57089"/>
                          <a:pt x="125703" y="102676"/>
                          <a:pt x="133177" y="160219"/>
                        </a:cubicBezTo>
                        <a:cubicBezTo>
                          <a:pt x="142144" y="231962"/>
                          <a:pt x="151860" y="313419"/>
                          <a:pt x="153354" y="347049"/>
                        </a:cubicBezTo>
                        <a:cubicBezTo>
                          <a:pt x="154849" y="370215"/>
                          <a:pt x="176521" y="586190"/>
                          <a:pt x="181005" y="608610"/>
                        </a:cubicBezTo>
                        <a:cubicBezTo>
                          <a:pt x="181752" y="613094"/>
                          <a:pt x="163069" y="622809"/>
                          <a:pt x="141397" y="616830"/>
                        </a:cubicBezTo>
                        <a:cubicBezTo>
                          <a:pt x="116736" y="610104"/>
                          <a:pt x="121967" y="598894"/>
                          <a:pt x="121220" y="595158"/>
                        </a:cubicBezTo>
                        <a:cubicBezTo>
                          <a:pt x="118978" y="586937"/>
                          <a:pt x="77875" y="403097"/>
                          <a:pt x="75633" y="360500"/>
                        </a:cubicBezTo>
                        <a:cubicBezTo>
                          <a:pt x="74138" y="328366"/>
                          <a:pt x="36025" y="220005"/>
                          <a:pt x="25563" y="187870"/>
                        </a:cubicBezTo>
                        <a:cubicBezTo>
                          <a:pt x="15848" y="157977"/>
                          <a:pt x="3891" y="139294"/>
                          <a:pt x="901" y="110896"/>
                        </a:cubicBezTo>
                        <a:cubicBezTo>
                          <a:pt x="-1341" y="95202"/>
                          <a:pt x="-593" y="72783"/>
                          <a:pt x="17342" y="39901"/>
                        </a:cubicBezTo>
                        <a:close/>
                      </a:path>
                    </a:pathLst>
                  </a:custGeom>
                  <a:solidFill>
                    <a:srgbClr val="37415E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87" name="자유형: 도형 686">
                    <a:extLst>
                      <a:ext uri="{FF2B5EF4-FFF2-40B4-BE49-F238E27FC236}">
                        <a16:creationId xmlns:a16="http://schemas.microsoft.com/office/drawing/2014/main" id="{37F2AEA7-8EEA-F6DC-EE99-F566F8B1A847}"/>
                      </a:ext>
                    </a:extLst>
                  </p:cNvPr>
                  <p:cNvSpPr/>
                  <p:nvPr/>
                </p:nvSpPr>
                <p:spPr>
                  <a:xfrm>
                    <a:off x="1746748" y="2511117"/>
                    <a:ext cx="146489" cy="640729"/>
                  </a:xfrm>
                  <a:custGeom>
                    <a:avLst/>
                    <a:gdLst>
                      <a:gd name="connsiteX0" fmla="*/ 23992 w 146489"/>
                      <a:gd name="connsiteY0" fmla="*/ 609719 h 640729"/>
                      <a:gd name="connsiteX1" fmla="*/ 11288 w 146489"/>
                      <a:gd name="connsiteY1" fmla="*/ 377304 h 640729"/>
                      <a:gd name="connsiteX2" fmla="*/ 12035 w 146489"/>
                      <a:gd name="connsiteY2" fmla="*/ 18591 h 640729"/>
                      <a:gd name="connsiteX3" fmla="*/ 75557 w 146489"/>
                      <a:gd name="connsiteY3" fmla="*/ 4392 h 640729"/>
                      <a:gd name="connsiteX4" fmla="*/ 143563 w 146489"/>
                      <a:gd name="connsiteY4" fmla="*/ 38021 h 640729"/>
                      <a:gd name="connsiteX5" fmla="*/ 137584 w 146489"/>
                      <a:gd name="connsiteY5" fmla="*/ 120974 h 640729"/>
                      <a:gd name="connsiteX6" fmla="*/ 85272 w 146489"/>
                      <a:gd name="connsiteY6" fmla="*/ 378051 h 640729"/>
                      <a:gd name="connsiteX7" fmla="*/ 74062 w 146489"/>
                      <a:gd name="connsiteY7" fmla="*/ 624666 h 640729"/>
                      <a:gd name="connsiteX8" fmla="*/ 65095 w 146489"/>
                      <a:gd name="connsiteY8" fmla="*/ 640360 h 640729"/>
                      <a:gd name="connsiteX9" fmla="*/ 32960 w 146489"/>
                      <a:gd name="connsiteY9" fmla="*/ 630644 h 640729"/>
                      <a:gd name="connsiteX10" fmla="*/ 23992 w 146489"/>
                      <a:gd name="connsiteY10" fmla="*/ 609719 h 6407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6489" h="640729">
                        <a:moveTo>
                          <a:pt x="23992" y="609719"/>
                        </a:moveTo>
                        <a:cubicBezTo>
                          <a:pt x="23992" y="609719"/>
                          <a:pt x="9046" y="440826"/>
                          <a:pt x="11288" y="377304"/>
                        </a:cubicBezTo>
                        <a:cubicBezTo>
                          <a:pt x="16519" y="225598"/>
                          <a:pt x="-17110" y="91828"/>
                          <a:pt x="12035" y="18591"/>
                        </a:cubicBezTo>
                        <a:cubicBezTo>
                          <a:pt x="23992" y="-10554"/>
                          <a:pt x="68084" y="2898"/>
                          <a:pt x="75557" y="4392"/>
                        </a:cubicBezTo>
                        <a:cubicBezTo>
                          <a:pt x="88261" y="5887"/>
                          <a:pt x="139826" y="-3081"/>
                          <a:pt x="143563" y="38021"/>
                        </a:cubicBezTo>
                        <a:cubicBezTo>
                          <a:pt x="146552" y="72398"/>
                          <a:pt x="150289" y="117985"/>
                          <a:pt x="137584" y="120974"/>
                        </a:cubicBezTo>
                        <a:cubicBezTo>
                          <a:pt x="91251" y="129942"/>
                          <a:pt x="87514" y="336949"/>
                          <a:pt x="85272" y="378051"/>
                        </a:cubicBezTo>
                        <a:cubicBezTo>
                          <a:pt x="81536" y="444562"/>
                          <a:pt x="75557" y="520789"/>
                          <a:pt x="74062" y="624666"/>
                        </a:cubicBezTo>
                        <a:cubicBezTo>
                          <a:pt x="74062" y="631392"/>
                          <a:pt x="71073" y="639612"/>
                          <a:pt x="65095" y="640360"/>
                        </a:cubicBezTo>
                        <a:cubicBezTo>
                          <a:pt x="57621" y="641854"/>
                          <a:pt x="45664" y="638865"/>
                          <a:pt x="32960" y="630644"/>
                        </a:cubicBezTo>
                        <a:cubicBezTo>
                          <a:pt x="23245" y="622424"/>
                          <a:pt x="23992" y="609719"/>
                          <a:pt x="23992" y="609719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688" name="그래픽 226">
                  <a:extLst>
                    <a:ext uri="{FF2B5EF4-FFF2-40B4-BE49-F238E27FC236}">
                      <a16:creationId xmlns:a16="http://schemas.microsoft.com/office/drawing/2014/main" id="{8F3D45E9-4C92-193D-9DC5-E04DC502E73D}"/>
                    </a:ext>
                  </a:extLst>
                </p:cNvPr>
                <p:cNvGrpSpPr/>
                <p:nvPr/>
              </p:nvGrpSpPr>
              <p:grpSpPr>
                <a:xfrm>
                  <a:off x="1945050" y="2187203"/>
                  <a:ext cx="300177" cy="334554"/>
                  <a:chOff x="1945050" y="2187203"/>
                  <a:chExt cx="300177" cy="334554"/>
                </a:xfrm>
              </p:grpSpPr>
              <p:sp>
                <p:nvSpPr>
                  <p:cNvPr id="689" name="자유형: 도형 688">
                    <a:extLst>
                      <a:ext uri="{FF2B5EF4-FFF2-40B4-BE49-F238E27FC236}">
                        <a16:creationId xmlns:a16="http://schemas.microsoft.com/office/drawing/2014/main" id="{56F664D5-5133-A7B1-3575-3AB329DE27F1}"/>
                      </a:ext>
                    </a:extLst>
                  </p:cNvPr>
                  <p:cNvSpPr/>
                  <p:nvPr/>
                </p:nvSpPr>
                <p:spPr>
                  <a:xfrm>
                    <a:off x="1945050" y="2187203"/>
                    <a:ext cx="232009" cy="299996"/>
                  </a:xfrm>
                  <a:custGeom>
                    <a:avLst/>
                    <a:gdLst>
                      <a:gd name="connsiteX0" fmla="*/ 227747 w 232009"/>
                      <a:gd name="connsiteY0" fmla="*/ 263290 h 299996"/>
                      <a:gd name="connsiteX1" fmla="*/ 108924 w 232009"/>
                      <a:gd name="connsiteY1" fmla="*/ 176601 h 299996"/>
                      <a:gd name="connsiteX2" fmla="*/ 49886 w 232009"/>
                      <a:gd name="connsiteY2" fmla="*/ 18170 h 299996"/>
                      <a:gd name="connsiteX3" fmla="*/ 563 w 232009"/>
                      <a:gd name="connsiteY3" fmla="*/ 33863 h 299996"/>
                      <a:gd name="connsiteX4" fmla="*/ 58106 w 232009"/>
                      <a:gd name="connsiteY4" fmla="*/ 190800 h 299996"/>
                      <a:gd name="connsiteX5" fmla="*/ 85757 w 232009"/>
                      <a:gd name="connsiteY5" fmla="*/ 223682 h 299996"/>
                      <a:gd name="connsiteX6" fmla="*/ 214296 w 232009"/>
                      <a:gd name="connsiteY6" fmla="*/ 299909 h 299996"/>
                      <a:gd name="connsiteX7" fmla="*/ 229989 w 232009"/>
                      <a:gd name="connsiteY7" fmla="*/ 278236 h 299996"/>
                      <a:gd name="connsiteX8" fmla="*/ 227747 w 232009"/>
                      <a:gd name="connsiteY8" fmla="*/ 263290 h 2999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2009" h="299996">
                        <a:moveTo>
                          <a:pt x="227747" y="263290"/>
                        </a:moveTo>
                        <a:cubicBezTo>
                          <a:pt x="215043" y="259553"/>
                          <a:pt x="141806" y="207241"/>
                          <a:pt x="108924" y="176601"/>
                        </a:cubicBezTo>
                        <a:cubicBezTo>
                          <a:pt x="102945" y="154929"/>
                          <a:pt x="61843" y="50304"/>
                          <a:pt x="49886" y="18170"/>
                        </a:cubicBezTo>
                        <a:cubicBezTo>
                          <a:pt x="37929" y="-14712"/>
                          <a:pt x="-5416" y="982"/>
                          <a:pt x="563" y="33863"/>
                        </a:cubicBezTo>
                        <a:cubicBezTo>
                          <a:pt x="8783" y="73471"/>
                          <a:pt x="44655" y="157918"/>
                          <a:pt x="58106" y="190800"/>
                        </a:cubicBezTo>
                        <a:cubicBezTo>
                          <a:pt x="62590" y="201263"/>
                          <a:pt x="77537" y="217704"/>
                          <a:pt x="85757" y="223682"/>
                        </a:cubicBezTo>
                        <a:cubicBezTo>
                          <a:pt x="112661" y="243112"/>
                          <a:pt x="201591" y="296919"/>
                          <a:pt x="214296" y="299909"/>
                        </a:cubicBezTo>
                        <a:cubicBezTo>
                          <a:pt x="220274" y="301403"/>
                          <a:pt x="229242" y="283468"/>
                          <a:pt x="229989" y="278236"/>
                        </a:cubicBezTo>
                        <a:cubicBezTo>
                          <a:pt x="232979" y="272258"/>
                          <a:pt x="232979" y="264785"/>
                          <a:pt x="227747" y="26329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90" name="자유형: 도형 689">
                    <a:extLst>
                      <a:ext uri="{FF2B5EF4-FFF2-40B4-BE49-F238E27FC236}">
                        <a16:creationId xmlns:a16="http://schemas.microsoft.com/office/drawing/2014/main" id="{EF92C36A-A664-30DB-92BC-A8A6EA85CC26}"/>
                      </a:ext>
                    </a:extLst>
                  </p:cNvPr>
                  <p:cNvSpPr/>
                  <p:nvPr/>
                </p:nvSpPr>
                <p:spPr>
                  <a:xfrm>
                    <a:off x="2156611" y="2456221"/>
                    <a:ext cx="88616" cy="65536"/>
                  </a:xfrm>
                  <a:custGeom>
                    <a:avLst/>
                    <a:gdLst>
                      <a:gd name="connsiteX0" fmla="*/ 73730 w 88616"/>
                      <a:gd name="connsiteY0" fmla="*/ 32385 h 65536"/>
                      <a:gd name="connsiteX1" fmla="*/ 61025 w 88616"/>
                      <a:gd name="connsiteY1" fmla="*/ 19681 h 65536"/>
                      <a:gd name="connsiteX2" fmla="*/ 72235 w 88616"/>
                      <a:gd name="connsiteY2" fmla="*/ 24165 h 65536"/>
                      <a:gd name="connsiteX3" fmla="*/ 87181 w 88616"/>
                      <a:gd name="connsiteY3" fmla="*/ 22670 h 65536"/>
                      <a:gd name="connsiteX4" fmla="*/ 76719 w 88616"/>
                      <a:gd name="connsiteY4" fmla="*/ 13702 h 65536"/>
                      <a:gd name="connsiteX5" fmla="*/ 61772 w 88616"/>
                      <a:gd name="connsiteY5" fmla="*/ 6229 h 65536"/>
                      <a:gd name="connsiteX6" fmla="*/ 51310 w 88616"/>
                      <a:gd name="connsiteY6" fmla="*/ 5482 h 65536"/>
                      <a:gd name="connsiteX7" fmla="*/ 26649 w 88616"/>
                      <a:gd name="connsiteY7" fmla="*/ 3987 h 65536"/>
                      <a:gd name="connsiteX8" fmla="*/ 19923 w 88616"/>
                      <a:gd name="connsiteY8" fmla="*/ 251 h 65536"/>
                      <a:gd name="connsiteX9" fmla="*/ 1240 w 88616"/>
                      <a:gd name="connsiteY9" fmla="*/ 26407 h 65536"/>
                      <a:gd name="connsiteX10" fmla="*/ 13944 w 88616"/>
                      <a:gd name="connsiteY10" fmla="*/ 42100 h 65536"/>
                      <a:gd name="connsiteX11" fmla="*/ 40100 w 88616"/>
                      <a:gd name="connsiteY11" fmla="*/ 62278 h 65536"/>
                      <a:gd name="connsiteX12" fmla="*/ 66256 w 88616"/>
                      <a:gd name="connsiteY12" fmla="*/ 65267 h 65536"/>
                      <a:gd name="connsiteX13" fmla="*/ 84939 w 88616"/>
                      <a:gd name="connsiteY13" fmla="*/ 48079 h 65536"/>
                      <a:gd name="connsiteX14" fmla="*/ 73730 w 88616"/>
                      <a:gd name="connsiteY14" fmla="*/ 32385 h 65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8616" h="65536">
                        <a:moveTo>
                          <a:pt x="73730" y="32385"/>
                        </a:moveTo>
                        <a:cubicBezTo>
                          <a:pt x="69993" y="30891"/>
                          <a:pt x="63267" y="24912"/>
                          <a:pt x="61025" y="19681"/>
                        </a:cubicBezTo>
                        <a:cubicBezTo>
                          <a:pt x="62520" y="19681"/>
                          <a:pt x="71488" y="23417"/>
                          <a:pt x="72235" y="24165"/>
                        </a:cubicBezTo>
                        <a:cubicBezTo>
                          <a:pt x="81950" y="26407"/>
                          <a:pt x="83445" y="24912"/>
                          <a:pt x="87181" y="22670"/>
                        </a:cubicBezTo>
                        <a:cubicBezTo>
                          <a:pt x="91665" y="20428"/>
                          <a:pt x="84939" y="18933"/>
                          <a:pt x="76719" y="13702"/>
                        </a:cubicBezTo>
                        <a:cubicBezTo>
                          <a:pt x="73730" y="11460"/>
                          <a:pt x="65509" y="6976"/>
                          <a:pt x="61772" y="6229"/>
                        </a:cubicBezTo>
                        <a:cubicBezTo>
                          <a:pt x="59530" y="5482"/>
                          <a:pt x="55794" y="5482"/>
                          <a:pt x="51310" y="5482"/>
                        </a:cubicBezTo>
                        <a:cubicBezTo>
                          <a:pt x="40848" y="4734"/>
                          <a:pt x="37858" y="9218"/>
                          <a:pt x="26649" y="3987"/>
                        </a:cubicBezTo>
                        <a:cubicBezTo>
                          <a:pt x="24407" y="3240"/>
                          <a:pt x="19923" y="251"/>
                          <a:pt x="19923" y="251"/>
                        </a:cubicBezTo>
                        <a:cubicBezTo>
                          <a:pt x="12450" y="-2739"/>
                          <a:pt x="-4739" y="21923"/>
                          <a:pt x="1240" y="26407"/>
                        </a:cubicBezTo>
                        <a:cubicBezTo>
                          <a:pt x="7966" y="31638"/>
                          <a:pt x="10208" y="38364"/>
                          <a:pt x="13944" y="42100"/>
                        </a:cubicBezTo>
                        <a:cubicBezTo>
                          <a:pt x="18428" y="46584"/>
                          <a:pt x="25901" y="52563"/>
                          <a:pt x="40100" y="62278"/>
                        </a:cubicBezTo>
                        <a:cubicBezTo>
                          <a:pt x="44584" y="65267"/>
                          <a:pt x="58783" y="66014"/>
                          <a:pt x="66256" y="65267"/>
                        </a:cubicBezTo>
                        <a:cubicBezTo>
                          <a:pt x="73730" y="64520"/>
                          <a:pt x="80455" y="53310"/>
                          <a:pt x="84939" y="48079"/>
                        </a:cubicBezTo>
                        <a:cubicBezTo>
                          <a:pt x="91665" y="39858"/>
                          <a:pt x="83445" y="36869"/>
                          <a:pt x="73730" y="32385"/>
                        </a:cubicBezTo>
                        <a:close/>
                      </a:path>
                    </a:pathLst>
                  </a:custGeom>
                  <a:solidFill>
                    <a:srgbClr val="EDC1A6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691" name="그래픽 226">
                  <a:extLst>
                    <a:ext uri="{FF2B5EF4-FFF2-40B4-BE49-F238E27FC236}">
                      <a16:creationId xmlns:a16="http://schemas.microsoft.com/office/drawing/2014/main" id="{8CF60CFA-AE36-AB93-44B6-51DC92358F71}"/>
                    </a:ext>
                  </a:extLst>
                </p:cNvPr>
                <p:cNvGrpSpPr/>
                <p:nvPr/>
              </p:nvGrpSpPr>
              <p:grpSpPr>
                <a:xfrm>
                  <a:off x="1741459" y="2013312"/>
                  <a:ext cx="250718" cy="554426"/>
                  <a:chOff x="1741459" y="2013312"/>
                  <a:chExt cx="250718" cy="554426"/>
                </a:xfrm>
              </p:grpSpPr>
              <p:sp>
                <p:nvSpPr>
                  <p:cNvPr id="692" name="자유형: 도형 691">
                    <a:extLst>
                      <a:ext uri="{FF2B5EF4-FFF2-40B4-BE49-F238E27FC236}">
                        <a16:creationId xmlns:a16="http://schemas.microsoft.com/office/drawing/2014/main" id="{DDCFB0B3-F31C-F615-BE48-327222C6BBB1}"/>
                      </a:ext>
                    </a:extLst>
                  </p:cNvPr>
                  <p:cNvSpPr/>
                  <p:nvPr/>
                </p:nvSpPr>
                <p:spPr>
                  <a:xfrm>
                    <a:off x="1741459" y="2183269"/>
                    <a:ext cx="250718" cy="383192"/>
                  </a:xfrm>
                  <a:custGeom>
                    <a:avLst/>
                    <a:gdLst>
                      <a:gd name="connsiteX0" fmla="*/ 246004 w 250718"/>
                      <a:gd name="connsiteY0" fmla="*/ 115519 h 383192"/>
                      <a:gd name="connsiteX1" fmla="*/ 240772 w 250718"/>
                      <a:gd name="connsiteY1" fmla="*/ 16125 h 383192"/>
                      <a:gd name="connsiteX2" fmla="*/ 225079 w 250718"/>
                      <a:gd name="connsiteY2" fmla="*/ 2674 h 383192"/>
                      <a:gd name="connsiteX3" fmla="*/ 107003 w 250718"/>
                      <a:gd name="connsiteY3" fmla="*/ 8652 h 383192"/>
                      <a:gd name="connsiteX4" fmla="*/ 14335 w 250718"/>
                      <a:gd name="connsiteY4" fmla="*/ 93099 h 383192"/>
                      <a:gd name="connsiteX5" fmla="*/ 136 w 250718"/>
                      <a:gd name="connsiteY5" fmla="*/ 199966 h 383192"/>
                      <a:gd name="connsiteX6" fmla="*/ 14335 w 250718"/>
                      <a:gd name="connsiteY6" fmla="*/ 367365 h 383192"/>
                      <a:gd name="connsiteX7" fmla="*/ 54690 w 250718"/>
                      <a:gd name="connsiteY7" fmla="*/ 381564 h 383192"/>
                      <a:gd name="connsiteX8" fmla="*/ 205648 w 250718"/>
                      <a:gd name="connsiteY8" fmla="*/ 336725 h 383192"/>
                      <a:gd name="connsiteX9" fmla="*/ 218353 w 250718"/>
                      <a:gd name="connsiteY9" fmla="*/ 241068 h 383192"/>
                      <a:gd name="connsiteX10" fmla="*/ 246004 w 250718"/>
                      <a:gd name="connsiteY10" fmla="*/ 115519 h 383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50718" h="383192">
                        <a:moveTo>
                          <a:pt x="246004" y="115519"/>
                        </a:moveTo>
                        <a:cubicBezTo>
                          <a:pt x="251982" y="76658"/>
                          <a:pt x="254224" y="36303"/>
                          <a:pt x="240772" y="16125"/>
                        </a:cubicBezTo>
                        <a:cubicBezTo>
                          <a:pt x="236288" y="8652"/>
                          <a:pt x="231805" y="5663"/>
                          <a:pt x="225079" y="2674"/>
                        </a:cubicBezTo>
                        <a:cubicBezTo>
                          <a:pt x="219100" y="-316"/>
                          <a:pt x="132411" y="-3305"/>
                          <a:pt x="107003" y="8652"/>
                        </a:cubicBezTo>
                        <a:cubicBezTo>
                          <a:pt x="70384" y="25840"/>
                          <a:pt x="24050" y="75911"/>
                          <a:pt x="14335" y="93099"/>
                        </a:cubicBezTo>
                        <a:cubicBezTo>
                          <a:pt x="8357" y="104309"/>
                          <a:pt x="1631" y="146159"/>
                          <a:pt x="136" y="199966"/>
                        </a:cubicBezTo>
                        <a:cubicBezTo>
                          <a:pt x="-1359" y="260498"/>
                          <a:pt x="9851" y="362133"/>
                          <a:pt x="14335" y="367365"/>
                        </a:cubicBezTo>
                        <a:cubicBezTo>
                          <a:pt x="22556" y="377827"/>
                          <a:pt x="54690" y="381564"/>
                          <a:pt x="54690" y="381564"/>
                        </a:cubicBezTo>
                        <a:cubicBezTo>
                          <a:pt x="143621" y="390532"/>
                          <a:pt x="194439" y="360639"/>
                          <a:pt x="205648" y="336725"/>
                        </a:cubicBezTo>
                        <a:cubicBezTo>
                          <a:pt x="207143" y="333735"/>
                          <a:pt x="211627" y="296370"/>
                          <a:pt x="218353" y="241068"/>
                        </a:cubicBezTo>
                        <a:cubicBezTo>
                          <a:pt x="219100" y="227616"/>
                          <a:pt x="242267" y="134949"/>
                          <a:pt x="246004" y="115519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93" name="자유형: 도형 692">
                    <a:extLst>
                      <a:ext uri="{FF2B5EF4-FFF2-40B4-BE49-F238E27FC236}">
                        <a16:creationId xmlns:a16="http://schemas.microsoft.com/office/drawing/2014/main" id="{A304839A-D312-7F5C-B202-4D46876CBB56}"/>
                      </a:ext>
                    </a:extLst>
                  </p:cNvPr>
                  <p:cNvSpPr/>
                  <p:nvPr/>
                </p:nvSpPr>
                <p:spPr>
                  <a:xfrm>
                    <a:off x="1747657" y="2262600"/>
                    <a:ext cx="180019" cy="261877"/>
                  </a:xfrm>
                  <a:custGeom>
                    <a:avLst/>
                    <a:gdLst>
                      <a:gd name="connsiteX0" fmla="*/ 10379 w 180019"/>
                      <a:gd name="connsiteY0" fmla="*/ 9284 h 261877"/>
                      <a:gd name="connsiteX1" fmla="*/ 2906 w 180019"/>
                      <a:gd name="connsiteY1" fmla="*/ 110919 h 261877"/>
                      <a:gd name="connsiteX2" fmla="*/ 23831 w 180019"/>
                      <a:gd name="connsiteY2" fmla="*/ 218533 h 261877"/>
                      <a:gd name="connsiteX3" fmla="*/ 129202 w 180019"/>
                      <a:gd name="connsiteY3" fmla="*/ 261877 h 261877"/>
                      <a:gd name="connsiteX4" fmla="*/ 180020 w 180019"/>
                      <a:gd name="connsiteY4" fmla="*/ 217786 h 261877"/>
                      <a:gd name="connsiteX5" fmla="*/ 82121 w 180019"/>
                      <a:gd name="connsiteY5" fmla="*/ 166968 h 261877"/>
                      <a:gd name="connsiteX6" fmla="*/ 66428 w 180019"/>
                      <a:gd name="connsiteY6" fmla="*/ 41419 h 261877"/>
                      <a:gd name="connsiteX7" fmla="*/ 10379 w 180019"/>
                      <a:gd name="connsiteY7" fmla="*/ 9284 h 2618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80019" h="261877">
                        <a:moveTo>
                          <a:pt x="10379" y="9284"/>
                        </a:moveTo>
                        <a:cubicBezTo>
                          <a:pt x="2158" y="18999"/>
                          <a:pt x="-3820" y="36187"/>
                          <a:pt x="2906" y="110919"/>
                        </a:cubicBezTo>
                        <a:cubicBezTo>
                          <a:pt x="3653" y="120634"/>
                          <a:pt x="9632" y="205081"/>
                          <a:pt x="23831" y="218533"/>
                        </a:cubicBezTo>
                        <a:cubicBezTo>
                          <a:pt x="36535" y="230490"/>
                          <a:pt x="117993" y="261130"/>
                          <a:pt x="129202" y="261877"/>
                        </a:cubicBezTo>
                        <a:cubicBezTo>
                          <a:pt x="134434" y="255899"/>
                          <a:pt x="180020" y="217786"/>
                          <a:pt x="180020" y="217786"/>
                        </a:cubicBezTo>
                        <a:cubicBezTo>
                          <a:pt x="169558" y="207323"/>
                          <a:pt x="85858" y="185651"/>
                          <a:pt x="82121" y="166968"/>
                        </a:cubicBezTo>
                        <a:cubicBezTo>
                          <a:pt x="71659" y="110919"/>
                          <a:pt x="72406" y="64586"/>
                          <a:pt x="66428" y="41419"/>
                        </a:cubicBezTo>
                        <a:cubicBezTo>
                          <a:pt x="54471" y="-3420"/>
                          <a:pt x="25325" y="-7904"/>
                          <a:pt x="10379" y="9284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94" name="자유형: 도형 693">
                    <a:extLst>
                      <a:ext uri="{FF2B5EF4-FFF2-40B4-BE49-F238E27FC236}">
                        <a16:creationId xmlns:a16="http://schemas.microsoft.com/office/drawing/2014/main" id="{454FC802-0165-36E7-49D7-4E08E23781A4}"/>
                      </a:ext>
                    </a:extLst>
                  </p:cNvPr>
                  <p:cNvSpPr/>
                  <p:nvPr/>
                </p:nvSpPr>
                <p:spPr>
                  <a:xfrm>
                    <a:off x="1881343" y="2197900"/>
                    <a:ext cx="23386" cy="351239"/>
                  </a:xfrm>
                  <a:custGeom>
                    <a:avLst/>
                    <a:gdLst>
                      <a:gd name="connsiteX0" fmla="*/ 9715 w 23386"/>
                      <a:gd name="connsiteY0" fmla="*/ 349745 h 351239"/>
                      <a:gd name="connsiteX1" fmla="*/ 747 w 23386"/>
                      <a:gd name="connsiteY1" fmla="*/ 351239 h 351239"/>
                      <a:gd name="connsiteX2" fmla="*/ 14199 w 23386"/>
                      <a:gd name="connsiteY2" fmla="*/ 94162 h 351239"/>
                      <a:gd name="connsiteX3" fmla="*/ 0 w 23386"/>
                      <a:gd name="connsiteY3" fmla="*/ 11957 h 351239"/>
                      <a:gd name="connsiteX4" fmla="*/ 16441 w 23386"/>
                      <a:gd name="connsiteY4" fmla="*/ 0 h 351239"/>
                      <a:gd name="connsiteX5" fmla="*/ 23167 w 23386"/>
                      <a:gd name="connsiteY5" fmla="*/ 91920 h 351239"/>
                      <a:gd name="connsiteX6" fmla="*/ 9715 w 23386"/>
                      <a:gd name="connsiteY6" fmla="*/ 349745 h 351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386" h="351239">
                        <a:moveTo>
                          <a:pt x="9715" y="349745"/>
                        </a:moveTo>
                        <a:lnTo>
                          <a:pt x="747" y="351239"/>
                        </a:lnTo>
                        <a:cubicBezTo>
                          <a:pt x="747" y="351239"/>
                          <a:pt x="11957" y="248857"/>
                          <a:pt x="14199" y="94162"/>
                        </a:cubicBezTo>
                        <a:cubicBezTo>
                          <a:pt x="14199" y="71743"/>
                          <a:pt x="0" y="11957"/>
                          <a:pt x="0" y="11957"/>
                        </a:cubicBezTo>
                        <a:lnTo>
                          <a:pt x="16441" y="0"/>
                        </a:lnTo>
                        <a:cubicBezTo>
                          <a:pt x="16441" y="0"/>
                          <a:pt x="23167" y="68006"/>
                          <a:pt x="23167" y="91920"/>
                        </a:cubicBezTo>
                        <a:cubicBezTo>
                          <a:pt x="25409" y="242878"/>
                          <a:pt x="9715" y="349745"/>
                          <a:pt x="9715" y="349745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695" name="그래픽 226">
                    <a:extLst>
                      <a:ext uri="{FF2B5EF4-FFF2-40B4-BE49-F238E27FC236}">
                        <a16:creationId xmlns:a16="http://schemas.microsoft.com/office/drawing/2014/main" id="{93B2C4C1-3712-1131-D893-41844105525B}"/>
                      </a:ext>
                    </a:extLst>
                  </p:cNvPr>
                  <p:cNvGrpSpPr/>
                  <p:nvPr/>
                </p:nvGrpSpPr>
                <p:grpSpPr>
                  <a:xfrm>
                    <a:off x="1750594" y="2509531"/>
                    <a:ext cx="198755" cy="58207"/>
                    <a:chOff x="1750594" y="2509531"/>
                    <a:chExt cx="198755" cy="58207"/>
                  </a:xfrm>
                </p:grpSpPr>
                <p:sp>
                  <p:nvSpPr>
                    <p:cNvPr id="696" name="자유형: 도형 695">
                      <a:extLst>
                        <a:ext uri="{FF2B5EF4-FFF2-40B4-BE49-F238E27FC236}">
                          <a16:creationId xmlns:a16="http://schemas.microsoft.com/office/drawing/2014/main" id="{A25BDCCB-2DF3-1E48-9D61-F8C7F4836F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50594" y="2509531"/>
                      <a:ext cx="198755" cy="58207"/>
                    </a:xfrm>
                    <a:custGeom>
                      <a:avLst/>
                      <a:gdLst>
                        <a:gd name="connsiteX0" fmla="*/ 2211 w 198755"/>
                        <a:gd name="connsiteY0" fmla="*/ 30640 h 58207"/>
                        <a:gd name="connsiteX1" fmla="*/ 198755 w 198755"/>
                        <a:gd name="connsiteY1" fmla="*/ 0 h 58207"/>
                        <a:gd name="connsiteX2" fmla="*/ 195019 w 198755"/>
                        <a:gd name="connsiteY2" fmla="*/ 20178 h 58207"/>
                        <a:gd name="connsiteX3" fmla="*/ 716 w 198755"/>
                        <a:gd name="connsiteY3" fmla="*/ 47828 h 58207"/>
                        <a:gd name="connsiteX4" fmla="*/ 2211 w 198755"/>
                        <a:gd name="connsiteY4" fmla="*/ 30640 h 58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98755" h="58207">
                          <a:moveTo>
                            <a:pt x="2211" y="30640"/>
                          </a:moveTo>
                          <a:cubicBezTo>
                            <a:pt x="2211" y="30640"/>
                            <a:pt x="122529" y="63522"/>
                            <a:pt x="198755" y="0"/>
                          </a:cubicBezTo>
                          <a:cubicBezTo>
                            <a:pt x="198755" y="12704"/>
                            <a:pt x="195019" y="20178"/>
                            <a:pt x="195019" y="20178"/>
                          </a:cubicBezTo>
                          <a:cubicBezTo>
                            <a:pt x="195019" y="20178"/>
                            <a:pt x="133739" y="82205"/>
                            <a:pt x="716" y="47828"/>
                          </a:cubicBezTo>
                          <a:cubicBezTo>
                            <a:pt x="-1526" y="38860"/>
                            <a:pt x="2211" y="30640"/>
                            <a:pt x="2211" y="30640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697" name="자유형: 도형 696">
                      <a:extLst>
                        <a:ext uri="{FF2B5EF4-FFF2-40B4-BE49-F238E27FC236}">
                          <a16:creationId xmlns:a16="http://schemas.microsoft.com/office/drawing/2014/main" id="{DCA5D7D6-7691-F6CD-218C-6D320B6E64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73870" y="2537735"/>
                      <a:ext cx="26156" cy="26544"/>
                    </a:xfrm>
                    <a:custGeom>
                      <a:avLst/>
                      <a:gdLst>
                        <a:gd name="connsiteX0" fmla="*/ 2242 w 26156"/>
                        <a:gd name="connsiteY0" fmla="*/ 4678 h 26544"/>
                        <a:gd name="connsiteX1" fmla="*/ 22420 w 26156"/>
                        <a:gd name="connsiteY1" fmla="*/ 194 h 26544"/>
                        <a:gd name="connsiteX2" fmla="*/ 26156 w 26156"/>
                        <a:gd name="connsiteY2" fmla="*/ 3184 h 26544"/>
                        <a:gd name="connsiteX3" fmla="*/ 26156 w 26156"/>
                        <a:gd name="connsiteY3" fmla="*/ 18877 h 26544"/>
                        <a:gd name="connsiteX4" fmla="*/ 23914 w 26156"/>
                        <a:gd name="connsiteY4" fmla="*/ 21867 h 26544"/>
                        <a:gd name="connsiteX5" fmla="*/ 3737 w 26156"/>
                        <a:gd name="connsiteY5" fmla="*/ 26350 h 26544"/>
                        <a:gd name="connsiteX6" fmla="*/ 0 w 26156"/>
                        <a:gd name="connsiteY6" fmla="*/ 23361 h 26544"/>
                        <a:gd name="connsiteX7" fmla="*/ 0 w 26156"/>
                        <a:gd name="connsiteY7" fmla="*/ 7668 h 26544"/>
                        <a:gd name="connsiteX8" fmla="*/ 2242 w 26156"/>
                        <a:gd name="connsiteY8" fmla="*/ 4678 h 265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6156" h="26544">
                          <a:moveTo>
                            <a:pt x="2242" y="4678"/>
                          </a:moveTo>
                          <a:lnTo>
                            <a:pt x="22420" y="194"/>
                          </a:lnTo>
                          <a:cubicBezTo>
                            <a:pt x="23914" y="-553"/>
                            <a:pt x="26156" y="942"/>
                            <a:pt x="26156" y="3184"/>
                          </a:cubicBezTo>
                          <a:lnTo>
                            <a:pt x="26156" y="18877"/>
                          </a:lnTo>
                          <a:cubicBezTo>
                            <a:pt x="26156" y="20372"/>
                            <a:pt x="25409" y="21119"/>
                            <a:pt x="23914" y="21867"/>
                          </a:cubicBezTo>
                          <a:lnTo>
                            <a:pt x="3737" y="26350"/>
                          </a:lnTo>
                          <a:cubicBezTo>
                            <a:pt x="2242" y="27098"/>
                            <a:pt x="0" y="25603"/>
                            <a:pt x="0" y="23361"/>
                          </a:cubicBezTo>
                          <a:lnTo>
                            <a:pt x="0" y="7668"/>
                          </a:lnTo>
                          <a:cubicBezTo>
                            <a:pt x="0" y="6173"/>
                            <a:pt x="747" y="4678"/>
                            <a:pt x="2242" y="4678"/>
                          </a:cubicBezTo>
                          <a:close/>
                        </a:path>
                      </a:pathLst>
                    </a:custGeom>
                    <a:solidFill>
                      <a:srgbClr val="BFCCD9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698" name="자유형: 도형 697">
                    <a:extLst>
                      <a:ext uri="{FF2B5EF4-FFF2-40B4-BE49-F238E27FC236}">
                        <a16:creationId xmlns:a16="http://schemas.microsoft.com/office/drawing/2014/main" id="{C4CD0B4B-A6A4-FB24-7FA9-3AA701CFF65C}"/>
                      </a:ext>
                    </a:extLst>
                  </p:cNvPr>
                  <p:cNvSpPr/>
                  <p:nvPr/>
                </p:nvSpPr>
                <p:spPr>
                  <a:xfrm>
                    <a:off x="1858924" y="2175480"/>
                    <a:ext cx="47828" cy="49323"/>
                  </a:xfrm>
                  <a:custGeom>
                    <a:avLst/>
                    <a:gdLst>
                      <a:gd name="connsiteX0" fmla="*/ 0 w 47828"/>
                      <a:gd name="connsiteY0" fmla="*/ 0 h 49323"/>
                      <a:gd name="connsiteX1" fmla="*/ 2242 w 47828"/>
                      <a:gd name="connsiteY1" fmla="*/ 11957 h 49323"/>
                      <a:gd name="connsiteX2" fmla="*/ 47828 w 47828"/>
                      <a:gd name="connsiteY2" fmla="*/ 49323 h 49323"/>
                      <a:gd name="connsiteX3" fmla="*/ 44092 w 47828"/>
                      <a:gd name="connsiteY3" fmla="*/ 18683 h 49323"/>
                      <a:gd name="connsiteX4" fmla="*/ 0 w 47828"/>
                      <a:gd name="connsiteY4" fmla="*/ 0 h 493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7828" h="49323">
                        <a:moveTo>
                          <a:pt x="0" y="0"/>
                        </a:moveTo>
                        <a:lnTo>
                          <a:pt x="2242" y="11957"/>
                        </a:lnTo>
                        <a:cubicBezTo>
                          <a:pt x="2242" y="11957"/>
                          <a:pt x="32135" y="29893"/>
                          <a:pt x="47828" y="49323"/>
                        </a:cubicBezTo>
                        <a:cubicBezTo>
                          <a:pt x="47081" y="35124"/>
                          <a:pt x="49323" y="26903"/>
                          <a:pt x="44092" y="18683"/>
                        </a:cubicBezTo>
                        <a:cubicBezTo>
                          <a:pt x="23167" y="3737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699" name="그래픽 226">
                    <a:extLst>
                      <a:ext uri="{FF2B5EF4-FFF2-40B4-BE49-F238E27FC236}">
                        <a16:creationId xmlns:a16="http://schemas.microsoft.com/office/drawing/2014/main" id="{6A61EB18-E148-7F8E-7703-3F7682E4DB59}"/>
                      </a:ext>
                    </a:extLst>
                  </p:cNvPr>
                  <p:cNvGrpSpPr/>
                  <p:nvPr/>
                </p:nvGrpSpPr>
                <p:grpSpPr>
                  <a:xfrm>
                    <a:off x="1792262" y="2013312"/>
                    <a:ext cx="160823" cy="208590"/>
                    <a:chOff x="1792262" y="2013312"/>
                    <a:chExt cx="160823" cy="208590"/>
                  </a:xfrm>
                </p:grpSpPr>
                <p:grpSp>
                  <p:nvGrpSpPr>
                    <p:cNvPr id="700" name="그래픽 226">
                      <a:extLst>
                        <a:ext uri="{FF2B5EF4-FFF2-40B4-BE49-F238E27FC236}">
                          <a16:creationId xmlns:a16="http://schemas.microsoft.com/office/drawing/2014/main" id="{A84E361A-8C16-735E-D2A4-4AEE98F3B4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92262" y="2013312"/>
                      <a:ext cx="148119" cy="208590"/>
                      <a:chOff x="1792262" y="2013312"/>
                      <a:chExt cx="148119" cy="208590"/>
                    </a:xfrm>
                  </p:grpSpPr>
                  <p:sp>
                    <p:nvSpPr>
                      <p:cNvPr id="701" name="자유형: 도형 700">
                        <a:extLst>
                          <a:ext uri="{FF2B5EF4-FFF2-40B4-BE49-F238E27FC236}">
                            <a16:creationId xmlns:a16="http://schemas.microsoft.com/office/drawing/2014/main" id="{15D7079E-9F94-E373-7547-900430E029E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0526" y="2127652"/>
                        <a:ext cx="67258" cy="94250"/>
                      </a:xfrm>
                      <a:custGeom>
                        <a:avLst/>
                        <a:gdLst>
                          <a:gd name="connsiteX0" fmla="*/ 2989 w 67258"/>
                          <a:gd name="connsiteY0" fmla="*/ 74732 h 94250"/>
                          <a:gd name="connsiteX1" fmla="*/ 7473 w 67258"/>
                          <a:gd name="connsiteY1" fmla="*/ 83700 h 94250"/>
                          <a:gd name="connsiteX2" fmla="*/ 52312 w 67258"/>
                          <a:gd name="connsiteY2" fmla="*/ 92667 h 94250"/>
                          <a:gd name="connsiteX3" fmla="*/ 66511 w 67258"/>
                          <a:gd name="connsiteY3" fmla="*/ 80710 h 94250"/>
                          <a:gd name="connsiteX4" fmla="*/ 67259 w 67258"/>
                          <a:gd name="connsiteY4" fmla="*/ 60533 h 94250"/>
                          <a:gd name="connsiteX5" fmla="*/ 0 w 67258"/>
                          <a:gd name="connsiteY5" fmla="*/ 0 h 94250"/>
                          <a:gd name="connsiteX6" fmla="*/ 3737 w 67258"/>
                          <a:gd name="connsiteY6" fmla="*/ 62775 h 94250"/>
                          <a:gd name="connsiteX7" fmla="*/ 2989 w 67258"/>
                          <a:gd name="connsiteY7" fmla="*/ 74732 h 9425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67258" h="94250">
                            <a:moveTo>
                              <a:pt x="2989" y="74732"/>
                            </a:moveTo>
                            <a:cubicBezTo>
                              <a:pt x="2989" y="78468"/>
                              <a:pt x="5979" y="82205"/>
                              <a:pt x="7473" y="83700"/>
                            </a:cubicBezTo>
                            <a:cubicBezTo>
                              <a:pt x="12704" y="88931"/>
                              <a:pt x="29893" y="97899"/>
                              <a:pt x="52312" y="92667"/>
                            </a:cubicBezTo>
                            <a:cubicBezTo>
                              <a:pt x="65017" y="89678"/>
                              <a:pt x="66511" y="80710"/>
                              <a:pt x="66511" y="80710"/>
                            </a:cubicBezTo>
                            <a:lnTo>
                              <a:pt x="67259" y="60533"/>
                            </a:lnTo>
                            <a:lnTo>
                              <a:pt x="0" y="0"/>
                            </a:lnTo>
                            <a:cubicBezTo>
                              <a:pt x="0" y="0"/>
                              <a:pt x="3737" y="53807"/>
                              <a:pt x="3737" y="62775"/>
                            </a:cubicBezTo>
                            <a:cubicBezTo>
                              <a:pt x="2989" y="66511"/>
                              <a:pt x="2989" y="70248"/>
                              <a:pt x="2989" y="74732"/>
                            </a:cubicBezTo>
                            <a:close/>
                          </a:path>
                        </a:pathLst>
                      </a:custGeom>
                      <a:solidFill>
                        <a:srgbClr val="EDC1A6"/>
                      </a:solidFill>
                      <a:ln w="744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702" name="자유형: 도형 701">
                        <a:extLst>
                          <a:ext uri="{FF2B5EF4-FFF2-40B4-BE49-F238E27FC236}">
                            <a16:creationId xmlns:a16="http://schemas.microsoft.com/office/drawing/2014/main" id="{5178A3F6-D276-5529-CEDF-CC8D837ABA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98706" y="2025711"/>
                        <a:ext cx="141674" cy="164003"/>
                      </a:xfrm>
                      <a:custGeom>
                        <a:avLst/>
                        <a:gdLst>
                          <a:gd name="connsiteX0" fmla="*/ 128971 w 141674"/>
                          <a:gd name="connsiteY0" fmla="*/ 34682 h 164003"/>
                          <a:gd name="connsiteX1" fmla="*/ 136444 w 141674"/>
                          <a:gd name="connsiteY1" fmla="*/ 65322 h 164003"/>
                          <a:gd name="connsiteX2" fmla="*/ 141675 w 141674"/>
                          <a:gd name="connsiteY2" fmla="*/ 99699 h 164003"/>
                          <a:gd name="connsiteX3" fmla="*/ 125234 w 141674"/>
                          <a:gd name="connsiteY3" fmla="*/ 157990 h 164003"/>
                          <a:gd name="connsiteX4" fmla="*/ 93099 w 141674"/>
                          <a:gd name="connsiteY4" fmla="*/ 162474 h 164003"/>
                          <a:gd name="connsiteX5" fmla="*/ 57228 w 141674"/>
                          <a:gd name="connsiteY5" fmla="*/ 147527 h 164003"/>
                          <a:gd name="connsiteX6" fmla="*/ 43029 w 141674"/>
                          <a:gd name="connsiteY6" fmla="*/ 121371 h 164003"/>
                          <a:gd name="connsiteX7" fmla="*/ 37050 w 141674"/>
                          <a:gd name="connsiteY7" fmla="*/ 125855 h 164003"/>
                          <a:gd name="connsiteX8" fmla="*/ 31072 w 141674"/>
                          <a:gd name="connsiteY8" fmla="*/ 123613 h 164003"/>
                          <a:gd name="connsiteX9" fmla="*/ 20610 w 141674"/>
                          <a:gd name="connsiteY9" fmla="*/ 6284 h 164003"/>
                          <a:gd name="connsiteX10" fmla="*/ 128971 w 141674"/>
                          <a:gd name="connsiteY10" fmla="*/ 34682 h 1640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41674" h="164003">
                            <a:moveTo>
                              <a:pt x="128971" y="34682"/>
                            </a:moveTo>
                            <a:cubicBezTo>
                              <a:pt x="134202" y="42155"/>
                              <a:pt x="135696" y="51123"/>
                              <a:pt x="136444" y="65322"/>
                            </a:cubicBezTo>
                            <a:cubicBezTo>
                              <a:pt x="136444" y="67564"/>
                              <a:pt x="141675" y="93720"/>
                              <a:pt x="141675" y="99699"/>
                            </a:cubicBezTo>
                            <a:cubicBezTo>
                              <a:pt x="141675" y="132581"/>
                              <a:pt x="131960" y="154253"/>
                              <a:pt x="125234" y="157990"/>
                            </a:cubicBezTo>
                            <a:cubicBezTo>
                              <a:pt x="117013" y="162474"/>
                              <a:pt x="107298" y="166210"/>
                              <a:pt x="93099" y="162474"/>
                            </a:cubicBezTo>
                            <a:cubicBezTo>
                              <a:pt x="86373" y="160232"/>
                              <a:pt x="65449" y="152011"/>
                              <a:pt x="57228" y="147527"/>
                            </a:cubicBezTo>
                            <a:cubicBezTo>
                              <a:pt x="51997" y="144538"/>
                              <a:pt x="45271" y="126602"/>
                              <a:pt x="43029" y="121371"/>
                            </a:cubicBezTo>
                            <a:cubicBezTo>
                              <a:pt x="41534" y="118382"/>
                              <a:pt x="42282" y="125108"/>
                              <a:pt x="37050" y="125855"/>
                            </a:cubicBezTo>
                            <a:cubicBezTo>
                              <a:pt x="33314" y="126602"/>
                              <a:pt x="31819" y="124360"/>
                              <a:pt x="31072" y="123613"/>
                            </a:cubicBezTo>
                            <a:cubicBezTo>
                              <a:pt x="-5547" y="84752"/>
                              <a:pt x="-10778" y="24220"/>
                              <a:pt x="20610" y="6284"/>
                            </a:cubicBezTo>
                            <a:cubicBezTo>
                              <a:pt x="52744" y="-10904"/>
                              <a:pt x="111035" y="10021"/>
                              <a:pt x="128971" y="34682"/>
                            </a:cubicBezTo>
                            <a:close/>
                          </a:path>
                        </a:pathLst>
                      </a:custGeom>
                      <a:solidFill>
                        <a:srgbClr val="FBD5BF"/>
                      </a:solidFill>
                      <a:ln w="744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703" name="자유형: 도형 702">
                        <a:extLst>
                          <a:ext uri="{FF2B5EF4-FFF2-40B4-BE49-F238E27FC236}">
                            <a16:creationId xmlns:a16="http://schemas.microsoft.com/office/drawing/2014/main" id="{ACEE40C6-C23F-0A3A-D5AF-C2F0BAA685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92262" y="2013312"/>
                        <a:ext cx="144016" cy="141871"/>
                      </a:xfrm>
                      <a:custGeom>
                        <a:avLst/>
                        <a:gdLst>
                          <a:gd name="connsiteX0" fmla="*/ 136162 w 144016"/>
                          <a:gd name="connsiteY0" fmla="*/ 27651 h 141871"/>
                          <a:gd name="connsiteX1" fmla="*/ 131678 w 144016"/>
                          <a:gd name="connsiteY1" fmla="*/ 44092 h 141871"/>
                          <a:gd name="connsiteX2" fmla="*/ 123458 w 144016"/>
                          <a:gd name="connsiteY2" fmla="*/ 56049 h 141871"/>
                          <a:gd name="connsiteX3" fmla="*/ 102533 w 144016"/>
                          <a:gd name="connsiteY3" fmla="*/ 58291 h 141871"/>
                          <a:gd name="connsiteX4" fmla="*/ 89829 w 144016"/>
                          <a:gd name="connsiteY4" fmla="*/ 65017 h 141871"/>
                          <a:gd name="connsiteX5" fmla="*/ 70398 w 144016"/>
                          <a:gd name="connsiteY5" fmla="*/ 60533 h 141871"/>
                          <a:gd name="connsiteX6" fmla="*/ 67409 w 144016"/>
                          <a:gd name="connsiteY6" fmla="*/ 61280 h 141871"/>
                          <a:gd name="connsiteX7" fmla="*/ 65167 w 144016"/>
                          <a:gd name="connsiteY7" fmla="*/ 63522 h 141871"/>
                          <a:gd name="connsiteX8" fmla="*/ 64420 w 144016"/>
                          <a:gd name="connsiteY8" fmla="*/ 77721 h 141871"/>
                          <a:gd name="connsiteX9" fmla="*/ 55452 w 144016"/>
                          <a:gd name="connsiteY9" fmla="*/ 92667 h 141871"/>
                          <a:gd name="connsiteX10" fmla="*/ 41253 w 144016"/>
                          <a:gd name="connsiteY10" fmla="*/ 113592 h 141871"/>
                          <a:gd name="connsiteX11" fmla="*/ 42000 w 144016"/>
                          <a:gd name="connsiteY11" fmla="*/ 99393 h 141871"/>
                          <a:gd name="connsiteX12" fmla="*/ 30790 w 144016"/>
                          <a:gd name="connsiteY12" fmla="*/ 90425 h 141871"/>
                          <a:gd name="connsiteX13" fmla="*/ 28548 w 144016"/>
                          <a:gd name="connsiteY13" fmla="*/ 115087 h 141871"/>
                          <a:gd name="connsiteX14" fmla="*/ 37516 w 144016"/>
                          <a:gd name="connsiteY14" fmla="*/ 136759 h 141871"/>
                          <a:gd name="connsiteX15" fmla="*/ 18086 w 144016"/>
                          <a:gd name="connsiteY15" fmla="*/ 125549 h 141871"/>
                          <a:gd name="connsiteX16" fmla="*/ 14349 w 144016"/>
                          <a:gd name="connsiteY16" fmla="*/ 115834 h 141871"/>
                          <a:gd name="connsiteX17" fmla="*/ 14349 w 144016"/>
                          <a:gd name="connsiteY17" fmla="*/ 106119 h 141871"/>
                          <a:gd name="connsiteX18" fmla="*/ 8371 w 144016"/>
                          <a:gd name="connsiteY18" fmla="*/ 97899 h 141871"/>
                          <a:gd name="connsiteX19" fmla="*/ 7624 w 144016"/>
                          <a:gd name="connsiteY19" fmla="*/ 88183 h 141871"/>
                          <a:gd name="connsiteX20" fmla="*/ 1645 w 144016"/>
                          <a:gd name="connsiteY20" fmla="*/ 77721 h 141871"/>
                          <a:gd name="connsiteX21" fmla="*/ 2392 w 144016"/>
                          <a:gd name="connsiteY21" fmla="*/ 65764 h 141871"/>
                          <a:gd name="connsiteX22" fmla="*/ 150 w 144016"/>
                          <a:gd name="connsiteY22" fmla="*/ 53060 h 141871"/>
                          <a:gd name="connsiteX23" fmla="*/ 4634 w 144016"/>
                          <a:gd name="connsiteY23" fmla="*/ 41850 h 141871"/>
                          <a:gd name="connsiteX24" fmla="*/ 6129 w 144016"/>
                          <a:gd name="connsiteY24" fmla="*/ 29893 h 141871"/>
                          <a:gd name="connsiteX25" fmla="*/ 15097 w 144016"/>
                          <a:gd name="connsiteY25" fmla="*/ 20178 h 141871"/>
                          <a:gd name="connsiteX26" fmla="*/ 20328 w 144016"/>
                          <a:gd name="connsiteY26" fmla="*/ 11210 h 141871"/>
                          <a:gd name="connsiteX27" fmla="*/ 32285 w 144016"/>
                          <a:gd name="connsiteY27" fmla="*/ 8221 h 141871"/>
                          <a:gd name="connsiteX28" fmla="*/ 40506 w 144016"/>
                          <a:gd name="connsiteY28" fmla="*/ 2989 h 141871"/>
                          <a:gd name="connsiteX29" fmla="*/ 53210 w 144016"/>
                          <a:gd name="connsiteY29" fmla="*/ 2989 h 141871"/>
                          <a:gd name="connsiteX30" fmla="*/ 64420 w 144016"/>
                          <a:gd name="connsiteY30" fmla="*/ 0 h 141871"/>
                          <a:gd name="connsiteX31" fmla="*/ 75629 w 144016"/>
                          <a:gd name="connsiteY31" fmla="*/ 3737 h 141871"/>
                          <a:gd name="connsiteX32" fmla="*/ 90576 w 144016"/>
                          <a:gd name="connsiteY32" fmla="*/ 3737 h 141871"/>
                          <a:gd name="connsiteX33" fmla="*/ 103280 w 144016"/>
                          <a:gd name="connsiteY33" fmla="*/ 11957 h 141871"/>
                          <a:gd name="connsiteX34" fmla="*/ 117479 w 144016"/>
                          <a:gd name="connsiteY34" fmla="*/ 14199 h 141871"/>
                          <a:gd name="connsiteX35" fmla="*/ 136162 w 144016"/>
                          <a:gd name="connsiteY35" fmla="*/ 27651 h 14187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</a:cxnLst>
                        <a:rect l="l" t="t" r="r" b="b"/>
                        <a:pathLst>
                          <a:path w="144016" h="141871">
                            <a:moveTo>
                              <a:pt x="136162" y="27651"/>
                            </a:moveTo>
                            <a:cubicBezTo>
                              <a:pt x="144383" y="28398"/>
                              <a:pt x="150361" y="37366"/>
                              <a:pt x="131678" y="44092"/>
                            </a:cubicBezTo>
                            <a:cubicBezTo>
                              <a:pt x="128689" y="45586"/>
                              <a:pt x="130184" y="53060"/>
                              <a:pt x="123458" y="56049"/>
                            </a:cubicBezTo>
                            <a:cubicBezTo>
                              <a:pt x="115985" y="59785"/>
                              <a:pt x="108511" y="56049"/>
                              <a:pt x="102533" y="58291"/>
                            </a:cubicBezTo>
                            <a:cubicBezTo>
                              <a:pt x="98049" y="60533"/>
                              <a:pt x="100291" y="64269"/>
                              <a:pt x="89829" y="65017"/>
                            </a:cubicBezTo>
                            <a:cubicBezTo>
                              <a:pt x="82355" y="65017"/>
                              <a:pt x="73388" y="60533"/>
                              <a:pt x="70398" y="60533"/>
                            </a:cubicBezTo>
                            <a:cubicBezTo>
                              <a:pt x="68904" y="60533"/>
                              <a:pt x="68156" y="60533"/>
                              <a:pt x="67409" y="61280"/>
                            </a:cubicBezTo>
                            <a:cubicBezTo>
                              <a:pt x="66662" y="62027"/>
                              <a:pt x="65914" y="62775"/>
                              <a:pt x="65167" y="63522"/>
                            </a:cubicBezTo>
                            <a:cubicBezTo>
                              <a:pt x="62925" y="68753"/>
                              <a:pt x="65167" y="76974"/>
                              <a:pt x="64420" y="77721"/>
                            </a:cubicBezTo>
                            <a:cubicBezTo>
                              <a:pt x="61430" y="83700"/>
                              <a:pt x="53957" y="85194"/>
                              <a:pt x="55452" y="92667"/>
                            </a:cubicBezTo>
                            <a:cubicBezTo>
                              <a:pt x="55452" y="94162"/>
                              <a:pt x="65914" y="129286"/>
                              <a:pt x="41253" y="113592"/>
                            </a:cubicBezTo>
                            <a:cubicBezTo>
                              <a:pt x="37516" y="111350"/>
                              <a:pt x="46484" y="106119"/>
                              <a:pt x="42000" y="99393"/>
                            </a:cubicBezTo>
                            <a:cubicBezTo>
                              <a:pt x="39011" y="94162"/>
                              <a:pt x="35274" y="90425"/>
                              <a:pt x="30790" y="90425"/>
                            </a:cubicBezTo>
                            <a:cubicBezTo>
                              <a:pt x="22570" y="90425"/>
                              <a:pt x="23317" y="103130"/>
                              <a:pt x="28548" y="115087"/>
                            </a:cubicBezTo>
                            <a:cubicBezTo>
                              <a:pt x="34527" y="128539"/>
                              <a:pt x="39011" y="133770"/>
                              <a:pt x="37516" y="136759"/>
                            </a:cubicBezTo>
                            <a:cubicBezTo>
                              <a:pt x="32285" y="148716"/>
                              <a:pt x="12107" y="137507"/>
                              <a:pt x="18086" y="125549"/>
                            </a:cubicBezTo>
                            <a:cubicBezTo>
                              <a:pt x="19581" y="123307"/>
                              <a:pt x="15097" y="123307"/>
                              <a:pt x="14349" y="115834"/>
                            </a:cubicBezTo>
                            <a:cubicBezTo>
                              <a:pt x="13602" y="111350"/>
                              <a:pt x="15844" y="109108"/>
                              <a:pt x="14349" y="106119"/>
                            </a:cubicBezTo>
                            <a:cubicBezTo>
                              <a:pt x="12855" y="102383"/>
                              <a:pt x="9866" y="102383"/>
                              <a:pt x="8371" y="97899"/>
                            </a:cubicBezTo>
                            <a:cubicBezTo>
                              <a:pt x="6876" y="93415"/>
                              <a:pt x="8371" y="90425"/>
                              <a:pt x="7624" y="88183"/>
                            </a:cubicBezTo>
                            <a:cubicBezTo>
                              <a:pt x="6129" y="84447"/>
                              <a:pt x="2392" y="82952"/>
                              <a:pt x="1645" y="77721"/>
                            </a:cubicBezTo>
                            <a:cubicBezTo>
                              <a:pt x="150" y="72490"/>
                              <a:pt x="3140" y="69501"/>
                              <a:pt x="2392" y="65764"/>
                            </a:cubicBezTo>
                            <a:cubicBezTo>
                              <a:pt x="1645" y="61280"/>
                              <a:pt x="-597" y="59785"/>
                              <a:pt x="150" y="53060"/>
                            </a:cubicBezTo>
                            <a:cubicBezTo>
                              <a:pt x="898" y="47828"/>
                              <a:pt x="3140" y="46334"/>
                              <a:pt x="4634" y="41850"/>
                            </a:cubicBezTo>
                            <a:cubicBezTo>
                              <a:pt x="6129" y="36619"/>
                              <a:pt x="3887" y="34377"/>
                              <a:pt x="6129" y="29893"/>
                            </a:cubicBezTo>
                            <a:cubicBezTo>
                              <a:pt x="8371" y="23914"/>
                              <a:pt x="12107" y="23167"/>
                              <a:pt x="15097" y="20178"/>
                            </a:cubicBezTo>
                            <a:cubicBezTo>
                              <a:pt x="17339" y="17936"/>
                              <a:pt x="15844" y="14199"/>
                              <a:pt x="20328" y="11210"/>
                            </a:cubicBezTo>
                            <a:cubicBezTo>
                              <a:pt x="24812" y="8221"/>
                              <a:pt x="29296" y="9715"/>
                              <a:pt x="32285" y="8221"/>
                            </a:cubicBezTo>
                            <a:cubicBezTo>
                              <a:pt x="34527" y="7473"/>
                              <a:pt x="34527" y="4484"/>
                              <a:pt x="40506" y="2989"/>
                            </a:cubicBezTo>
                            <a:cubicBezTo>
                              <a:pt x="45737" y="1495"/>
                              <a:pt x="50221" y="2989"/>
                              <a:pt x="53210" y="2989"/>
                            </a:cubicBezTo>
                            <a:cubicBezTo>
                              <a:pt x="56199" y="2989"/>
                              <a:pt x="59188" y="0"/>
                              <a:pt x="64420" y="0"/>
                            </a:cubicBezTo>
                            <a:cubicBezTo>
                              <a:pt x="71146" y="0"/>
                              <a:pt x="71893" y="2989"/>
                              <a:pt x="75629" y="3737"/>
                            </a:cubicBezTo>
                            <a:cubicBezTo>
                              <a:pt x="79366" y="4484"/>
                              <a:pt x="83850" y="1495"/>
                              <a:pt x="90576" y="3737"/>
                            </a:cubicBezTo>
                            <a:cubicBezTo>
                              <a:pt x="97302" y="5231"/>
                              <a:pt x="98796" y="10462"/>
                              <a:pt x="103280" y="11957"/>
                            </a:cubicBezTo>
                            <a:cubicBezTo>
                              <a:pt x="108511" y="13452"/>
                              <a:pt x="112995" y="12704"/>
                              <a:pt x="117479" y="14199"/>
                            </a:cubicBezTo>
                            <a:cubicBezTo>
                              <a:pt x="127194" y="17188"/>
                              <a:pt x="118227" y="26156"/>
                              <a:pt x="136162" y="27651"/>
                            </a:cubicBezTo>
                            <a:close/>
                          </a:path>
                        </a:pathLst>
                      </a:custGeom>
                      <a:solidFill>
                        <a:srgbClr val="2F384F"/>
                      </a:solidFill>
                      <a:ln w="744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grpSp>
                  <p:nvGrpSpPr>
                    <p:cNvPr id="704" name="그래픽 226">
                      <a:extLst>
                        <a:ext uri="{FF2B5EF4-FFF2-40B4-BE49-F238E27FC236}">
                          <a16:creationId xmlns:a16="http://schemas.microsoft.com/office/drawing/2014/main" id="{C10A2ECE-63BC-528B-CD46-8C0751EC08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828284" y="2088044"/>
                      <a:ext cx="124802" cy="54834"/>
                      <a:chOff x="1828284" y="2088044"/>
                      <a:chExt cx="124802" cy="54834"/>
                    </a:xfrm>
                  </p:grpSpPr>
                  <p:sp>
                    <p:nvSpPr>
                      <p:cNvPr id="705" name="자유형: 도형 704">
                        <a:extLst>
                          <a:ext uri="{FF2B5EF4-FFF2-40B4-BE49-F238E27FC236}">
                            <a16:creationId xmlns:a16="http://schemas.microsoft.com/office/drawing/2014/main" id="{A217D997-0129-70A1-00F8-D3782FF973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28284" y="2088044"/>
                        <a:ext cx="124174" cy="54834"/>
                      </a:xfrm>
                      <a:custGeom>
                        <a:avLst/>
                        <a:gdLst>
                          <a:gd name="connsiteX0" fmla="*/ 121813 w 124174"/>
                          <a:gd name="connsiteY0" fmla="*/ 0 h 54834"/>
                          <a:gd name="connsiteX1" fmla="*/ 106119 w 124174"/>
                          <a:gd name="connsiteY1" fmla="*/ 0 h 54834"/>
                          <a:gd name="connsiteX2" fmla="*/ 106119 w 124174"/>
                          <a:gd name="connsiteY2" fmla="*/ 2242 h 54834"/>
                          <a:gd name="connsiteX3" fmla="*/ 88183 w 124174"/>
                          <a:gd name="connsiteY3" fmla="*/ 11210 h 54834"/>
                          <a:gd name="connsiteX4" fmla="*/ 77721 w 124174"/>
                          <a:gd name="connsiteY4" fmla="*/ 15694 h 54834"/>
                          <a:gd name="connsiteX5" fmla="*/ 51565 w 124174"/>
                          <a:gd name="connsiteY5" fmla="*/ 28398 h 54834"/>
                          <a:gd name="connsiteX6" fmla="*/ 47828 w 124174"/>
                          <a:gd name="connsiteY6" fmla="*/ 31387 h 54834"/>
                          <a:gd name="connsiteX7" fmla="*/ 43344 w 124174"/>
                          <a:gd name="connsiteY7" fmla="*/ 32135 h 54834"/>
                          <a:gd name="connsiteX8" fmla="*/ 14199 w 124174"/>
                          <a:gd name="connsiteY8" fmla="*/ 23914 h 54834"/>
                          <a:gd name="connsiteX9" fmla="*/ 0 w 124174"/>
                          <a:gd name="connsiteY9" fmla="*/ 20178 h 54834"/>
                          <a:gd name="connsiteX10" fmla="*/ 5231 w 124174"/>
                          <a:gd name="connsiteY10" fmla="*/ 26903 h 54834"/>
                          <a:gd name="connsiteX11" fmla="*/ 48576 w 124174"/>
                          <a:gd name="connsiteY11" fmla="*/ 41102 h 54834"/>
                          <a:gd name="connsiteX12" fmla="*/ 48576 w 124174"/>
                          <a:gd name="connsiteY12" fmla="*/ 41102 h 54834"/>
                          <a:gd name="connsiteX13" fmla="*/ 53060 w 124174"/>
                          <a:gd name="connsiteY13" fmla="*/ 52312 h 54834"/>
                          <a:gd name="connsiteX14" fmla="*/ 56049 w 124174"/>
                          <a:gd name="connsiteY14" fmla="*/ 54554 h 54834"/>
                          <a:gd name="connsiteX15" fmla="*/ 69501 w 124174"/>
                          <a:gd name="connsiteY15" fmla="*/ 52312 h 54834"/>
                          <a:gd name="connsiteX16" fmla="*/ 80710 w 124174"/>
                          <a:gd name="connsiteY16" fmla="*/ 38113 h 54834"/>
                          <a:gd name="connsiteX17" fmla="*/ 81458 w 124174"/>
                          <a:gd name="connsiteY17" fmla="*/ 26903 h 54834"/>
                          <a:gd name="connsiteX18" fmla="*/ 81458 w 124174"/>
                          <a:gd name="connsiteY18" fmla="*/ 25409 h 54834"/>
                          <a:gd name="connsiteX19" fmla="*/ 88183 w 124174"/>
                          <a:gd name="connsiteY19" fmla="*/ 22420 h 54834"/>
                          <a:gd name="connsiteX20" fmla="*/ 91173 w 124174"/>
                          <a:gd name="connsiteY20" fmla="*/ 32135 h 54834"/>
                          <a:gd name="connsiteX21" fmla="*/ 93415 w 124174"/>
                          <a:gd name="connsiteY21" fmla="*/ 35124 h 54834"/>
                          <a:gd name="connsiteX22" fmla="*/ 96404 w 124174"/>
                          <a:gd name="connsiteY22" fmla="*/ 37366 h 54834"/>
                          <a:gd name="connsiteX23" fmla="*/ 104624 w 124174"/>
                          <a:gd name="connsiteY23" fmla="*/ 37366 h 54834"/>
                          <a:gd name="connsiteX24" fmla="*/ 118823 w 124174"/>
                          <a:gd name="connsiteY24" fmla="*/ 26903 h 54834"/>
                          <a:gd name="connsiteX25" fmla="*/ 121065 w 124174"/>
                          <a:gd name="connsiteY25" fmla="*/ 9715 h 54834"/>
                          <a:gd name="connsiteX26" fmla="*/ 121813 w 124174"/>
                          <a:gd name="connsiteY26" fmla="*/ 6726 h 54834"/>
                          <a:gd name="connsiteX27" fmla="*/ 124055 w 124174"/>
                          <a:gd name="connsiteY27" fmla="*/ 2989 h 54834"/>
                          <a:gd name="connsiteX28" fmla="*/ 121813 w 124174"/>
                          <a:gd name="connsiteY28" fmla="*/ 0 h 54834"/>
                          <a:gd name="connsiteX29" fmla="*/ 77721 w 124174"/>
                          <a:gd name="connsiteY29" fmla="*/ 26903 h 54834"/>
                          <a:gd name="connsiteX30" fmla="*/ 76974 w 124174"/>
                          <a:gd name="connsiteY30" fmla="*/ 37366 h 54834"/>
                          <a:gd name="connsiteX31" fmla="*/ 68753 w 124174"/>
                          <a:gd name="connsiteY31" fmla="*/ 47828 h 54834"/>
                          <a:gd name="connsiteX32" fmla="*/ 65764 w 124174"/>
                          <a:gd name="connsiteY32" fmla="*/ 49323 h 54834"/>
                          <a:gd name="connsiteX33" fmla="*/ 55302 w 124174"/>
                          <a:gd name="connsiteY33" fmla="*/ 48576 h 54834"/>
                          <a:gd name="connsiteX34" fmla="*/ 50818 w 124174"/>
                          <a:gd name="connsiteY34" fmla="*/ 38113 h 54834"/>
                          <a:gd name="connsiteX35" fmla="*/ 52312 w 124174"/>
                          <a:gd name="connsiteY35" fmla="*/ 31387 h 54834"/>
                          <a:gd name="connsiteX36" fmla="*/ 53060 w 124174"/>
                          <a:gd name="connsiteY36" fmla="*/ 31387 h 54834"/>
                          <a:gd name="connsiteX37" fmla="*/ 67259 w 124174"/>
                          <a:gd name="connsiteY37" fmla="*/ 22420 h 54834"/>
                          <a:gd name="connsiteX38" fmla="*/ 76974 w 124174"/>
                          <a:gd name="connsiteY38" fmla="*/ 20178 h 54834"/>
                          <a:gd name="connsiteX39" fmla="*/ 77721 w 124174"/>
                          <a:gd name="connsiteY39" fmla="*/ 26903 h 54834"/>
                          <a:gd name="connsiteX40" fmla="*/ 115834 w 124174"/>
                          <a:gd name="connsiteY40" fmla="*/ 24662 h 54834"/>
                          <a:gd name="connsiteX41" fmla="*/ 106119 w 124174"/>
                          <a:gd name="connsiteY41" fmla="*/ 32882 h 54834"/>
                          <a:gd name="connsiteX42" fmla="*/ 103130 w 124174"/>
                          <a:gd name="connsiteY42" fmla="*/ 33629 h 54834"/>
                          <a:gd name="connsiteX43" fmla="*/ 93415 w 124174"/>
                          <a:gd name="connsiteY43" fmla="*/ 29893 h 54834"/>
                          <a:gd name="connsiteX44" fmla="*/ 91173 w 124174"/>
                          <a:gd name="connsiteY44" fmla="*/ 21672 h 54834"/>
                          <a:gd name="connsiteX45" fmla="*/ 90425 w 124174"/>
                          <a:gd name="connsiteY45" fmla="*/ 14199 h 54834"/>
                          <a:gd name="connsiteX46" fmla="*/ 99393 w 124174"/>
                          <a:gd name="connsiteY46" fmla="*/ 8221 h 54834"/>
                          <a:gd name="connsiteX47" fmla="*/ 114340 w 124174"/>
                          <a:gd name="connsiteY47" fmla="*/ 5231 h 54834"/>
                          <a:gd name="connsiteX48" fmla="*/ 115087 w 124174"/>
                          <a:gd name="connsiteY48" fmla="*/ 5231 h 54834"/>
                          <a:gd name="connsiteX49" fmla="*/ 117329 w 124174"/>
                          <a:gd name="connsiteY49" fmla="*/ 10462 h 54834"/>
                          <a:gd name="connsiteX50" fmla="*/ 115834 w 124174"/>
                          <a:gd name="connsiteY50" fmla="*/ 24662 h 5483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</a:cxnLst>
                        <a:rect l="l" t="t" r="r" b="b"/>
                        <a:pathLst>
                          <a:path w="124174" h="54834">
                            <a:moveTo>
                              <a:pt x="121813" y="0"/>
                            </a:moveTo>
                            <a:cubicBezTo>
                              <a:pt x="121813" y="0"/>
                              <a:pt x="107614" y="0"/>
                              <a:pt x="106119" y="0"/>
                            </a:cubicBezTo>
                            <a:lnTo>
                              <a:pt x="106119" y="2242"/>
                            </a:lnTo>
                            <a:cubicBezTo>
                              <a:pt x="103130" y="2242"/>
                              <a:pt x="96404" y="5231"/>
                              <a:pt x="88183" y="11210"/>
                            </a:cubicBezTo>
                            <a:cubicBezTo>
                              <a:pt x="84447" y="14199"/>
                              <a:pt x="80710" y="14946"/>
                              <a:pt x="77721" y="15694"/>
                            </a:cubicBezTo>
                            <a:cubicBezTo>
                              <a:pt x="66511" y="15694"/>
                              <a:pt x="54554" y="25409"/>
                              <a:pt x="51565" y="28398"/>
                            </a:cubicBezTo>
                            <a:cubicBezTo>
                              <a:pt x="50818" y="29145"/>
                              <a:pt x="49323" y="29893"/>
                              <a:pt x="47828" y="31387"/>
                            </a:cubicBezTo>
                            <a:cubicBezTo>
                              <a:pt x="46334" y="32135"/>
                              <a:pt x="44839" y="32135"/>
                              <a:pt x="43344" y="32135"/>
                            </a:cubicBezTo>
                            <a:cubicBezTo>
                              <a:pt x="33629" y="29145"/>
                              <a:pt x="26903" y="27651"/>
                              <a:pt x="14199" y="23914"/>
                            </a:cubicBezTo>
                            <a:cubicBezTo>
                              <a:pt x="11210" y="23167"/>
                              <a:pt x="1495" y="19430"/>
                              <a:pt x="0" y="20178"/>
                            </a:cubicBezTo>
                            <a:cubicBezTo>
                              <a:pt x="0" y="20178"/>
                              <a:pt x="2989" y="23167"/>
                              <a:pt x="5231" y="26903"/>
                            </a:cubicBezTo>
                            <a:cubicBezTo>
                              <a:pt x="5231" y="26903"/>
                              <a:pt x="48576" y="41102"/>
                              <a:pt x="48576" y="41102"/>
                            </a:cubicBezTo>
                            <a:cubicBezTo>
                              <a:pt x="48576" y="41102"/>
                              <a:pt x="48576" y="40355"/>
                              <a:pt x="48576" y="41102"/>
                            </a:cubicBezTo>
                            <a:cubicBezTo>
                              <a:pt x="48576" y="42597"/>
                              <a:pt x="50070" y="49323"/>
                              <a:pt x="53060" y="52312"/>
                            </a:cubicBezTo>
                            <a:cubicBezTo>
                              <a:pt x="53807" y="53060"/>
                              <a:pt x="56049" y="54554"/>
                              <a:pt x="56049" y="54554"/>
                            </a:cubicBezTo>
                            <a:cubicBezTo>
                              <a:pt x="59038" y="55302"/>
                              <a:pt x="64269" y="54554"/>
                              <a:pt x="69501" y="52312"/>
                            </a:cubicBezTo>
                            <a:cubicBezTo>
                              <a:pt x="76226" y="49323"/>
                              <a:pt x="79216" y="42597"/>
                              <a:pt x="80710" y="38113"/>
                            </a:cubicBezTo>
                            <a:cubicBezTo>
                              <a:pt x="81458" y="35871"/>
                              <a:pt x="80710" y="31387"/>
                              <a:pt x="81458" y="26903"/>
                            </a:cubicBezTo>
                            <a:cubicBezTo>
                              <a:pt x="81458" y="26903"/>
                              <a:pt x="81458" y="25409"/>
                              <a:pt x="81458" y="25409"/>
                            </a:cubicBezTo>
                            <a:cubicBezTo>
                              <a:pt x="82952" y="22420"/>
                              <a:pt x="85942" y="21672"/>
                              <a:pt x="88183" y="22420"/>
                            </a:cubicBezTo>
                            <a:cubicBezTo>
                              <a:pt x="88931" y="26156"/>
                              <a:pt x="90425" y="30640"/>
                              <a:pt x="91173" y="32135"/>
                            </a:cubicBezTo>
                            <a:cubicBezTo>
                              <a:pt x="91920" y="32882"/>
                              <a:pt x="92667" y="34377"/>
                              <a:pt x="93415" y="35124"/>
                            </a:cubicBezTo>
                            <a:cubicBezTo>
                              <a:pt x="94162" y="35871"/>
                              <a:pt x="96404" y="37366"/>
                              <a:pt x="96404" y="37366"/>
                            </a:cubicBezTo>
                            <a:cubicBezTo>
                              <a:pt x="97899" y="37366"/>
                              <a:pt x="101635" y="38113"/>
                              <a:pt x="104624" y="37366"/>
                            </a:cubicBezTo>
                            <a:cubicBezTo>
                              <a:pt x="111350" y="35871"/>
                              <a:pt x="116582" y="31387"/>
                              <a:pt x="118823" y="26903"/>
                            </a:cubicBezTo>
                            <a:cubicBezTo>
                              <a:pt x="121813" y="20925"/>
                              <a:pt x="121813" y="11210"/>
                              <a:pt x="121065" y="9715"/>
                            </a:cubicBezTo>
                            <a:cubicBezTo>
                              <a:pt x="121065" y="8221"/>
                              <a:pt x="121813" y="6726"/>
                              <a:pt x="121813" y="6726"/>
                            </a:cubicBezTo>
                            <a:cubicBezTo>
                              <a:pt x="121813" y="6726"/>
                              <a:pt x="124802" y="5979"/>
                              <a:pt x="124055" y="2989"/>
                            </a:cubicBezTo>
                            <a:cubicBezTo>
                              <a:pt x="124055" y="747"/>
                              <a:pt x="121813" y="0"/>
                              <a:pt x="121813" y="0"/>
                            </a:cubicBezTo>
                            <a:close/>
                            <a:moveTo>
                              <a:pt x="77721" y="26903"/>
                            </a:moveTo>
                            <a:cubicBezTo>
                              <a:pt x="77721" y="31387"/>
                              <a:pt x="77721" y="35871"/>
                              <a:pt x="76974" y="37366"/>
                            </a:cubicBezTo>
                            <a:cubicBezTo>
                              <a:pt x="75479" y="42597"/>
                              <a:pt x="73237" y="45586"/>
                              <a:pt x="68753" y="47828"/>
                            </a:cubicBezTo>
                            <a:cubicBezTo>
                              <a:pt x="68006" y="48576"/>
                              <a:pt x="66511" y="48576"/>
                              <a:pt x="65764" y="49323"/>
                            </a:cubicBezTo>
                            <a:cubicBezTo>
                              <a:pt x="60533" y="51565"/>
                              <a:pt x="56796" y="50070"/>
                              <a:pt x="55302" y="48576"/>
                            </a:cubicBezTo>
                            <a:cubicBezTo>
                              <a:pt x="52312" y="46334"/>
                              <a:pt x="51565" y="39608"/>
                              <a:pt x="50818" y="38113"/>
                            </a:cubicBezTo>
                            <a:cubicBezTo>
                              <a:pt x="50818" y="35871"/>
                              <a:pt x="51565" y="32135"/>
                              <a:pt x="52312" y="31387"/>
                            </a:cubicBezTo>
                            <a:lnTo>
                              <a:pt x="53060" y="31387"/>
                            </a:lnTo>
                            <a:cubicBezTo>
                              <a:pt x="55302" y="29145"/>
                              <a:pt x="61280" y="24662"/>
                              <a:pt x="67259" y="22420"/>
                            </a:cubicBezTo>
                            <a:cubicBezTo>
                              <a:pt x="70995" y="20925"/>
                              <a:pt x="73984" y="20178"/>
                              <a:pt x="76974" y="20178"/>
                            </a:cubicBezTo>
                            <a:cubicBezTo>
                              <a:pt x="77721" y="20178"/>
                              <a:pt x="78468" y="22420"/>
                              <a:pt x="77721" y="26903"/>
                            </a:cubicBezTo>
                            <a:close/>
                            <a:moveTo>
                              <a:pt x="115834" y="24662"/>
                            </a:moveTo>
                            <a:cubicBezTo>
                              <a:pt x="114340" y="26903"/>
                              <a:pt x="111350" y="30640"/>
                              <a:pt x="106119" y="32882"/>
                            </a:cubicBezTo>
                            <a:cubicBezTo>
                              <a:pt x="105372" y="33629"/>
                              <a:pt x="103877" y="33629"/>
                              <a:pt x="103130" y="33629"/>
                            </a:cubicBezTo>
                            <a:cubicBezTo>
                              <a:pt x="98646" y="34377"/>
                              <a:pt x="94909" y="33629"/>
                              <a:pt x="93415" y="29893"/>
                            </a:cubicBezTo>
                            <a:cubicBezTo>
                              <a:pt x="92667" y="28398"/>
                              <a:pt x="91920" y="25409"/>
                              <a:pt x="91173" y="21672"/>
                            </a:cubicBezTo>
                            <a:cubicBezTo>
                              <a:pt x="90425" y="17188"/>
                              <a:pt x="90425" y="14946"/>
                              <a:pt x="90425" y="14199"/>
                            </a:cubicBezTo>
                            <a:cubicBezTo>
                              <a:pt x="93415" y="11957"/>
                              <a:pt x="96404" y="9715"/>
                              <a:pt x="99393" y="8221"/>
                            </a:cubicBezTo>
                            <a:cubicBezTo>
                              <a:pt x="106119" y="5231"/>
                              <a:pt x="112098" y="5231"/>
                              <a:pt x="114340" y="5231"/>
                            </a:cubicBezTo>
                            <a:lnTo>
                              <a:pt x="115087" y="5231"/>
                            </a:lnTo>
                            <a:cubicBezTo>
                              <a:pt x="116582" y="5231"/>
                              <a:pt x="117329" y="8221"/>
                              <a:pt x="117329" y="10462"/>
                            </a:cubicBezTo>
                            <a:cubicBezTo>
                              <a:pt x="117329" y="11957"/>
                              <a:pt x="118076" y="20178"/>
                              <a:pt x="115834" y="24662"/>
                            </a:cubicBezTo>
                            <a:close/>
                          </a:path>
                        </a:pathLst>
                      </a:custGeom>
                      <a:solidFill>
                        <a:srgbClr val="616B8C"/>
                      </a:solidFill>
                      <a:ln w="744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706" name="자유형: 도형 705">
                        <a:extLst>
                          <a:ext uri="{FF2B5EF4-FFF2-40B4-BE49-F238E27FC236}">
                            <a16:creationId xmlns:a16="http://schemas.microsoft.com/office/drawing/2014/main" id="{28E56574-B07F-BBE4-B314-69BF8DCF9C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75780" y="2089539"/>
                        <a:ext cx="77305" cy="53094"/>
                      </a:xfrm>
                      <a:custGeom>
                        <a:avLst/>
                        <a:gdLst>
                          <a:gd name="connsiteX0" fmla="*/ 76559 w 77305"/>
                          <a:gd name="connsiteY0" fmla="*/ 0 h 53094"/>
                          <a:gd name="connsiteX1" fmla="*/ 69833 w 77305"/>
                          <a:gd name="connsiteY1" fmla="*/ 1495 h 53094"/>
                          <a:gd name="connsiteX2" fmla="*/ 42929 w 77305"/>
                          <a:gd name="connsiteY2" fmla="*/ 11210 h 53094"/>
                          <a:gd name="connsiteX3" fmla="*/ 32467 w 77305"/>
                          <a:gd name="connsiteY3" fmla="*/ 15694 h 53094"/>
                          <a:gd name="connsiteX4" fmla="*/ 6311 w 77305"/>
                          <a:gd name="connsiteY4" fmla="*/ 28398 h 53094"/>
                          <a:gd name="connsiteX5" fmla="*/ 332 w 77305"/>
                          <a:gd name="connsiteY5" fmla="*/ 32135 h 53094"/>
                          <a:gd name="connsiteX6" fmla="*/ 332 w 77305"/>
                          <a:gd name="connsiteY6" fmla="*/ 35124 h 53094"/>
                          <a:gd name="connsiteX7" fmla="*/ 1079 w 77305"/>
                          <a:gd name="connsiteY7" fmla="*/ 38113 h 53094"/>
                          <a:gd name="connsiteX8" fmla="*/ 4069 w 77305"/>
                          <a:gd name="connsiteY8" fmla="*/ 38860 h 53094"/>
                          <a:gd name="connsiteX9" fmla="*/ 9300 w 77305"/>
                          <a:gd name="connsiteY9" fmla="*/ 51565 h 53094"/>
                          <a:gd name="connsiteX10" fmla="*/ 24246 w 77305"/>
                          <a:gd name="connsiteY10" fmla="*/ 50070 h 53094"/>
                          <a:gd name="connsiteX11" fmla="*/ 33961 w 77305"/>
                          <a:gd name="connsiteY11" fmla="*/ 36619 h 53094"/>
                          <a:gd name="connsiteX12" fmla="*/ 35456 w 77305"/>
                          <a:gd name="connsiteY12" fmla="*/ 25409 h 53094"/>
                          <a:gd name="connsiteX13" fmla="*/ 43677 w 77305"/>
                          <a:gd name="connsiteY13" fmla="*/ 21672 h 53094"/>
                          <a:gd name="connsiteX14" fmla="*/ 46666 w 77305"/>
                          <a:gd name="connsiteY14" fmla="*/ 31387 h 53094"/>
                          <a:gd name="connsiteX15" fmla="*/ 57876 w 77305"/>
                          <a:gd name="connsiteY15" fmla="*/ 35871 h 53094"/>
                          <a:gd name="connsiteX16" fmla="*/ 72075 w 77305"/>
                          <a:gd name="connsiteY16" fmla="*/ 24661 h 53094"/>
                          <a:gd name="connsiteX17" fmla="*/ 75064 w 77305"/>
                          <a:gd name="connsiteY17" fmla="*/ 8220 h 53094"/>
                          <a:gd name="connsiteX18" fmla="*/ 77306 w 77305"/>
                          <a:gd name="connsiteY18" fmla="*/ 5231 h 53094"/>
                          <a:gd name="connsiteX19" fmla="*/ 77306 w 77305"/>
                          <a:gd name="connsiteY19" fmla="*/ 2242 h 53094"/>
                          <a:gd name="connsiteX20" fmla="*/ 76559 w 77305"/>
                          <a:gd name="connsiteY20" fmla="*/ 0 h 53094"/>
                          <a:gd name="connsiteX21" fmla="*/ 33214 w 77305"/>
                          <a:gd name="connsiteY21" fmla="*/ 27651 h 53094"/>
                          <a:gd name="connsiteX22" fmla="*/ 32467 w 77305"/>
                          <a:gd name="connsiteY22" fmla="*/ 37366 h 53094"/>
                          <a:gd name="connsiteX23" fmla="*/ 24246 w 77305"/>
                          <a:gd name="connsiteY23" fmla="*/ 47828 h 53094"/>
                          <a:gd name="connsiteX24" fmla="*/ 21257 w 77305"/>
                          <a:gd name="connsiteY24" fmla="*/ 49323 h 53094"/>
                          <a:gd name="connsiteX25" fmla="*/ 10795 w 77305"/>
                          <a:gd name="connsiteY25" fmla="*/ 49323 h 53094"/>
                          <a:gd name="connsiteX26" fmla="*/ 6311 w 77305"/>
                          <a:gd name="connsiteY26" fmla="*/ 38860 h 53094"/>
                          <a:gd name="connsiteX27" fmla="*/ 7805 w 77305"/>
                          <a:gd name="connsiteY27" fmla="*/ 32135 h 53094"/>
                          <a:gd name="connsiteX28" fmla="*/ 8553 w 77305"/>
                          <a:gd name="connsiteY28" fmla="*/ 32135 h 53094"/>
                          <a:gd name="connsiteX29" fmla="*/ 22752 w 77305"/>
                          <a:gd name="connsiteY29" fmla="*/ 23167 h 53094"/>
                          <a:gd name="connsiteX30" fmla="*/ 32467 w 77305"/>
                          <a:gd name="connsiteY30" fmla="*/ 20925 h 53094"/>
                          <a:gd name="connsiteX31" fmla="*/ 33214 w 77305"/>
                          <a:gd name="connsiteY31" fmla="*/ 27651 h 53094"/>
                          <a:gd name="connsiteX32" fmla="*/ 69833 w 77305"/>
                          <a:gd name="connsiteY32" fmla="*/ 23914 h 53094"/>
                          <a:gd name="connsiteX33" fmla="*/ 60118 w 77305"/>
                          <a:gd name="connsiteY33" fmla="*/ 32135 h 53094"/>
                          <a:gd name="connsiteX34" fmla="*/ 57128 w 77305"/>
                          <a:gd name="connsiteY34" fmla="*/ 32882 h 53094"/>
                          <a:gd name="connsiteX35" fmla="*/ 48160 w 77305"/>
                          <a:gd name="connsiteY35" fmla="*/ 29893 h 53094"/>
                          <a:gd name="connsiteX36" fmla="*/ 45918 w 77305"/>
                          <a:gd name="connsiteY36" fmla="*/ 21672 h 53094"/>
                          <a:gd name="connsiteX37" fmla="*/ 45171 w 77305"/>
                          <a:gd name="connsiteY37" fmla="*/ 14199 h 53094"/>
                          <a:gd name="connsiteX38" fmla="*/ 54139 w 77305"/>
                          <a:gd name="connsiteY38" fmla="*/ 8220 h 53094"/>
                          <a:gd name="connsiteX39" fmla="*/ 69085 w 77305"/>
                          <a:gd name="connsiteY39" fmla="*/ 5231 h 53094"/>
                          <a:gd name="connsiteX40" fmla="*/ 69833 w 77305"/>
                          <a:gd name="connsiteY40" fmla="*/ 5231 h 53094"/>
                          <a:gd name="connsiteX41" fmla="*/ 72075 w 77305"/>
                          <a:gd name="connsiteY41" fmla="*/ 10462 h 53094"/>
                          <a:gd name="connsiteX42" fmla="*/ 69833 w 77305"/>
                          <a:gd name="connsiteY42" fmla="*/ 23914 h 5309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</a:cxnLst>
                        <a:rect l="l" t="t" r="r" b="b"/>
                        <a:pathLst>
                          <a:path w="77305" h="53094">
                            <a:moveTo>
                              <a:pt x="76559" y="0"/>
                            </a:moveTo>
                            <a:cubicBezTo>
                              <a:pt x="76559" y="0"/>
                              <a:pt x="72075" y="1495"/>
                              <a:pt x="69833" y="1495"/>
                            </a:cubicBezTo>
                            <a:cubicBezTo>
                              <a:pt x="66843" y="1495"/>
                              <a:pt x="54139" y="2242"/>
                              <a:pt x="42929" y="11210"/>
                            </a:cubicBezTo>
                            <a:cubicBezTo>
                              <a:pt x="39940" y="13452"/>
                              <a:pt x="35456" y="14946"/>
                              <a:pt x="32467" y="15694"/>
                            </a:cubicBezTo>
                            <a:cubicBezTo>
                              <a:pt x="21257" y="15694"/>
                              <a:pt x="9300" y="25409"/>
                              <a:pt x="6311" y="28398"/>
                            </a:cubicBezTo>
                            <a:cubicBezTo>
                              <a:pt x="4816" y="29893"/>
                              <a:pt x="332" y="32135"/>
                              <a:pt x="332" y="32135"/>
                            </a:cubicBezTo>
                            <a:cubicBezTo>
                              <a:pt x="332" y="32135"/>
                              <a:pt x="-415" y="32135"/>
                              <a:pt x="332" y="35124"/>
                            </a:cubicBezTo>
                            <a:cubicBezTo>
                              <a:pt x="332" y="38113"/>
                              <a:pt x="1079" y="38113"/>
                              <a:pt x="1079" y="38113"/>
                            </a:cubicBezTo>
                            <a:cubicBezTo>
                              <a:pt x="1079" y="38113"/>
                              <a:pt x="3321" y="37366"/>
                              <a:pt x="4069" y="38860"/>
                            </a:cubicBezTo>
                            <a:cubicBezTo>
                              <a:pt x="4069" y="40355"/>
                              <a:pt x="5563" y="48576"/>
                              <a:pt x="9300" y="51565"/>
                            </a:cubicBezTo>
                            <a:cubicBezTo>
                              <a:pt x="12289" y="53807"/>
                              <a:pt x="18268" y="53807"/>
                              <a:pt x="24246" y="50070"/>
                            </a:cubicBezTo>
                            <a:cubicBezTo>
                              <a:pt x="30972" y="46334"/>
                              <a:pt x="33214" y="41102"/>
                              <a:pt x="33961" y="36619"/>
                            </a:cubicBezTo>
                            <a:cubicBezTo>
                              <a:pt x="34709" y="34377"/>
                              <a:pt x="34709" y="29893"/>
                              <a:pt x="35456" y="25409"/>
                            </a:cubicBezTo>
                            <a:cubicBezTo>
                              <a:pt x="36951" y="22420"/>
                              <a:pt x="40687" y="20925"/>
                              <a:pt x="43677" y="21672"/>
                            </a:cubicBezTo>
                            <a:cubicBezTo>
                              <a:pt x="44424" y="25409"/>
                              <a:pt x="45918" y="29893"/>
                              <a:pt x="46666" y="31387"/>
                            </a:cubicBezTo>
                            <a:cubicBezTo>
                              <a:pt x="48160" y="34377"/>
                              <a:pt x="51150" y="37366"/>
                              <a:pt x="57876" y="35871"/>
                            </a:cubicBezTo>
                            <a:cubicBezTo>
                              <a:pt x="64601" y="34377"/>
                              <a:pt x="69833" y="29145"/>
                              <a:pt x="72075" y="24661"/>
                            </a:cubicBezTo>
                            <a:cubicBezTo>
                              <a:pt x="75064" y="18683"/>
                              <a:pt x="75064" y="9715"/>
                              <a:pt x="75064" y="8220"/>
                            </a:cubicBezTo>
                            <a:cubicBezTo>
                              <a:pt x="75064" y="6726"/>
                              <a:pt x="77306" y="5231"/>
                              <a:pt x="77306" y="5231"/>
                            </a:cubicBezTo>
                            <a:cubicBezTo>
                              <a:pt x="77306" y="5231"/>
                              <a:pt x="77306" y="5231"/>
                              <a:pt x="77306" y="2242"/>
                            </a:cubicBezTo>
                            <a:cubicBezTo>
                              <a:pt x="77306" y="0"/>
                              <a:pt x="76559" y="0"/>
                              <a:pt x="76559" y="0"/>
                            </a:cubicBezTo>
                            <a:close/>
                            <a:moveTo>
                              <a:pt x="33214" y="27651"/>
                            </a:moveTo>
                            <a:cubicBezTo>
                              <a:pt x="33214" y="32135"/>
                              <a:pt x="32467" y="35871"/>
                              <a:pt x="32467" y="37366"/>
                            </a:cubicBezTo>
                            <a:cubicBezTo>
                              <a:pt x="30972" y="42597"/>
                              <a:pt x="28730" y="45586"/>
                              <a:pt x="24246" y="47828"/>
                            </a:cubicBezTo>
                            <a:cubicBezTo>
                              <a:pt x="23499" y="48576"/>
                              <a:pt x="22004" y="48576"/>
                              <a:pt x="21257" y="49323"/>
                            </a:cubicBezTo>
                            <a:cubicBezTo>
                              <a:pt x="16026" y="51565"/>
                              <a:pt x="12289" y="50818"/>
                              <a:pt x="10795" y="49323"/>
                            </a:cubicBezTo>
                            <a:cubicBezTo>
                              <a:pt x="7805" y="47081"/>
                              <a:pt x="7058" y="40355"/>
                              <a:pt x="6311" y="38860"/>
                            </a:cubicBezTo>
                            <a:cubicBezTo>
                              <a:pt x="6311" y="36619"/>
                              <a:pt x="7058" y="32882"/>
                              <a:pt x="7805" y="32135"/>
                            </a:cubicBezTo>
                            <a:lnTo>
                              <a:pt x="8553" y="32135"/>
                            </a:lnTo>
                            <a:cubicBezTo>
                              <a:pt x="10795" y="29893"/>
                              <a:pt x="16773" y="25409"/>
                              <a:pt x="22752" y="23167"/>
                            </a:cubicBezTo>
                            <a:cubicBezTo>
                              <a:pt x="26488" y="21672"/>
                              <a:pt x="29478" y="20925"/>
                              <a:pt x="32467" y="20925"/>
                            </a:cubicBezTo>
                            <a:cubicBezTo>
                              <a:pt x="32467" y="20925"/>
                              <a:pt x="33214" y="23167"/>
                              <a:pt x="33214" y="27651"/>
                            </a:cubicBezTo>
                            <a:close/>
                            <a:moveTo>
                              <a:pt x="69833" y="23914"/>
                            </a:moveTo>
                            <a:cubicBezTo>
                              <a:pt x="68338" y="26156"/>
                              <a:pt x="65349" y="29893"/>
                              <a:pt x="60118" y="32135"/>
                            </a:cubicBezTo>
                            <a:cubicBezTo>
                              <a:pt x="59370" y="32882"/>
                              <a:pt x="57876" y="32882"/>
                              <a:pt x="57128" y="32882"/>
                            </a:cubicBezTo>
                            <a:cubicBezTo>
                              <a:pt x="52644" y="33629"/>
                              <a:pt x="49655" y="33629"/>
                              <a:pt x="48160" y="29893"/>
                            </a:cubicBezTo>
                            <a:cubicBezTo>
                              <a:pt x="47413" y="28398"/>
                              <a:pt x="46666" y="25409"/>
                              <a:pt x="45918" y="21672"/>
                            </a:cubicBezTo>
                            <a:cubicBezTo>
                              <a:pt x="45171" y="17188"/>
                              <a:pt x="45171" y="14946"/>
                              <a:pt x="45171" y="14199"/>
                            </a:cubicBezTo>
                            <a:cubicBezTo>
                              <a:pt x="48160" y="11957"/>
                              <a:pt x="51150" y="9715"/>
                              <a:pt x="54139" y="8220"/>
                            </a:cubicBezTo>
                            <a:cubicBezTo>
                              <a:pt x="60865" y="5231"/>
                              <a:pt x="66843" y="5231"/>
                              <a:pt x="69085" y="5231"/>
                            </a:cubicBezTo>
                            <a:lnTo>
                              <a:pt x="69833" y="5231"/>
                            </a:lnTo>
                            <a:cubicBezTo>
                              <a:pt x="71327" y="5231"/>
                              <a:pt x="72075" y="8220"/>
                              <a:pt x="72075" y="10462"/>
                            </a:cubicBezTo>
                            <a:cubicBezTo>
                              <a:pt x="72822" y="12704"/>
                              <a:pt x="72075" y="20178"/>
                              <a:pt x="69833" y="2391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44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</p:grpSp>
              <p:grpSp>
                <p:nvGrpSpPr>
                  <p:cNvPr id="707" name="그래픽 226">
                    <a:extLst>
                      <a:ext uri="{FF2B5EF4-FFF2-40B4-BE49-F238E27FC236}">
                        <a16:creationId xmlns:a16="http://schemas.microsoft.com/office/drawing/2014/main" id="{5ECED594-432B-A83D-F667-C13CA4110FD5}"/>
                      </a:ext>
                    </a:extLst>
                  </p:cNvPr>
                  <p:cNvGrpSpPr/>
                  <p:nvPr/>
                </p:nvGrpSpPr>
                <p:grpSpPr>
                  <a:xfrm>
                    <a:off x="1879785" y="2195348"/>
                    <a:ext cx="82268" cy="256639"/>
                    <a:chOff x="1879785" y="2195348"/>
                    <a:chExt cx="82268" cy="256639"/>
                  </a:xfrm>
                </p:grpSpPr>
                <p:sp>
                  <p:nvSpPr>
                    <p:cNvPr id="708" name="자유형: 도형 707">
                      <a:extLst>
                        <a:ext uri="{FF2B5EF4-FFF2-40B4-BE49-F238E27FC236}">
                          <a16:creationId xmlns:a16="http://schemas.microsoft.com/office/drawing/2014/main" id="{0204BAED-92F3-E705-ED65-7A3049BF07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89315" y="2224803"/>
                      <a:ext cx="55550" cy="227184"/>
                    </a:xfrm>
                    <a:custGeom>
                      <a:avLst/>
                      <a:gdLst>
                        <a:gd name="connsiteX0" fmla="*/ 249 w 55550"/>
                        <a:gd name="connsiteY0" fmla="*/ 0 h 227184"/>
                        <a:gd name="connsiteX1" fmla="*/ 6975 w 55550"/>
                        <a:gd name="connsiteY1" fmla="*/ 133770 h 227184"/>
                        <a:gd name="connsiteX2" fmla="*/ 19679 w 55550"/>
                        <a:gd name="connsiteY2" fmla="*/ 179356 h 227184"/>
                        <a:gd name="connsiteX3" fmla="*/ 23416 w 55550"/>
                        <a:gd name="connsiteY3" fmla="*/ 209249 h 227184"/>
                        <a:gd name="connsiteX4" fmla="*/ 45835 w 55550"/>
                        <a:gd name="connsiteY4" fmla="*/ 227185 h 227184"/>
                        <a:gd name="connsiteX5" fmla="*/ 55551 w 55550"/>
                        <a:gd name="connsiteY5" fmla="*/ 209249 h 227184"/>
                        <a:gd name="connsiteX6" fmla="*/ 34626 w 55550"/>
                        <a:gd name="connsiteY6" fmla="*/ 133770 h 227184"/>
                        <a:gd name="connsiteX7" fmla="*/ 249 w 55550"/>
                        <a:gd name="connsiteY7" fmla="*/ 0 h 2271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5550" h="227184">
                          <a:moveTo>
                            <a:pt x="249" y="0"/>
                          </a:moveTo>
                          <a:cubicBezTo>
                            <a:pt x="249" y="0"/>
                            <a:pt x="-1993" y="95657"/>
                            <a:pt x="6975" y="133770"/>
                          </a:cubicBezTo>
                          <a:cubicBezTo>
                            <a:pt x="10712" y="151705"/>
                            <a:pt x="14448" y="165157"/>
                            <a:pt x="19679" y="179356"/>
                          </a:cubicBezTo>
                          <a:cubicBezTo>
                            <a:pt x="23416" y="189071"/>
                            <a:pt x="23416" y="200281"/>
                            <a:pt x="23416" y="209249"/>
                          </a:cubicBezTo>
                          <a:cubicBezTo>
                            <a:pt x="23416" y="215975"/>
                            <a:pt x="39110" y="224943"/>
                            <a:pt x="45835" y="227185"/>
                          </a:cubicBezTo>
                          <a:lnTo>
                            <a:pt x="55551" y="209249"/>
                          </a:lnTo>
                          <a:cubicBezTo>
                            <a:pt x="55551" y="209249"/>
                            <a:pt x="40604" y="154695"/>
                            <a:pt x="34626" y="133770"/>
                          </a:cubicBezTo>
                          <a:cubicBezTo>
                            <a:pt x="27900" y="112098"/>
                            <a:pt x="249" y="0"/>
                            <a:pt x="249" y="0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09" name="자유형: 도형 708">
                      <a:extLst>
                        <a:ext uri="{FF2B5EF4-FFF2-40B4-BE49-F238E27FC236}">
                          <a16:creationId xmlns:a16="http://schemas.microsoft.com/office/drawing/2014/main" id="{E3005C2E-A330-0112-E21D-049B6E27FA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88817" y="2219572"/>
                      <a:ext cx="73237" cy="232415"/>
                    </a:xfrm>
                    <a:custGeom>
                      <a:avLst/>
                      <a:gdLst>
                        <a:gd name="connsiteX0" fmla="*/ 13452 w 73237"/>
                        <a:gd name="connsiteY0" fmla="*/ 0 h 232415"/>
                        <a:gd name="connsiteX1" fmla="*/ 38860 w 73237"/>
                        <a:gd name="connsiteY1" fmla="*/ 125549 h 232415"/>
                        <a:gd name="connsiteX2" fmla="*/ 65017 w 73237"/>
                        <a:gd name="connsiteY2" fmla="*/ 174125 h 232415"/>
                        <a:gd name="connsiteX3" fmla="*/ 73237 w 73237"/>
                        <a:gd name="connsiteY3" fmla="*/ 209249 h 232415"/>
                        <a:gd name="connsiteX4" fmla="*/ 62775 w 73237"/>
                        <a:gd name="connsiteY4" fmla="*/ 232416 h 232415"/>
                        <a:gd name="connsiteX5" fmla="*/ 44839 w 73237"/>
                        <a:gd name="connsiteY5" fmla="*/ 221953 h 232415"/>
                        <a:gd name="connsiteX6" fmla="*/ 36619 w 73237"/>
                        <a:gd name="connsiteY6" fmla="*/ 183840 h 232415"/>
                        <a:gd name="connsiteX7" fmla="*/ 20178 w 73237"/>
                        <a:gd name="connsiteY7" fmla="*/ 140496 h 232415"/>
                        <a:gd name="connsiteX8" fmla="*/ 0 w 73237"/>
                        <a:gd name="connsiteY8" fmla="*/ 5231 h 232415"/>
                        <a:gd name="connsiteX9" fmla="*/ 13452 w 73237"/>
                        <a:gd name="connsiteY9" fmla="*/ 0 h 2324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3237" h="232415">
                          <a:moveTo>
                            <a:pt x="13452" y="0"/>
                          </a:moveTo>
                          <a:cubicBezTo>
                            <a:pt x="13452" y="0"/>
                            <a:pt x="28398" y="101635"/>
                            <a:pt x="38860" y="125549"/>
                          </a:cubicBezTo>
                          <a:cubicBezTo>
                            <a:pt x="54554" y="160673"/>
                            <a:pt x="56049" y="157684"/>
                            <a:pt x="65017" y="174125"/>
                          </a:cubicBezTo>
                          <a:cubicBezTo>
                            <a:pt x="71742" y="186082"/>
                            <a:pt x="73237" y="204765"/>
                            <a:pt x="73237" y="209249"/>
                          </a:cubicBezTo>
                          <a:cubicBezTo>
                            <a:pt x="73237" y="216722"/>
                            <a:pt x="62775" y="232416"/>
                            <a:pt x="62775" y="232416"/>
                          </a:cubicBezTo>
                          <a:cubicBezTo>
                            <a:pt x="62775" y="232416"/>
                            <a:pt x="48576" y="225690"/>
                            <a:pt x="44839" y="221953"/>
                          </a:cubicBezTo>
                          <a:cubicBezTo>
                            <a:pt x="43344" y="220459"/>
                            <a:pt x="41102" y="196545"/>
                            <a:pt x="36619" y="183840"/>
                          </a:cubicBezTo>
                          <a:cubicBezTo>
                            <a:pt x="32135" y="171136"/>
                            <a:pt x="30640" y="161421"/>
                            <a:pt x="20178" y="140496"/>
                          </a:cubicBezTo>
                          <a:cubicBezTo>
                            <a:pt x="5979" y="110603"/>
                            <a:pt x="0" y="5231"/>
                            <a:pt x="0" y="5231"/>
                          </a:cubicBezTo>
                          <a:lnTo>
                            <a:pt x="13452" y="0"/>
                          </a:lnTo>
                          <a:close/>
                        </a:path>
                      </a:pathLst>
                    </a:custGeom>
                    <a:solidFill>
                      <a:srgbClr val="3BB4FF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10" name="자유형: 도형 709">
                      <a:extLst>
                        <a:ext uri="{FF2B5EF4-FFF2-40B4-BE49-F238E27FC236}">
                          <a16:creationId xmlns:a16="http://schemas.microsoft.com/office/drawing/2014/main" id="{CD498350-1200-BDB1-D866-3456D6767E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79785" y="2195348"/>
                      <a:ext cx="24622" cy="32474"/>
                    </a:xfrm>
                    <a:custGeom>
                      <a:avLst/>
                      <a:gdLst>
                        <a:gd name="connsiteX0" fmla="*/ 18746 w 24622"/>
                        <a:gd name="connsiteY0" fmla="*/ 310 h 32474"/>
                        <a:gd name="connsiteX1" fmla="*/ 23978 w 24622"/>
                        <a:gd name="connsiteY1" fmla="*/ 24224 h 32474"/>
                        <a:gd name="connsiteX2" fmla="*/ 11273 w 24622"/>
                        <a:gd name="connsiteY2" fmla="*/ 32444 h 32474"/>
                        <a:gd name="connsiteX3" fmla="*/ 63 w 24622"/>
                        <a:gd name="connsiteY3" fmla="*/ 14509 h 32474"/>
                        <a:gd name="connsiteX4" fmla="*/ 18746 w 24622"/>
                        <a:gd name="connsiteY4" fmla="*/ 310 h 324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622" h="32474">
                          <a:moveTo>
                            <a:pt x="18746" y="310"/>
                          </a:moveTo>
                          <a:cubicBezTo>
                            <a:pt x="26220" y="2552"/>
                            <a:pt x="24725" y="17498"/>
                            <a:pt x="23978" y="24224"/>
                          </a:cubicBezTo>
                          <a:cubicBezTo>
                            <a:pt x="23978" y="30202"/>
                            <a:pt x="16504" y="31697"/>
                            <a:pt x="11273" y="32444"/>
                          </a:cubicBezTo>
                          <a:cubicBezTo>
                            <a:pt x="5295" y="33192"/>
                            <a:pt x="-684" y="19740"/>
                            <a:pt x="63" y="14509"/>
                          </a:cubicBezTo>
                          <a:cubicBezTo>
                            <a:pt x="811" y="8530"/>
                            <a:pt x="12021" y="-1932"/>
                            <a:pt x="18746" y="310"/>
                          </a:cubicBezTo>
                          <a:close/>
                        </a:path>
                      </a:pathLst>
                    </a:custGeom>
                    <a:solidFill>
                      <a:srgbClr val="0F98ED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711" name="자유형: 도형 710">
                    <a:extLst>
                      <a:ext uri="{FF2B5EF4-FFF2-40B4-BE49-F238E27FC236}">
                        <a16:creationId xmlns:a16="http://schemas.microsoft.com/office/drawing/2014/main" id="{12C97645-9FEA-7B23-0276-153ED084791A}"/>
                      </a:ext>
                    </a:extLst>
                  </p:cNvPr>
                  <p:cNvSpPr/>
                  <p:nvPr/>
                </p:nvSpPr>
                <p:spPr>
                  <a:xfrm>
                    <a:off x="1825104" y="2178469"/>
                    <a:ext cx="61470" cy="54554"/>
                  </a:xfrm>
                  <a:custGeom>
                    <a:avLst/>
                    <a:gdLst>
                      <a:gd name="connsiteX0" fmla="*/ 11400 w 61470"/>
                      <a:gd name="connsiteY0" fmla="*/ 5979 h 54554"/>
                      <a:gd name="connsiteX1" fmla="*/ 8411 w 61470"/>
                      <a:gd name="connsiteY1" fmla="*/ 0 h 54554"/>
                      <a:gd name="connsiteX2" fmla="*/ 190 w 61470"/>
                      <a:gd name="connsiteY2" fmla="*/ 23167 h 54554"/>
                      <a:gd name="connsiteX3" fmla="*/ 3927 w 61470"/>
                      <a:gd name="connsiteY3" fmla="*/ 32882 h 54554"/>
                      <a:gd name="connsiteX4" fmla="*/ 61470 w 61470"/>
                      <a:gd name="connsiteY4" fmla="*/ 54554 h 54554"/>
                      <a:gd name="connsiteX5" fmla="*/ 56239 w 61470"/>
                      <a:gd name="connsiteY5" fmla="*/ 26903 h 54554"/>
                      <a:gd name="connsiteX6" fmla="*/ 53250 w 61470"/>
                      <a:gd name="connsiteY6" fmla="*/ 22420 h 54554"/>
                      <a:gd name="connsiteX7" fmla="*/ 11400 w 61470"/>
                      <a:gd name="connsiteY7" fmla="*/ 5979 h 545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70" h="54554">
                        <a:moveTo>
                          <a:pt x="11400" y="5979"/>
                        </a:moveTo>
                        <a:cubicBezTo>
                          <a:pt x="9158" y="4484"/>
                          <a:pt x="8411" y="0"/>
                          <a:pt x="8411" y="0"/>
                        </a:cubicBezTo>
                        <a:cubicBezTo>
                          <a:pt x="4674" y="2989"/>
                          <a:pt x="1685" y="15694"/>
                          <a:pt x="190" y="23167"/>
                        </a:cubicBezTo>
                        <a:cubicBezTo>
                          <a:pt x="-557" y="26903"/>
                          <a:pt x="938" y="30640"/>
                          <a:pt x="3927" y="32882"/>
                        </a:cubicBezTo>
                        <a:cubicBezTo>
                          <a:pt x="11400" y="38113"/>
                          <a:pt x="28589" y="50818"/>
                          <a:pt x="61470" y="54554"/>
                        </a:cubicBezTo>
                        <a:cubicBezTo>
                          <a:pt x="55492" y="44092"/>
                          <a:pt x="56239" y="33629"/>
                          <a:pt x="56239" y="26903"/>
                        </a:cubicBezTo>
                        <a:cubicBezTo>
                          <a:pt x="56239" y="24662"/>
                          <a:pt x="54745" y="23167"/>
                          <a:pt x="53250" y="22420"/>
                        </a:cubicBezTo>
                        <a:cubicBezTo>
                          <a:pt x="27094" y="17188"/>
                          <a:pt x="13642" y="7473"/>
                          <a:pt x="11400" y="5979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712" name="그래픽 226">
                <a:extLst>
                  <a:ext uri="{FF2B5EF4-FFF2-40B4-BE49-F238E27FC236}">
                    <a16:creationId xmlns:a16="http://schemas.microsoft.com/office/drawing/2014/main" id="{AA5B9742-FA63-EA08-E55C-DED21955AF13}"/>
                  </a:ext>
                </a:extLst>
              </p:cNvPr>
              <p:cNvGrpSpPr/>
              <p:nvPr/>
            </p:nvGrpSpPr>
            <p:grpSpPr>
              <a:xfrm>
                <a:off x="1639202" y="2135388"/>
                <a:ext cx="944671" cy="667195"/>
                <a:chOff x="1639202" y="2135388"/>
                <a:chExt cx="944671" cy="667195"/>
              </a:xfrm>
            </p:grpSpPr>
            <p:sp>
              <p:nvSpPr>
                <p:cNvPr id="713" name="자유형: 도형 712">
                  <a:extLst>
                    <a:ext uri="{FF2B5EF4-FFF2-40B4-BE49-F238E27FC236}">
                      <a16:creationId xmlns:a16="http://schemas.microsoft.com/office/drawing/2014/main" id="{6B09F503-2A68-C606-ED8E-C7C92E3E5143}"/>
                    </a:ext>
                  </a:extLst>
                </p:cNvPr>
                <p:cNvSpPr/>
                <p:nvPr/>
              </p:nvSpPr>
              <p:spPr>
                <a:xfrm>
                  <a:off x="2321513" y="2135388"/>
                  <a:ext cx="262359" cy="238878"/>
                </a:xfrm>
                <a:custGeom>
                  <a:avLst/>
                  <a:gdLst>
                    <a:gd name="connsiteX0" fmla="*/ 202523 w 262359"/>
                    <a:gd name="connsiteY0" fmla="*/ 7211 h 238878"/>
                    <a:gd name="connsiteX1" fmla="*/ 262308 w 262359"/>
                    <a:gd name="connsiteY1" fmla="*/ 104362 h 238878"/>
                    <a:gd name="connsiteX2" fmla="*/ 243625 w 262359"/>
                    <a:gd name="connsiteY2" fmla="*/ 143222 h 238878"/>
                    <a:gd name="connsiteX3" fmla="*/ 81458 w 262359"/>
                    <a:gd name="connsiteY3" fmla="*/ 238879 h 238878"/>
                    <a:gd name="connsiteX4" fmla="*/ 0 w 262359"/>
                    <a:gd name="connsiteY4" fmla="*/ 99878 h 238878"/>
                    <a:gd name="connsiteX5" fmla="*/ 160673 w 262359"/>
                    <a:gd name="connsiteY5" fmla="*/ 4969 h 238878"/>
                    <a:gd name="connsiteX6" fmla="*/ 165157 w 262359"/>
                    <a:gd name="connsiteY6" fmla="*/ 2727 h 238878"/>
                    <a:gd name="connsiteX7" fmla="*/ 202523 w 262359"/>
                    <a:gd name="connsiteY7" fmla="*/ 7211 h 238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62359" h="238878">
                      <a:moveTo>
                        <a:pt x="202523" y="7211"/>
                      </a:moveTo>
                      <a:cubicBezTo>
                        <a:pt x="234658" y="24399"/>
                        <a:pt x="260814" y="68491"/>
                        <a:pt x="262308" y="104362"/>
                      </a:cubicBezTo>
                      <a:cubicBezTo>
                        <a:pt x="263056" y="124539"/>
                        <a:pt x="255583" y="137991"/>
                        <a:pt x="243625" y="143222"/>
                      </a:cubicBezTo>
                      <a:cubicBezTo>
                        <a:pt x="243625" y="143222"/>
                        <a:pt x="81458" y="238879"/>
                        <a:pt x="81458" y="238879"/>
                      </a:cubicBezTo>
                      <a:lnTo>
                        <a:pt x="0" y="99878"/>
                      </a:lnTo>
                      <a:lnTo>
                        <a:pt x="160673" y="4969"/>
                      </a:lnTo>
                      <a:cubicBezTo>
                        <a:pt x="162168" y="4221"/>
                        <a:pt x="163662" y="3474"/>
                        <a:pt x="165157" y="2727"/>
                      </a:cubicBezTo>
                      <a:cubicBezTo>
                        <a:pt x="174872" y="-1757"/>
                        <a:pt x="187577" y="-1010"/>
                        <a:pt x="202523" y="7211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4" name="자유형: 도형 713">
                  <a:extLst>
                    <a:ext uri="{FF2B5EF4-FFF2-40B4-BE49-F238E27FC236}">
                      <a16:creationId xmlns:a16="http://schemas.microsoft.com/office/drawing/2014/main" id="{05089CCF-E215-BB50-04F4-E05ECAC414B7}"/>
                    </a:ext>
                  </a:extLst>
                </p:cNvPr>
                <p:cNvSpPr/>
                <p:nvPr/>
              </p:nvSpPr>
              <p:spPr>
                <a:xfrm>
                  <a:off x="2303515" y="2231892"/>
                  <a:ext cx="115959" cy="145747"/>
                </a:xfrm>
                <a:custGeom>
                  <a:avLst/>
                  <a:gdLst>
                    <a:gd name="connsiteX0" fmla="*/ 56112 w 115959"/>
                    <a:gd name="connsiteY0" fmla="*/ 7110 h 145747"/>
                    <a:gd name="connsiteX1" fmla="*/ 63 w 115959"/>
                    <a:gd name="connsiteY1" fmla="*/ 41486 h 145747"/>
                    <a:gd name="connsiteX2" fmla="*/ 59848 w 115959"/>
                    <a:gd name="connsiteY2" fmla="*/ 138638 h 145747"/>
                    <a:gd name="connsiteX3" fmla="*/ 115897 w 115959"/>
                    <a:gd name="connsiteY3" fmla="*/ 104261 h 145747"/>
                    <a:gd name="connsiteX4" fmla="*/ 56112 w 115959"/>
                    <a:gd name="connsiteY4" fmla="*/ 7110 h 1457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5959" h="145747">
                      <a:moveTo>
                        <a:pt x="56112" y="7110"/>
                      </a:moveTo>
                      <a:cubicBezTo>
                        <a:pt x="23977" y="-10078"/>
                        <a:pt x="-1432" y="4868"/>
                        <a:pt x="63" y="41486"/>
                      </a:cubicBezTo>
                      <a:cubicBezTo>
                        <a:pt x="810" y="78105"/>
                        <a:pt x="27713" y="121449"/>
                        <a:pt x="59848" y="138638"/>
                      </a:cubicBezTo>
                      <a:cubicBezTo>
                        <a:pt x="91983" y="155826"/>
                        <a:pt x="117392" y="140880"/>
                        <a:pt x="115897" y="104261"/>
                      </a:cubicBezTo>
                      <a:cubicBezTo>
                        <a:pt x="115150" y="68390"/>
                        <a:pt x="88246" y="24298"/>
                        <a:pt x="56112" y="7110"/>
                      </a:cubicBezTo>
                      <a:close/>
                    </a:path>
                  </a:pathLst>
                </a:custGeom>
                <a:solidFill>
                  <a:srgbClr val="C1842C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5" name="자유형: 도형 714">
                  <a:extLst>
                    <a:ext uri="{FF2B5EF4-FFF2-40B4-BE49-F238E27FC236}">
                      <a16:creationId xmlns:a16="http://schemas.microsoft.com/office/drawing/2014/main" id="{F5266529-AF54-39BE-D38D-798457A5D516}"/>
                    </a:ext>
                  </a:extLst>
                </p:cNvPr>
                <p:cNvSpPr/>
                <p:nvPr/>
              </p:nvSpPr>
              <p:spPr>
                <a:xfrm>
                  <a:off x="2320766" y="2211351"/>
                  <a:ext cx="128538" cy="162915"/>
                </a:xfrm>
                <a:custGeom>
                  <a:avLst/>
                  <a:gdLst>
                    <a:gd name="connsiteX0" fmla="*/ 128539 w 128538"/>
                    <a:gd name="connsiteY0" fmla="*/ 126297 h 162915"/>
                    <a:gd name="connsiteX1" fmla="*/ 57543 w 128538"/>
                    <a:gd name="connsiteY1" fmla="*/ 6726 h 162915"/>
                    <a:gd name="connsiteX2" fmla="*/ 41102 w 128538"/>
                    <a:gd name="connsiteY2" fmla="*/ 0 h 162915"/>
                    <a:gd name="connsiteX3" fmla="*/ 0 w 128538"/>
                    <a:gd name="connsiteY3" fmla="*/ 23914 h 162915"/>
                    <a:gd name="connsiteX4" fmla="*/ 81458 w 128538"/>
                    <a:gd name="connsiteY4" fmla="*/ 162915 h 162915"/>
                    <a:gd name="connsiteX5" fmla="*/ 127791 w 128538"/>
                    <a:gd name="connsiteY5" fmla="*/ 136012 h 162915"/>
                    <a:gd name="connsiteX6" fmla="*/ 128539 w 128538"/>
                    <a:gd name="connsiteY6" fmla="*/ 126297 h 162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8538" h="162915">
                      <a:moveTo>
                        <a:pt x="128539" y="126297"/>
                      </a:moveTo>
                      <a:cubicBezTo>
                        <a:pt x="127791" y="82205"/>
                        <a:pt x="96404" y="28398"/>
                        <a:pt x="57543" y="6726"/>
                      </a:cubicBezTo>
                      <a:cubicBezTo>
                        <a:pt x="51565" y="3737"/>
                        <a:pt x="46334" y="1495"/>
                        <a:pt x="41102" y="0"/>
                      </a:cubicBezTo>
                      <a:lnTo>
                        <a:pt x="0" y="23914"/>
                      </a:lnTo>
                      <a:lnTo>
                        <a:pt x="81458" y="162915"/>
                      </a:lnTo>
                      <a:cubicBezTo>
                        <a:pt x="81458" y="162915"/>
                        <a:pt x="101635" y="150958"/>
                        <a:pt x="127791" y="136012"/>
                      </a:cubicBezTo>
                      <a:cubicBezTo>
                        <a:pt x="128539" y="133023"/>
                        <a:pt x="128539" y="129286"/>
                        <a:pt x="128539" y="126297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6" name="자유형: 도형 715">
                  <a:extLst>
                    <a:ext uri="{FF2B5EF4-FFF2-40B4-BE49-F238E27FC236}">
                      <a16:creationId xmlns:a16="http://schemas.microsoft.com/office/drawing/2014/main" id="{F9074EBF-C43A-DE59-7F41-FA2EBDC9AD88}"/>
                    </a:ext>
                  </a:extLst>
                </p:cNvPr>
                <p:cNvSpPr/>
                <p:nvPr/>
              </p:nvSpPr>
              <p:spPr>
                <a:xfrm>
                  <a:off x="1664621" y="2219592"/>
                  <a:ext cx="764505" cy="573172"/>
                </a:xfrm>
                <a:custGeom>
                  <a:avLst/>
                  <a:gdLst>
                    <a:gd name="connsiteX0" fmla="*/ 693511 w 764505"/>
                    <a:gd name="connsiteY0" fmla="*/ 8947 h 573172"/>
                    <a:gd name="connsiteX1" fmla="*/ 764506 w 764505"/>
                    <a:gd name="connsiteY1" fmla="*/ 128518 h 573172"/>
                    <a:gd name="connsiteX2" fmla="*/ 740592 w 764505"/>
                    <a:gd name="connsiteY2" fmla="*/ 175599 h 573172"/>
                    <a:gd name="connsiteX3" fmla="*/ 127791 w 764505"/>
                    <a:gd name="connsiteY3" fmla="*/ 573172 h 573172"/>
                    <a:gd name="connsiteX4" fmla="*/ 0 w 764505"/>
                    <a:gd name="connsiteY4" fmla="*/ 358692 h 573172"/>
                    <a:gd name="connsiteX5" fmla="*/ 641946 w 764505"/>
                    <a:gd name="connsiteY5" fmla="*/ 5958 h 573172"/>
                    <a:gd name="connsiteX6" fmla="*/ 647177 w 764505"/>
                    <a:gd name="connsiteY6" fmla="*/ 2969 h 573172"/>
                    <a:gd name="connsiteX7" fmla="*/ 693511 w 764505"/>
                    <a:gd name="connsiteY7" fmla="*/ 8947 h 573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64505" h="573172">
                      <a:moveTo>
                        <a:pt x="693511" y="8947"/>
                      </a:moveTo>
                      <a:cubicBezTo>
                        <a:pt x="732371" y="30620"/>
                        <a:pt x="763758" y="83679"/>
                        <a:pt x="764506" y="128518"/>
                      </a:cubicBezTo>
                      <a:cubicBezTo>
                        <a:pt x="764506" y="153180"/>
                        <a:pt x="755538" y="169621"/>
                        <a:pt x="740592" y="175599"/>
                      </a:cubicBezTo>
                      <a:cubicBezTo>
                        <a:pt x="740592" y="175599"/>
                        <a:pt x="127791" y="573172"/>
                        <a:pt x="127791" y="573172"/>
                      </a:cubicBezTo>
                      <a:lnTo>
                        <a:pt x="0" y="358692"/>
                      </a:lnTo>
                      <a:lnTo>
                        <a:pt x="641946" y="5958"/>
                      </a:lnTo>
                      <a:cubicBezTo>
                        <a:pt x="643440" y="4463"/>
                        <a:pt x="645682" y="3716"/>
                        <a:pt x="647177" y="2969"/>
                      </a:cubicBezTo>
                      <a:cubicBezTo>
                        <a:pt x="659881" y="-2262"/>
                        <a:pt x="675575" y="-768"/>
                        <a:pt x="693511" y="8947"/>
                      </a:cubicBezTo>
                      <a:close/>
                    </a:path>
                  </a:pathLst>
                </a:custGeom>
                <a:solidFill>
                  <a:srgbClr val="FBA317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7" name="자유형: 도형 716">
                  <a:extLst>
                    <a:ext uri="{FF2B5EF4-FFF2-40B4-BE49-F238E27FC236}">
                      <a16:creationId xmlns:a16="http://schemas.microsoft.com/office/drawing/2014/main" id="{549B1A13-24A3-60AE-1922-BFF06AB4BA2C}"/>
                    </a:ext>
                  </a:extLst>
                </p:cNvPr>
                <p:cNvSpPr/>
                <p:nvPr/>
              </p:nvSpPr>
              <p:spPr>
                <a:xfrm>
                  <a:off x="1639202" y="2572606"/>
                  <a:ext cx="177882" cy="227330"/>
                </a:xfrm>
                <a:custGeom>
                  <a:avLst/>
                  <a:gdLst>
                    <a:gd name="connsiteX0" fmla="*/ 87447 w 177882"/>
                    <a:gd name="connsiteY0" fmla="*/ 11656 h 227330"/>
                    <a:gd name="connsiteX1" fmla="*/ 11 w 177882"/>
                    <a:gd name="connsiteY1" fmla="*/ 63969 h 227330"/>
                    <a:gd name="connsiteX2" fmla="*/ 90436 w 177882"/>
                    <a:gd name="connsiteY2" fmla="*/ 215674 h 227330"/>
                    <a:gd name="connsiteX3" fmla="*/ 177872 w 177882"/>
                    <a:gd name="connsiteY3" fmla="*/ 163362 h 227330"/>
                    <a:gd name="connsiteX4" fmla="*/ 87447 w 177882"/>
                    <a:gd name="connsiteY4" fmla="*/ 11656 h 227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7882" h="227330">
                      <a:moveTo>
                        <a:pt x="87447" y="11656"/>
                      </a:moveTo>
                      <a:cubicBezTo>
                        <a:pt x="38124" y="-15994"/>
                        <a:pt x="-737" y="7173"/>
                        <a:pt x="11" y="63969"/>
                      </a:cubicBezTo>
                      <a:cubicBezTo>
                        <a:pt x="758" y="120018"/>
                        <a:pt x="41113" y="188023"/>
                        <a:pt x="90436" y="215674"/>
                      </a:cubicBezTo>
                      <a:cubicBezTo>
                        <a:pt x="139759" y="243325"/>
                        <a:pt x="178619" y="220158"/>
                        <a:pt x="177872" y="163362"/>
                      </a:cubicBezTo>
                      <a:cubicBezTo>
                        <a:pt x="177125" y="106566"/>
                        <a:pt x="136770" y="38560"/>
                        <a:pt x="87447" y="11656"/>
                      </a:cubicBezTo>
                      <a:close/>
                    </a:path>
                  </a:pathLst>
                </a:custGeom>
                <a:solidFill>
                  <a:srgbClr val="FB9117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8" name="자유형: 도형 717">
                  <a:extLst>
                    <a:ext uri="{FF2B5EF4-FFF2-40B4-BE49-F238E27FC236}">
                      <a16:creationId xmlns:a16="http://schemas.microsoft.com/office/drawing/2014/main" id="{D525E22E-E303-5367-ADA5-7C35991A1209}"/>
                    </a:ext>
                  </a:extLst>
                </p:cNvPr>
                <p:cNvSpPr/>
                <p:nvPr/>
              </p:nvSpPr>
              <p:spPr>
                <a:xfrm>
                  <a:off x="1639650" y="2573053"/>
                  <a:ext cx="180413" cy="229529"/>
                </a:xfrm>
                <a:custGeom>
                  <a:avLst/>
                  <a:gdLst>
                    <a:gd name="connsiteX0" fmla="*/ 86998 w 180413"/>
                    <a:gd name="connsiteY0" fmla="*/ 11957 h 229529"/>
                    <a:gd name="connsiteX1" fmla="*/ 85504 w 180413"/>
                    <a:gd name="connsiteY1" fmla="*/ 11210 h 229529"/>
                    <a:gd name="connsiteX2" fmla="*/ 81020 w 180413"/>
                    <a:gd name="connsiteY2" fmla="*/ 8968 h 229529"/>
                    <a:gd name="connsiteX3" fmla="*/ 62337 w 180413"/>
                    <a:gd name="connsiteY3" fmla="*/ 2242 h 229529"/>
                    <a:gd name="connsiteX4" fmla="*/ 32444 w 180413"/>
                    <a:gd name="connsiteY4" fmla="*/ 2989 h 229529"/>
                    <a:gd name="connsiteX5" fmla="*/ 16751 w 180413"/>
                    <a:gd name="connsiteY5" fmla="*/ 13452 h 229529"/>
                    <a:gd name="connsiteX6" fmla="*/ 5541 w 180413"/>
                    <a:gd name="connsiteY6" fmla="*/ 31387 h 229529"/>
                    <a:gd name="connsiteX7" fmla="*/ 310 w 180413"/>
                    <a:gd name="connsiteY7" fmla="*/ 53807 h 229529"/>
                    <a:gd name="connsiteX8" fmla="*/ 1057 w 180413"/>
                    <a:gd name="connsiteY8" fmla="*/ 78468 h 229529"/>
                    <a:gd name="connsiteX9" fmla="*/ 16003 w 180413"/>
                    <a:gd name="connsiteY9" fmla="*/ 129286 h 229529"/>
                    <a:gd name="connsiteX10" fmla="*/ 45896 w 180413"/>
                    <a:gd name="connsiteY10" fmla="*/ 177114 h 229529"/>
                    <a:gd name="connsiteX11" fmla="*/ 50380 w 180413"/>
                    <a:gd name="connsiteY11" fmla="*/ 182345 h 229529"/>
                    <a:gd name="connsiteX12" fmla="*/ 55611 w 180413"/>
                    <a:gd name="connsiteY12" fmla="*/ 187577 h 229529"/>
                    <a:gd name="connsiteX13" fmla="*/ 60842 w 180413"/>
                    <a:gd name="connsiteY13" fmla="*/ 192808 h 229529"/>
                    <a:gd name="connsiteX14" fmla="*/ 63832 w 180413"/>
                    <a:gd name="connsiteY14" fmla="*/ 195050 h 229529"/>
                    <a:gd name="connsiteX15" fmla="*/ 66821 w 180413"/>
                    <a:gd name="connsiteY15" fmla="*/ 197292 h 229529"/>
                    <a:gd name="connsiteX16" fmla="*/ 72799 w 180413"/>
                    <a:gd name="connsiteY16" fmla="*/ 201776 h 229529"/>
                    <a:gd name="connsiteX17" fmla="*/ 78778 w 180413"/>
                    <a:gd name="connsiteY17" fmla="*/ 206260 h 229529"/>
                    <a:gd name="connsiteX18" fmla="*/ 81767 w 180413"/>
                    <a:gd name="connsiteY18" fmla="*/ 208502 h 229529"/>
                    <a:gd name="connsiteX19" fmla="*/ 84756 w 180413"/>
                    <a:gd name="connsiteY19" fmla="*/ 210744 h 229529"/>
                    <a:gd name="connsiteX20" fmla="*/ 90735 w 180413"/>
                    <a:gd name="connsiteY20" fmla="*/ 214480 h 229529"/>
                    <a:gd name="connsiteX21" fmla="*/ 104187 w 180413"/>
                    <a:gd name="connsiteY21" fmla="*/ 220459 h 229529"/>
                    <a:gd name="connsiteX22" fmla="*/ 118386 w 180413"/>
                    <a:gd name="connsiteY22" fmla="*/ 224195 h 229529"/>
                    <a:gd name="connsiteX23" fmla="*/ 146784 w 180413"/>
                    <a:gd name="connsiteY23" fmla="*/ 221206 h 229529"/>
                    <a:gd name="connsiteX24" fmla="*/ 166961 w 180413"/>
                    <a:gd name="connsiteY24" fmla="*/ 202523 h 229529"/>
                    <a:gd name="connsiteX25" fmla="*/ 174435 w 180413"/>
                    <a:gd name="connsiteY25" fmla="*/ 177114 h 229529"/>
                    <a:gd name="connsiteX26" fmla="*/ 175182 w 180413"/>
                    <a:gd name="connsiteY26" fmla="*/ 163663 h 229529"/>
                    <a:gd name="connsiteX27" fmla="*/ 175182 w 180413"/>
                    <a:gd name="connsiteY27" fmla="*/ 162168 h 229529"/>
                    <a:gd name="connsiteX28" fmla="*/ 175182 w 180413"/>
                    <a:gd name="connsiteY28" fmla="*/ 162168 h 229529"/>
                    <a:gd name="connsiteX29" fmla="*/ 175182 w 180413"/>
                    <a:gd name="connsiteY29" fmla="*/ 161421 h 229529"/>
                    <a:gd name="connsiteX30" fmla="*/ 175182 w 180413"/>
                    <a:gd name="connsiteY30" fmla="*/ 160673 h 229529"/>
                    <a:gd name="connsiteX31" fmla="*/ 175182 w 180413"/>
                    <a:gd name="connsiteY31" fmla="*/ 156937 h 229529"/>
                    <a:gd name="connsiteX32" fmla="*/ 174435 w 180413"/>
                    <a:gd name="connsiteY32" fmla="*/ 150211 h 229529"/>
                    <a:gd name="connsiteX33" fmla="*/ 169951 w 180413"/>
                    <a:gd name="connsiteY33" fmla="*/ 125549 h 229529"/>
                    <a:gd name="connsiteX34" fmla="*/ 152762 w 180413"/>
                    <a:gd name="connsiteY34" fmla="*/ 82205 h 229529"/>
                    <a:gd name="connsiteX35" fmla="*/ 131090 w 180413"/>
                    <a:gd name="connsiteY35" fmla="*/ 49323 h 229529"/>
                    <a:gd name="connsiteX36" fmla="*/ 110165 w 180413"/>
                    <a:gd name="connsiteY36" fmla="*/ 26903 h 229529"/>
                    <a:gd name="connsiteX37" fmla="*/ 105681 w 180413"/>
                    <a:gd name="connsiteY37" fmla="*/ 23167 h 229529"/>
                    <a:gd name="connsiteX38" fmla="*/ 101197 w 180413"/>
                    <a:gd name="connsiteY38" fmla="*/ 20178 h 229529"/>
                    <a:gd name="connsiteX39" fmla="*/ 97461 w 180413"/>
                    <a:gd name="connsiteY39" fmla="*/ 17188 h 229529"/>
                    <a:gd name="connsiteX40" fmla="*/ 94472 w 180413"/>
                    <a:gd name="connsiteY40" fmla="*/ 14946 h 229529"/>
                    <a:gd name="connsiteX41" fmla="*/ 86998 w 180413"/>
                    <a:gd name="connsiteY41" fmla="*/ 11957 h 229529"/>
                    <a:gd name="connsiteX42" fmla="*/ 86998 w 180413"/>
                    <a:gd name="connsiteY42" fmla="*/ 11957 h 229529"/>
                    <a:gd name="connsiteX43" fmla="*/ 87746 w 180413"/>
                    <a:gd name="connsiteY43" fmla="*/ 9715 h 229529"/>
                    <a:gd name="connsiteX44" fmla="*/ 93724 w 180413"/>
                    <a:gd name="connsiteY44" fmla="*/ 13452 h 229529"/>
                    <a:gd name="connsiteX45" fmla="*/ 96714 w 180413"/>
                    <a:gd name="connsiteY45" fmla="*/ 15694 h 229529"/>
                    <a:gd name="connsiteX46" fmla="*/ 100450 w 180413"/>
                    <a:gd name="connsiteY46" fmla="*/ 18683 h 229529"/>
                    <a:gd name="connsiteX47" fmla="*/ 104934 w 180413"/>
                    <a:gd name="connsiteY47" fmla="*/ 21672 h 229529"/>
                    <a:gd name="connsiteX48" fmla="*/ 109418 w 180413"/>
                    <a:gd name="connsiteY48" fmla="*/ 25409 h 229529"/>
                    <a:gd name="connsiteX49" fmla="*/ 131837 w 180413"/>
                    <a:gd name="connsiteY49" fmla="*/ 47081 h 229529"/>
                    <a:gd name="connsiteX50" fmla="*/ 137816 w 180413"/>
                    <a:gd name="connsiteY50" fmla="*/ 54554 h 229529"/>
                    <a:gd name="connsiteX51" fmla="*/ 143794 w 180413"/>
                    <a:gd name="connsiteY51" fmla="*/ 62775 h 229529"/>
                    <a:gd name="connsiteX52" fmla="*/ 149773 w 180413"/>
                    <a:gd name="connsiteY52" fmla="*/ 71742 h 229529"/>
                    <a:gd name="connsiteX53" fmla="*/ 155752 w 180413"/>
                    <a:gd name="connsiteY53" fmla="*/ 81458 h 229529"/>
                    <a:gd name="connsiteX54" fmla="*/ 174435 w 180413"/>
                    <a:gd name="connsiteY54" fmla="*/ 126297 h 229529"/>
                    <a:gd name="connsiteX55" fmla="*/ 179666 w 180413"/>
                    <a:gd name="connsiteY55" fmla="*/ 152453 h 229529"/>
                    <a:gd name="connsiteX56" fmla="*/ 180413 w 180413"/>
                    <a:gd name="connsiteY56" fmla="*/ 159179 h 229529"/>
                    <a:gd name="connsiteX57" fmla="*/ 180413 w 180413"/>
                    <a:gd name="connsiteY57" fmla="*/ 162915 h 229529"/>
                    <a:gd name="connsiteX58" fmla="*/ 180413 w 180413"/>
                    <a:gd name="connsiteY58" fmla="*/ 163663 h 229529"/>
                    <a:gd name="connsiteX59" fmla="*/ 180413 w 180413"/>
                    <a:gd name="connsiteY59" fmla="*/ 164410 h 229529"/>
                    <a:gd name="connsiteX60" fmla="*/ 180413 w 180413"/>
                    <a:gd name="connsiteY60" fmla="*/ 165157 h 229529"/>
                    <a:gd name="connsiteX61" fmla="*/ 180413 w 180413"/>
                    <a:gd name="connsiteY61" fmla="*/ 166652 h 229529"/>
                    <a:gd name="connsiteX62" fmla="*/ 179666 w 180413"/>
                    <a:gd name="connsiteY62" fmla="*/ 180851 h 229529"/>
                    <a:gd name="connsiteX63" fmla="*/ 175929 w 180413"/>
                    <a:gd name="connsiteY63" fmla="*/ 195050 h 229529"/>
                    <a:gd name="connsiteX64" fmla="*/ 169203 w 180413"/>
                    <a:gd name="connsiteY64" fmla="*/ 208502 h 229529"/>
                    <a:gd name="connsiteX65" fmla="*/ 146036 w 180413"/>
                    <a:gd name="connsiteY65" fmla="*/ 227185 h 229529"/>
                    <a:gd name="connsiteX66" fmla="*/ 116891 w 180413"/>
                    <a:gd name="connsiteY66" fmla="*/ 227932 h 229529"/>
                    <a:gd name="connsiteX67" fmla="*/ 89240 w 180413"/>
                    <a:gd name="connsiteY67" fmla="*/ 217469 h 229529"/>
                    <a:gd name="connsiteX68" fmla="*/ 83262 w 180413"/>
                    <a:gd name="connsiteY68" fmla="*/ 213733 h 229529"/>
                    <a:gd name="connsiteX69" fmla="*/ 80273 w 180413"/>
                    <a:gd name="connsiteY69" fmla="*/ 211491 h 229529"/>
                    <a:gd name="connsiteX70" fmla="*/ 77283 w 180413"/>
                    <a:gd name="connsiteY70" fmla="*/ 209249 h 229529"/>
                    <a:gd name="connsiteX71" fmla="*/ 71305 w 180413"/>
                    <a:gd name="connsiteY71" fmla="*/ 204765 h 229529"/>
                    <a:gd name="connsiteX72" fmla="*/ 65326 w 180413"/>
                    <a:gd name="connsiteY72" fmla="*/ 200281 h 229529"/>
                    <a:gd name="connsiteX73" fmla="*/ 62337 w 180413"/>
                    <a:gd name="connsiteY73" fmla="*/ 198039 h 229529"/>
                    <a:gd name="connsiteX74" fmla="*/ 59348 w 180413"/>
                    <a:gd name="connsiteY74" fmla="*/ 195797 h 229529"/>
                    <a:gd name="connsiteX75" fmla="*/ 54116 w 180413"/>
                    <a:gd name="connsiteY75" fmla="*/ 190566 h 229529"/>
                    <a:gd name="connsiteX76" fmla="*/ 50380 w 180413"/>
                    <a:gd name="connsiteY76" fmla="*/ 182345 h 229529"/>
                    <a:gd name="connsiteX77" fmla="*/ 45896 w 180413"/>
                    <a:gd name="connsiteY77" fmla="*/ 177114 h 229529"/>
                    <a:gd name="connsiteX78" fmla="*/ 16003 w 180413"/>
                    <a:gd name="connsiteY78" fmla="*/ 129286 h 229529"/>
                    <a:gd name="connsiteX79" fmla="*/ 1057 w 180413"/>
                    <a:gd name="connsiteY79" fmla="*/ 78468 h 229529"/>
                    <a:gd name="connsiteX80" fmla="*/ 310 w 180413"/>
                    <a:gd name="connsiteY80" fmla="*/ 65764 h 229529"/>
                    <a:gd name="connsiteX81" fmla="*/ 310 w 180413"/>
                    <a:gd name="connsiteY81" fmla="*/ 53807 h 229529"/>
                    <a:gd name="connsiteX82" fmla="*/ 4793 w 180413"/>
                    <a:gd name="connsiteY82" fmla="*/ 31387 h 229529"/>
                    <a:gd name="connsiteX83" fmla="*/ 16003 w 180413"/>
                    <a:gd name="connsiteY83" fmla="*/ 13452 h 229529"/>
                    <a:gd name="connsiteX84" fmla="*/ 31697 w 180413"/>
                    <a:gd name="connsiteY84" fmla="*/ 2989 h 229529"/>
                    <a:gd name="connsiteX85" fmla="*/ 48138 w 180413"/>
                    <a:gd name="connsiteY85" fmla="*/ 0 h 229529"/>
                    <a:gd name="connsiteX86" fmla="*/ 62337 w 180413"/>
                    <a:gd name="connsiteY86" fmla="*/ 1495 h 229529"/>
                    <a:gd name="connsiteX87" fmla="*/ 81767 w 180413"/>
                    <a:gd name="connsiteY87" fmla="*/ 8220 h 229529"/>
                    <a:gd name="connsiteX88" fmla="*/ 86251 w 180413"/>
                    <a:gd name="connsiteY88" fmla="*/ 10462 h 229529"/>
                    <a:gd name="connsiteX89" fmla="*/ 87746 w 180413"/>
                    <a:gd name="connsiteY89" fmla="*/ 9715 h 229529"/>
                    <a:gd name="connsiteX90" fmla="*/ 87746 w 180413"/>
                    <a:gd name="connsiteY90" fmla="*/ 9715 h 229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180413" h="229529">
                      <a:moveTo>
                        <a:pt x="86998" y="11957"/>
                      </a:moveTo>
                      <a:cubicBezTo>
                        <a:pt x="86998" y="11957"/>
                        <a:pt x="86251" y="11957"/>
                        <a:pt x="85504" y="11210"/>
                      </a:cubicBezTo>
                      <a:cubicBezTo>
                        <a:pt x="84756" y="10462"/>
                        <a:pt x="83262" y="9715"/>
                        <a:pt x="81020" y="8968"/>
                      </a:cubicBezTo>
                      <a:cubicBezTo>
                        <a:pt x="77283" y="6726"/>
                        <a:pt x="70557" y="4484"/>
                        <a:pt x="62337" y="2242"/>
                      </a:cubicBezTo>
                      <a:cubicBezTo>
                        <a:pt x="54116" y="0"/>
                        <a:pt x="43654" y="-747"/>
                        <a:pt x="32444" y="2989"/>
                      </a:cubicBezTo>
                      <a:cubicBezTo>
                        <a:pt x="27213" y="5231"/>
                        <a:pt x="21234" y="8220"/>
                        <a:pt x="16751" y="13452"/>
                      </a:cubicBezTo>
                      <a:cubicBezTo>
                        <a:pt x="12267" y="17936"/>
                        <a:pt x="8530" y="24661"/>
                        <a:pt x="5541" y="31387"/>
                      </a:cubicBezTo>
                      <a:cubicBezTo>
                        <a:pt x="2552" y="38113"/>
                        <a:pt x="1057" y="45586"/>
                        <a:pt x="310" y="53807"/>
                      </a:cubicBezTo>
                      <a:cubicBezTo>
                        <a:pt x="-438" y="62027"/>
                        <a:pt x="310" y="70248"/>
                        <a:pt x="1057" y="78468"/>
                      </a:cubicBezTo>
                      <a:cubicBezTo>
                        <a:pt x="3299" y="94909"/>
                        <a:pt x="8530" y="112845"/>
                        <a:pt x="16003" y="129286"/>
                      </a:cubicBezTo>
                      <a:cubicBezTo>
                        <a:pt x="23476" y="145727"/>
                        <a:pt x="33939" y="162168"/>
                        <a:pt x="45896" y="177114"/>
                      </a:cubicBezTo>
                      <a:cubicBezTo>
                        <a:pt x="47391" y="179356"/>
                        <a:pt x="48885" y="180851"/>
                        <a:pt x="50380" y="182345"/>
                      </a:cubicBezTo>
                      <a:lnTo>
                        <a:pt x="55611" y="187577"/>
                      </a:lnTo>
                      <a:lnTo>
                        <a:pt x="60842" y="192808"/>
                      </a:lnTo>
                      <a:lnTo>
                        <a:pt x="63832" y="195050"/>
                      </a:lnTo>
                      <a:lnTo>
                        <a:pt x="66821" y="197292"/>
                      </a:lnTo>
                      <a:lnTo>
                        <a:pt x="72799" y="201776"/>
                      </a:lnTo>
                      <a:cubicBezTo>
                        <a:pt x="75041" y="203270"/>
                        <a:pt x="76536" y="204765"/>
                        <a:pt x="78778" y="206260"/>
                      </a:cubicBezTo>
                      <a:lnTo>
                        <a:pt x="81767" y="208502"/>
                      </a:lnTo>
                      <a:cubicBezTo>
                        <a:pt x="82514" y="209249"/>
                        <a:pt x="84009" y="209996"/>
                        <a:pt x="84756" y="210744"/>
                      </a:cubicBezTo>
                      <a:lnTo>
                        <a:pt x="90735" y="214480"/>
                      </a:lnTo>
                      <a:cubicBezTo>
                        <a:pt x="95219" y="216722"/>
                        <a:pt x="99703" y="218964"/>
                        <a:pt x="104187" y="220459"/>
                      </a:cubicBezTo>
                      <a:cubicBezTo>
                        <a:pt x="108671" y="221953"/>
                        <a:pt x="113902" y="223448"/>
                        <a:pt x="118386" y="224195"/>
                      </a:cubicBezTo>
                      <a:cubicBezTo>
                        <a:pt x="128101" y="225690"/>
                        <a:pt x="137816" y="224943"/>
                        <a:pt x="146784" y="221206"/>
                      </a:cubicBezTo>
                      <a:cubicBezTo>
                        <a:pt x="155752" y="217469"/>
                        <a:pt x="162477" y="210744"/>
                        <a:pt x="166961" y="202523"/>
                      </a:cubicBezTo>
                      <a:cubicBezTo>
                        <a:pt x="171445" y="194303"/>
                        <a:pt x="173687" y="186082"/>
                        <a:pt x="174435" y="177114"/>
                      </a:cubicBezTo>
                      <a:cubicBezTo>
                        <a:pt x="175182" y="172630"/>
                        <a:pt x="175182" y="168146"/>
                        <a:pt x="175182" y="163663"/>
                      </a:cubicBezTo>
                      <a:lnTo>
                        <a:pt x="175182" y="162168"/>
                      </a:lnTo>
                      <a:cubicBezTo>
                        <a:pt x="175182" y="162168"/>
                        <a:pt x="175182" y="161421"/>
                        <a:pt x="175182" y="162168"/>
                      </a:cubicBezTo>
                      <a:lnTo>
                        <a:pt x="175182" y="161421"/>
                      </a:lnTo>
                      <a:lnTo>
                        <a:pt x="175182" y="160673"/>
                      </a:lnTo>
                      <a:lnTo>
                        <a:pt x="175182" y="156937"/>
                      </a:lnTo>
                      <a:cubicBezTo>
                        <a:pt x="175182" y="154695"/>
                        <a:pt x="175182" y="152453"/>
                        <a:pt x="174435" y="150211"/>
                      </a:cubicBezTo>
                      <a:cubicBezTo>
                        <a:pt x="173687" y="141990"/>
                        <a:pt x="172193" y="133022"/>
                        <a:pt x="169951" y="125549"/>
                      </a:cubicBezTo>
                      <a:cubicBezTo>
                        <a:pt x="165467" y="109856"/>
                        <a:pt x="159488" y="94909"/>
                        <a:pt x="152762" y="82205"/>
                      </a:cubicBezTo>
                      <a:cubicBezTo>
                        <a:pt x="146036" y="69500"/>
                        <a:pt x="138563" y="58291"/>
                        <a:pt x="131090" y="49323"/>
                      </a:cubicBezTo>
                      <a:cubicBezTo>
                        <a:pt x="123617" y="40355"/>
                        <a:pt x="116144" y="32882"/>
                        <a:pt x="110165" y="26903"/>
                      </a:cubicBezTo>
                      <a:cubicBezTo>
                        <a:pt x="108671" y="25409"/>
                        <a:pt x="107176" y="23914"/>
                        <a:pt x="105681" y="23167"/>
                      </a:cubicBezTo>
                      <a:cubicBezTo>
                        <a:pt x="104187" y="21672"/>
                        <a:pt x="102692" y="20925"/>
                        <a:pt x="101197" y="20178"/>
                      </a:cubicBezTo>
                      <a:cubicBezTo>
                        <a:pt x="99703" y="19430"/>
                        <a:pt x="98955" y="17936"/>
                        <a:pt x="97461" y="17188"/>
                      </a:cubicBezTo>
                      <a:cubicBezTo>
                        <a:pt x="95966" y="16441"/>
                        <a:pt x="95219" y="15694"/>
                        <a:pt x="94472" y="14946"/>
                      </a:cubicBezTo>
                      <a:cubicBezTo>
                        <a:pt x="88493" y="13452"/>
                        <a:pt x="86998" y="11957"/>
                        <a:pt x="86998" y="11957"/>
                      </a:cubicBezTo>
                      <a:lnTo>
                        <a:pt x="86998" y="11957"/>
                      </a:lnTo>
                      <a:close/>
                      <a:moveTo>
                        <a:pt x="87746" y="9715"/>
                      </a:moveTo>
                      <a:cubicBezTo>
                        <a:pt x="87746" y="9715"/>
                        <a:pt x="89988" y="11210"/>
                        <a:pt x="93724" y="13452"/>
                      </a:cubicBezTo>
                      <a:cubicBezTo>
                        <a:pt x="94472" y="14199"/>
                        <a:pt x="95966" y="14946"/>
                        <a:pt x="96714" y="15694"/>
                      </a:cubicBezTo>
                      <a:cubicBezTo>
                        <a:pt x="98208" y="16441"/>
                        <a:pt x="98955" y="17188"/>
                        <a:pt x="100450" y="18683"/>
                      </a:cubicBezTo>
                      <a:cubicBezTo>
                        <a:pt x="101945" y="19430"/>
                        <a:pt x="103439" y="20925"/>
                        <a:pt x="104934" y="21672"/>
                      </a:cubicBezTo>
                      <a:cubicBezTo>
                        <a:pt x="106429" y="23167"/>
                        <a:pt x="107923" y="23914"/>
                        <a:pt x="109418" y="25409"/>
                      </a:cubicBezTo>
                      <a:cubicBezTo>
                        <a:pt x="116144" y="30640"/>
                        <a:pt x="123617" y="38113"/>
                        <a:pt x="131837" y="47081"/>
                      </a:cubicBezTo>
                      <a:cubicBezTo>
                        <a:pt x="134079" y="49323"/>
                        <a:pt x="135574" y="51565"/>
                        <a:pt x="137816" y="54554"/>
                      </a:cubicBezTo>
                      <a:cubicBezTo>
                        <a:pt x="140058" y="56796"/>
                        <a:pt x="141553" y="59785"/>
                        <a:pt x="143794" y="62775"/>
                      </a:cubicBezTo>
                      <a:cubicBezTo>
                        <a:pt x="146036" y="65764"/>
                        <a:pt x="147531" y="68753"/>
                        <a:pt x="149773" y="71742"/>
                      </a:cubicBezTo>
                      <a:cubicBezTo>
                        <a:pt x="152015" y="74732"/>
                        <a:pt x="153510" y="77721"/>
                        <a:pt x="155752" y="81458"/>
                      </a:cubicBezTo>
                      <a:cubicBezTo>
                        <a:pt x="163225" y="94162"/>
                        <a:pt x="169951" y="109108"/>
                        <a:pt x="174435" y="126297"/>
                      </a:cubicBezTo>
                      <a:cubicBezTo>
                        <a:pt x="176676" y="134517"/>
                        <a:pt x="178171" y="143485"/>
                        <a:pt x="179666" y="152453"/>
                      </a:cubicBezTo>
                      <a:cubicBezTo>
                        <a:pt x="179666" y="154695"/>
                        <a:pt x="179666" y="156937"/>
                        <a:pt x="180413" y="159179"/>
                      </a:cubicBezTo>
                      <a:lnTo>
                        <a:pt x="180413" y="162915"/>
                      </a:lnTo>
                      <a:lnTo>
                        <a:pt x="180413" y="163663"/>
                      </a:lnTo>
                      <a:lnTo>
                        <a:pt x="180413" y="164410"/>
                      </a:lnTo>
                      <a:cubicBezTo>
                        <a:pt x="180413" y="165157"/>
                        <a:pt x="180413" y="164410"/>
                        <a:pt x="180413" y="165157"/>
                      </a:cubicBezTo>
                      <a:lnTo>
                        <a:pt x="180413" y="166652"/>
                      </a:lnTo>
                      <a:cubicBezTo>
                        <a:pt x="180413" y="171136"/>
                        <a:pt x="179666" y="176367"/>
                        <a:pt x="179666" y="180851"/>
                      </a:cubicBezTo>
                      <a:cubicBezTo>
                        <a:pt x="178918" y="185335"/>
                        <a:pt x="177424" y="190566"/>
                        <a:pt x="175929" y="195050"/>
                      </a:cubicBezTo>
                      <a:cubicBezTo>
                        <a:pt x="174435" y="199534"/>
                        <a:pt x="172193" y="204018"/>
                        <a:pt x="169203" y="208502"/>
                      </a:cubicBezTo>
                      <a:cubicBezTo>
                        <a:pt x="163972" y="216722"/>
                        <a:pt x="155752" y="223448"/>
                        <a:pt x="146036" y="227185"/>
                      </a:cubicBezTo>
                      <a:cubicBezTo>
                        <a:pt x="136321" y="230174"/>
                        <a:pt x="125859" y="230174"/>
                        <a:pt x="116891" y="227932"/>
                      </a:cubicBezTo>
                      <a:cubicBezTo>
                        <a:pt x="107176" y="225690"/>
                        <a:pt x="98208" y="221953"/>
                        <a:pt x="89240" y="217469"/>
                      </a:cubicBezTo>
                      <a:lnTo>
                        <a:pt x="83262" y="213733"/>
                      </a:lnTo>
                      <a:cubicBezTo>
                        <a:pt x="82514" y="212986"/>
                        <a:pt x="81020" y="212238"/>
                        <a:pt x="80273" y="211491"/>
                      </a:cubicBezTo>
                      <a:lnTo>
                        <a:pt x="77283" y="209249"/>
                      </a:lnTo>
                      <a:cubicBezTo>
                        <a:pt x="75041" y="207754"/>
                        <a:pt x="73547" y="206260"/>
                        <a:pt x="71305" y="204765"/>
                      </a:cubicBezTo>
                      <a:lnTo>
                        <a:pt x="65326" y="200281"/>
                      </a:lnTo>
                      <a:lnTo>
                        <a:pt x="62337" y="198039"/>
                      </a:lnTo>
                      <a:lnTo>
                        <a:pt x="59348" y="195797"/>
                      </a:lnTo>
                      <a:lnTo>
                        <a:pt x="54116" y="190566"/>
                      </a:lnTo>
                      <a:lnTo>
                        <a:pt x="50380" y="182345"/>
                      </a:lnTo>
                      <a:cubicBezTo>
                        <a:pt x="48885" y="180851"/>
                        <a:pt x="47391" y="178609"/>
                        <a:pt x="45896" y="177114"/>
                      </a:cubicBezTo>
                      <a:cubicBezTo>
                        <a:pt x="33939" y="162168"/>
                        <a:pt x="23476" y="145727"/>
                        <a:pt x="16003" y="129286"/>
                      </a:cubicBezTo>
                      <a:cubicBezTo>
                        <a:pt x="8530" y="112098"/>
                        <a:pt x="3299" y="94909"/>
                        <a:pt x="1057" y="78468"/>
                      </a:cubicBezTo>
                      <a:cubicBezTo>
                        <a:pt x="310" y="73984"/>
                        <a:pt x="310" y="70248"/>
                        <a:pt x="310" y="65764"/>
                      </a:cubicBezTo>
                      <a:cubicBezTo>
                        <a:pt x="310" y="62027"/>
                        <a:pt x="310" y="57543"/>
                        <a:pt x="310" y="53807"/>
                      </a:cubicBezTo>
                      <a:cubicBezTo>
                        <a:pt x="1057" y="45586"/>
                        <a:pt x="2552" y="38113"/>
                        <a:pt x="4793" y="31387"/>
                      </a:cubicBezTo>
                      <a:cubicBezTo>
                        <a:pt x="7035" y="24661"/>
                        <a:pt x="10772" y="17936"/>
                        <a:pt x="16003" y="13452"/>
                      </a:cubicBezTo>
                      <a:cubicBezTo>
                        <a:pt x="20487" y="8220"/>
                        <a:pt x="26466" y="5231"/>
                        <a:pt x="31697" y="2989"/>
                      </a:cubicBezTo>
                      <a:cubicBezTo>
                        <a:pt x="37675" y="747"/>
                        <a:pt x="42907" y="0"/>
                        <a:pt x="48138" y="0"/>
                      </a:cubicBezTo>
                      <a:cubicBezTo>
                        <a:pt x="53369" y="0"/>
                        <a:pt x="58600" y="747"/>
                        <a:pt x="62337" y="1495"/>
                      </a:cubicBezTo>
                      <a:cubicBezTo>
                        <a:pt x="70557" y="2989"/>
                        <a:pt x="77283" y="5978"/>
                        <a:pt x="81767" y="8220"/>
                      </a:cubicBezTo>
                      <a:cubicBezTo>
                        <a:pt x="84009" y="8968"/>
                        <a:pt x="85504" y="9715"/>
                        <a:pt x="86251" y="10462"/>
                      </a:cubicBezTo>
                      <a:cubicBezTo>
                        <a:pt x="86998" y="9715"/>
                        <a:pt x="87746" y="9715"/>
                        <a:pt x="87746" y="9715"/>
                      </a:cubicBezTo>
                      <a:lnTo>
                        <a:pt x="87746" y="9715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9" name="자유형: 도형 718">
                  <a:extLst>
                    <a:ext uri="{FF2B5EF4-FFF2-40B4-BE49-F238E27FC236}">
                      <a16:creationId xmlns:a16="http://schemas.microsoft.com/office/drawing/2014/main" id="{AFBA288F-B229-83DC-20E8-ADC61EB0A98A}"/>
                    </a:ext>
                  </a:extLst>
                </p:cNvPr>
                <p:cNvSpPr/>
                <p:nvPr/>
              </p:nvSpPr>
              <p:spPr>
                <a:xfrm>
                  <a:off x="2430842" y="2182206"/>
                  <a:ext cx="124942" cy="83279"/>
                </a:xfrm>
                <a:custGeom>
                  <a:avLst/>
                  <a:gdLst>
                    <a:gd name="connsiteX0" fmla="*/ 107393 w 124942"/>
                    <a:gd name="connsiteY0" fmla="*/ 1495 h 83279"/>
                    <a:gd name="connsiteX1" fmla="*/ 8000 w 124942"/>
                    <a:gd name="connsiteY1" fmla="*/ 59785 h 83279"/>
                    <a:gd name="connsiteX2" fmla="*/ 2021 w 124942"/>
                    <a:gd name="connsiteY2" fmla="*/ 79216 h 83279"/>
                    <a:gd name="connsiteX3" fmla="*/ 19957 w 124942"/>
                    <a:gd name="connsiteY3" fmla="*/ 79963 h 83279"/>
                    <a:gd name="connsiteX4" fmla="*/ 119350 w 124942"/>
                    <a:gd name="connsiteY4" fmla="*/ 21672 h 83279"/>
                    <a:gd name="connsiteX5" fmla="*/ 123087 w 124942"/>
                    <a:gd name="connsiteY5" fmla="*/ 5979 h 83279"/>
                    <a:gd name="connsiteX6" fmla="*/ 107393 w 124942"/>
                    <a:gd name="connsiteY6" fmla="*/ 1495 h 832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4942" h="83279">
                      <a:moveTo>
                        <a:pt x="107393" y="1495"/>
                      </a:moveTo>
                      <a:lnTo>
                        <a:pt x="8000" y="59785"/>
                      </a:lnTo>
                      <a:cubicBezTo>
                        <a:pt x="2769" y="62775"/>
                        <a:pt x="-3210" y="72490"/>
                        <a:pt x="2021" y="79216"/>
                      </a:cubicBezTo>
                      <a:cubicBezTo>
                        <a:pt x="7253" y="85942"/>
                        <a:pt x="14726" y="82952"/>
                        <a:pt x="19957" y="79963"/>
                      </a:cubicBezTo>
                      <a:lnTo>
                        <a:pt x="119350" y="21672"/>
                      </a:lnTo>
                      <a:cubicBezTo>
                        <a:pt x="124581" y="18683"/>
                        <a:pt x="126823" y="11210"/>
                        <a:pt x="123087" y="5979"/>
                      </a:cubicBezTo>
                      <a:cubicBezTo>
                        <a:pt x="120097" y="0"/>
                        <a:pt x="112624" y="-1495"/>
                        <a:pt x="107393" y="1495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720" name="자유형: 도형 719">
                <a:extLst>
                  <a:ext uri="{FF2B5EF4-FFF2-40B4-BE49-F238E27FC236}">
                    <a16:creationId xmlns:a16="http://schemas.microsoft.com/office/drawing/2014/main" id="{F73EB39C-472C-9A4A-B738-FE39FA790286}"/>
                  </a:ext>
                </a:extLst>
              </p:cNvPr>
              <p:cNvSpPr/>
              <p:nvPr/>
            </p:nvSpPr>
            <p:spPr>
              <a:xfrm>
                <a:off x="2196711" y="2482332"/>
                <a:ext cx="42597" cy="48123"/>
              </a:xfrm>
              <a:custGeom>
                <a:avLst/>
                <a:gdLst>
                  <a:gd name="connsiteX0" fmla="*/ 42597 w 42597"/>
                  <a:gd name="connsiteY0" fmla="*/ 2537 h 48123"/>
                  <a:gd name="connsiteX1" fmla="*/ 29893 w 42597"/>
                  <a:gd name="connsiteY1" fmla="*/ 295 h 48123"/>
                  <a:gd name="connsiteX2" fmla="*/ 2989 w 42597"/>
                  <a:gd name="connsiteY2" fmla="*/ 33925 h 48123"/>
                  <a:gd name="connsiteX3" fmla="*/ 0 w 42597"/>
                  <a:gd name="connsiteY3" fmla="*/ 48124 h 48123"/>
                  <a:gd name="connsiteX4" fmla="*/ 1495 w 42597"/>
                  <a:gd name="connsiteY4" fmla="*/ 48124 h 48123"/>
                  <a:gd name="connsiteX5" fmla="*/ 41850 w 42597"/>
                  <a:gd name="connsiteY5" fmla="*/ 21967 h 48123"/>
                  <a:gd name="connsiteX6" fmla="*/ 42597 w 42597"/>
                  <a:gd name="connsiteY6" fmla="*/ 2537 h 48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597" h="48123">
                    <a:moveTo>
                      <a:pt x="42597" y="2537"/>
                    </a:moveTo>
                    <a:cubicBezTo>
                      <a:pt x="42597" y="-1199"/>
                      <a:pt x="33629" y="295"/>
                      <a:pt x="29893" y="295"/>
                    </a:cubicBezTo>
                    <a:cubicBezTo>
                      <a:pt x="26156" y="295"/>
                      <a:pt x="1495" y="23462"/>
                      <a:pt x="2989" y="33925"/>
                    </a:cubicBezTo>
                    <a:cubicBezTo>
                      <a:pt x="3737" y="42892"/>
                      <a:pt x="0" y="48124"/>
                      <a:pt x="0" y="48124"/>
                    </a:cubicBezTo>
                    <a:lnTo>
                      <a:pt x="1495" y="48124"/>
                    </a:lnTo>
                    <a:cubicBezTo>
                      <a:pt x="14946" y="39156"/>
                      <a:pt x="28398" y="30188"/>
                      <a:pt x="41850" y="21967"/>
                    </a:cubicBezTo>
                    <a:cubicBezTo>
                      <a:pt x="41850" y="13747"/>
                      <a:pt x="42597" y="2537"/>
                      <a:pt x="42597" y="2537"/>
                    </a:cubicBezTo>
                    <a:close/>
                  </a:path>
                </a:pathLst>
              </a:custGeom>
              <a:solidFill>
                <a:srgbClr val="FBCB21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1" name="자유형: 도형 720">
                <a:extLst>
                  <a:ext uri="{FF2B5EF4-FFF2-40B4-BE49-F238E27FC236}">
                    <a16:creationId xmlns:a16="http://schemas.microsoft.com/office/drawing/2014/main" id="{1097564F-B263-3AA1-CA1E-1F7D6AAAB49B}"/>
                  </a:ext>
                </a:extLst>
              </p:cNvPr>
              <p:cNvSpPr/>
              <p:nvPr/>
            </p:nvSpPr>
            <p:spPr>
              <a:xfrm>
                <a:off x="2202690" y="2481880"/>
                <a:ext cx="41434" cy="44839"/>
              </a:xfrm>
              <a:custGeom>
                <a:avLst/>
                <a:gdLst>
                  <a:gd name="connsiteX0" fmla="*/ 41102 w 41434"/>
                  <a:gd name="connsiteY0" fmla="*/ 9715 h 44839"/>
                  <a:gd name="connsiteX1" fmla="*/ 41102 w 41434"/>
                  <a:gd name="connsiteY1" fmla="*/ 23914 h 44839"/>
                  <a:gd name="connsiteX2" fmla="*/ 20178 w 41434"/>
                  <a:gd name="connsiteY2" fmla="*/ 41850 h 44839"/>
                  <a:gd name="connsiteX3" fmla="*/ 0 w 41434"/>
                  <a:gd name="connsiteY3" fmla="*/ 44839 h 44839"/>
                  <a:gd name="connsiteX4" fmla="*/ 4484 w 41434"/>
                  <a:gd name="connsiteY4" fmla="*/ 30640 h 44839"/>
                  <a:gd name="connsiteX5" fmla="*/ 32882 w 41434"/>
                  <a:gd name="connsiteY5" fmla="*/ 0 h 44839"/>
                  <a:gd name="connsiteX6" fmla="*/ 41102 w 41434"/>
                  <a:gd name="connsiteY6" fmla="*/ 9715 h 4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434" h="44839">
                    <a:moveTo>
                      <a:pt x="41102" y="9715"/>
                    </a:moveTo>
                    <a:cubicBezTo>
                      <a:pt x="41102" y="9715"/>
                      <a:pt x="41850" y="19430"/>
                      <a:pt x="41102" y="23914"/>
                    </a:cubicBezTo>
                    <a:cubicBezTo>
                      <a:pt x="40355" y="27651"/>
                      <a:pt x="20178" y="41850"/>
                      <a:pt x="20178" y="41850"/>
                    </a:cubicBezTo>
                    <a:lnTo>
                      <a:pt x="0" y="44839"/>
                    </a:lnTo>
                    <a:cubicBezTo>
                      <a:pt x="0" y="44839"/>
                      <a:pt x="5979" y="39608"/>
                      <a:pt x="4484" y="30640"/>
                    </a:cubicBezTo>
                    <a:cubicBezTo>
                      <a:pt x="2989" y="20925"/>
                      <a:pt x="29145" y="0"/>
                      <a:pt x="32882" y="0"/>
                    </a:cubicBezTo>
                    <a:cubicBezTo>
                      <a:pt x="36619" y="0"/>
                      <a:pt x="41102" y="5979"/>
                      <a:pt x="41102" y="9715"/>
                    </a:cubicBezTo>
                    <a:close/>
                  </a:path>
                </a:pathLst>
              </a:custGeom>
              <a:solidFill>
                <a:srgbClr val="FBD5B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722" name="그래픽 226">
                <a:extLst>
                  <a:ext uri="{FF2B5EF4-FFF2-40B4-BE49-F238E27FC236}">
                    <a16:creationId xmlns:a16="http://schemas.microsoft.com/office/drawing/2014/main" id="{9E1E6F7C-B1AB-2158-7EB3-DE4171CB5065}"/>
                  </a:ext>
                </a:extLst>
              </p:cNvPr>
              <p:cNvGrpSpPr/>
              <p:nvPr/>
            </p:nvGrpSpPr>
            <p:grpSpPr>
              <a:xfrm>
                <a:off x="1750435" y="2266923"/>
                <a:ext cx="289268" cy="295507"/>
                <a:chOff x="1750435" y="2266923"/>
                <a:chExt cx="289268" cy="295507"/>
              </a:xfrm>
            </p:grpSpPr>
            <p:sp>
              <p:nvSpPr>
                <p:cNvPr id="723" name="자유형: 도형 722">
                  <a:extLst>
                    <a:ext uri="{FF2B5EF4-FFF2-40B4-BE49-F238E27FC236}">
                      <a16:creationId xmlns:a16="http://schemas.microsoft.com/office/drawing/2014/main" id="{7151A633-498E-719C-EAB4-E0F1A411E9B5}"/>
                    </a:ext>
                  </a:extLst>
                </p:cNvPr>
                <p:cNvSpPr/>
                <p:nvPr/>
              </p:nvSpPr>
              <p:spPr>
                <a:xfrm>
                  <a:off x="1808854" y="2464692"/>
                  <a:ext cx="230850" cy="97737"/>
                </a:xfrm>
                <a:custGeom>
                  <a:avLst/>
                  <a:gdLst>
                    <a:gd name="connsiteX0" fmla="*/ 62775 w 230850"/>
                    <a:gd name="connsiteY0" fmla="*/ 56049 h 97737"/>
                    <a:gd name="connsiteX1" fmla="*/ 127791 w 230850"/>
                    <a:gd name="connsiteY1" fmla="*/ 76974 h 97737"/>
                    <a:gd name="connsiteX2" fmla="*/ 137506 w 230850"/>
                    <a:gd name="connsiteY2" fmla="*/ 75479 h 97737"/>
                    <a:gd name="connsiteX3" fmla="*/ 147222 w 230850"/>
                    <a:gd name="connsiteY3" fmla="*/ 85194 h 97737"/>
                    <a:gd name="connsiteX4" fmla="*/ 175620 w 230850"/>
                    <a:gd name="connsiteY4" fmla="*/ 97151 h 97737"/>
                    <a:gd name="connsiteX5" fmla="*/ 204765 w 230850"/>
                    <a:gd name="connsiteY5" fmla="*/ 94162 h 97737"/>
                    <a:gd name="connsiteX6" fmla="*/ 229426 w 230850"/>
                    <a:gd name="connsiteY6" fmla="*/ 74732 h 97737"/>
                    <a:gd name="connsiteX7" fmla="*/ 203270 w 230850"/>
                    <a:gd name="connsiteY7" fmla="*/ 59038 h 97737"/>
                    <a:gd name="connsiteX8" fmla="*/ 187577 w 230850"/>
                    <a:gd name="connsiteY8" fmla="*/ 50070 h 97737"/>
                    <a:gd name="connsiteX9" fmla="*/ 199534 w 230850"/>
                    <a:gd name="connsiteY9" fmla="*/ 51565 h 97737"/>
                    <a:gd name="connsiteX10" fmla="*/ 213733 w 230850"/>
                    <a:gd name="connsiteY10" fmla="*/ 46334 h 97737"/>
                    <a:gd name="connsiteX11" fmla="*/ 201028 w 230850"/>
                    <a:gd name="connsiteY11" fmla="*/ 40355 h 97737"/>
                    <a:gd name="connsiteX12" fmla="*/ 184587 w 230850"/>
                    <a:gd name="connsiteY12" fmla="*/ 36619 h 97737"/>
                    <a:gd name="connsiteX13" fmla="*/ 174872 w 230850"/>
                    <a:gd name="connsiteY13" fmla="*/ 38860 h 97737"/>
                    <a:gd name="connsiteX14" fmla="*/ 153200 w 230850"/>
                    <a:gd name="connsiteY14" fmla="*/ 42597 h 97737"/>
                    <a:gd name="connsiteX15" fmla="*/ 148716 w 230850"/>
                    <a:gd name="connsiteY15" fmla="*/ 38113 h 97737"/>
                    <a:gd name="connsiteX16" fmla="*/ 64269 w 230850"/>
                    <a:gd name="connsiteY16" fmla="*/ 0 h 97737"/>
                    <a:gd name="connsiteX17" fmla="*/ 0 w 230850"/>
                    <a:gd name="connsiteY17" fmla="*/ 34377 h 97737"/>
                    <a:gd name="connsiteX18" fmla="*/ 62775 w 230850"/>
                    <a:gd name="connsiteY18" fmla="*/ 56049 h 97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0850" h="97737">
                      <a:moveTo>
                        <a:pt x="62775" y="56049"/>
                      </a:moveTo>
                      <a:cubicBezTo>
                        <a:pt x="99393" y="68006"/>
                        <a:pt x="116582" y="73237"/>
                        <a:pt x="127791" y="76974"/>
                      </a:cubicBezTo>
                      <a:cubicBezTo>
                        <a:pt x="132275" y="78468"/>
                        <a:pt x="136012" y="76226"/>
                        <a:pt x="137506" y="75479"/>
                      </a:cubicBezTo>
                      <a:cubicBezTo>
                        <a:pt x="141990" y="79216"/>
                        <a:pt x="143485" y="82952"/>
                        <a:pt x="147222" y="85194"/>
                      </a:cubicBezTo>
                      <a:cubicBezTo>
                        <a:pt x="152453" y="88931"/>
                        <a:pt x="159179" y="91920"/>
                        <a:pt x="175620" y="97151"/>
                      </a:cubicBezTo>
                      <a:cubicBezTo>
                        <a:pt x="180851" y="98646"/>
                        <a:pt x="198039" y="97151"/>
                        <a:pt x="204765" y="94162"/>
                      </a:cubicBezTo>
                      <a:cubicBezTo>
                        <a:pt x="211491" y="91173"/>
                        <a:pt x="226437" y="77721"/>
                        <a:pt x="229426" y="74732"/>
                      </a:cubicBezTo>
                      <a:cubicBezTo>
                        <a:pt x="236900" y="68006"/>
                        <a:pt x="212985" y="61280"/>
                        <a:pt x="203270" y="59038"/>
                      </a:cubicBezTo>
                      <a:cubicBezTo>
                        <a:pt x="198786" y="58291"/>
                        <a:pt x="190566" y="54554"/>
                        <a:pt x="187577" y="50070"/>
                      </a:cubicBezTo>
                      <a:cubicBezTo>
                        <a:pt x="188324" y="50070"/>
                        <a:pt x="198039" y="51565"/>
                        <a:pt x="199534" y="51565"/>
                      </a:cubicBezTo>
                      <a:cubicBezTo>
                        <a:pt x="209249" y="51565"/>
                        <a:pt x="210744" y="49323"/>
                        <a:pt x="213733" y="46334"/>
                      </a:cubicBezTo>
                      <a:cubicBezTo>
                        <a:pt x="217469" y="42597"/>
                        <a:pt x="209996" y="43344"/>
                        <a:pt x="201028" y="40355"/>
                      </a:cubicBezTo>
                      <a:cubicBezTo>
                        <a:pt x="197292" y="38860"/>
                        <a:pt x="188324" y="36619"/>
                        <a:pt x="184587" y="36619"/>
                      </a:cubicBezTo>
                      <a:cubicBezTo>
                        <a:pt x="182345" y="36619"/>
                        <a:pt x="178609" y="37366"/>
                        <a:pt x="174872" y="38860"/>
                      </a:cubicBezTo>
                      <a:cubicBezTo>
                        <a:pt x="165157" y="40355"/>
                        <a:pt x="160673" y="44092"/>
                        <a:pt x="153200" y="42597"/>
                      </a:cubicBezTo>
                      <a:cubicBezTo>
                        <a:pt x="151705" y="40355"/>
                        <a:pt x="150211" y="38860"/>
                        <a:pt x="148716" y="38113"/>
                      </a:cubicBezTo>
                      <a:cubicBezTo>
                        <a:pt x="139748" y="32882"/>
                        <a:pt x="100141" y="15694"/>
                        <a:pt x="64269" y="0"/>
                      </a:cubicBezTo>
                      <a:lnTo>
                        <a:pt x="0" y="34377"/>
                      </a:lnTo>
                      <a:cubicBezTo>
                        <a:pt x="13452" y="40355"/>
                        <a:pt x="41850" y="49323"/>
                        <a:pt x="62775" y="56049"/>
                      </a:cubicBezTo>
                      <a:close/>
                    </a:path>
                  </a:pathLst>
                </a:custGeom>
                <a:solidFill>
                  <a:srgbClr val="FBCB21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24" name="자유형: 도형 723">
                  <a:extLst>
                    <a:ext uri="{FF2B5EF4-FFF2-40B4-BE49-F238E27FC236}">
                      <a16:creationId xmlns:a16="http://schemas.microsoft.com/office/drawing/2014/main" id="{23A2A6FB-FE9D-EE25-C85E-F37319D99FCF}"/>
                    </a:ext>
                  </a:extLst>
                </p:cNvPr>
                <p:cNvSpPr/>
                <p:nvPr/>
              </p:nvSpPr>
              <p:spPr>
                <a:xfrm>
                  <a:off x="1940033" y="2497574"/>
                  <a:ext cx="97463" cy="61008"/>
                </a:xfrm>
                <a:custGeom>
                  <a:avLst/>
                  <a:gdLst>
                    <a:gd name="connsiteX0" fmla="*/ 69849 w 97463"/>
                    <a:gd name="connsiteY0" fmla="*/ 22420 h 61008"/>
                    <a:gd name="connsiteX1" fmla="*/ 54155 w 97463"/>
                    <a:gd name="connsiteY1" fmla="*/ 13452 h 61008"/>
                    <a:gd name="connsiteX2" fmla="*/ 66113 w 97463"/>
                    <a:gd name="connsiteY2" fmla="*/ 14946 h 61008"/>
                    <a:gd name="connsiteX3" fmla="*/ 80312 w 97463"/>
                    <a:gd name="connsiteY3" fmla="*/ 9715 h 61008"/>
                    <a:gd name="connsiteX4" fmla="*/ 68355 w 97463"/>
                    <a:gd name="connsiteY4" fmla="*/ 3737 h 61008"/>
                    <a:gd name="connsiteX5" fmla="*/ 51914 w 97463"/>
                    <a:gd name="connsiteY5" fmla="*/ 0 h 61008"/>
                    <a:gd name="connsiteX6" fmla="*/ 42198 w 97463"/>
                    <a:gd name="connsiteY6" fmla="*/ 2242 h 61008"/>
                    <a:gd name="connsiteX7" fmla="*/ 18284 w 97463"/>
                    <a:gd name="connsiteY7" fmla="*/ 5231 h 61008"/>
                    <a:gd name="connsiteX8" fmla="*/ 14548 w 97463"/>
                    <a:gd name="connsiteY8" fmla="*/ 5231 h 61008"/>
                    <a:gd name="connsiteX9" fmla="*/ 1843 w 97463"/>
                    <a:gd name="connsiteY9" fmla="*/ 36619 h 61008"/>
                    <a:gd name="connsiteX10" fmla="*/ 14548 w 97463"/>
                    <a:gd name="connsiteY10" fmla="*/ 47828 h 61008"/>
                    <a:gd name="connsiteX11" fmla="*/ 44440 w 97463"/>
                    <a:gd name="connsiteY11" fmla="*/ 60533 h 61008"/>
                    <a:gd name="connsiteX12" fmla="*/ 70596 w 97463"/>
                    <a:gd name="connsiteY12" fmla="*/ 56796 h 61008"/>
                    <a:gd name="connsiteX13" fmla="*/ 96005 w 97463"/>
                    <a:gd name="connsiteY13" fmla="*/ 39608 h 61008"/>
                    <a:gd name="connsiteX14" fmla="*/ 69849 w 97463"/>
                    <a:gd name="connsiteY14" fmla="*/ 22420 h 6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463" h="61008">
                      <a:moveTo>
                        <a:pt x="69849" y="22420"/>
                      </a:moveTo>
                      <a:cubicBezTo>
                        <a:pt x="65365" y="21672"/>
                        <a:pt x="57892" y="17188"/>
                        <a:pt x="54155" y="13452"/>
                      </a:cubicBezTo>
                      <a:cubicBezTo>
                        <a:pt x="54903" y="13452"/>
                        <a:pt x="64618" y="14946"/>
                        <a:pt x="66113" y="14946"/>
                      </a:cubicBezTo>
                      <a:cubicBezTo>
                        <a:pt x="75828" y="14946"/>
                        <a:pt x="77322" y="12704"/>
                        <a:pt x="80312" y="9715"/>
                      </a:cubicBezTo>
                      <a:cubicBezTo>
                        <a:pt x="84048" y="5979"/>
                        <a:pt x="77322" y="6726"/>
                        <a:pt x="68355" y="3737"/>
                      </a:cubicBezTo>
                      <a:cubicBezTo>
                        <a:pt x="64618" y="2242"/>
                        <a:pt x="55650" y="0"/>
                        <a:pt x="51914" y="0"/>
                      </a:cubicBezTo>
                      <a:cubicBezTo>
                        <a:pt x="49672" y="0"/>
                        <a:pt x="45935" y="747"/>
                        <a:pt x="42198" y="2242"/>
                      </a:cubicBezTo>
                      <a:cubicBezTo>
                        <a:pt x="31736" y="3737"/>
                        <a:pt x="27252" y="8221"/>
                        <a:pt x="18284" y="5231"/>
                      </a:cubicBezTo>
                      <a:cubicBezTo>
                        <a:pt x="16042" y="4484"/>
                        <a:pt x="14548" y="5231"/>
                        <a:pt x="14548" y="5231"/>
                      </a:cubicBezTo>
                      <a:cubicBezTo>
                        <a:pt x="5580" y="5231"/>
                        <a:pt x="-4135" y="32882"/>
                        <a:pt x="1843" y="36619"/>
                      </a:cubicBezTo>
                      <a:cubicBezTo>
                        <a:pt x="8569" y="41102"/>
                        <a:pt x="10064" y="44839"/>
                        <a:pt x="14548" y="47828"/>
                      </a:cubicBezTo>
                      <a:cubicBezTo>
                        <a:pt x="19779" y="51565"/>
                        <a:pt x="28747" y="55301"/>
                        <a:pt x="44440" y="60533"/>
                      </a:cubicBezTo>
                      <a:cubicBezTo>
                        <a:pt x="49672" y="62027"/>
                        <a:pt x="63871" y="59785"/>
                        <a:pt x="70596" y="56796"/>
                      </a:cubicBezTo>
                      <a:cubicBezTo>
                        <a:pt x="77322" y="53807"/>
                        <a:pt x="93016" y="41850"/>
                        <a:pt x="96005" y="39608"/>
                      </a:cubicBezTo>
                      <a:cubicBezTo>
                        <a:pt x="103478" y="32135"/>
                        <a:pt x="80312" y="24662"/>
                        <a:pt x="69849" y="22420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25" name="자유형: 도형 724">
                  <a:extLst>
                    <a:ext uri="{FF2B5EF4-FFF2-40B4-BE49-F238E27FC236}">
                      <a16:creationId xmlns:a16="http://schemas.microsoft.com/office/drawing/2014/main" id="{1E08A263-FEDC-9353-8BC0-A11863941B70}"/>
                    </a:ext>
                  </a:extLst>
                </p:cNvPr>
                <p:cNvSpPr/>
                <p:nvPr/>
              </p:nvSpPr>
              <p:spPr>
                <a:xfrm>
                  <a:off x="1750435" y="2266923"/>
                  <a:ext cx="211324" cy="268842"/>
                </a:xfrm>
                <a:custGeom>
                  <a:avLst/>
                  <a:gdLst>
                    <a:gd name="connsiteX0" fmla="*/ 76355 w 211324"/>
                    <a:gd name="connsiteY0" fmla="*/ 172361 h 268842"/>
                    <a:gd name="connsiteX1" fmla="*/ 71871 w 211324"/>
                    <a:gd name="connsiteY1" fmla="*/ 163393 h 268842"/>
                    <a:gd name="connsiteX2" fmla="*/ 59166 w 211324"/>
                    <a:gd name="connsiteY2" fmla="*/ 41580 h 268842"/>
                    <a:gd name="connsiteX3" fmla="*/ 876 w 211324"/>
                    <a:gd name="connsiteY3" fmla="*/ 52043 h 268842"/>
                    <a:gd name="connsiteX4" fmla="*/ 18811 w 211324"/>
                    <a:gd name="connsiteY4" fmla="*/ 171613 h 268842"/>
                    <a:gd name="connsiteX5" fmla="*/ 32263 w 211324"/>
                    <a:gd name="connsiteY5" fmla="*/ 205243 h 268842"/>
                    <a:gd name="connsiteX6" fmla="*/ 121941 w 211324"/>
                    <a:gd name="connsiteY6" fmla="*/ 243356 h 268842"/>
                    <a:gd name="connsiteX7" fmla="*/ 189947 w 211324"/>
                    <a:gd name="connsiteY7" fmla="*/ 268765 h 268842"/>
                    <a:gd name="connsiteX8" fmla="*/ 210124 w 211324"/>
                    <a:gd name="connsiteY8" fmla="*/ 247840 h 268842"/>
                    <a:gd name="connsiteX9" fmla="*/ 205641 w 211324"/>
                    <a:gd name="connsiteY9" fmla="*/ 230651 h 268842"/>
                    <a:gd name="connsiteX10" fmla="*/ 77102 w 211324"/>
                    <a:gd name="connsiteY10" fmla="*/ 173108 h 268842"/>
                    <a:gd name="connsiteX11" fmla="*/ 76355 w 211324"/>
                    <a:gd name="connsiteY11" fmla="*/ 172361 h 268842"/>
                    <a:gd name="connsiteX12" fmla="*/ 76355 w 211324"/>
                    <a:gd name="connsiteY12" fmla="*/ 172361 h 268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1324" h="268842">
                      <a:moveTo>
                        <a:pt x="76355" y="172361"/>
                      </a:moveTo>
                      <a:cubicBezTo>
                        <a:pt x="72618" y="170119"/>
                        <a:pt x="72618" y="167129"/>
                        <a:pt x="71871" y="163393"/>
                      </a:cubicBezTo>
                      <a:cubicBezTo>
                        <a:pt x="71871" y="163393"/>
                        <a:pt x="61408" y="72220"/>
                        <a:pt x="59166" y="41580"/>
                      </a:cubicBezTo>
                      <a:cubicBezTo>
                        <a:pt x="54682" y="-12227"/>
                        <a:pt x="-8092" y="-18953"/>
                        <a:pt x="876" y="52043"/>
                      </a:cubicBezTo>
                      <a:cubicBezTo>
                        <a:pt x="4612" y="82682"/>
                        <a:pt x="15075" y="141721"/>
                        <a:pt x="18811" y="171613"/>
                      </a:cubicBezTo>
                      <a:cubicBezTo>
                        <a:pt x="20306" y="180581"/>
                        <a:pt x="21053" y="197022"/>
                        <a:pt x="32263" y="205243"/>
                      </a:cubicBezTo>
                      <a:cubicBezTo>
                        <a:pt x="46462" y="218694"/>
                        <a:pt x="78597" y="228409"/>
                        <a:pt x="121941" y="243356"/>
                      </a:cubicBezTo>
                      <a:cubicBezTo>
                        <a:pt x="158560" y="256060"/>
                        <a:pt x="178737" y="265775"/>
                        <a:pt x="189947" y="268765"/>
                      </a:cubicBezTo>
                      <a:cubicBezTo>
                        <a:pt x="193683" y="269512"/>
                        <a:pt x="204146" y="265028"/>
                        <a:pt x="210124" y="247840"/>
                      </a:cubicBezTo>
                      <a:cubicBezTo>
                        <a:pt x="213861" y="238872"/>
                        <a:pt x="207882" y="232146"/>
                        <a:pt x="205641" y="230651"/>
                      </a:cubicBezTo>
                      <a:cubicBezTo>
                        <a:pt x="192936" y="223178"/>
                        <a:pt x="100269" y="188054"/>
                        <a:pt x="77102" y="173108"/>
                      </a:cubicBezTo>
                      <a:cubicBezTo>
                        <a:pt x="77102" y="173108"/>
                        <a:pt x="77102" y="173108"/>
                        <a:pt x="76355" y="172361"/>
                      </a:cubicBezTo>
                      <a:cubicBezTo>
                        <a:pt x="77102" y="173108"/>
                        <a:pt x="77102" y="172361"/>
                        <a:pt x="76355" y="172361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726" name="자유형: 도형 725">
                <a:extLst>
                  <a:ext uri="{FF2B5EF4-FFF2-40B4-BE49-F238E27FC236}">
                    <a16:creationId xmlns:a16="http://schemas.microsoft.com/office/drawing/2014/main" id="{6705D952-5C88-0E9D-90D0-BBB40E5581D5}"/>
                  </a:ext>
                </a:extLst>
              </p:cNvPr>
              <p:cNvSpPr/>
              <p:nvPr/>
            </p:nvSpPr>
            <p:spPr>
              <a:xfrm rot="-3469948">
                <a:off x="2551621" y="1584552"/>
                <a:ext cx="1322759" cy="763763"/>
              </a:xfrm>
              <a:custGeom>
                <a:avLst/>
                <a:gdLst>
                  <a:gd name="connsiteX0" fmla="*/ 1322760 w 1322759"/>
                  <a:gd name="connsiteY0" fmla="*/ 381882 h 763763"/>
                  <a:gd name="connsiteX1" fmla="*/ 661380 w 1322759"/>
                  <a:gd name="connsiteY1" fmla="*/ 763763 h 763763"/>
                  <a:gd name="connsiteX2" fmla="*/ 0 w 1322759"/>
                  <a:gd name="connsiteY2" fmla="*/ 381882 h 763763"/>
                  <a:gd name="connsiteX3" fmla="*/ 661380 w 1322759"/>
                  <a:gd name="connsiteY3" fmla="*/ 0 h 763763"/>
                  <a:gd name="connsiteX4" fmla="*/ 1322760 w 1322759"/>
                  <a:gd name="connsiteY4" fmla="*/ 381882 h 76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2759" h="763763">
                    <a:moveTo>
                      <a:pt x="1322760" y="381882"/>
                    </a:moveTo>
                    <a:cubicBezTo>
                      <a:pt x="1322760" y="592789"/>
                      <a:pt x="1026650" y="763763"/>
                      <a:pt x="661380" y="763763"/>
                    </a:cubicBezTo>
                    <a:cubicBezTo>
                      <a:pt x="296110" y="763763"/>
                      <a:pt x="0" y="592789"/>
                      <a:pt x="0" y="381882"/>
                    </a:cubicBezTo>
                    <a:cubicBezTo>
                      <a:pt x="0" y="170974"/>
                      <a:pt x="296110" y="0"/>
                      <a:pt x="661380" y="0"/>
                    </a:cubicBezTo>
                    <a:cubicBezTo>
                      <a:pt x="1026650" y="0"/>
                      <a:pt x="1322760" y="170974"/>
                      <a:pt x="1322760" y="38188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727" name="그래픽 226">
                <a:extLst>
                  <a:ext uri="{FF2B5EF4-FFF2-40B4-BE49-F238E27FC236}">
                    <a16:creationId xmlns:a16="http://schemas.microsoft.com/office/drawing/2014/main" id="{EBA07E17-85F2-B0CB-EA6E-8DE4EBB9136B}"/>
                  </a:ext>
                </a:extLst>
              </p:cNvPr>
              <p:cNvGrpSpPr/>
              <p:nvPr/>
            </p:nvGrpSpPr>
            <p:grpSpPr>
              <a:xfrm>
                <a:off x="2001661" y="1656547"/>
                <a:ext cx="315367" cy="382173"/>
                <a:chOff x="2001661" y="1656547"/>
                <a:chExt cx="315367" cy="382173"/>
              </a:xfrm>
            </p:grpSpPr>
            <p:sp>
              <p:nvSpPr>
                <p:cNvPr id="728" name="자유형: 도형 727">
                  <a:extLst>
                    <a:ext uri="{FF2B5EF4-FFF2-40B4-BE49-F238E27FC236}">
                      <a16:creationId xmlns:a16="http://schemas.microsoft.com/office/drawing/2014/main" id="{2941CF50-8137-CF2F-31C0-C467F542464D}"/>
                    </a:ext>
                  </a:extLst>
                </p:cNvPr>
                <p:cNvSpPr/>
                <p:nvPr/>
              </p:nvSpPr>
              <p:spPr>
                <a:xfrm>
                  <a:off x="2001661" y="1656547"/>
                  <a:ext cx="310884" cy="382173"/>
                </a:xfrm>
                <a:custGeom>
                  <a:avLst/>
                  <a:gdLst>
                    <a:gd name="connsiteX0" fmla="*/ 289959 w 310884"/>
                    <a:gd name="connsiteY0" fmla="*/ 1042 h 382173"/>
                    <a:gd name="connsiteX1" fmla="*/ 278749 w 310884"/>
                    <a:gd name="connsiteY1" fmla="*/ 1789 h 382173"/>
                    <a:gd name="connsiteX2" fmla="*/ 68753 w 310884"/>
                    <a:gd name="connsiteY2" fmla="*/ 122854 h 382173"/>
                    <a:gd name="connsiteX3" fmla="*/ 47828 w 310884"/>
                    <a:gd name="connsiteY3" fmla="*/ 159473 h 382173"/>
                    <a:gd name="connsiteX4" fmla="*/ 47081 w 310884"/>
                    <a:gd name="connsiteY4" fmla="*/ 231215 h 382173"/>
                    <a:gd name="connsiteX5" fmla="*/ 0 w 310884"/>
                    <a:gd name="connsiteY5" fmla="*/ 370217 h 382173"/>
                    <a:gd name="connsiteX6" fmla="*/ 20178 w 310884"/>
                    <a:gd name="connsiteY6" fmla="*/ 382174 h 382173"/>
                    <a:gd name="connsiteX7" fmla="*/ 67259 w 310884"/>
                    <a:gd name="connsiteY7" fmla="*/ 243173 h 382173"/>
                    <a:gd name="connsiteX8" fmla="*/ 69501 w 310884"/>
                    <a:gd name="connsiteY8" fmla="*/ 172925 h 382173"/>
                    <a:gd name="connsiteX9" fmla="*/ 88931 w 310884"/>
                    <a:gd name="connsiteY9" fmla="*/ 135559 h 382173"/>
                    <a:gd name="connsiteX10" fmla="*/ 299674 w 310884"/>
                    <a:gd name="connsiteY10" fmla="*/ 14493 h 382173"/>
                    <a:gd name="connsiteX11" fmla="*/ 310884 w 310884"/>
                    <a:gd name="connsiteY11" fmla="*/ 13746 h 382173"/>
                    <a:gd name="connsiteX12" fmla="*/ 289959 w 310884"/>
                    <a:gd name="connsiteY12" fmla="*/ 1042 h 3821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0884" h="382173">
                      <a:moveTo>
                        <a:pt x="289959" y="1042"/>
                      </a:moveTo>
                      <a:cubicBezTo>
                        <a:pt x="286970" y="-453"/>
                        <a:pt x="283233" y="-453"/>
                        <a:pt x="278749" y="1789"/>
                      </a:cubicBezTo>
                      <a:lnTo>
                        <a:pt x="68753" y="122854"/>
                      </a:lnTo>
                      <a:cubicBezTo>
                        <a:pt x="56796" y="129580"/>
                        <a:pt x="47828" y="146021"/>
                        <a:pt x="47828" y="159473"/>
                      </a:cubicBezTo>
                      <a:lnTo>
                        <a:pt x="47081" y="231215"/>
                      </a:lnTo>
                      <a:cubicBezTo>
                        <a:pt x="47828" y="253635"/>
                        <a:pt x="26903" y="335840"/>
                        <a:pt x="0" y="370217"/>
                      </a:cubicBezTo>
                      <a:lnTo>
                        <a:pt x="20178" y="382174"/>
                      </a:lnTo>
                      <a:cubicBezTo>
                        <a:pt x="47081" y="347797"/>
                        <a:pt x="68753" y="266339"/>
                        <a:pt x="67259" y="243173"/>
                      </a:cubicBezTo>
                      <a:lnTo>
                        <a:pt x="69501" y="172925"/>
                      </a:lnTo>
                      <a:cubicBezTo>
                        <a:pt x="69501" y="159473"/>
                        <a:pt x="77721" y="142285"/>
                        <a:pt x="88931" y="135559"/>
                      </a:cubicBezTo>
                      <a:lnTo>
                        <a:pt x="299674" y="14493"/>
                      </a:lnTo>
                      <a:cubicBezTo>
                        <a:pt x="304158" y="12251"/>
                        <a:pt x="307895" y="11504"/>
                        <a:pt x="310884" y="13746"/>
                      </a:cubicBezTo>
                      <a:lnTo>
                        <a:pt x="289959" y="1042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29" name="자유형: 도형 728">
                  <a:extLst>
                    <a:ext uri="{FF2B5EF4-FFF2-40B4-BE49-F238E27FC236}">
                      <a16:creationId xmlns:a16="http://schemas.microsoft.com/office/drawing/2014/main" id="{B2EA32D9-6777-E5BB-9095-4AD5B35A8B58}"/>
                    </a:ext>
                  </a:extLst>
                </p:cNvPr>
                <p:cNvSpPr/>
                <p:nvPr/>
              </p:nvSpPr>
              <p:spPr>
                <a:xfrm>
                  <a:off x="2021092" y="1668084"/>
                  <a:ext cx="295937" cy="370637"/>
                </a:xfrm>
                <a:custGeom>
                  <a:avLst/>
                  <a:gdLst>
                    <a:gd name="connsiteX0" fmla="*/ 295190 w 295937"/>
                    <a:gd name="connsiteY0" fmla="*/ 11177 h 370637"/>
                    <a:gd name="connsiteX1" fmla="*/ 279497 w 295937"/>
                    <a:gd name="connsiteY1" fmla="*/ 2209 h 370637"/>
                    <a:gd name="connsiteX2" fmla="*/ 68753 w 295937"/>
                    <a:gd name="connsiteY2" fmla="*/ 123275 h 370637"/>
                    <a:gd name="connsiteX3" fmla="*/ 47828 w 295937"/>
                    <a:gd name="connsiteY3" fmla="*/ 159893 h 370637"/>
                    <a:gd name="connsiteX4" fmla="*/ 47081 w 295937"/>
                    <a:gd name="connsiteY4" fmla="*/ 231636 h 370637"/>
                    <a:gd name="connsiteX5" fmla="*/ 0 w 295937"/>
                    <a:gd name="connsiteY5" fmla="*/ 370637 h 370637"/>
                    <a:gd name="connsiteX6" fmla="*/ 6726 w 295937"/>
                    <a:gd name="connsiteY6" fmla="*/ 366900 h 370637"/>
                    <a:gd name="connsiteX7" fmla="*/ 68006 w 295937"/>
                    <a:gd name="connsiteY7" fmla="*/ 308610 h 370637"/>
                    <a:gd name="connsiteX8" fmla="*/ 274266 w 295937"/>
                    <a:gd name="connsiteY8" fmla="*/ 196512 h 370637"/>
                    <a:gd name="connsiteX9" fmla="*/ 295938 w 295937"/>
                    <a:gd name="connsiteY9" fmla="*/ 158399 h 370637"/>
                    <a:gd name="connsiteX10" fmla="*/ 295190 w 295937"/>
                    <a:gd name="connsiteY10" fmla="*/ 11177 h 370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5937" h="370637">
                      <a:moveTo>
                        <a:pt x="295190" y="11177"/>
                      </a:moveTo>
                      <a:cubicBezTo>
                        <a:pt x="295190" y="1462"/>
                        <a:pt x="288465" y="-3022"/>
                        <a:pt x="279497" y="2209"/>
                      </a:cubicBezTo>
                      <a:lnTo>
                        <a:pt x="68753" y="123275"/>
                      </a:lnTo>
                      <a:cubicBezTo>
                        <a:pt x="56796" y="130001"/>
                        <a:pt x="47828" y="146442"/>
                        <a:pt x="47828" y="159893"/>
                      </a:cubicBezTo>
                      <a:lnTo>
                        <a:pt x="47081" y="231636"/>
                      </a:lnTo>
                      <a:cubicBezTo>
                        <a:pt x="47828" y="254055"/>
                        <a:pt x="26903" y="336260"/>
                        <a:pt x="0" y="370637"/>
                      </a:cubicBezTo>
                      <a:cubicBezTo>
                        <a:pt x="2242" y="369890"/>
                        <a:pt x="4484" y="367648"/>
                        <a:pt x="6726" y="366900"/>
                      </a:cubicBezTo>
                      <a:cubicBezTo>
                        <a:pt x="54554" y="350459"/>
                        <a:pt x="66511" y="310852"/>
                        <a:pt x="68006" y="308610"/>
                      </a:cubicBezTo>
                      <a:lnTo>
                        <a:pt x="274266" y="196512"/>
                      </a:lnTo>
                      <a:cubicBezTo>
                        <a:pt x="286223" y="189786"/>
                        <a:pt x="295938" y="172598"/>
                        <a:pt x="295938" y="158399"/>
                      </a:cubicBezTo>
                      <a:lnTo>
                        <a:pt x="295190" y="11177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730" name="그래픽 226">
                  <a:extLst>
                    <a:ext uri="{FF2B5EF4-FFF2-40B4-BE49-F238E27FC236}">
                      <a16:creationId xmlns:a16="http://schemas.microsoft.com/office/drawing/2014/main" id="{0496BE9A-CC4F-7B82-3920-40D3B1A68F4A}"/>
                    </a:ext>
                  </a:extLst>
                </p:cNvPr>
                <p:cNvGrpSpPr/>
                <p:nvPr/>
              </p:nvGrpSpPr>
              <p:grpSpPr>
                <a:xfrm>
                  <a:off x="2116748" y="1733815"/>
                  <a:ext cx="162915" cy="175619"/>
                  <a:chOff x="2116748" y="1733815"/>
                  <a:chExt cx="162915" cy="175619"/>
                </a:xfrm>
                <a:solidFill>
                  <a:srgbClr val="BFCCD9"/>
                </a:solidFill>
              </p:grpSpPr>
              <p:sp>
                <p:nvSpPr>
                  <p:cNvPr id="731" name="자유형: 도형 730">
                    <a:extLst>
                      <a:ext uri="{FF2B5EF4-FFF2-40B4-BE49-F238E27FC236}">
                        <a16:creationId xmlns:a16="http://schemas.microsoft.com/office/drawing/2014/main" id="{E0DC05D0-AA6E-92BA-5104-D431DF88D7FA}"/>
                      </a:ext>
                    </a:extLst>
                  </p:cNvPr>
                  <p:cNvSpPr/>
                  <p:nvPr/>
                </p:nvSpPr>
                <p:spPr>
                  <a:xfrm>
                    <a:off x="2116748" y="1733815"/>
                    <a:ext cx="162915" cy="99393"/>
                  </a:xfrm>
                  <a:custGeom>
                    <a:avLst/>
                    <a:gdLst>
                      <a:gd name="connsiteX0" fmla="*/ 5979 w 162915"/>
                      <a:gd name="connsiteY0" fmla="*/ 99393 h 99393"/>
                      <a:gd name="connsiteX1" fmla="*/ 747 w 162915"/>
                      <a:gd name="connsiteY1" fmla="*/ 96404 h 99393"/>
                      <a:gd name="connsiteX2" fmla="*/ 2989 w 162915"/>
                      <a:gd name="connsiteY2" fmla="*/ 87436 h 99393"/>
                      <a:gd name="connsiteX3" fmla="*/ 153200 w 162915"/>
                      <a:gd name="connsiteY3" fmla="*/ 747 h 99393"/>
                      <a:gd name="connsiteX4" fmla="*/ 162168 w 162915"/>
                      <a:gd name="connsiteY4" fmla="*/ 2989 h 99393"/>
                      <a:gd name="connsiteX5" fmla="*/ 159926 w 162915"/>
                      <a:gd name="connsiteY5" fmla="*/ 11957 h 99393"/>
                      <a:gd name="connsiteX6" fmla="*/ 9715 w 162915"/>
                      <a:gd name="connsiteY6" fmla="*/ 98646 h 99393"/>
                      <a:gd name="connsiteX7" fmla="*/ 5979 w 162915"/>
                      <a:gd name="connsiteY7" fmla="*/ 99393 h 993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2915" h="99393">
                        <a:moveTo>
                          <a:pt x="5979" y="99393"/>
                        </a:moveTo>
                        <a:cubicBezTo>
                          <a:pt x="3737" y="99393"/>
                          <a:pt x="1495" y="97899"/>
                          <a:pt x="747" y="96404"/>
                        </a:cubicBezTo>
                        <a:cubicBezTo>
                          <a:pt x="-747" y="93415"/>
                          <a:pt x="0" y="89678"/>
                          <a:pt x="2989" y="87436"/>
                        </a:cubicBezTo>
                        <a:lnTo>
                          <a:pt x="153200" y="747"/>
                        </a:lnTo>
                        <a:cubicBezTo>
                          <a:pt x="156189" y="-747"/>
                          <a:pt x="159926" y="0"/>
                          <a:pt x="162168" y="2989"/>
                        </a:cubicBezTo>
                        <a:cubicBezTo>
                          <a:pt x="163663" y="5979"/>
                          <a:pt x="162915" y="9715"/>
                          <a:pt x="159926" y="11957"/>
                        </a:cubicBezTo>
                        <a:lnTo>
                          <a:pt x="9715" y="98646"/>
                        </a:lnTo>
                        <a:cubicBezTo>
                          <a:pt x="8220" y="99393"/>
                          <a:pt x="7473" y="99393"/>
                          <a:pt x="5979" y="99393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32" name="자유형: 도형 731">
                    <a:extLst>
                      <a:ext uri="{FF2B5EF4-FFF2-40B4-BE49-F238E27FC236}">
                        <a16:creationId xmlns:a16="http://schemas.microsoft.com/office/drawing/2014/main" id="{8E4160A4-9913-9BB8-0333-98136CE32219}"/>
                      </a:ext>
                    </a:extLst>
                  </p:cNvPr>
                  <p:cNvSpPr/>
                  <p:nvPr/>
                </p:nvSpPr>
                <p:spPr>
                  <a:xfrm>
                    <a:off x="2116748" y="1771929"/>
                    <a:ext cx="162915" cy="99393"/>
                  </a:xfrm>
                  <a:custGeom>
                    <a:avLst/>
                    <a:gdLst>
                      <a:gd name="connsiteX0" fmla="*/ 5979 w 162915"/>
                      <a:gd name="connsiteY0" fmla="*/ 99393 h 99393"/>
                      <a:gd name="connsiteX1" fmla="*/ 747 w 162915"/>
                      <a:gd name="connsiteY1" fmla="*/ 96404 h 99393"/>
                      <a:gd name="connsiteX2" fmla="*/ 2989 w 162915"/>
                      <a:gd name="connsiteY2" fmla="*/ 87436 h 99393"/>
                      <a:gd name="connsiteX3" fmla="*/ 153200 w 162915"/>
                      <a:gd name="connsiteY3" fmla="*/ 747 h 99393"/>
                      <a:gd name="connsiteX4" fmla="*/ 162168 w 162915"/>
                      <a:gd name="connsiteY4" fmla="*/ 2989 h 99393"/>
                      <a:gd name="connsiteX5" fmla="*/ 159926 w 162915"/>
                      <a:gd name="connsiteY5" fmla="*/ 11957 h 99393"/>
                      <a:gd name="connsiteX6" fmla="*/ 9715 w 162915"/>
                      <a:gd name="connsiteY6" fmla="*/ 98646 h 99393"/>
                      <a:gd name="connsiteX7" fmla="*/ 5979 w 162915"/>
                      <a:gd name="connsiteY7" fmla="*/ 99393 h 993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2915" h="99393">
                        <a:moveTo>
                          <a:pt x="5979" y="99393"/>
                        </a:moveTo>
                        <a:cubicBezTo>
                          <a:pt x="3737" y="99393"/>
                          <a:pt x="1495" y="97899"/>
                          <a:pt x="747" y="96404"/>
                        </a:cubicBezTo>
                        <a:cubicBezTo>
                          <a:pt x="-747" y="93415"/>
                          <a:pt x="0" y="89678"/>
                          <a:pt x="2989" y="87436"/>
                        </a:cubicBezTo>
                        <a:lnTo>
                          <a:pt x="153200" y="747"/>
                        </a:lnTo>
                        <a:cubicBezTo>
                          <a:pt x="156189" y="-747"/>
                          <a:pt x="159926" y="0"/>
                          <a:pt x="162168" y="2989"/>
                        </a:cubicBezTo>
                        <a:cubicBezTo>
                          <a:pt x="163663" y="5979"/>
                          <a:pt x="162915" y="9715"/>
                          <a:pt x="159926" y="11957"/>
                        </a:cubicBezTo>
                        <a:lnTo>
                          <a:pt x="9715" y="98646"/>
                        </a:lnTo>
                        <a:cubicBezTo>
                          <a:pt x="8220" y="99393"/>
                          <a:pt x="7473" y="99393"/>
                          <a:pt x="5979" y="99393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33" name="자유형: 도형 732">
                    <a:extLst>
                      <a:ext uri="{FF2B5EF4-FFF2-40B4-BE49-F238E27FC236}">
                        <a16:creationId xmlns:a16="http://schemas.microsoft.com/office/drawing/2014/main" id="{DDDF38A1-21A8-F87F-A932-BB122EB394FC}"/>
                      </a:ext>
                    </a:extLst>
                  </p:cNvPr>
                  <p:cNvSpPr/>
                  <p:nvPr/>
                </p:nvSpPr>
                <p:spPr>
                  <a:xfrm>
                    <a:off x="2116748" y="1810042"/>
                    <a:ext cx="162915" cy="99393"/>
                  </a:xfrm>
                  <a:custGeom>
                    <a:avLst/>
                    <a:gdLst>
                      <a:gd name="connsiteX0" fmla="*/ 5979 w 162915"/>
                      <a:gd name="connsiteY0" fmla="*/ 99393 h 99393"/>
                      <a:gd name="connsiteX1" fmla="*/ 747 w 162915"/>
                      <a:gd name="connsiteY1" fmla="*/ 96404 h 99393"/>
                      <a:gd name="connsiteX2" fmla="*/ 2989 w 162915"/>
                      <a:gd name="connsiteY2" fmla="*/ 87436 h 99393"/>
                      <a:gd name="connsiteX3" fmla="*/ 153200 w 162915"/>
                      <a:gd name="connsiteY3" fmla="*/ 747 h 99393"/>
                      <a:gd name="connsiteX4" fmla="*/ 162168 w 162915"/>
                      <a:gd name="connsiteY4" fmla="*/ 2989 h 99393"/>
                      <a:gd name="connsiteX5" fmla="*/ 159926 w 162915"/>
                      <a:gd name="connsiteY5" fmla="*/ 11957 h 99393"/>
                      <a:gd name="connsiteX6" fmla="*/ 9715 w 162915"/>
                      <a:gd name="connsiteY6" fmla="*/ 98646 h 99393"/>
                      <a:gd name="connsiteX7" fmla="*/ 5979 w 162915"/>
                      <a:gd name="connsiteY7" fmla="*/ 99393 h 993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2915" h="99393">
                        <a:moveTo>
                          <a:pt x="5979" y="99393"/>
                        </a:moveTo>
                        <a:cubicBezTo>
                          <a:pt x="3737" y="99393"/>
                          <a:pt x="1495" y="97899"/>
                          <a:pt x="747" y="96404"/>
                        </a:cubicBezTo>
                        <a:cubicBezTo>
                          <a:pt x="-747" y="93415"/>
                          <a:pt x="0" y="89678"/>
                          <a:pt x="2989" y="87436"/>
                        </a:cubicBezTo>
                        <a:lnTo>
                          <a:pt x="153200" y="747"/>
                        </a:lnTo>
                        <a:cubicBezTo>
                          <a:pt x="156189" y="-747"/>
                          <a:pt x="159926" y="0"/>
                          <a:pt x="162168" y="2989"/>
                        </a:cubicBezTo>
                        <a:cubicBezTo>
                          <a:pt x="163663" y="5979"/>
                          <a:pt x="162915" y="9715"/>
                          <a:pt x="159926" y="11957"/>
                        </a:cubicBezTo>
                        <a:lnTo>
                          <a:pt x="9715" y="98646"/>
                        </a:lnTo>
                        <a:cubicBezTo>
                          <a:pt x="8220" y="99393"/>
                          <a:pt x="7473" y="99393"/>
                          <a:pt x="5979" y="99393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734" name="그래픽 226">
              <a:extLst>
                <a:ext uri="{FF2B5EF4-FFF2-40B4-BE49-F238E27FC236}">
                  <a16:creationId xmlns:a16="http://schemas.microsoft.com/office/drawing/2014/main" id="{EBDA8EEA-BDCF-3FD4-0434-01B14BE5C825}"/>
                </a:ext>
              </a:extLst>
            </p:cNvPr>
            <p:cNvGrpSpPr/>
            <p:nvPr/>
          </p:nvGrpSpPr>
          <p:grpSpPr>
            <a:xfrm>
              <a:off x="3056874" y="1332345"/>
              <a:ext cx="1039518" cy="1105222"/>
              <a:chOff x="3056874" y="1332345"/>
              <a:chExt cx="1039518" cy="1105222"/>
            </a:xfrm>
          </p:grpSpPr>
          <p:sp>
            <p:nvSpPr>
              <p:cNvPr id="735" name="자유형: 도형 734">
                <a:extLst>
                  <a:ext uri="{FF2B5EF4-FFF2-40B4-BE49-F238E27FC236}">
                    <a16:creationId xmlns:a16="http://schemas.microsoft.com/office/drawing/2014/main" id="{9D8EF333-9453-54D1-DC28-69D35059DF10}"/>
                  </a:ext>
                </a:extLst>
              </p:cNvPr>
              <p:cNvSpPr/>
              <p:nvPr/>
            </p:nvSpPr>
            <p:spPr>
              <a:xfrm>
                <a:off x="3056874" y="1332345"/>
                <a:ext cx="761516" cy="954485"/>
              </a:xfrm>
              <a:custGeom>
                <a:avLst/>
                <a:gdLst>
                  <a:gd name="connsiteX0" fmla="*/ 761517 w 761516"/>
                  <a:gd name="connsiteY0" fmla="*/ 12866 h 954485"/>
                  <a:gd name="connsiteX1" fmla="*/ 705468 w 761516"/>
                  <a:gd name="connsiteY1" fmla="*/ 18097 h 954485"/>
                  <a:gd name="connsiteX2" fmla="*/ 680059 w 761516"/>
                  <a:gd name="connsiteY2" fmla="*/ 33043 h 954485"/>
                  <a:gd name="connsiteX3" fmla="*/ 91920 w 761516"/>
                  <a:gd name="connsiteY3" fmla="*/ 373073 h 954485"/>
                  <a:gd name="connsiteX4" fmla="*/ 13452 w 761516"/>
                  <a:gd name="connsiteY4" fmla="*/ 509084 h 954485"/>
                  <a:gd name="connsiteX5" fmla="*/ 14199 w 761516"/>
                  <a:gd name="connsiteY5" fmla="*/ 903668 h 954485"/>
                  <a:gd name="connsiteX6" fmla="*/ 37366 w 761516"/>
                  <a:gd name="connsiteY6" fmla="*/ 954486 h 954485"/>
                  <a:gd name="connsiteX7" fmla="*/ 23914 w 761516"/>
                  <a:gd name="connsiteY7" fmla="*/ 946265 h 954485"/>
                  <a:gd name="connsiteX8" fmla="*/ 747 w 761516"/>
                  <a:gd name="connsiteY8" fmla="*/ 895448 h 954485"/>
                  <a:gd name="connsiteX9" fmla="*/ 0 w 761516"/>
                  <a:gd name="connsiteY9" fmla="*/ 500864 h 954485"/>
                  <a:gd name="connsiteX10" fmla="*/ 18683 w 761516"/>
                  <a:gd name="connsiteY10" fmla="*/ 430616 h 954485"/>
                  <a:gd name="connsiteX11" fmla="*/ 78468 w 761516"/>
                  <a:gd name="connsiteY11" fmla="*/ 364852 h 954485"/>
                  <a:gd name="connsiteX12" fmla="*/ 692763 w 761516"/>
                  <a:gd name="connsiteY12" fmla="*/ 10624 h 954485"/>
                  <a:gd name="connsiteX13" fmla="*/ 748812 w 761516"/>
                  <a:gd name="connsiteY13" fmla="*/ 5392 h 954485"/>
                  <a:gd name="connsiteX14" fmla="*/ 761517 w 761516"/>
                  <a:gd name="connsiteY14" fmla="*/ 12866 h 954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61516" h="954485">
                    <a:moveTo>
                      <a:pt x="761517" y="12866"/>
                    </a:moveTo>
                    <a:cubicBezTo>
                      <a:pt x="747318" y="4645"/>
                      <a:pt x="727140" y="5392"/>
                      <a:pt x="705468" y="18097"/>
                    </a:cubicBezTo>
                    <a:lnTo>
                      <a:pt x="680059" y="33043"/>
                    </a:lnTo>
                    <a:lnTo>
                      <a:pt x="91920" y="373073"/>
                    </a:lnTo>
                    <a:cubicBezTo>
                      <a:pt x="48576" y="398482"/>
                      <a:pt x="13452" y="459014"/>
                      <a:pt x="13452" y="509084"/>
                    </a:cubicBezTo>
                    <a:lnTo>
                      <a:pt x="14199" y="903668"/>
                    </a:lnTo>
                    <a:cubicBezTo>
                      <a:pt x="14199" y="928330"/>
                      <a:pt x="23167" y="946265"/>
                      <a:pt x="37366" y="954486"/>
                    </a:cubicBezTo>
                    <a:lnTo>
                      <a:pt x="23914" y="946265"/>
                    </a:lnTo>
                    <a:cubicBezTo>
                      <a:pt x="9715" y="938045"/>
                      <a:pt x="747" y="920857"/>
                      <a:pt x="747" y="895448"/>
                    </a:cubicBezTo>
                    <a:lnTo>
                      <a:pt x="0" y="500864"/>
                    </a:lnTo>
                    <a:cubicBezTo>
                      <a:pt x="0" y="478444"/>
                      <a:pt x="6726" y="453036"/>
                      <a:pt x="18683" y="430616"/>
                    </a:cubicBezTo>
                    <a:cubicBezTo>
                      <a:pt x="32882" y="402965"/>
                      <a:pt x="54554" y="378304"/>
                      <a:pt x="78468" y="364852"/>
                    </a:cubicBezTo>
                    <a:lnTo>
                      <a:pt x="692763" y="10624"/>
                    </a:lnTo>
                    <a:cubicBezTo>
                      <a:pt x="714435" y="-2081"/>
                      <a:pt x="734613" y="-2828"/>
                      <a:pt x="748812" y="5392"/>
                    </a:cubicBezTo>
                    <a:lnTo>
                      <a:pt x="761517" y="12866"/>
                    </a:lnTo>
                    <a:close/>
                  </a:path>
                </a:pathLst>
              </a:custGeom>
              <a:solidFill>
                <a:srgbClr val="BFCCD9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6" name="자유형: 도형 735">
                <a:extLst>
                  <a:ext uri="{FF2B5EF4-FFF2-40B4-BE49-F238E27FC236}">
                    <a16:creationId xmlns:a16="http://schemas.microsoft.com/office/drawing/2014/main" id="{DB2F22F2-39F2-EFF0-A170-14D24A242CD7}"/>
                  </a:ext>
                </a:extLst>
              </p:cNvPr>
              <p:cNvSpPr/>
              <p:nvPr/>
            </p:nvSpPr>
            <p:spPr>
              <a:xfrm>
                <a:off x="3069578" y="1339453"/>
                <a:ext cx="772726" cy="951640"/>
              </a:xfrm>
              <a:custGeom>
                <a:avLst/>
                <a:gdLst>
                  <a:gd name="connsiteX0" fmla="*/ 692763 w 772726"/>
                  <a:gd name="connsiteY0" fmla="*/ 10988 h 951640"/>
                  <a:gd name="connsiteX1" fmla="*/ 771979 w 772726"/>
                  <a:gd name="connsiteY1" fmla="*/ 55828 h 951640"/>
                  <a:gd name="connsiteX2" fmla="*/ 772726 w 772726"/>
                  <a:gd name="connsiteY2" fmla="*/ 450411 h 951640"/>
                  <a:gd name="connsiteX3" fmla="*/ 694258 w 772726"/>
                  <a:gd name="connsiteY3" fmla="*/ 586423 h 951640"/>
                  <a:gd name="connsiteX4" fmla="*/ 79963 w 772726"/>
                  <a:gd name="connsiteY4" fmla="*/ 940652 h 951640"/>
                  <a:gd name="connsiteX5" fmla="*/ 747 w 772726"/>
                  <a:gd name="connsiteY5" fmla="*/ 895812 h 951640"/>
                  <a:gd name="connsiteX6" fmla="*/ 0 w 772726"/>
                  <a:gd name="connsiteY6" fmla="*/ 501229 h 951640"/>
                  <a:gd name="connsiteX7" fmla="*/ 78468 w 772726"/>
                  <a:gd name="connsiteY7" fmla="*/ 365217 h 951640"/>
                  <a:gd name="connsiteX8" fmla="*/ 692763 w 772726"/>
                  <a:gd name="connsiteY8" fmla="*/ 10988 h 951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2726" h="951640">
                    <a:moveTo>
                      <a:pt x="692763" y="10988"/>
                    </a:moveTo>
                    <a:cubicBezTo>
                      <a:pt x="736108" y="-14420"/>
                      <a:pt x="771979" y="5757"/>
                      <a:pt x="771979" y="55828"/>
                    </a:cubicBezTo>
                    <a:lnTo>
                      <a:pt x="772726" y="450411"/>
                    </a:lnTo>
                    <a:cubicBezTo>
                      <a:pt x="772726" y="500482"/>
                      <a:pt x="737602" y="561014"/>
                      <a:pt x="694258" y="586423"/>
                    </a:cubicBezTo>
                    <a:lnTo>
                      <a:pt x="79963" y="940652"/>
                    </a:lnTo>
                    <a:cubicBezTo>
                      <a:pt x="36619" y="966060"/>
                      <a:pt x="747" y="945883"/>
                      <a:pt x="747" y="895812"/>
                    </a:cubicBezTo>
                    <a:lnTo>
                      <a:pt x="0" y="501229"/>
                    </a:lnTo>
                    <a:cubicBezTo>
                      <a:pt x="0" y="451159"/>
                      <a:pt x="35124" y="390626"/>
                      <a:pt x="78468" y="365217"/>
                    </a:cubicBezTo>
                    <a:lnTo>
                      <a:pt x="692763" y="10988"/>
                    </a:lnTo>
                    <a:close/>
                  </a:path>
                </a:pathLst>
              </a:custGeom>
              <a:solidFill>
                <a:srgbClr val="E6EDF7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7" name="자유형: 도형 736">
                <a:extLst>
                  <a:ext uri="{FF2B5EF4-FFF2-40B4-BE49-F238E27FC236}">
                    <a16:creationId xmlns:a16="http://schemas.microsoft.com/office/drawing/2014/main" id="{7408D785-6750-0664-3651-8CE8C349F09D}"/>
                  </a:ext>
                </a:extLst>
              </p:cNvPr>
              <p:cNvSpPr/>
              <p:nvPr/>
            </p:nvSpPr>
            <p:spPr>
              <a:xfrm>
                <a:off x="3146552" y="1412477"/>
                <a:ext cx="695752" cy="833029"/>
              </a:xfrm>
              <a:custGeom>
                <a:avLst/>
                <a:gdLst>
                  <a:gd name="connsiteX0" fmla="*/ 615790 w 695752"/>
                  <a:gd name="connsiteY0" fmla="*/ 14938 h 833029"/>
                  <a:gd name="connsiteX1" fmla="*/ 695005 w 695752"/>
                  <a:gd name="connsiteY1" fmla="*/ 59777 h 833029"/>
                  <a:gd name="connsiteX2" fmla="*/ 695752 w 695752"/>
                  <a:gd name="connsiteY2" fmla="*/ 377387 h 833029"/>
                  <a:gd name="connsiteX3" fmla="*/ 617284 w 695752"/>
                  <a:gd name="connsiteY3" fmla="*/ 513399 h 833029"/>
                  <a:gd name="connsiteX4" fmla="*/ 79963 w 695752"/>
                  <a:gd name="connsiteY4" fmla="*/ 822041 h 833029"/>
                  <a:gd name="connsiteX5" fmla="*/ 747 w 695752"/>
                  <a:gd name="connsiteY5" fmla="*/ 777202 h 833029"/>
                  <a:gd name="connsiteX6" fmla="*/ 0 w 695752"/>
                  <a:gd name="connsiteY6" fmla="*/ 459592 h 833029"/>
                  <a:gd name="connsiteX7" fmla="*/ 78468 w 695752"/>
                  <a:gd name="connsiteY7" fmla="*/ 323580 h 833029"/>
                  <a:gd name="connsiteX8" fmla="*/ 615790 w 695752"/>
                  <a:gd name="connsiteY8" fmla="*/ 14938 h 83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5752" h="833029">
                    <a:moveTo>
                      <a:pt x="615790" y="14938"/>
                    </a:moveTo>
                    <a:cubicBezTo>
                      <a:pt x="679312" y="-19438"/>
                      <a:pt x="695005" y="9707"/>
                      <a:pt x="695005" y="59777"/>
                    </a:cubicBezTo>
                    <a:lnTo>
                      <a:pt x="695752" y="377387"/>
                    </a:lnTo>
                    <a:cubicBezTo>
                      <a:pt x="695752" y="427458"/>
                      <a:pt x="660629" y="487990"/>
                      <a:pt x="617284" y="513399"/>
                    </a:cubicBezTo>
                    <a:lnTo>
                      <a:pt x="79963" y="822041"/>
                    </a:lnTo>
                    <a:cubicBezTo>
                      <a:pt x="36619" y="847450"/>
                      <a:pt x="747" y="827272"/>
                      <a:pt x="747" y="777202"/>
                    </a:cubicBezTo>
                    <a:lnTo>
                      <a:pt x="0" y="459592"/>
                    </a:lnTo>
                    <a:cubicBezTo>
                      <a:pt x="0" y="409522"/>
                      <a:pt x="35124" y="348989"/>
                      <a:pt x="78468" y="323580"/>
                    </a:cubicBezTo>
                    <a:lnTo>
                      <a:pt x="615790" y="14938"/>
                    </a:lnTo>
                    <a:close/>
                  </a:path>
                </a:pathLst>
              </a:custGeom>
              <a:solidFill>
                <a:srgbClr val="CCD9E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738" name="그래픽 226">
                <a:extLst>
                  <a:ext uri="{FF2B5EF4-FFF2-40B4-BE49-F238E27FC236}">
                    <a16:creationId xmlns:a16="http://schemas.microsoft.com/office/drawing/2014/main" id="{86F8FFFB-AF01-4A9E-8745-8D12BA044C0F}"/>
                  </a:ext>
                </a:extLst>
              </p:cNvPr>
              <p:cNvGrpSpPr/>
              <p:nvPr/>
            </p:nvGrpSpPr>
            <p:grpSpPr>
              <a:xfrm>
                <a:off x="3125627" y="1421437"/>
                <a:ext cx="683048" cy="788420"/>
                <a:chOff x="3125627" y="1421437"/>
                <a:chExt cx="683048" cy="788420"/>
              </a:xfrm>
              <a:solidFill>
                <a:srgbClr val="A9C3D5"/>
              </a:solidFill>
            </p:grpSpPr>
            <p:grpSp>
              <p:nvGrpSpPr>
                <p:cNvPr id="739" name="그래픽 226">
                  <a:extLst>
                    <a:ext uri="{FF2B5EF4-FFF2-40B4-BE49-F238E27FC236}">
                      <a16:creationId xmlns:a16="http://schemas.microsoft.com/office/drawing/2014/main" id="{F7D27C26-A817-669F-B53C-9F8552F1922D}"/>
                    </a:ext>
                  </a:extLst>
                </p:cNvPr>
                <p:cNvGrpSpPr/>
                <p:nvPr/>
              </p:nvGrpSpPr>
              <p:grpSpPr>
                <a:xfrm>
                  <a:off x="3484339" y="1421437"/>
                  <a:ext cx="324335" cy="338534"/>
                  <a:chOff x="3484339" y="1421437"/>
                  <a:chExt cx="324335" cy="338534"/>
                </a:xfrm>
                <a:solidFill>
                  <a:srgbClr val="A9C3D5"/>
                </a:solidFill>
              </p:grpSpPr>
              <p:sp>
                <p:nvSpPr>
                  <p:cNvPr id="740" name="자유형: 도형 739">
                    <a:extLst>
                      <a:ext uri="{FF2B5EF4-FFF2-40B4-BE49-F238E27FC236}">
                        <a16:creationId xmlns:a16="http://schemas.microsoft.com/office/drawing/2014/main" id="{3DB1189B-5DC3-2FAC-40D4-62A49E5FA5F7}"/>
                      </a:ext>
                    </a:extLst>
                  </p:cNvPr>
                  <p:cNvSpPr/>
                  <p:nvPr/>
                </p:nvSpPr>
                <p:spPr>
                  <a:xfrm>
                    <a:off x="3721986" y="1421437"/>
                    <a:ext cx="86688" cy="66511"/>
                  </a:xfrm>
                  <a:custGeom>
                    <a:avLst/>
                    <a:gdLst>
                      <a:gd name="connsiteX0" fmla="*/ 0 w 86688"/>
                      <a:gd name="connsiteY0" fmla="*/ 66511 h 66511"/>
                      <a:gd name="connsiteX1" fmla="*/ 86689 w 86688"/>
                      <a:gd name="connsiteY1" fmla="*/ 16441 h 66511"/>
                      <a:gd name="connsiteX2" fmla="*/ 86689 w 86688"/>
                      <a:gd name="connsiteY2" fmla="*/ 0 h 66511"/>
                      <a:gd name="connsiteX3" fmla="*/ 0 w 86688"/>
                      <a:gd name="connsiteY3" fmla="*/ 50070 h 665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6511">
                        <a:moveTo>
                          <a:pt x="0" y="66511"/>
                        </a:moveTo>
                        <a:lnTo>
                          <a:pt x="86689" y="16441"/>
                        </a:lnTo>
                        <a:lnTo>
                          <a:pt x="86689" y="0"/>
                        </a:lnTo>
                        <a:lnTo>
                          <a:pt x="0" y="5007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1" name="자유형: 도형 740">
                    <a:extLst>
                      <a:ext uri="{FF2B5EF4-FFF2-40B4-BE49-F238E27FC236}">
                        <a16:creationId xmlns:a16="http://schemas.microsoft.com/office/drawing/2014/main" id="{79887F59-59E6-B58C-14EE-018E6C0CF954}"/>
                      </a:ext>
                    </a:extLst>
                  </p:cNvPr>
                  <p:cNvSpPr/>
                  <p:nvPr/>
                </p:nvSpPr>
                <p:spPr>
                  <a:xfrm>
                    <a:off x="3663695" y="1480475"/>
                    <a:ext cx="42597" cy="40355"/>
                  </a:xfrm>
                  <a:custGeom>
                    <a:avLst/>
                    <a:gdLst>
                      <a:gd name="connsiteX0" fmla="*/ 0 w 42597"/>
                      <a:gd name="connsiteY0" fmla="*/ 40355 h 40355"/>
                      <a:gd name="connsiteX1" fmla="*/ 42597 w 42597"/>
                      <a:gd name="connsiteY1" fmla="*/ 15694 h 40355"/>
                      <a:gd name="connsiteX2" fmla="*/ 42597 w 42597"/>
                      <a:gd name="connsiteY2" fmla="*/ 0 h 40355"/>
                      <a:gd name="connsiteX3" fmla="*/ 0 w 42597"/>
                      <a:gd name="connsiteY3" fmla="*/ 24661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7" h="40355">
                        <a:moveTo>
                          <a:pt x="0" y="40355"/>
                        </a:moveTo>
                        <a:lnTo>
                          <a:pt x="42597" y="15694"/>
                        </a:lnTo>
                        <a:lnTo>
                          <a:pt x="42597" y="0"/>
                        </a:lnTo>
                        <a:lnTo>
                          <a:pt x="0" y="2466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2" name="자유형: 도형 741">
                    <a:extLst>
                      <a:ext uri="{FF2B5EF4-FFF2-40B4-BE49-F238E27FC236}">
                        <a16:creationId xmlns:a16="http://schemas.microsoft.com/office/drawing/2014/main" id="{4E927869-5C44-3F84-FF8E-542DD9BABE7F}"/>
                      </a:ext>
                    </a:extLst>
                  </p:cNvPr>
                  <p:cNvSpPr/>
                  <p:nvPr/>
                </p:nvSpPr>
                <p:spPr>
                  <a:xfrm>
                    <a:off x="3484339" y="1515599"/>
                    <a:ext cx="161420" cy="109108"/>
                  </a:xfrm>
                  <a:custGeom>
                    <a:avLst/>
                    <a:gdLst>
                      <a:gd name="connsiteX0" fmla="*/ 0 w 161420"/>
                      <a:gd name="connsiteY0" fmla="*/ 109108 h 109108"/>
                      <a:gd name="connsiteX1" fmla="*/ 161421 w 161420"/>
                      <a:gd name="connsiteY1" fmla="*/ 15694 h 109108"/>
                      <a:gd name="connsiteX2" fmla="*/ 161421 w 161420"/>
                      <a:gd name="connsiteY2" fmla="*/ 0 h 109108"/>
                      <a:gd name="connsiteX3" fmla="*/ 0 w 161420"/>
                      <a:gd name="connsiteY3" fmla="*/ 93415 h 1091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1420" h="109108">
                        <a:moveTo>
                          <a:pt x="0" y="109108"/>
                        </a:moveTo>
                        <a:lnTo>
                          <a:pt x="161421" y="15694"/>
                        </a:lnTo>
                        <a:lnTo>
                          <a:pt x="161421" y="0"/>
                        </a:lnTo>
                        <a:lnTo>
                          <a:pt x="0" y="93415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3" name="자유형: 도형 742">
                    <a:extLst>
                      <a:ext uri="{FF2B5EF4-FFF2-40B4-BE49-F238E27FC236}">
                        <a16:creationId xmlns:a16="http://schemas.microsoft.com/office/drawing/2014/main" id="{F1EC5B78-CBC0-19BB-825E-F0842A0448A7}"/>
                      </a:ext>
                    </a:extLst>
                  </p:cNvPr>
                  <p:cNvSpPr/>
                  <p:nvPr/>
                </p:nvSpPr>
                <p:spPr>
                  <a:xfrm>
                    <a:off x="3484339" y="1620971"/>
                    <a:ext cx="152452" cy="103877"/>
                  </a:xfrm>
                  <a:custGeom>
                    <a:avLst/>
                    <a:gdLst>
                      <a:gd name="connsiteX0" fmla="*/ 152453 w 152452"/>
                      <a:gd name="connsiteY0" fmla="*/ 15694 h 103877"/>
                      <a:gd name="connsiteX1" fmla="*/ 0 w 152452"/>
                      <a:gd name="connsiteY1" fmla="*/ 103877 h 103877"/>
                      <a:gd name="connsiteX2" fmla="*/ 0 w 152452"/>
                      <a:gd name="connsiteY2" fmla="*/ 88183 h 103877"/>
                      <a:gd name="connsiteX3" fmla="*/ 152453 w 152452"/>
                      <a:gd name="connsiteY3" fmla="*/ 0 h 1038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52" h="103877">
                        <a:moveTo>
                          <a:pt x="152453" y="15694"/>
                        </a:moveTo>
                        <a:lnTo>
                          <a:pt x="0" y="103877"/>
                        </a:lnTo>
                        <a:lnTo>
                          <a:pt x="0" y="88183"/>
                        </a:lnTo>
                        <a:lnTo>
                          <a:pt x="152453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4" name="자유형: 도형 743">
                    <a:extLst>
                      <a:ext uri="{FF2B5EF4-FFF2-40B4-BE49-F238E27FC236}">
                        <a16:creationId xmlns:a16="http://schemas.microsoft.com/office/drawing/2014/main" id="{CF0D74E8-A57A-4717-A413-8384515D639B}"/>
                      </a:ext>
                    </a:extLst>
                  </p:cNvPr>
                  <p:cNvSpPr/>
                  <p:nvPr/>
                </p:nvSpPr>
                <p:spPr>
                  <a:xfrm>
                    <a:off x="3657717" y="1552965"/>
                    <a:ext cx="97898" cy="71742"/>
                  </a:xfrm>
                  <a:custGeom>
                    <a:avLst/>
                    <a:gdLst>
                      <a:gd name="connsiteX0" fmla="*/ 97899 w 97898"/>
                      <a:gd name="connsiteY0" fmla="*/ 15694 h 71742"/>
                      <a:gd name="connsiteX1" fmla="*/ 0 w 97898"/>
                      <a:gd name="connsiteY1" fmla="*/ 71743 h 71742"/>
                      <a:gd name="connsiteX2" fmla="*/ 0 w 97898"/>
                      <a:gd name="connsiteY2" fmla="*/ 56049 h 71742"/>
                      <a:gd name="connsiteX3" fmla="*/ 97899 w 97898"/>
                      <a:gd name="connsiteY3" fmla="*/ 0 h 717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898" h="71742">
                        <a:moveTo>
                          <a:pt x="97899" y="15694"/>
                        </a:moveTo>
                        <a:lnTo>
                          <a:pt x="0" y="71743"/>
                        </a:lnTo>
                        <a:lnTo>
                          <a:pt x="0" y="56049"/>
                        </a:lnTo>
                        <a:lnTo>
                          <a:pt x="9789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5" name="자유형: 도형 744">
                    <a:extLst>
                      <a:ext uri="{FF2B5EF4-FFF2-40B4-BE49-F238E27FC236}">
                        <a16:creationId xmlns:a16="http://schemas.microsoft.com/office/drawing/2014/main" id="{DA3D4416-196D-6193-35D3-D2B89E27BB73}"/>
                      </a:ext>
                    </a:extLst>
                  </p:cNvPr>
                  <p:cNvSpPr/>
                  <p:nvPr/>
                </p:nvSpPr>
                <p:spPr>
                  <a:xfrm>
                    <a:off x="3773551" y="1522325"/>
                    <a:ext cx="35123" cy="35871"/>
                  </a:xfrm>
                  <a:custGeom>
                    <a:avLst/>
                    <a:gdLst>
                      <a:gd name="connsiteX0" fmla="*/ 35124 w 35123"/>
                      <a:gd name="connsiteY0" fmla="*/ 15694 h 35871"/>
                      <a:gd name="connsiteX1" fmla="*/ 0 w 35123"/>
                      <a:gd name="connsiteY1" fmla="*/ 35871 h 35871"/>
                      <a:gd name="connsiteX2" fmla="*/ 0 w 35123"/>
                      <a:gd name="connsiteY2" fmla="*/ 20178 h 35871"/>
                      <a:gd name="connsiteX3" fmla="*/ 35124 w 35123"/>
                      <a:gd name="connsiteY3" fmla="*/ 0 h 35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5871">
                        <a:moveTo>
                          <a:pt x="35124" y="15694"/>
                        </a:moveTo>
                        <a:lnTo>
                          <a:pt x="0" y="35871"/>
                        </a:lnTo>
                        <a:lnTo>
                          <a:pt x="0" y="20178"/>
                        </a:lnTo>
                        <a:lnTo>
                          <a:pt x="3512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6" name="자유형: 도형 745">
                    <a:extLst>
                      <a:ext uri="{FF2B5EF4-FFF2-40B4-BE49-F238E27FC236}">
                        <a16:creationId xmlns:a16="http://schemas.microsoft.com/office/drawing/2014/main" id="{153F22B4-2CBC-8D15-A287-C34F067921F6}"/>
                      </a:ext>
                    </a:extLst>
                  </p:cNvPr>
                  <p:cNvSpPr/>
                  <p:nvPr/>
                </p:nvSpPr>
                <p:spPr>
                  <a:xfrm>
                    <a:off x="3653233" y="1454319"/>
                    <a:ext cx="155441" cy="105371"/>
                  </a:xfrm>
                  <a:custGeom>
                    <a:avLst/>
                    <a:gdLst>
                      <a:gd name="connsiteX0" fmla="*/ 0 w 155441"/>
                      <a:gd name="connsiteY0" fmla="*/ 105372 h 105371"/>
                      <a:gd name="connsiteX1" fmla="*/ 155442 w 155441"/>
                      <a:gd name="connsiteY1" fmla="*/ 15694 h 105371"/>
                      <a:gd name="connsiteX2" fmla="*/ 155442 w 155441"/>
                      <a:gd name="connsiteY2" fmla="*/ 0 h 105371"/>
                      <a:gd name="connsiteX3" fmla="*/ 0 w 155441"/>
                      <a:gd name="connsiteY3" fmla="*/ 89678 h 1053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5441" h="105371">
                        <a:moveTo>
                          <a:pt x="0" y="105372"/>
                        </a:moveTo>
                        <a:lnTo>
                          <a:pt x="155442" y="15694"/>
                        </a:lnTo>
                        <a:lnTo>
                          <a:pt x="155442" y="0"/>
                        </a:lnTo>
                        <a:lnTo>
                          <a:pt x="0" y="8967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7" name="자유형: 도형 746">
                    <a:extLst>
                      <a:ext uri="{FF2B5EF4-FFF2-40B4-BE49-F238E27FC236}">
                        <a16:creationId xmlns:a16="http://schemas.microsoft.com/office/drawing/2014/main" id="{20130BF9-9637-CBEF-379C-69299800928B}"/>
                      </a:ext>
                    </a:extLst>
                  </p:cNvPr>
                  <p:cNvSpPr/>
                  <p:nvPr/>
                </p:nvSpPr>
                <p:spPr>
                  <a:xfrm>
                    <a:off x="3484339" y="1487948"/>
                    <a:ext cx="324335" cy="202523"/>
                  </a:xfrm>
                  <a:custGeom>
                    <a:avLst/>
                    <a:gdLst>
                      <a:gd name="connsiteX0" fmla="*/ 0 w 324335"/>
                      <a:gd name="connsiteY0" fmla="*/ 202523 h 202523"/>
                      <a:gd name="connsiteX1" fmla="*/ 324336 w 324335"/>
                      <a:gd name="connsiteY1" fmla="*/ 15694 h 202523"/>
                      <a:gd name="connsiteX2" fmla="*/ 324336 w 324335"/>
                      <a:gd name="connsiteY2" fmla="*/ 0 h 202523"/>
                      <a:gd name="connsiteX3" fmla="*/ 0 w 324335"/>
                      <a:gd name="connsiteY3" fmla="*/ 186829 h 202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4335" h="202523">
                        <a:moveTo>
                          <a:pt x="0" y="202523"/>
                        </a:moveTo>
                        <a:lnTo>
                          <a:pt x="324336" y="15694"/>
                        </a:lnTo>
                        <a:lnTo>
                          <a:pt x="324336" y="0"/>
                        </a:lnTo>
                        <a:lnTo>
                          <a:pt x="0" y="186829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8" name="자유형: 도형 747">
                    <a:extLst>
                      <a:ext uri="{FF2B5EF4-FFF2-40B4-BE49-F238E27FC236}">
                        <a16:creationId xmlns:a16="http://schemas.microsoft.com/office/drawing/2014/main" id="{731898E7-416B-F7BF-2F40-C694EB6B179F}"/>
                      </a:ext>
                    </a:extLst>
                  </p:cNvPr>
                  <p:cNvSpPr/>
                  <p:nvPr/>
                </p:nvSpPr>
                <p:spPr>
                  <a:xfrm>
                    <a:off x="3659211" y="1594067"/>
                    <a:ext cx="149463" cy="102382"/>
                  </a:xfrm>
                  <a:custGeom>
                    <a:avLst/>
                    <a:gdLst>
                      <a:gd name="connsiteX0" fmla="*/ 0 w 149463"/>
                      <a:gd name="connsiteY0" fmla="*/ 102383 h 102382"/>
                      <a:gd name="connsiteX1" fmla="*/ 149463 w 149463"/>
                      <a:gd name="connsiteY1" fmla="*/ 15694 h 102382"/>
                      <a:gd name="connsiteX2" fmla="*/ 149463 w 149463"/>
                      <a:gd name="connsiteY2" fmla="*/ 0 h 102382"/>
                      <a:gd name="connsiteX3" fmla="*/ 0 w 149463"/>
                      <a:gd name="connsiteY3" fmla="*/ 86689 h 102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9463" h="102382">
                        <a:moveTo>
                          <a:pt x="0" y="102383"/>
                        </a:moveTo>
                        <a:lnTo>
                          <a:pt x="149463" y="15694"/>
                        </a:lnTo>
                        <a:lnTo>
                          <a:pt x="149463" y="0"/>
                        </a:lnTo>
                        <a:lnTo>
                          <a:pt x="0" y="86689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9" name="자유형: 도형 748">
                    <a:extLst>
                      <a:ext uri="{FF2B5EF4-FFF2-40B4-BE49-F238E27FC236}">
                        <a16:creationId xmlns:a16="http://schemas.microsoft.com/office/drawing/2014/main" id="{F30B539A-FD95-040F-E77B-2FBD0F3B8087}"/>
                      </a:ext>
                    </a:extLst>
                  </p:cNvPr>
                  <p:cNvSpPr/>
                  <p:nvPr/>
                </p:nvSpPr>
                <p:spPr>
                  <a:xfrm>
                    <a:off x="3484339" y="1553712"/>
                    <a:ext cx="151705" cy="103129"/>
                  </a:xfrm>
                  <a:custGeom>
                    <a:avLst/>
                    <a:gdLst>
                      <a:gd name="connsiteX0" fmla="*/ 0 w 151705"/>
                      <a:gd name="connsiteY0" fmla="*/ 103130 h 103129"/>
                      <a:gd name="connsiteX1" fmla="*/ 151706 w 151705"/>
                      <a:gd name="connsiteY1" fmla="*/ 15694 h 103129"/>
                      <a:gd name="connsiteX2" fmla="*/ 151706 w 151705"/>
                      <a:gd name="connsiteY2" fmla="*/ 0 h 103129"/>
                      <a:gd name="connsiteX3" fmla="*/ 0 w 151705"/>
                      <a:gd name="connsiteY3" fmla="*/ 87436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1705" h="103129">
                        <a:moveTo>
                          <a:pt x="0" y="103130"/>
                        </a:moveTo>
                        <a:lnTo>
                          <a:pt x="151706" y="15694"/>
                        </a:lnTo>
                        <a:lnTo>
                          <a:pt x="151706" y="0"/>
                        </a:lnTo>
                        <a:lnTo>
                          <a:pt x="0" y="87436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0" name="자유형: 도형 749">
                    <a:extLst>
                      <a:ext uri="{FF2B5EF4-FFF2-40B4-BE49-F238E27FC236}">
                        <a16:creationId xmlns:a16="http://schemas.microsoft.com/office/drawing/2014/main" id="{0F684513-7803-3351-9EBA-A6F1C85A55B4}"/>
                      </a:ext>
                    </a:extLst>
                  </p:cNvPr>
                  <p:cNvSpPr/>
                  <p:nvPr/>
                </p:nvSpPr>
                <p:spPr>
                  <a:xfrm>
                    <a:off x="3484339" y="1635917"/>
                    <a:ext cx="187576" cy="124054"/>
                  </a:xfrm>
                  <a:custGeom>
                    <a:avLst/>
                    <a:gdLst>
                      <a:gd name="connsiteX0" fmla="*/ 187577 w 187576"/>
                      <a:gd name="connsiteY0" fmla="*/ 15694 h 124054"/>
                      <a:gd name="connsiteX1" fmla="*/ 0 w 187576"/>
                      <a:gd name="connsiteY1" fmla="*/ 124055 h 124054"/>
                      <a:gd name="connsiteX2" fmla="*/ 0 w 187576"/>
                      <a:gd name="connsiteY2" fmla="*/ 108361 h 124054"/>
                      <a:gd name="connsiteX3" fmla="*/ 187577 w 187576"/>
                      <a:gd name="connsiteY3" fmla="*/ 0 h 1240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7576" h="124054">
                        <a:moveTo>
                          <a:pt x="187577" y="15694"/>
                        </a:moveTo>
                        <a:lnTo>
                          <a:pt x="0" y="124055"/>
                        </a:lnTo>
                        <a:lnTo>
                          <a:pt x="0" y="108361"/>
                        </a:lnTo>
                        <a:lnTo>
                          <a:pt x="18757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1" name="자유형: 도형 750">
                    <a:extLst>
                      <a:ext uri="{FF2B5EF4-FFF2-40B4-BE49-F238E27FC236}">
                        <a16:creationId xmlns:a16="http://schemas.microsoft.com/office/drawing/2014/main" id="{FEDC515C-DFA9-A7C7-94FB-2CFEBB1749A7}"/>
                      </a:ext>
                    </a:extLst>
                  </p:cNvPr>
                  <p:cNvSpPr/>
                  <p:nvPr/>
                </p:nvSpPr>
                <p:spPr>
                  <a:xfrm>
                    <a:off x="3703303" y="1557449"/>
                    <a:ext cx="105371" cy="76226"/>
                  </a:xfrm>
                  <a:custGeom>
                    <a:avLst/>
                    <a:gdLst>
                      <a:gd name="connsiteX0" fmla="*/ 105372 w 105371"/>
                      <a:gd name="connsiteY0" fmla="*/ 15694 h 76226"/>
                      <a:gd name="connsiteX1" fmla="*/ 0 w 105371"/>
                      <a:gd name="connsiteY1" fmla="*/ 76226 h 76226"/>
                      <a:gd name="connsiteX2" fmla="*/ 0 w 105371"/>
                      <a:gd name="connsiteY2" fmla="*/ 60533 h 76226"/>
                      <a:gd name="connsiteX3" fmla="*/ 105372 w 105371"/>
                      <a:gd name="connsiteY3" fmla="*/ 0 h 76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226">
                        <a:moveTo>
                          <a:pt x="105372" y="15694"/>
                        </a:moveTo>
                        <a:lnTo>
                          <a:pt x="0" y="76226"/>
                        </a:lnTo>
                        <a:lnTo>
                          <a:pt x="0" y="60533"/>
                        </a:lnTo>
                        <a:lnTo>
                          <a:pt x="105372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752" name="그래픽 226">
                  <a:extLst>
                    <a:ext uri="{FF2B5EF4-FFF2-40B4-BE49-F238E27FC236}">
                      <a16:creationId xmlns:a16="http://schemas.microsoft.com/office/drawing/2014/main" id="{A5B3A4E1-FD0D-4A2F-D931-D2A8A54A2637}"/>
                    </a:ext>
                  </a:extLst>
                </p:cNvPr>
                <p:cNvGrpSpPr/>
                <p:nvPr/>
              </p:nvGrpSpPr>
              <p:grpSpPr>
                <a:xfrm>
                  <a:off x="3484339" y="1627696"/>
                  <a:ext cx="324335" cy="375900"/>
                  <a:chOff x="3484339" y="1627696"/>
                  <a:chExt cx="324335" cy="375900"/>
                </a:xfrm>
                <a:solidFill>
                  <a:srgbClr val="A9C3D5"/>
                </a:solidFill>
              </p:grpSpPr>
              <p:sp>
                <p:nvSpPr>
                  <p:cNvPr id="753" name="자유형: 도형 752">
                    <a:extLst>
                      <a:ext uri="{FF2B5EF4-FFF2-40B4-BE49-F238E27FC236}">
                        <a16:creationId xmlns:a16="http://schemas.microsoft.com/office/drawing/2014/main" id="{F86E3B3B-24F4-C9F7-AAA8-4C3220D0C5A2}"/>
                      </a:ext>
                    </a:extLst>
                  </p:cNvPr>
                  <p:cNvSpPr/>
                  <p:nvPr/>
                </p:nvSpPr>
                <p:spPr>
                  <a:xfrm>
                    <a:off x="3484339" y="1738299"/>
                    <a:ext cx="133022" cy="92667"/>
                  </a:xfrm>
                  <a:custGeom>
                    <a:avLst/>
                    <a:gdLst>
                      <a:gd name="connsiteX0" fmla="*/ 133023 w 133022"/>
                      <a:gd name="connsiteY0" fmla="*/ 15694 h 92667"/>
                      <a:gd name="connsiteX1" fmla="*/ 0 w 133022"/>
                      <a:gd name="connsiteY1" fmla="*/ 92667 h 92667"/>
                      <a:gd name="connsiteX2" fmla="*/ 0 w 133022"/>
                      <a:gd name="connsiteY2" fmla="*/ 76974 h 92667"/>
                      <a:gd name="connsiteX3" fmla="*/ 133023 w 133022"/>
                      <a:gd name="connsiteY3" fmla="*/ 0 h 926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3022" h="92667">
                        <a:moveTo>
                          <a:pt x="133023" y="15694"/>
                        </a:moveTo>
                        <a:lnTo>
                          <a:pt x="0" y="92667"/>
                        </a:lnTo>
                        <a:lnTo>
                          <a:pt x="0" y="76974"/>
                        </a:lnTo>
                        <a:lnTo>
                          <a:pt x="133023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4" name="자유형: 도형 753">
                    <a:extLst>
                      <a:ext uri="{FF2B5EF4-FFF2-40B4-BE49-F238E27FC236}">
                        <a16:creationId xmlns:a16="http://schemas.microsoft.com/office/drawing/2014/main" id="{D00294B6-2734-91C6-F552-A9A2DEE21EC3}"/>
                      </a:ext>
                    </a:extLst>
                  </p:cNvPr>
                  <p:cNvSpPr/>
                  <p:nvPr/>
                </p:nvSpPr>
                <p:spPr>
                  <a:xfrm>
                    <a:off x="3633055" y="1704670"/>
                    <a:ext cx="42597" cy="40355"/>
                  </a:xfrm>
                  <a:custGeom>
                    <a:avLst/>
                    <a:gdLst>
                      <a:gd name="connsiteX0" fmla="*/ 42597 w 42597"/>
                      <a:gd name="connsiteY0" fmla="*/ 15694 h 40355"/>
                      <a:gd name="connsiteX1" fmla="*/ 0 w 42597"/>
                      <a:gd name="connsiteY1" fmla="*/ 40355 h 40355"/>
                      <a:gd name="connsiteX2" fmla="*/ 0 w 42597"/>
                      <a:gd name="connsiteY2" fmla="*/ 24661 h 40355"/>
                      <a:gd name="connsiteX3" fmla="*/ 42597 w 42597"/>
                      <a:gd name="connsiteY3" fmla="*/ 0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7" h="40355">
                        <a:moveTo>
                          <a:pt x="42597" y="15694"/>
                        </a:moveTo>
                        <a:lnTo>
                          <a:pt x="0" y="40355"/>
                        </a:lnTo>
                        <a:lnTo>
                          <a:pt x="0" y="24661"/>
                        </a:lnTo>
                        <a:lnTo>
                          <a:pt x="4259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5" name="자유형: 도형 754">
                    <a:extLst>
                      <a:ext uri="{FF2B5EF4-FFF2-40B4-BE49-F238E27FC236}">
                        <a16:creationId xmlns:a16="http://schemas.microsoft.com/office/drawing/2014/main" id="{57352078-4DFE-CFBB-5917-ABF4F5260056}"/>
                      </a:ext>
                    </a:extLst>
                  </p:cNvPr>
                  <p:cNvSpPr/>
                  <p:nvPr/>
                </p:nvSpPr>
                <p:spPr>
                  <a:xfrm>
                    <a:off x="3693588" y="1627696"/>
                    <a:ext cx="115086" cy="82204"/>
                  </a:xfrm>
                  <a:custGeom>
                    <a:avLst/>
                    <a:gdLst>
                      <a:gd name="connsiteX0" fmla="*/ 115087 w 115086"/>
                      <a:gd name="connsiteY0" fmla="*/ 15694 h 82204"/>
                      <a:gd name="connsiteX1" fmla="*/ 0 w 115086"/>
                      <a:gd name="connsiteY1" fmla="*/ 82205 h 82204"/>
                      <a:gd name="connsiteX2" fmla="*/ 0 w 115086"/>
                      <a:gd name="connsiteY2" fmla="*/ 66511 h 82204"/>
                      <a:gd name="connsiteX3" fmla="*/ 115087 w 115086"/>
                      <a:gd name="connsiteY3" fmla="*/ 0 h 82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086" h="82204">
                        <a:moveTo>
                          <a:pt x="115087" y="15694"/>
                        </a:moveTo>
                        <a:lnTo>
                          <a:pt x="0" y="82205"/>
                        </a:lnTo>
                        <a:lnTo>
                          <a:pt x="0" y="66511"/>
                        </a:lnTo>
                        <a:lnTo>
                          <a:pt x="11508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6" name="자유형: 도형 755">
                    <a:extLst>
                      <a:ext uri="{FF2B5EF4-FFF2-40B4-BE49-F238E27FC236}">
                        <a16:creationId xmlns:a16="http://schemas.microsoft.com/office/drawing/2014/main" id="{3C9F54C4-807D-36A6-1476-66258FD782B8}"/>
                      </a:ext>
                    </a:extLst>
                  </p:cNvPr>
                  <p:cNvSpPr/>
                  <p:nvPr/>
                </p:nvSpPr>
                <p:spPr>
                  <a:xfrm>
                    <a:off x="3701809" y="1727837"/>
                    <a:ext cx="106866" cy="77721"/>
                  </a:xfrm>
                  <a:custGeom>
                    <a:avLst/>
                    <a:gdLst>
                      <a:gd name="connsiteX0" fmla="*/ 0 w 106866"/>
                      <a:gd name="connsiteY0" fmla="*/ 77721 h 77721"/>
                      <a:gd name="connsiteX1" fmla="*/ 106866 w 106866"/>
                      <a:gd name="connsiteY1" fmla="*/ 16441 h 77721"/>
                      <a:gd name="connsiteX2" fmla="*/ 106866 w 106866"/>
                      <a:gd name="connsiteY2" fmla="*/ 0 h 77721"/>
                      <a:gd name="connsiteX3" fmla="*/ 0 w 106866"/>
                      <a:gd name="connsiteY3" fmla="*/ 62027 h 777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866" h="77721">
                        <a:moveTo>
                          <a:pt x="0" y="77721"/>
                        </a:moveTo>
                        <a:lnTo>
                          <a:pt x="106866" y="16441"/>
                        </a:lnTo>
                        <a:lnTo>
                          <a:pt x="106866" y="0"/>
                        </a:lnTo>
                        <a:lnTo>
                          <a:pt x="0" y="62027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7" name="자유형: 도형 756">
                    <a:extLst>
                      <a:ext uri="{FF2B5EF4-FFF2-40B4-BE49-F238E27FC236}">
                        <a16:creationId xmlns:a16="http://schemas.microsoft.com/office/drawing/2014/main" id="{02CD929A-231B-A6B3-AC85-77B6CAF4E571}"/>
                      </a:ext>
                    </a:extLst>
                  </p:cNvPr>
                  <p:cNvSpPr/>
                  <p:nvPr/>
                </p:nvSpPr>
                <p:spPr>
                  <a:xfrm>
                    <a:off x="3583733" y="1799579"/>
                    <a:ext cx="100887" cy="73984"/>
                  </a:xfrm>
                  <a:custGeom>
                    <a:avLst/>
                    <a:gdLst>
                      <a:gd name="connsiteX0" fmla="*/ 0 w 100887"/>
                      <a:gd name="connsiteY0" fmla="*/ 73984 h 73984"/>
                      <a:gd name="connsiteX1" fmla="*/ 100888 w 100887"/>
                      <a:gd name="connsiteY1" fmla="*/ 15694 h 73984"/>
                      <a:gd name="connsiteX2" fmla="*/ 100888 w 100887"/>
                      <a:gd name="connsiteY2" fmla="*/ 0 h 73984"/>
                      <a:gd name="connsiteX3" fmla="*/ 0 w 100887"/>
                      <a:gd name="connsiteY3" fmla="*/ 58291 h 73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0887" h="73984">
                        <a:moveTo>
                          <a:pt x="0" y="73984"/>
                        </a:moveTo>
                        <a:lnTo>
                          <a:pt x="100888" y="15694"/>
                        </a:lnTo>
                        <a:lnTo>
                          <a:pt x="100888" y="0"/>
                        </a:lnTo>
                        <a:lnTo>
                          <a:pt x="0" y="5829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8" name="자유형: 도형 757">
                    <a:extLst>
                      <a:ext uri="{FF2B5EF4-FFF2-40B4-BE49-F238E27FC236}">
                        <a16:creationId xmlns:a16="http://schemas.microsoft.com/office/drawing/2014/main" id="{325DF116-A186-5A79-A50A-2DABB9A76A3F}"/>
                      </a:ext>
                    </a:extLst>
                  </p:cNvPr>
                  <p:cNvSpPr/>
                  <p:nvPr/>
                </p:nvSpPr>
                <p:spPr>
                  <a:xfrm>
                    <a:off x="3484339" y="1868333"/>
                    <a:ext cx="81457" cy="62774"/>
                  </a:xfrm>
                  <a:custGeom>
                    <a:avLst/>
                    <a:gdLst>
                      <a:gd name="connsiteX0" fmla="*/ 0 w 81457"/>
                      <a:gd name="connsiteY0" fmla="*/ 62775 h 62774"/>
                      <a:gd name="connsiteX1" fmla="*/ 81458 w 81457"/>
                      <a:gd name="connsiteY1" fmla="*/ 15694 h 62774"/>
                      <a:gd name="connsiteX2" fmla="*/ 81458 w 81457"/>
                      <a:gd name="connsiteY2" fmla="*/ 0 h 62774"/>
                      <a:gd name="connsiteX3" fmla="*/ 0 w 81457"/>
                      <a:gd name="connsiteY3" fmla="*/ 47081 h 627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1457" h="62774">
                        <a:moveTo>
                          <a:pt x="0" y="62775"/>
                        </a:moveTo>
                        <a:lnTo>
                          <a:pt x="81458" y="15694"/>
                        </a:lnTo>
                        <a:lnTo>
                          <a:pt x="81458" y="0"/>
                        </a:lnTo>
                        <a:lnTo>
                          <a:pt x="0" y="4708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9" name="자유형: 도형 758">
                    <a:extLst>
                      <a:ext uri="{FF2B5EF4-FFF2-40B4-BE49-F238E27FC236}">
                        <a16:creationId xmlns:a16="http://schemas.microsoft.com/office/drawing/2014/main" id="{0ABAEC53-D59D-C133-8420-36E8E86000D9}"/>
                      </a:ext>
                    </a:extLst>
                  </p:cNvPr>
                  <p:cNvSpPr/>
                  <p:nvPr/>
                </p:nvSpPr>
                <p:spPr>
                  <a:xfrm>
                    <a:off x="3484339" y="1751751"/>
                    <a:ext cx="165157" cy="111350"/>
                  </a:xfrm>
                  <a:custGeom>
                    <a:avLst/>
                    <a:gdLst>
                      <a:gd name="connsiteX0" fmla="*/ 165157 w 165157"/>
                      <a:gd name="connsiteY0" fmla="*/ 15694 h 111350"/>
                      <a:gd name="connsiteX1" fmla="*/ 0 w 165157"/>
                      <a:gd name="connsiteY1" fmla="*/ 111350 h 111350"/>
                      <a:gd name="connsiteX2" fmla="*/ 0 w 165157"/>
                      <a:gd name="connsiteY2" fmla="*/ 95657 h 111350"/>
                      <a:gd name="connsiteX3" fmla="*/ 165157 w 165157"/>
                      <a:gd name="connsiteY3" fmla="*/ 0 h 11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1350">
                        <a:moveTo>
                          <a:pt x="165157" y="15694"/>
                        </a:moveTo>
                        <a:lnTo>
                          <a:pt x="0" y="111350"/>
                        </a:lnTo>
                        <a:lnTo>
                          <a:pt x="0" y="95657"/>
                        </a:lnTo>
                        <a:lnTo>
                          <a:pt x="16515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0" name="자유형: 도형 759">
                    <a:extLst>
                      <a:ext uri="{FF2B5EF4-FFF2-40B4-BE49-F238E27FC236}">
                        <a16:creationId xmlns:a16="http://schemas.microsoft.com/office/drawing/2014/main" id="{4E9F181C-3B0E-92DC-D2FC-28AF5A81C8BD}"/>
                      </a:ext>
                    </a:extLst>
                  </p:cNvPr>
                  <p:cNvSpPr/>
                  <p:nvPr/>
                </p:nvSpPr>
                <p:spPr>
                  <a:xfrm>
                    <a:off x="3657717" y="1693460"/>
                    <a:ext cx="150957" cy="103129"/>
                  </a:xfrm>
                  <a:custGeom>
                    <a:avLst/>
                    <a:gdLst>
                      <a:gd name="connsiteX0" fmla="*/ 150958 w 150957"/>
                      <a:gd name="connsiteY0" fmla="*/ 15694 h 103129"/>
                      <a:gd name="connsiteX1" fmla="*/ 0 w 150957"/>
                      <a:gd name="connsiteY1" fmla="*/ 103130 h 103129"/>
                      <a:gd name="connsiteX2" fmla="*/ 0 w 150957"/>
                      <a:gd name="connsiteY2" fmla="*/ 87436 h 103129"/>
                      <a:gd name="connsiteX3" fmla="*/ 150958 w 150957"/>
                      <a:gd name="connsiteY3" fmla="*/ 0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7" h="103129">
                        <a:moveTo>
                          <a:pt x="150958" y="15694"/>
                        </a:moveTo>
                        <a:lnTo>
                          <a:pt x="0" y="103130"/>
                        </a:lnTo>
                        <a:lnTo>
                          <a:pt x="0" y="87436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1" name="자유형: 도형 760">
                    <a:extLst>
                      <a:ext uri="{FF2B5EF4-FFF2-40B4-BE49-F238E27FC236}">
                        <a16:creationId xmlns:a16="http://schemas.microsoft.com/office/drawing/2014/main" id="{1518570B-CBBD-04BF-790A-A44AA0DB03D3}"/>
                      </a:ext>
                    </a:extLst>
                  </p:cNvPr>
                  <p:cNvSpPr/>
                  <p:nvPr/>
                </p:nvSpPr>
                <p:spPr>
                  <a:xfrm>
                    <a:off x="3624088" y="1800327"/>
                    <a:ext cx="184587" cy="122560"/>
                  </a:xfrm>
                  <a:custGeom>
                    <a:avLst/>
                    <a:gdLst>
                      <a:gd name="connsiteX0" fmla="*/ 184587 w 184587"/>
                      <a:gd name="connsiteY0" fmla="*/ 15694 h 122560"/>
                      <a:gd name="connsiteX1" fmla="*/ 0 w 184587"/>
                      <a:gd name="connsiteY1" fmla="*/ 122560 h 122560"/>
                      <a:gd name="connsiteX2" fmla="*/ 0 w 184587"/>
                      <a:gd name="connsiteY2" fmla="*/ 106866 h 122560"/>
                      <a:gd name="connsiteX3" fmla="*/ 184587 w 184587"/>
                      <a:gd name="connsiteY3" fmla="*/ 0 h 12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4587" h="122560">
                        <a:moveTo>
                          <a:pt x="184587" y="15694"/>
                        </a:moveTo>
                        <a:lnTo>
                          <a:pt x="0" y="122560"/>
                        </a:lnTo>
                        <a:lnTo>
                          <a:pt x="0" y="106866"/>
                        </a:lnTo>
                        <a:lnTo>
                          <a:pt x="18458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2" name="자유형: 도형 761">
                    <a:extLst>
                      <a:ext uri="{FF2B5EF4-FFF2-40B4-BE49-F238E27FC236}">
                        <a16:creationId xmlns:a16="http://schemas.microsoft.com/office/drawing/2014/main" id="{72BC9909-57C2-5D61-0C44-FFB2DC512924}"/>
                      </a:ext>
                    </a:extLst>
                  </p:cNvPr>
                  <p:cNvSpPr/>
                  <p:nvPr/>
                </p:nvSpPr>
                <p:spPr>
                  <a:xfrm>
                    <a:off x="3484339" y="1918403"/>
                    <a:ext cx="120318" cy="85194"/>
                  </a:xfrm>
                  <a:custGeom>
                    <a:avLst/>
                    <a:gdLst>
                      <a:gd name="connsiteX0" fmla="*/ 120318 w 120318"/>
                      <a:gd name="connsiteY0" fmla="*/ 15694 h 85194"/>
                      <a:gd name="connsiteX1" fmla="*/ 0 w 120318"/>
                      <a:gd name="connsiteY1" fmla="*/ 85194 h 85194"/>
                      <a:gd name="connsiteX2" fmla="*/ 0 w 120318"/>
                      <a:gd name="connsiteY2" fmla="*/ 69501 h 85194"/>
                      <a:gd name="connsiteX3" fmla="*/ 120318 w 120318"/>
                      <a:gd name="connsiteY3" fmla="*/ 0 h 851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0318" h="85194">
                        <a:moveTo>
                          <a:pt x="120318" y="15694"/>
                        </a:moveTo>
                        <a:lnTo>
                          <a:pt x="0" y="85194"/>
                        </a:lnTo>
                        <a:lnTo>
                          <a:pt x="0" y="69501"/>
                        </a:lnTo>
                        <a:lnTo>
                          <a:pt x="12031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3" name="자유형: 도형 762">
                    <a:extLst>
                      <a:ext uri="{FF2B5EF4-FFF2-40B4-BE49-F238E27FC236}">
                        <a16:creationId xmlns:a16="http://schemas.microsoft.com/office/drawing/2014/main" id="{DAE2577B-8CD5-774C-8C41-7BBDD19B1765}"/>
                      </a:ext>
                    </a:extLst>
                  </p:cNvPr>
                  <p:cNvSpPr/>
                  <p:nvPr/>
                </p:nvSpPr>
                <p:spPr>
                  <a:xfrm>
                    <a:off x="3666685" y="1659831"/>
                    <a:ext cx="141990" cy="97898"/>
                  </a:xfrm>
                  <a:custGeom>
                    <a:avLst/>
                    <a:gdLst>
                      <a:gd name="connsiteX0" fmla="*/ 141990 w 141990"/>
                      <a:gd name="connsiteY0" fmla="*/ 15694 h 97898"/>
                      <a:gd name="connsiteX1" fmla="*/ 0 w 141990"/>
                      <a:gd name="connsiteY1" fmla="*/ 97899 h 97898"/>
                      <a:gd name="connsiteX2" fmla="*/ 0 w 141990"/>
                      <a:gd name="connsiteY2" fmla="*/ 82205 h 97898"/>
                      <a:gd name="connsiteX3" fmla="*/ 141990 w 141990"/>
                      <a:gd name="connsiteY3" fmla="*/ 0 h 9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898">
                        <a:moveTo>
                          <a:pt x="141990" y="15694"/>
                        </a:moveTo>
                        <a:lnTo>
                          <a:pt x="0" y="97899"/>
                        </a:lnTo>
                        <a:lnTo>
                          <a:pt x="0" y="82205"/>
                        </a:lnTo>
                        <a:lnTo>
                          <a:pt x="141990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4" name="자유형: 도형 763">
                    <a:extLst>
                      <a:ext uri="{FF2B5EF4-FFF2-40B4-BE49-F238E27FC236}">
                        <a16:creationId xmlns:a16="http://schemas.microsoft.com/office/drawing/2014/main" id="{A2B9A3F7-34CE-D1E6-E3D7-190BF7B66ADA}"/>
                      </a:ext>
                    </a:extLst>
                  </p:cNvPr>
                  <p:cNvSpPr/>
                  <p:nvPr/>
                </p:nvSpPr>
                <p:spPr>
                  <a:xfrm>
                    <a:off x="3666685" y="1762961"/>
                    <a:ext cx="141990" cy="97898"/>
                  </a:xfrm>
                  <a:custGeom>
                    <a:avLst/>
                    <a:gdLst>
                      <a:gd name="connsiteX0" fmla="*/ 0 w 141990"/>
                      <a:gd name="connsiteY0" fmla="*/ 97899 h 97898"/>
                      <a:gd name="connsiteX1" fmla="*/ 141990 w 141990"/>
                      <a:gd name="connsiteY1" fmla="*/ 15694 h 97898"/>
                      <a:gd name="connsiteX2" fmla="*/ 141990 w 141990"/>
                      <a:gd name="connsiteY2" fmla="*/ 0 h 97898"/>
                      <a:gd name="connsiteX3" fmla="*/ 0 w 141990"/>
                      <a:gd name="connsiteY3" fmla="*/ 82205 h 9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898">
                        <a:moveTo>
                          <a:pt x="0" y="97899"/>
                        </a:moveTo>
                        <a:lnTo>
                          <a:pt x="141990" y="15694"/>
                        </a:lnTo>
                        <a:lnTo>
                          <a:pt x="141990" y="0"/>
                        </a:lnTo>
                        <a:lnTo>
                          <a:pt x="0" y="82205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5" name="자유형: 도형 764">
                    <a:extLst>
                      <a:ext uri="{FF2B5EF4-FFF2-40B4-BE49-F238E27FC236}">
                        <a16:creationId xmlns:a16="http://schemas.microsoft.com/office/drawing/2014/main" id="{33E60503-1812-9D3E-A1C0-F0F00B86E77C}"/>
                      </a:ext>
                    </a:extLst>
                  </p:cNvPr>
                  <p:cNvSpPr/>
                  <p:nvPr/>
                </p:nvSpPr>
                <p:spPr>
                  <a:xfrm>
                    <a:off x="3484339" y="1854881"/>
                    <a:ext cx="165157" cy="111350"/>
                  </a:xfrm>
                  <a:custGeom>
                    <a:avLst/>
                    <a:gdLst>
                      <a:gd name="connsiteX0" fmla="*/ 0 w 165157"/>
                      <a:gd name="connsiteY0" fmla="*/ 111350 h 111350"/>
                      <a:gd name="connsiteX1" fmla="*/ 165157 w 165157"/>
                      <a:gd name="connsiteY1" fmla="*/ 15694 h 111350"/>
                      <a:gd name="connsiteX2" fmla="*/ 165157 w 165157"/>
                      <a:gd name="connsiteY2" fmla="*/ 0 h 111350"/>
                      <a:gd name="connsiteX3" fmla="*/ 0 w 165157"/>
                      <a:gd name="connsiteY3" fmla="*/ 95657 h 11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1350">
                        <a:moveTo>
                          <a:pt x="0" y="111350"/>
                        </a:moveTo>
                        <a:lnTo>
                          <a:pt x="165157" y="15694"/>
                        </a:lnTo>
                        <a:lnTo>
                          <a:pt x="165157" y="0"/>
                        </a:lnTo>
                        <a:lnTo>
                          <a:pt x="0" y="95657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766" name="그래픽 226">
                  <a:extLst>
                    <a:ext uri="{FF2B5EF4-FFF2-40B4-BE49-F238E27FC236}">
                      <a16:creationId xmlns:a16="http://schemas.microsoft.com/office/drawing/2014/main" id="{BEAFE98C-61F8-2CFC-AD5A-558C2C4E566C}"/>
                    </a:ext>
                  </a:extLst>
                </p:cNvPr>
                <p:cNvGrpSpPr/>
                <p:nvPr/>
              </p:nvGrpSpPr>
              <p:grpSpPr>
                <a:xfrm>
                  <a:off x="3127122" y="1748762"/>
                  <a:ext cx="149463" cy="254835"/>
                  <a:chOff x="3127122" y="1748762"/>
                  <a:chExt cx="149463" cy="254835"/>
                </a:xfrm>
                <a:solidFill>
                  <a:srgbClr val="A9C3D5"/>
                </a:solidFill>
              </p:grpSpPr>
              <p:sp>
                <p:nvSpPr>
                  <p:cNvPr id="767" name="자유형: 도형 766">
                    <a:extLst>
                      <a:ext uri="{FF2B5EF4-FFF2-40B4-BE49-F238E27FC236}">
                        <a16:creationId xmlns:a16="http://schemas.microsoft.com/office/drawing/2014/main" id="{DDD851F7-333C-F6C6-E9EB-FFFB01E03B33}"/>
                      </a:ext>
                    </a:extLst>
                  </p:cNvPr>
                  <p:cNvSpPr/>
                  <p:nvPr/>
                </p:nvSpPr>
                <p:spPr>
                  <a:xfrm>
                    <a:off x="3127122" y="1748762"/>
                    <a:ext cx="115086" cy="82204"/>
                  </a:xfrm>
                  <a:custGeom>
                    <a:avLst/>
                    <a:gdLst>
                      <a:gd name="connsiteX0" fmla="*/ 0 w 115086"/>
                      <a:gd name="connsiteY0" fmla="*/ 82205 h 82204"/>
                      <a:gd name="connsiteX1" fmla="*/ 115087 w 115086"/>
                      <a:gd name="connsiteY1" fmla="*/ 15694 h 82204"/>
                      <a:gd name="connsiteX2" fmla="*/ 115087 w 115086"/>
                      <a:gd name="connsiteY2" fmla="*/ 0 h 82204"/>
                      <a:gd name="connsiteX3" fmla="*/ 0 w 115086"/>
                      <a:gd name="connsiteY3" fmla="*/ 66511 h 82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086" h="82204">
                        <a:moveTo>
                          <a:pt x="0" y="82205"/>
                        </a:moveTo>
                        <a:lnTo>
                          <a:pt x="115087" y="15694"/>
                        </a:lnTo>
                        <a:lnTo>
                          <a:pt x="115087" y="0"/>
                        </a:lnTo>
                        <a:lnTo>
                          <a:pt x="0" y="6651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8" name="자유형: 도형 767">
                    <a:extLst>
                      <a:ext uri="{FF2B5EF4-FFF2-40B4-BE49-F238E27FC236}">
                        <a16:creationId xmlns:a16="http://schemas.microsoft.com/office/drawing/2014/main" id="{23F44990-76D4-2327-9282-53D48B00A95E}"/>
                      </a:ext>
                    </a:extLst>
                  </p:cNvPr>
                  <p:cNvSpPr/>
                  <p:nvPr/>
                </p:nvSpPr>
                <p:spPr>
                  <a:xfrm>
                    <a:off x="3127122" y="1854134"/>
                    <a:ext cx="106119" cy="76973"/>
                  </a:xfrm>
                  <a:custGeom>
                    <a:avLst/>
                    <a:gdLst>
                      <a:gd name="connsiteX0" fmla="*/ 106119 w 106119"/>
                      <a:gd name="connsiteY0" fmla="*/ 15694 h 76973"/>
                      <a:gd name="connsiteX1" fmla="*/ 0 w 106119"/>
                      <a:gd name="connsiteY1" fmla="*/ 76974 h 76973"/>
                      <a:gd name="connsiteX2" fmla="*/ 0 w 106119"/>
                      <a:gd name="connsiteY2" fmla="*/ 61280 h 76973"/>
                      <a:gd name="connsiteX3" fmla="*/ 106119 w 106119"/>
                      <a:gd name="connsiteY3" fmla="*/ 0 h 769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119" h="76973">
                        <a:moveTo>
                          <a:pt x="106119" y="15694"/>
                        </a:moveTo>
                        <a:lnTo>
                          <a:pt x="0" y="76974"/>
                        </a:lnTo>
                        <a:lnTo>
                          <a:pt x="0" y="61280"/>
                        </a:lnTo>
                        <a:lnTo>
                          <a:pt x="10611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9" name="자유형: 도형 768">
                    <a:extLst>
                      <a:ext uri="{FF2B5EF4-FFF2-40B4-BE49-F238E27FC236}">
                        <a16:creationId xmlns:a16="http://schemas.microsoft.com/office/drawing/2014/main" id="{01FDBBB9-742C-FF6D-6593-1EAD7725A940}"/>
                      </a:ext>
                    </a:extLst>
                  </p:cNvPr>
                  <p:cNvSpPr/>
                  <p:nvPr/>
                </p:nvSpPr>
                <p:spPr>
                  <a:xfrm>
                    <a:off x="3127122" y="1805558"/>
                    <a:ext cx="130780" cy="91172"/>
                  </a:xfrm>
                  <a:custGeom>
                    <a:avLst/>
                    <a:gdLst>
                      <a:gd name="connsiteX0" fmla="*/ 0 w 130780"/>
                      <a:gd name="connsiteY0" fmla="*/ 91173 h 91172"/>
                      <a:gd name="connsiteX1" fmla="*/ 130781 w 130780"/>
                      <a:gd name="connsiteY1" fmla="*/ 15694 h 91172"/>
                      <a:gd name="connsiteX2" fmla="*/ 130781 w 130780"/>
                      <a:gd name="connsiteY2" fmla="*/ 0 h 91172"/>
                      <a:gd name="connsiteX3" fmla="*/ 0 w 130780"/>
                      <a:gd name="connsiteY3" fmla="*/ 75479 h 911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0780" h="91172">
                        <a:moveTo>
                          <a:pt x="0" y="91173"/>
                        </a:moveTo>
                        <a:lnTo>
                          <a:pt x="130781" y="15694"/>
                        </a:lnTo>
                        <a:lnTo>
                          <a:pt x="130781" y="0"/>
                        </a:lnTo>
                        <a:lnTo>
                          <a:pt x="0" y="75479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0" name="자유형: 도형 769">
                    <a:extLst>
                      <a:ext uri="{FF2B5EF4-FFF2-40B4-BE49-F238E27FC236}">
                        <a16:creationId xmlns:a16="http://schemas.microsoft.com/office/drawing/2014/main" id="{33526B0D-3477-2C92-357F-A7E44E0F546D}"/>
                      </a:ext>
                    </a:extLst>
                  </p:cNvPr>
                  <p:cNvSpPr/>
                  <p:nvPr/>
                </p:nvSpPr>
                <p:spPr>
                  <a:xfrm>
                    <a:off x="3127122" y="1901962"/>
                    <a:ext cx="149463" cy="101635"/>
                  </a:xfrm>
                  <a:custGeom>
                    <a:avLst/>
                    <a:gdLst>
                      <a:gd name="connsiteX0" fmla="*/ 0 w 149463"/>
                      <a:gd name="connsiteY0" fmla="*/ 101635 h 101635"/>
                      <a:gd name="connsiteX1" fmla="*/ 149463 w 149463"/>
                      <a:gd name="connsiteY1" fmla="*/ 15694 h 101635"/>
                      <a:gd name="connsiteX2" fmla="*/ 149463 w 149463"/>
                      <a:gd name="connsiteY2" fmla="*/ 0 h 101635"/>
                      <a:gd name="connsiteX3" fmla="*/ 0 w 149463"/>
                      <a:gd name="connsiteY3" fmla="*/ 85942 h 101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9463" h="101635">
                        <a:moveTo>
                          <a:pt x="0" y="101635"/>
                        </a:moveTo>
                        <a:lnTo>
                          <a:pt x="149463" y="15694"/>
                        </a:lnTo>
                        <a:lnTo>
                          <a:pt x="149463" y="0"/>
                        </a:lnTo>
                        <a:lnTo>
                          <a:pt x="0" y="85942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1" name="자유형: 도형 770">
                    <a:extLst>
                      <a:ext uri="{FF2B5EF4-FFF2-40B4-BE49-F238E27FC236}">
                        <a16:creationId xmlns:a16="http://schemas.microsoft.com/office/drawing/2014/main" id="{21BF8C62-7366-FBDA-7E9B-222AE2A3A9A5}"/>
                      </a:ext>
                    </a:extLst>
                  </p:cNvPr>
                  <p:cNvSpPr/>
                  <p:nvPr/>
                </p:nvSpPr>
                <p:spPr>
                  <a:xfrm>
                    <a:off x="3127122" y="1786875"/>
                    <a:ext cx="105371" cy="76226"/>
                  </a:xfrm>
                  <a:custGeom>
                    <a:avLst/>
                    <a:gdLst>
                      <a:gd name="connsiteX0" fmla="*/ 0 w 105371"/>
                      <a:gd name="connsiteY0" fmla="*/ 76226 h 76226"/>
                      <a:gd name="connsiteX1" fmla="*/ 105372 w 105371"/>
                      <a:gd name="connsiteY1" fmla="*/ 15694 h 76226"/>
                      <a:gd name="connsiteX2" fmla="*/ 105372 w 105371"/>
                      <a:gd name="connsiteY2" fmla="*/ 0 h 76226"/>
                      <a:gd name="connsiteX3" fmla="*/ 0 w 105371"/>
                      <a:gd name="connsiteY3" fmla="*/ 60533 h 76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226">
                        <a:moveTo>
                          <a:pt x="0" y="76226"/>
                        </a:moveTo>
                        <a:lnTo>
                          <a:pt x="105372" y="15694"/>
                        </a:lnTo>
                        <a:lnTo>
                          <a:pt x="105372" y="0"/>
                        </a:lnTo>
                        <a:lnTo>
                          <a:pt x="0" y="6053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2" name="자유형: 도형 771">
                    <a:extLst>
                      <a:ext uri="{FF2B5EF4-FFF2-40B4-BE49-F238E27FC236}">
                        <a16:creationId xmlns:a16="http://schemas.microsoft.com/office/drawing/2014/main" id="{FF9CD9F0-1A88-F54F-02FD-B6C40ABD25A2}"/>
                      </a:ext>
                    </a:extLst>
                  </p:cNvPr>
                  <p:cNvSpPr/>
                  <p:nvPr/>
                </p:nvSpPr>
                <p:spPr>
                  <a:xfrm>
                    <a:off x="3127122" y="1869080"/>
                    <a:ext cx="141990" cy="97151"/>
                  </a:xfrm>
                  <a:custGeom>
                    <a:avLst/>
                    <a:gdLst>
                      <a:gd name="connsiteX0" fmla="*/ 141990 w 141990"/>
                      <a:gd name="connsiteY0" fmla="*/ 15694 h 97151"/>
                      <a:gd name="connsiteX1" fmla="*/ 0 w 141990"/>
                      <a:gd name="connsiteY1" fmla="*/ 97151 h 97151"/>
                      <a:gd name="connsiteX2" fmla="*/ 0 w 141990"/>
                      <a:gd name="connsiteY2" fmla="*/ 81458 h 97151"/>
                      <a:gd name="connsiteX3" fmla="*/ 141990 w 141990"/>
                      <a:gd name="connsiteY3" fmla="*/ 0 h 9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151">
                        <a:moveTo>
                          <a:pt x="141990" y="15694"/>
                        </a:moveTo>
                        <a:lnTo>
                          <a:pt x="0" y="97151"/>
                        </a:lnTo>
                        <a:lnTo>
                          <a:pt x="0" y="81458"/>
                        </a:lnTo>
                        <a:lnTo>
                          <a:pt x="141990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773" name="그래픽 226">
                  <a:extLst>
                    <a:ext uri="{FF2B5EF4-FFF2-40B4-BE49-F238E27FC236}">
                      <a16:creationId xmlns:a16="http://schemas.microsoft.com/office/drawing/2014/main" id="{C7637BE2-8A20-D453-EF87-20FE482F4B0E}"/>
                    </a:ext>
                  </a:extLst>
                </p:cNvPr>
                <p:cNvGrpSpPr/>
                <p:nvPr/>
              </p:nvGrpSpPr>
              <p:grpSpPr>
                <a:xfrm>
                  <a:off x="3125627" y="1971462"/>
                  <a:ext cx="150958" cy="238394"/>
                  <a:chOff x="3125627" y="1971462"/>
                  <a:chExt cx="150958" cy="238394"/>
                </a:xfrm>
                <a:solidFill>
                  <a:srgbClr val="A9C3D5"/>
                </a:solidFill>
              </p:grpSpPr>
              <p:sp>
                <p:nvSpPr>
                  <p:cNvPr id="774" name="자유형: 도형 773">
                    <a:extLst>
                      <a:ext uri="{FF2B5EF4-FFF2-40B4-BE49-F238E27FC236}">
                        <a16:creationId xmlns:a16="http://schemas.microsoft.com/office/drawing/2014/main" id="{3D9A4175-3FD3-0902-0732-2C3171ADD148}"/>
                      </a:ext>
                    </a:extLst>
                  </p:cNvPr>
                  <p:cNvSpPr/>
                  <p:nvPr/>
                </p:nvSpPr>
                <p:spPr>
                  <a:xfrm>
                    <a:off x="3127122" y="1971462"/>
                    <a:ext cx="86688" cy="65763"/>
                  </a:xfrm>
                  <a:custGeom>
                    <a:avLst/>
                    <a:gdLst>
                      <a:gd name="connsiteX0" fmla="*/ 86689 w 86688"/>
                      <a:gd name="connsiteY0" fmla="*/ 15694 h 65763"/>
                      <a:gd name="connsiteX1" fmla="*/ 0 w 86688"/>
                      <a:gd name="connsiteY1" fmla="*/ 65764 h 65763"/>
                      <a:gd name="connsiteX2" fmla="*/ 0 w 86688"/>
                      <a:gd name="connsiteY2" fmla="*/ 50070 h 65763"/>
                      <a:gd name="connsiteX3" fmla="*/ 86689 w 86688"/>
                      <a:gd name="connsiteY3" fmla="*/ 0 h 65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5763">
                        <a:moveTo>
                          <a:pt x="86689" y="15694"/>
                        </a:moveTo>
                        <a:lnTo>
                          <a:pt x="0" y="65764"/>
                        </a:lnTo>
                        <a:lnTo>
                          <a:pt x="0" y="50070"/>
                        </a:lnTo>
                        <a:lnTo>
                          <a:pt x="8668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5" name="자유형: 도형 774">
                    <a:extLst>
                      <a:ext uri="{FF2B5EF4-FFF2-40B4-BE49-F238E27FC236}">
                        <a16:creationId xmlns:a16="http://schemas.microsoft.com/office/drawing/2014/main" id="{BDAAAF73-8135-CF22-C951-CF766BE4B7CB}"/>
                      </a:ext>
                    </a:extLst>
                  </p:cNvPr>
                  <p:cNvSpPr/>
                  <p:nvPr/>
                </p:nvSpPr>
                <p:spPr>
                  <a:xfrm>
                    <a:off x="3127122" y="2101496"/>
                    <a:ext cx="35123" cy="35871"/>
                  </a:xfrm>
                  <a:custGeom>
                    <a:avLst/>
                    <a:gdLst>
                      <a:gd name="connsiteX0" fmla="*/ 0 w 35123"/>
                      <a:gd name="connsiteY0" fmla="*/ 35871 h 35871"/>
                      <a:gd name="connsiteX1" fmla="*/ 35124 w 35123"/>
                      <a:gd name="connsiteY1" fmla="*/ 15694 h 35871"/>
                      <a:gd name="connsiteX2" fmla="*/ 35124 w 35123"/>
                      <a:gd name="connsiteY2" fmla="*/ 0 h 35871"/>
                      <a:gd name="connsiteX3" fmla="*/ 0 w 35123"/>
                      <a:gd name="connsiteY3" fmla="*/ 20178 h 35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5871">
                        <a:moveTo>
                          <a:pt x="0" y="35871"/>
                        </a:moveTo>
                        <a:lnTo>
                          <a:pt x="35124" y="15694"/>
                        </a:lnTo>
                        <a:lnTo>
                          <a:pt x="35124" y="0"/>
                        </a:lnTo>
                        <a:lnTo>
                          <a:pt x="0" y="2017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6" name="자유형: 도형 775">
                    <a:extLst>
                      <a:ext uri="{FF2B5EF4-FFF2-40B4-BE49-F238E27FC236}">
                        <a16:creationId xmlns:a16="http://schemas.microsoft.com/office/drawing/2014/main" id="{0B442D0B-012E-360F-5BEC-EB7DF8240D7D}"/>
                      </a:ext>
                    </a:extLst>
                  </p:cNvPr>
                  <p:cNvSpPr/>
                  <p:nvPr/>
                </p:nvSpPr>
                <p:spPr>
                  <a:xfrm>
                    <a:off x="3127122" y="1984914"/>
                    <a:ext cx="119570" cy="84446"/>
                  </a:xfrm>
                  <a:custGeom>
                    <a:avLst/>
                    <a:gdLst>
                      <a:gd name="connsiteX0" fmla="*/ 119571 w 119570"/>
                      <a:gd name="connsiteY0" fmla="*/ 15694 h 84446"/>
                      <a:gd name="connsiteX1" fmla="*/ 0 w 119570"/>
                      <a:gd name="connsiteY1" fmla="*/ 84447 h 84446"/>
                      <a:gd name="connsiteX2" fmla="*/ 0 w 119570"/>
                      <a:gd name="connsiteY2" fmla="*/ 68753 h 84446"/>
                      <a:gd name="connsiteX3" fmla="*/ 119571 w 119570"/>
                      <a:gd name="connsiteY3" fmla="*/ 0 h 8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4446">
                        <a:moveTo>
                          <a:pt x="119571" y="15694"/>
                        </a:moveTo>
                        <a:lnTo>
                          <a:pt x="0" y="84447"/>
                        </a:lnTo>
                        <a:lnTo>
                          <a:pt x="0" y="68753"/>
                        </a:lnTo>
                        <a:lnTo>
                          <a:pt x="119571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7" name="자유형: 도형 776">
                    <a:extLst>
                      <a:ext uri="{FF2B5EF4-FFF2-40B4-BE49-F238E27FC236}">
                        <a16:creationId xmlns:a16="http://schemas.microsoft.com/office/drawing/2014/main" id="{666B30CB-B30B-B7C4-E6FC-6E9CFF7477C7}"/>
                      </a:ext>
                    </a:extLst>
                  </p:cNvPr>
                  <p:cNvSpPr/>
                  <p:nvPr/>
                </p:nvSpPr>
                <p:spPr>
                  <a:xfrm>
                    <a:off x="3125627" y="2000608"/>
                    <a:ext cx="150958" cy="103129"/>
                  </a:xfrm>
                  <a:custGeom>
                    <a:avLst/>
                    <a:gdLst>
                      <a:gd name="connsiteX0" fmla="*/ 150958 w 150958"/>
                      <a:gd name="connsiteY0" fmla="*/ 16441 h 103129"/>
                      <a:gd name="connsiteX1" fmla="*/ 0 w 150958"/>
                      <a:gd name="connsiteY1" fmla="*/ 103130 h 103129"/>
                      <a:gd name="connsiteX2" fmla="*/ 0 w 150958"/>
                      <a:gd name="connsiteY2" fmla="*/ 87436 h 103129"/>
                      <a:gd name="connsiteX3" fmla="*/ 150958 w 150958"/>
                      <a:gd name="connsiteY3" fmla="*/ 0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8" h="103129">
                        <a:moveTo>
                          <a:pt x="150958" y="16441"/>
                        </a:moveTo>
                        <a:lnTo>
                          <a:pt x="0" y="103130"/>
                        </a:lnTo>
                        <a:lnTo>
                          <a:pt x="0" y="87436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8" name="자유형: 도형 777">
                    <a:extLst>
                      <a:ext uri="{FF2B5EF4-FFF2-40B4-BE49-F238E27FC236}">
                        <a16:creationId xmlns:a16="http://schemas.microsoft.com/office/drawing/2014/main" id="{947A82D3-97DD-48A2-B054-0A40C611756C}"/>
                      </a:ext>
                    </a:extLst>
                  </p:cNvPr>
                  <p:cNvSpPr/>
                  <p:nvPr/>
                </p:nvSpPr>
                <p:spPr>
                  <a:xfrm>
                    <a:off x="3127122" y="2151566"/>
                    <a:ext cx="73984" cy="58290"/>
                  </a:xfrm>
                  <a:custGeom>
                    <a:avLst/>
                    <a:gdLst>
                      <a:gd name="connsiteX0" fmla="*/ 73984 w 73984"/>
                      <a:gd name="connsiteY0" fmla="*/ 15694 h 58290"/>
                      <a:gd name="connsiteX1" fmla="*/ 0 w 73984"/>
                      <a:gd name="connsiteY1" fmla="*/ 58291 h 58290"/>
                      <a:gd name="connsiteX2" fmla="*/ 0 w 73984"/>
                      <a:gd name="connsiteY2" fmla="*/ 42597 h 58290"/>
                      <a:gd name="connsiteX3" fmla="*/ 73984 w 73984"/>
                      <a:gd name="connsiteY3" fmla="*/ 0 h 58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984" h="58290">
                        <a:moveTo>
                          <a:pt x="73984" y="15694"/>
                        </a:moveTo>
                        <a:lnTo>
                          <a:pt x="0" y="58291"/>
                        </a:lnTo>
                        <a:lnTo>
                          <a:pt x="0" y="42597"/>
                        </a:lnTo>
                        <a:lnTo>
                          <a:pt x="7398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9" name="자유형: 도형 778">
                    <a:extLst>
                      <a:ext uri="{FF2B5EF4-FFF2-40B4-BE49-F238E27FC236}">
                        <a16:creationId xmlns:a16="http://schemas.microsoft.com/office/drawing/2014/main" id="{5517432B-987D-247D-7C97-8EE1927C3A7C}"/>
                      </a:ext>
                    </a:extLst>
                  </p:cNvPr>
                  <p:cNvSpPr/>
                  <p:nvPr/>
                </p:nvSpPr>
                <p:spPr>
                  <a:xfrm>
                    <a:off x="3127122" y="2088044"/>
                    <a:ext cx="119570" cy="84446"/>
                  </a:xfrm>
                  <a:custGeom>
                    <a:avLst/>
                    <a:gdLst>
                      <a:gd name="connsiteX0" fmla="*/ 0 w 119570"/>
                      <a:gd name="connsiteY0" fmla="*/ 84447 h 84446"/>
                      <a:gd name="connsiteX1" fmla="*/ 119571 w 119570"/>
                      <a:gd name="connsiteY1" fmla="*/ 15694 h 84446"/>
                      <a:gd name="connsiteX2" fmla="*/ 119571 w 119570"/>
                      <a:gd name="connsiteY2" fmla="*/ 0 h 84446"/>
                      <a:gd name="connsiteX3" fmla="*/ 0 w 119570"/>
                      <a:gd name="connsiteY3" fmla="*/ 68753 h 8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4446">
                        <a:moveTo>
                          <a:pt x="0" y="84447"/>
                        </a:moveTo>
                        <a:lnTo>
                          <a:pt x="119571" y="15694"/>
                        </a:lnTo>
                        <a:lnTo>
                          <a:pt x="119571" y="0"/>
                        </a:lnTo>
                        <a:lnTo>
                          <a:pt x="0" y="6875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780" name="자유형: 도형 779">
                <a:extLst>
                  <a:ext uri="{FF2B5EF4-FFF2-40B4-BE49-F238E27FC236}">
                    <a16:creationId xmlns:a16="http://schemas.microsoft.com/office/drawing/2014/main" id="{67DB1035-B4C6-71C8-3447-D218F923FAAC}"/>
                  </a:ext>
                </a:extLst>
              </p:cNvPr>
              <p:cNvSpPr/>
              <p:nvPr/>
            </p:nvSpPr>
            <p:spPr>
              <a:xfrm>
                <a:off x="3184665" y="1405582"/>
                <a:ext cx="761516" cy="954485"/>
              </a:xfrm>
              <a:custGeom>
                <a:avLst/>
                <a:gdLst>
                  <a:gd name="connsiteX0" fmla="*/ 761517 w 761516"/>
                  <a:gd name="connsiteY0" fmla="*/ 12866 h 954485"/>
                  <a:gd name="connsiteX1" fmla="*/ 705468 w 761516"/>
                  <a:gd name="connsiteY1" fmla="*/ 18097 h 954485"/>
                  <a:gd name="connsiteX2" fmla="*/ 680059 w 761516"/>
                  <a:gd name="connsiteY2" fmla="*/ 33043 h 954485"/>
                  <a:gd name="connsiteX3" fmla="*/ 91173 w 761516"/>
                  <a:gd name="connsiteY3" fmla="*/ 373073 h 954485"/>
                  <a:gd name="connsiteX4" fmla="*/ 12704 w 761516"/>
                  <a:gd name="connsiteY4" fmla="*/ 509085 h 954485"/>
                  <a:gd name="connsiteX5" fmla="*/ 13452 w 761516"/>
                  <a:gd name="connsiteY5" fmla="*/ 903668 h 954485"/>
                  <a:gd name="connsiteX6" fmla="*/ 36619 w 761516"/>
                  <a:gd name="connsiteY6" fmla="*/ 954486 h 954485"/>
                  <a:gd name="connsiteX7" fmla="*/ 23914 w 761516"/>
                  <a:gd name="connsiteY7" fmla="*/ 946265 h 954485"/>
                  <a:gd name="connsiteX8" fmla="*/ 747 w 761516"/>
                  <a:gd name="connsiteY8" fmla="*/ 895448 h 954485"/>
                  <a:gd name="connsiteX9" fmla="*/ 0 w 761516"/>
                  <a:gd name="connsiteY9" fmla="*/ 500864 h 954485"/>
                  <a:gd name="connsiteX10" fmla="*/ 18683 w 761516"/>
                  <a:gd name="connsiteY10" fmla="*/ 430616 h 954485"/>
                  <a:gd name="connsiteX11" fmla="*/ 78468 w 761516"/>
                  <a:gd name="connsiteY11" fmla="*/ 364852 h 954485"/>
                  <a:gd name="connsiteX12" fmla="*/ 692763 w 761516"/>
                  <a:gd name="connsiteY12" fmla="*/ 10624 h 954485"/>
                  <a:gd name="connsiteX13" fmla="*/ 748812 w 761516"/>
                  <a:gd name="connsiteY13" fmla="*/ 5392 h 954485"/>
                  <a:gd name="connsiteX14" fmla="*/ 761517 w 761516"/>
                  <a:gd name="connsiteY14" fmla="*/ 12866 h 954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61516" h="954485">
                    <a:moveTo>
                      <a:pt x="761517" y="12866"/>
                    </a:moveTo>
                    <a:cubicBezTo>
                      <a:pt x="747317" y="4645"/>
                      <a:pt x="727140" y="5392"/>
                      <a:pt x="705468" y="18097"/>
                    </a:cubicBezTo>
                    <a:lnTo>
                      <a:pt x="680059" y="33043"/>
                    </a:lnTo>
                    <a:lnTo>
                      <a:pt x="91173" y="373073"/>
                    </a:lnTo>
                    <a:cubicBezTo>
                      <a:pt x="47828" y="398481"/>
                      <a:pt x="12704" y="459014"/>
                      <a:pt x="12704" y="509085"/>
                    </a:cubicBezTo>
                    <a:lnTo>
                      <a:pt x="13452" y="903668"/>
                    </a:lnTo>
                    <a:cubicBezTo>
                      <a:pt x="13452" y="928330"/>
                      <a:pt x="22420" y="946265"/>
                      <a:pt x="36619" y="954486"/>
                    </a:cubicBezTo>
                    <a:lnTo>
                      <a:pt x="23914" y="946265"/>
                    </a:lnTo>
                    <a:cubicBezTo>
                      <a:pt x="9715" y="938045"/>
                      <a:pt x="747" y="920857"/>
                      <a:pt x="747" y="895448"/>
                    </a:cubicBezTo>
                    <a:lnTo>
                      <a:pt x="0" y="500864"/>
                    </a:lnTo>
                    <a:cubicBezTo>
                      <a:pt x="0" y="478445"/>
                      <a:pt x="6726" y="453036"/>
                      <a:pt x="18683" y="430616"/>
                    </a:cubicBezTo>
                    <a:cubicBezTo>
                      <a:pt x="32882" y="402965"/>
                      <a:pt x="54554" y="378304"/>
                      <a:pt x="78468" y="364852"/>
                    </a:cubicBezTo>
                    <a:lnTo>
                      <a:pt x="692763" y="10624"/>
                    </a:lnTo>
                    <a:cubicBezTo>
                      <a:pt x="714435" y="-2081"/>
                      <a:pt x="734613" y="-2828"/>
                      <a:pt x="748812" y="5392"/>
                    </a:cubicBezTo>
                    <a:lnTo>
                      <a:pt x="761517" y="12866"/>
                    </a:lnTo>
                    <a:close/>
                  </a:path>
                </a:pathLst>
              </a:custGeom>
              <a:solidFill>
                <a:srgbClr val="BFCCD9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1" name="자유형: 도형 780">
                <a:extLst>
                  <a:ext uri="{FF2B5EF4-FFF2-40B4-BE49-F238E27FC236}">
                    <a16:creationId xmlns:a16="http://schemas.microsoft.com/office/drawing/2014/main" id="{955018F7-F3F7-A5D0-5C45-5A9D3E38F003}"/>
                  </a:ext>
                </a:extLst>
              </p:cNvPr>
              <p:cNvSpPr/>
              <p:nvPr/>
            </p:nvSpPr>
            <p:spPr>
              <a:xfrm>
                <a:off x="3197369" y="1413437"/>
                <a:ext cx="772726" cy="951640"/>
              </a:xfrm>
              <a:custGeom>
                <a:avLst/>
                <a:gdLst>
                  <a:gd name="connsiteX0" fmla="*/ 692763 w 772726"/>
                  <a:gd name="connsiteY0" fmla="*/ 10988 h 951640"/>
                  <a:gd name="connsiteX1" fmla="*/ 771979 w 772726"/>
                  <a:gd name="connsiteY1" fmla="*/ 55828 h 951640"/>
                  <a:gd name="connsiteX2" fmla="*/ 772726 w 772726"/>
                  <a:gd name="connsiteY2" fmla="*/ 450411 h 951640"/>
                  <a:gd name="connsiteX3" fmla="*/ 694258 w 772726"/>
                  <a:gd name="connsiteY3" fmla="*/ 586423 h 951640"/>
                  <a:gd name="connsiteX4" fmla="*/ 79963 w 772726"/>
                  <a:gd name="connsiteY4" fmla="*/ 940652 h 951640"/>
                  <a:gd name="connsiteX5" fmla="*/ 747 w 772726"/>
                  <a:gd name="connsiteY5" fmla="*/ 895813 h 951640"/>
                  <a:gd name="connsiteX6" fmla="*/ 0 w 772726"/>
                  <a:gd name="connsiteY6" fmla="*/ 501229 h 951640"/>
                  <a:gd name="connsiteX7" fmla="*/ 78468 w 772726"/>
                  <a:gd name="connsiteY7" fmla="*/ 365217 h 951640"/>
                  <a:gd name="connsiteX8" fmla="*/ 692763 w 772726"/>
                  <a:gd name="connsiteY8" fmla="*/ 10988 h 951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2726" h="951640">
                    <a:moveTo>
                      <a:pt x="692763" y="10988"/>
                    </a:moveTo>
                    <a:cubicBezTo>
                      <a:pt x="736108" y="-14420"/>
                      <a:pt x="771979" y="5757"/>
                      <a:pt x="771979" y="55828"/>
                    </a:cubicBezTo>
                    <a:lnTo>
                      <a:pt x="772726" y="450411"/>
                    </a:lnTo>
                    <a:cubicBezTo>
                      <a:pt x="772726" y="500482"/>
                      <a:pt x="737602" y="561014"/>
                      <a:pt x="694258" y="586423"/>
                    </a:cubicBezTo>
                    <a:lnTo>
                      <a:pt x="79963" y="940652"/>
                    </a:lnTo>
                    <a:cubicBezTo>
                      <a:pt x="36619" y="966060"/>
                      <a:pt x="747" y="945883"/>
                      <a:pt x="747" y="895813"/>
                    </a:cubicBezTo>
                    <a:lnTo>
                      <a:pt x="0" y="501229"/>
                    </a:lnTo>
                    <a:cubicBezTo>
                      <a:pt x="0" y="451159"/>
                      <a:pt x="35124" y="390626"/>
                      <a:pt x="78468" y="365217"/>
                    </a:cubicBezTo>
                    <a:lnTo>
                      <a:pt x="692763" y="10988"/>
                    </a:lnTo>
                    <a:close/>
                  </a:path>
                </a:pathLst>
              </a:custGeom>
              <a:solidFill>
                <a:srgbClr val="E6EDF7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2" name="자유형: 도형 781">
                <a:extLst>
                  <a:ext uri="{FF2B5EF4-FFF2-40B4-BE49-F238E27FC236}">
                    <a16:creationId xmlns:a16="http://schemas.microsoft.com/office/drawing/2014/main" id="{DECF150A-67FD-06AB-24D4-0D18704A07BF}"/>
                  </a:ext>
                </a:extLst>
              </p:cNvPr>
              <p:cNvSpPr/>
              <p:nvPr/>
            </p:nvSpPr>
            <p:spPr>
              <a:xfrm>
                <a:off x="3274343" y="1486549"/>
                <a:ext cx="695752" cy="832941"/>
              </a:xfrm>
              <a:custGeom>
                <a:avLst/>
                <a:gdLst>
                  <a:gd name="connsiteX0" fmla="*/ 615790 w 695752"/>
                  <a:gd name="connsiteY0" fmla="*/ 15598 h 832941"/>
                  <a:gd name="connsiteX1" fmla="*/ 695005 w 695752"/>
                  <a:gd name="connsiteY1" fmla="*/ 60437 h 832941"/>
                  <a:gd name="connsiteX2" fmla="*/ 695752 w 695752"/>
                  <a:gd name="connsiteY2" fmla="*/ 377300 h 832941"/>
                  <a:gd name="connsiteX3" fmla="*/ 617284 w 695752"/>
                  <a:gd name="connsiteY3" fmla="*/ 513311 h 832941"/>
                  <a:gd name="connsiteX4" fmla="*/ 79963 w 695752"/>
                  <a:gd name="connsiteY4" fmla="*/ 821954 h 832941"/>
                  <a:gd name="connsiteX5" fmla="*/ 747 w 695752"/>
                  <a:gd name="connsiteY5" fmla="*/ 777114 h 832941"/>
                  <a:gd name="connsiteX6" fmla="*/ 0 w 695752"/>
                  <a:gd name="connsiteY6" fmla="*/ 460252 h 832941"/>
                  <a:gd name="connsiteX7" fmla="*/ 78468 w 695752"/>
                  <a:gd name="connsiteY7" fmla="*/ 324240 h 832941"/>
                  <a:gd name="connsiteX8" fmla="*/ 615790 w 695752"/>
                  <a:gd name="connsiteY8" fmla="*/ 15598 h 832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5752" h="832941">
                    <a:moveTo>
                      <a:pt x="615790" y="15598"/>
                    </a:moveTo>
                    <a:cubicBezTo>
                      <a:pt x="679312" y="-20273"/>
                      <a:pt x="695005" y="10367"/>
                      <a:pt x="695005" y="60437"/>
                    </a:cubicBezTo>
                    <a:lnTo>
                      <a:pt x="695752" y="377300"/>
                    </a:lnTo>
                    <a:cubicBezTo>
                      <a:pt x="695752" y="427370"/>
                      <a:pt x="660629" y="487903"/>
                      <a:pt x="617284" y="513311"/>
                    </a:cubicBezTo>
                    <a:lnTo>
                      <a:pt x="79963" y="821954"/>
                    </a:lnTo>
                    <a:cubicBezTo>
                      <a:pt x="36619" y="847362"/>
                      <a:pt x="747" y="827185"/>
                      <a:pt x="747" y="777114"/>
                    </a:cubicBezTo>
                    <a:lnTo>
                      <a:pt x="0" y="460252"/>
                    </a:lnTo>
                    <a:cubicBezTo>
                      <a:pt x="0" y="410182"/>
                      <a:pt x="35124" y="349649"/>
                      <a:pt x="78468" y="324240"/>
                    </a:cubicBezTo>
                    <a:lnTo>
                      <a:pt x="615790" y="15598"/>
                    </a:lnTo>
                    <a:close/>
                  </a:path>
                </a:pathLst>
              </a:custGeom>
              <a:solidFill>
                <a:srgbClr val="CCD9E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783" name="그래픽 226">
                <a:extLst>
                  <a:ext uri="{FF2B5EF4-FFF2-40B4-BE49-F238E27FC236}">
                    <a16:creationId xmlns:a16="http://schemas.microsoft.com/office/drawing/2014/main" id="{5FF10C3F-7048-E6CB-847D-07798668E00C}"/>
                  </a:ext>
                </a:extLst>
              </p:cNvPr>
              <p:cNvGrpSpPr/>
              <p:nvPr/>
            </p:nvGrpSpPr>
            <p:grpSpPr>
              <a:xfrm>
                <a:off x="3252671" y="1495421"/>
                <a:ext cx="683048" cy="787672"/>
                <a:chOff x="3252671" y="1495421"/>
                <a:chExt cx="683048" cy="787672"/>
              </a:xfrm>
              <a:solidFill>
                <a:srgbClr val="A9C3D5"/>
              </a:solidFill>
            </p:grpSpPr>
            <p:grpSp>
              <p:nvGrpSpPr>
                <p:cNvPr id="784" name="그래픽 226">
                  <a:extLst>
                    <a:ext uri="{FF2B5EF4-FFF2-40B4-BE49-F238E27FC236}">
                      <a16:creationId xmlns:a16="http://schemas.microsoft.com/office/drawing/2014/main" id="{CE38DF6D-03A4-34B4-6C61-CFD79D010018}"/>
                    </a:ext>
                  </a:extLst>
                </p:cNvPr>
                <p:cNvGrpSpPr/>
                <p:nvPr/>
              </p:nvGrpSpPr>
              <p:grpSpPr>
                <a:xfrm>
                  <a:off x="3612131" y="1495421"/>
                  <a:ext cx="323588" cy="337787"/>
                  <a:chOff x="3612131" y="1495421"/>
                  <a:chExt cx="323588" cy="337787"/>
                </a:xfrm>
                <a:solidFill>
                  <a:srgbClr val="A9C3D5"/>
                </a:solidFill>
              </p:grpSpPr>
              <p:sp>
                <p:nvSpPr>
                  <p:cNvPr id="785" name="자유형: 도형 784">
                    <a:extLst>
                      <a:ext uri="{FF2B5EF4-FFF2-40B4-BE49-F238E27FC236}">
                        <a16:creationId xmlns:a16="http://schemas.microsoft.com/office/drawing/2014/main" id="{BB99A926-3415-472E-E245-35F380EC1E5F}"/>
                      </a:ext>
                    </a:extLst>
                  </p:cNvPr>
                  <p:cNvSpPr/>
                  <p:nvPr/>
                </p:nvSpPr>
                <p:spPr>
                  <a:xfrm>
                    <a:off x="3849030" y="1495421"/>
                    <a:ext cx="86688" cy="65763"/>
                  </a:xfrm>
                  <a:custGeom>
                    <a:avLst/>
                    <a:gdLst>
                      <a:gd name="connsiteX0" fmla="*/ 0 w 86688"/>
                      <a:gd name="connsiteY0" fmla="*/ 65764 h 65763"/>
                      <a:gd name="connsiteX1" fmla="*/ 86689 w 86688"/>
                      <a:gd name="connsiteY1" fmla="*/ 15694 h 65763"/>
                      <a:gd name="connsiteX2" fmla="*/ 86689 w 86688"/>
                      <a:gd name="connsiteY2" fmla="*/ 0 h 65763"/>
                      <a:gd name="connsiteX3" fmla="*/ 0 w 86688"/>
                      <a:gd name="connsiteY3" fmla="*/ 50070 h 65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5763">
                        <a:moveTo>
                          <a:pt x="0" y="65764"/>
                        </a:moveTo>
                        <a:lnTo>
                          <a:pt x="86689" y="15694"/>
                        </a:lnTo>
                        <a:lnTo>
                          <a:pt x="86689" y="0"/>
                        </a:lnTo>
                        <a:lnTo>
                          <a:pt x="0" y="5007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86" name="자유형: 도형 785">
                    <a:extLst>
                      <a:ext uri="{FF2B5EF4-FFF2-40B4-BE49-F238E27FC236}">
                        <a16:creationId xmlns:a16="http://schemas.microsoft.com/office/drawing/2014/main" id="{1E5E4EF8-D191-6A86-74C2-6FB478FE85E0}"/>
                      </a:ext>
                    </a:extLst>
                  </p:cNvPr>
                  <p:cNvSpPr/>
                  <p:nvPr/>
                </p:nvSpPr>
                <p:spPr>
                  <a:xfrm>
                    <a:off x="3791487" y="1553712"/>
                    <a:ext cx="42597" cy="40355"/>
                  </a:xfrm>
                  <a:custGeom>
                    <a:avLst/>
                    <a:gdLst>
                      <a:gd name="connsiteX0" fmla="*/ 0 w 42597"/>
                      <a:gd name="connsiteY0" fmla="*/ 40355 h 40355"/>
                      <a:gd name="connsiteX1" fmla="*/ 42597 w 42597"/>
                      <a:gd name="connsiteY1" fmla="*/ 15694 h 40355"/>
                      <a:gd name="connsiteX2" fmla="*/ 42597 w 42597"/>
                      <a:gd name="connsiteY2" fmla="*/ 0 h 40355"/>
                      <a:gd name="connsiteX3" fmla="*/ 0 w 42597"/>
                      <a:gd name="connsiteY3" fmla="*/ 24661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7" h="40355">
                        <a:moveTo>
                          <a:pt x="0" y="40355"/>
                        </a:moveTo>
                        <a:lnTo>
                          <a:pt x="42597" y="15694"/>
                        </a:lnTo>
                        <a:lnTo>
                          <a:pt x="42597" y="0"/>
                        </a:lnTo>
                        <a:lnTo>
                          <a:pt x="0" y="2466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87" name="자유형: 도형 786">
                    <a:extLst>
                      <a:ext uri="{FF2B5EF4-FFF2-40B4-BE49-F238E27FC236}">
                        <a16:creationId xmlns:a16="http://schemas.microsoft.com/office/drawing/2014/main" id="{E1265519-9BA3-D58B-B5B9-BA705BC83BE4}"/>
                      </a:ext>
                    </a:extLst>
                  </p:cNvPr>
                  <p:cNvSpPr/>
                  <p:nvPr/>
                </p:nvSpPr>
                <p:spPr>
                  <a:xfrm>
                    <a:off x="3612131" y="1589583"/>
                    <a:ext cx="160673" cy="108361"/>
                  </a:xfrm>
                  <a:custGeom>
                    <a:avLst/>
                    <a:gdLst>
                      <a:gd name="connsiteX0" fmla="*/ 0 w 160673"/>
                      <a:gd name="connsiteY0" fmla="*/ 108361 h 108361"/>
                      <a:gd name="connsiteX1" fmla="*/ 160673 w 160673"/>
                      <a:gd name="connsiteY1" fmla="*/ 15694 h 108361"/>
                      <a:gd name="connsiteX2" fmla="*/ 160673 w 160673"/>
                      <a:gd name="connsiteY2" fmla="*/ 0 h 108361"/>
                      <a:gd name="connsiteX3" fmla="*/ 0 w 160673"/>
                      <a:gd name="connsiteY3" fmla="*/ 92667 h 108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0673" h="108361">
                        <a:moveTo>
                          <a:pt x="0" y="108361"/>
                        </a:moveTo>
                        <a:lnTo>
                          <a:pt x="160673" y="15694"/>
                        </a:lnTo>
                        <a:lnTo>
                          <a:pt x="160673" y="0"/>
                        </a:lnTo>
                        <a:lnTo>
                          <a:pt x="0" y="92667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88" name="자유형: 도형 787">
                    <a:extLst>
                      <a:ext uri="{FF2B5EF4-FFF2-40B4-BE49-F238E27FC236}">
                        <a16:creationId xmlns:a16="http://schemas.microsoft.com/office/drawing/2014/main" id="{594B6BBA-9F48-4451-6C2C-EC2C36DF35CE}"/>
                      </a:ext>
                    </a:extLst>
                  </p:cNvPr>
                  <p:cNvSpPr/>
                  <p:nvPr/>
                </p:nvSpPr>
                <p:spPr>
                  <a:xfrm>
                    <a:off x="3612131" y="1694208"/>
                    <a:ext cx="152452" cy="103877"/>
                  </a:xfrm>
                  <a:custGeom>
                    <a:avLst/>
                    <a:gdLst>
                      <a:gd name="connsiteX0" fmla="*/ 152453 w 152452"/>
                      <a:gd name="connsiteY0" fmla="*/ 15694 h 103877"/>
                      <a:gd name="connsiteX1" fmla="*/ 0 w 152452"/>
                      <a:gd name="connsiteY1" fmla="*/ 103877 h 103877"/>
                      <a:gd name="connsiteX2" fmla="*/ 0 w 152452"/>
                      <a:gd name="connsiteY2" fmla="*/ 88183 h 103877"/>
                      <a:gd name="connsiteX3" fmla="*/ 152453 w 152452"/>
                      <a:gd name="connsiteY3" fmla="*/ 0 h 1038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52" h="103877">
                        <a:moveTo>
                          <a:pt x="152453" y="15694"/>
                        </a:moveTo>
                        <a:lnTo>
                          <a:pt x="0" y="103877"/>
                        </a:lnTo>
                        <a:lnTo>
                          <a:pt x="0" y="88183"/>
                        </a:lnTo>
                        <a:lnTo>
                          <a:pt x="152453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89" name="자유형: 도형 788">
                    <a:extLst>
                      <a:ext uri="{FF2B5EF4-FFF2-40B4-BE49-F238E27FC236}">
                        <a16:creationId xmlns:a16="http://schemas.microsoft.com/office/drawing/2014/main" id="{D7457045-AC4F-8285-733B-3B59FCFED47D}"/>
                      </a:ext>
                    </a:extLst>
                  </p:cNvPr>
                  <p:cNvSpPr/>
                  <p:nvPr/>
                </p:nvSpPr>
                <p:spPr>
                  <a:xfrm>
                    <a:off x="3784761" y="1626202"/>
                    <a:ext cx="97898" cy="72489"/>
                  </a:xfrm>
                  <a:custGeom>
                    <a:avLst/>
                    <a:gdLst>
                      <a:gd name="connsiteX0" fmla="*/ 97899 w 97898"/>
                      <a:gd name="connsiteY0" fmla="*/ 15694 h 72489"/>
                      <a:gd name="connsiteX1" fmla="*/ 0 w 97898"/>
                      <a:gd name="connsiteY1" fmla="*/ 72490 h 72489"/>
                      <a:gd name="connsiteX2" fmla="*/ 0 w 97898"/>
                      <a:gd name="connsiteY2" fmla="*/ 56049 h 72489"/>
                      <a:gd name="connsiteX3" fmla="*/ 97899 w 97898"/>
                      <a:gd name="connsiteY3" fmla="*/ 0 h 724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898" h="72489">
                        <a:moveTo>
                          <a:pt x="97899" y="15694"/>
                        </a:moveTo>
                        <a:lnTo>
                          <a:pt x="0" y="72490"/>
                        </a:lnTo>
                        <a:lnTo>
                          <a:pt x="0" y="56049"/>
                        </a:lnTo>
                        <a:lnTo>
                          <a:pt x="9789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0" name="자유형: 도형 789">
                    <a:extLst>
                      <a:ext uri="{FF2B5EF4-FFF2-40B4-BE49-F238E27FC236}">
                        <a16:creationId xmlns:a16="http://schemas.microsoft.com/office/drawing/2014/main" id="{BAF9FECE-3E0C-5087-5DC6-B108FF757FF1}"/>
                      </a:ext>
                    </a:extLst>
                  </p:cNvPr>
                  <p:cNvSpPr/>
                  <p:nvPr/>
                </p:nvSpPr>
                <p:spPr>
                  <a:xfrm>
                    <a:off x="3900595" y="1595562"/>
                    <a:ext cx="35123" cy="35871"/>
                  </a:xfrm>
                  <a:custGeom>
                    <a:avLst/>
                    <a:gdLst>
                      <a:gd name="connsiteX0" fmla="*/ 35124 w 35123"/>
                      <a:gd name="connsiteY0" fmla="*/ 15694 h 35871"/>
                      <a:gd name="connsiteX1" fmla="*/ 0 w 35123"/>
                      <a:gd name="connsiteY1" fmla="*/ 35871 h 35871"/>
                      <a:gd name="connsiteX2" fmla="*/ 0 w 35123"/>
                      <a:gd name="connsiteY2" fmla="*/ 20178 h 35871"/>
                      <a:gd name="connsiteX3" fmla="*/ 35124 w 35123"/>
                      <a:gd name="connsiteY3" fmla="*/ 0 h 35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5871">
                        <a:moveTo>
                          <a:pt x="35124" y="15694"/>
                        </a:moveTo>
                        <a:lnTo>
                          <a:pt x="0" y="35871"/>
                        </a:lnTo>
                        <a:lnTo>
                          <a:pt x="0" y="20178"/>
                        </a:lnTo>
                        <a:lnTo>
                          <a:pt x="3512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1" name="자유형: 도형 790">
                    <a:extLst>
                      <a:ext uri="{FF2B5EF4-FFF2-40B4-BE49-F238E27FC236}">
                        <a16:creationId xmlns:a16="http://schemas.microsoft.com/office/drawing/2014/main" id="{268E2CE8-7AF4-B54D-BD05-E63944295490}"/>
                      </a:ext>
                    </a:extLst>
                  </p:cNvPr>
                  <p:cNvSpPr/>
                  <p:nvPr/>
                </p:nvSpPr>
                <p:spPr>
                  <a:xfrm>
                    <a:off x="3780277" y="1527556"/>
                    <a:ext cx="155441" cy="105371"/>
                  </a:xfrm>
                  <a:custGeom>
                    <a:avLst/>
                    <a:gdLst>
                      <a:gd name="connsiteX0" fmla="*/ 0 w 155441"/>
                      <a:gd name="connsiteY0" fmla="*/ 105372 h 105371"/>
                      <a:gd name="connsiteX1" fmla="*/ 155442 w 155441"/>
                      <a:gd name="connsiteY1" fmla="*/ 15694 h 105371"/>
                      <a:gd name="connsiteX2" fmla="*/ 155442 w 155441"/>
                      <a:gd name="connsiteY2" fmla="*/ 0 h 105371"/>
                      <a:gd name="connsiteX3" fmla="*/ 0 w 155441"/>
                      <a:gd name="connsiteY3" fmla="*/ 89678 h 1053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5441" h="105371">
                        <a:moveTo>
                          <a:pt x="0" y="105372"/>
                        </a:moveTo>
                        <a:lnTo>
                          <a:pt x="155442" y="15694"/>
                        </a:lnTo>
                        <a:lnTo>
                          <a:pt x="155442" y="0"/>
                        </a:lnTo>
                        <a:lnTo>
                          <a:pt x="0" y="8967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2" name="자유형: 도형 791">
                    <a:extLst>
                      <a:ext uri="{FF2B5EF4-FFF2-40B4-BE49-F238E27FC236}">
                        <a16:creationId xmlns:a16="http://schemas.microsoft.com/office/drawing/2014/main" id="{F3B3CE87-0964-8F86-8213-BE75CA289949}"/>
                      </a:ext>
                    </a:extLst>
                  </p:cNvPr>
                  <p:cNvSpPr/>
                  <p:nvPr/>
                </p:nvSpPr>
                <p:spPr>
                  <a:xfrm>
                    <a:off x="3612131" y="1561185"/>
                    <a:ext cx="323588" cy="202523"/>
                  </a:xfrm>
                  <a:custGeom>
                    <a:avLst/>
                    <a:gdLst>
                      <a:gd name="connsiteX0" fmla="*/ 0 w 323588"/>
                      <a:gd name="connsiteY0" fmla="*/ 202523 h 202523"/>
                      <a:gd name="connsiteX1" fmla="*/ 323588 w 323588"/>
                      <a:gd name="connsiteY1" fmla="*/ 15694 h 202523"/>
                      <a:gd name="connsiteX2" fmla="*/ 323588 w 323588"/>
                      <a:gd name="connsiteY2" fmla="*/ 0 h 202523"/>
                      <a:gd name="connsiteX3" fmla="*/ 0 w 323588"/>
                      <a:gd name="connsiteY3" fmla="*/ 186829 h 202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3588" h="202523">
                        <a:moveTo>
                          <a:pt x="0" y="202523"/>
                        </a:moveTo>
                        <a:lnTo>
                          <a:pt x="323588" y="15694"/>
                        </a:lnTo>
                        <a:lnTo>
                          <a:pt x="323588" y="0"/>
                        </a:lnTo>
                        <a:lnTo>
                          <a:pt x="0" y="186829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3" name="자유형: 도형 792">
                    <a:extLst>
                      <a:ext uri="{FF2B5EF4-FFF2-40B4-BE49-F238E27FC236}">
                        <a16:creationId xmlns:a16="http://schemas.microsoft.com/office/drawing/2014/main" id="{5E563E5C-B791-A1D3-727A-2FA930892972}"/>
                      </a:ext>
                    </a:extLst>
                  </p:cNvPr>
                  <p:cNvSpPr/>
                  <p:nvPr/>
                </p:nvSpPr>
                <p:spPr>
                  <a:xfrm>
                    <a:off x="3786255" y="1668052"/>
                    <a:ext cx="149463" cy="101635"/>
                  </a:xfrm>
                  <a:custGeom>
                    <a:avLst/>
                    <a:gdLst>
                      <a:gd name="connsiteX0" fmla="*/ 0 w 149463"/>
                      <a:gd name="connsiteY0" fmla="*/ 101635 h 101635"/>
                      <a:gd name="connsiteX1" fmla="*/ 149463 w 149463"/>
                      <a:gd name="connsiteY1" fmla="*/ 15694 h 101635"/>
                      <a:gd name="connsiteX2" fmla="*/ 149463 w 149463"/>
                      <a:gd name="connsiteY2" fmla="*/ 0 h 101635"/>
                      <a:gd name="connsiteX3" fmla="*/ 0 w 149463"/>
                      <a:gd name="connsiteY3" fmla="*/ 85942 h 101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9463" h="101635">
                        <a:moveTo>
                          <a:pt x="0" y="101635"/>
                        </a:moveTo>
                        <a:lnTo>
                          <a:pt x="149463" y="15694"/>
                        </a:lnTo>
                        <a:lnTo>
                          <a:pt x="149463" y="0"/>
                        </a:lnTo>
                        <a:lnTo>
                          <a:pt x="0" y="85942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4" name="자유형: 도형 793">
                    <a:extLst>
                      <a:ext uri="{FF2B5EF4-FFF2-40B4-BE49-F238E27FC236}">
                        <a16:creationId xmlns:a16="http://schemas.microsoft.com/office/drawing/2014/main" id="{5AAF33AC-BF68-08B3-4EA1-48DF68940627}"/>
                      </a:ext>
                    </a:extLst>
                  </p:cNvPr>
                  <p:cNvSpPr/>
                  <p:nvPr/>
                </p:nvSpPr>
                <p:spPr>
                  <a:xfrm>
                    <a:off x="3612131" y="1626949"/>
                    <a:ext cx="150958" cy="103129"/>
                  </a:xfrm>
                  <a:custGeom>
                    <a:avLst/>
                    <a:gdLst>
                      <a:gd name="connsiteX0" fmla="*/ 0 w 150958"/>
                      <a:gd name="connsiteY0" fmla="*/ 103130 h 103129"/>
                      <a:gd name="connsiteX1" fmla="*/ 150958 w 150958"/>
                      <a:gd name="connsiteY1" fmla="*/ 15694 h 103129"/>
                      <a:gd name="connsiteX2" fmla="*/ 150958 w 150958"/>
                      <a:gd name="connsiteY2" fmla="*/ 0 h 103129"/>
                      <a:gd name="connsiteX3" fmla="*/ 0 w 150958"/>
                      <a:gd name="connsiteY3" fmla="*/ 87436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8" h="103129">
                        <a:moveTo>
                          <a:pt x="0" y="103130"/>
                        </a:moveTo>
                        <a:lnTo>
                          <a:pt x="150958" y="15694"/>
                        </a:lnTo>
                        <a:lnTo>
                          <a:pt x="150958" y="0"/>
                        </a:lnTo>
                        <a:lnTo>
                          <a:pt x="0" y="87436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5" name="자유형: 도형 794">
                    <a:extLst>
                      <a:ext uri="{FF2B5EF4-FFF2-40B4-BE49-F238E27FC236}">
                        <a16:creationId xmlns:a16="http://schemas.microsoft.com/office/drawing/2014/main" id="{88ECCE50-EA53-BA60-1CF5-48AE17CFA698}"/>
                      </a:ext>
                    </a:extLst>
                  </p:cNvPr>
                  <p:cNvSpPr/>
                  <p:nvPr/>
                </p:nvSpPr>
                <p:spPr>
                  <a:xfrm>
                    <a:off x="3612131" y="1709154"/>
                    <a:ext cx="187576" cy="124054"/>
                  </a:xfrm>
                  <a:custGeom>
                    <a:avLst/>
                    <a:gdLst>
                      <a:gd name="connsiteX0" fmla="*/ 187577 w 187576"/>
                      <a:gd name="connsiteY0" fmla="*/ 15694 h 124054"/>
                      <a:gd name="connsiteX1" fmla="*/ 0 w 187576"/>
                      <a:gd name="connsiteY1" fmla="*/ 124055 h 124054"/>
                      <a:gd name="connsiteX2" fmla="*/ 0 w 187576"/>
                      <a:gd name="connsiteY2" fmla="*/ 108361 h 124054"/>
                      <a:gd name="connsiteX3" fmla="*/ 187577 w 187576"/>
                      <a:gd name="connsiteY3" fmla="*/ 0 h 1240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7576" h="124054">
                        <a:moveTo>
                          <a:pt x="187577" y="15694"/>
                        </a:moveTo>
                        <a:lnTo>
                          <a:pt x="0" y="124055"/>
                        </a:lnTo>
                        <a:lnTo>
                          <a:pt x="0" y="108361"/>
                        </a:lnTo>
                        <a:lnTo>
                          <a:pt x="18757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6" name="자유형: 도형 795">
                    <a:extLst>
                      <a:ext uri="{FF2B5EF4-FFF2-40B4-BE49-F238E27FC236}">
                        <a16:creationId xmlns:a16="http://schemas.microsoft.com/office/drawing/2014/main" id="{25FC1A3D-D526-9EEF-6335-9A38722EB704}"/>
                      </a:ext>
                    </a:extLst>
                  </p:cNvPr>
                  <p:cNvSpPr/>
                  <p:nvPr/>
                </p:nvSpPr>
                <p:spPr>
                  <a:xfrm>
                    <a:off x="3830347" y="1630686"/>
                    <a:ext cx="105371" cy="76226"/>
                  </a:xfrm>
                  <a:custGeom>
                    <a:avLst/>
                    <a:gdLst>
                      <a:gd name="connsiteX0" fmla="*/ 105372 w 105371"/>
                      <a:gd name="connsiteY0" fmla="*/ 15694 h 76226"/>
                      <a:gd name="connsiteX1" fmla="*/ 0 w 105371"/>
                      <a:gd name="connsiteY1" fmla="*/ 76226 h 76226"/>
                      <a:gd name="connsiteX2" fmla="*/ 0 w 105371"/>
                      <a:gd name="connsiteY2" fmla="*/ 60533 h 76226"/>
                      <a:gd name="connsiteX3" fmla="*/ 105372 w 105371"/>
                      <a:gd name="connsiteY3" fmla="*/ 0 h 76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226">
                        <a:moveTo>
                          <a:pt x="105372" y="15694"/>
                        </a:moveTo>
                        <a:lnTo>
                          <a:pt x="0" y="76226"/>
                        </a:lnTo>
                        <a:lnTo>
                          <a:pt x="0" y="60533"/>
                        </a:lnTo>
                        <a:lnTo>
                          <a:pt x="105372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797" name="그래픽 226">
                  <a:extLst>
                    <a:ext uri="{FF2B5EF4-FFF2-40B4-BE49-F238E27FC236}">
                      <a16:creationId xmlns:a16="http://schemas.microsoft.com/office/drawing/2014/main" id="{C8A064C5-2C01-AB73-C0FF-51045526F69E}"/>
                    </a:ext>
                  </a:extLst>
                </p:cNvPr>
                <p:cNvGrpSpPr/>
                <p:nvPr/>
              </p:nvGrpSpPr>
              <p:grpSpPr>
                <a:xfrm>
                  <a:off x="3612131" y="1701681"/>
                  <a:ext cx="323588" cy="375153"/>
                  <a:chOff x="3612131" y="1701681"/>
                  <a:chExt cx="323588" cy="375153"/>
                </a:xfrm>
                <a:solidFill>
                  <a:srgbClr val="A9C3D5"/>
                </a:solidFill>
              </p:grpSpPr>
              <p:sp>
                <p:nvSpPr>
                  <p:cNvPr id="798" name="자유형: 도형 797">
                    <a:extLst>
                      <a:ext uri="{FF2B5EF4-FFF2-40B4-BE49-F238E27FC236}">
                        <a16:creationId xmlns:a16="http://schemas.microsoft.com/office/drawing/2014/main" id="{60282861-3E5D-5014-CE7C-991AC0AFDB48}"/>
                      </a:ext>
                    </a:extLst>
                  </p:cNvPr>
                  <p:cNvSpPr/>
                  <p:nvPr/>
                </p:nvSpPr>
                <p:spPr>
                  <a:xfrm>
                    <a:off x="3612131" y="1811536"/>
                    <a:ext cx="132275" cy="92667"/>
                  </a:xfrm>
                  <a:custGeom>
                    <a:avLst/>
                    <a:gdLst>
                      <a:gd name="connsiteX0" fmla="*/ 132275 w 132275"/>
                      <a:gd name="connsiteY0" fmla="*/ 15694 h 92667"/>
                      <a:gd name="connsiteX1" fmla="*/ 0 w 132275"/>
                      <a:gd name="connsiteY1" fmla="*/ 92667 h 92667"/>
                      <a:gd name="connsiteX2" fmla="*/ 0 w 132275"/>
                      <a:gd name="connsiteY2" fmla="*/ 76974 h 92667"/>
                      <a:gd name="connsiteX3" fmla="*/ 132275 w 132275"/>
                      <a:gd name="connsiteY3" fmla="*/ 0 h 926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275" h="92667">
                        <a:moveTo>
                          <a:pt x="132275" y="15694"/>
                        </a:moveTo>
                        <a:lnTo>
                          <a:pt x="0" y="92667"/>
                        </a:lnTo>
                        <a:lnTo>
                          <a:pt x="0" y="76974"/>
                        </a:lnTo>
                        <a:lnTo>
                          <a:pt x="132275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9" name="자유형: 도형 798">
                    <a:extLst>
                      <a:ext uri="{FF2B5EF4-FFF2-40B4-BE49-F238E27FC236}">
                        <a16:creationId xmlns:a16="http://schemas.microsoft.com/office/drawing/2014/main" id="{B8E3CEE6-803E-502A-9F7D-DE6EC702E3C0}"/>
                      </a:ext>
                    </a:extLst>
                  </p:cNvPr>
                  <p:cNvSpPr/>
                  <p:nvPr/>
                </p:nvSpPr>
                <p:spPr>
                  <a:xfrm>
                    <a:off x="3760099" y="1777907"/>
                    <a:ext cx="42597" cy="40355"/>
                  </a:xfrm>
                  <a:custGeom>
                    <a:avLst/>
                    <a:gdLst>
                      <a:gd name="connsiteX0" fmla="*/ 42597 w 42597"/>
                      <a:gd name="connsiteY0" fmla="*/ 15694 h 40355"/>
                      <a:gd name="connsiteX1" fmla="*/ 0 w 42597"/>
                      <a:gd name="connsiteY1" fmla="*/ 40355 h 40355"/>
                      <a:gd name="connsiteX2" fmla="*/ 0 w 42597"/>
                      <a:gd name="connsiteY2" fmla="*/ 24662 h 40355"/>
                      <a:gd name="connsiteX3" fmla="*/ 42597 w 42597"/>
                      <a:gd name="connsiteY3" fmla="*/ 0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7" h="40355">
                        <a:moveTo>
                          <a:pt x="42597" y="15694"/>
                        </a:moveTo>
                        <a:lnTo>
                          <a:pt x="0" y="40355"/>
                        </a:lnTo>
                        <a:lnTo>
                          <a:pt x="0" y="24662"/>
                        </a:lnTo>
                        <a:lnTo>
                          <a:pt x="4259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0" name="자유형: 도형 799">
                    <a:extLst>
                      <a:ext uri="{FF2B5EF4-FFF2-40B4-BE49-F238E27FC236}">
                        <a16:creationId xmlns:a16="http://schemas.microsoft.com/office/drawing/2014/main" id="{471D149F-C098-468B-2305-9E08FF70A54A}"/>
                      </a:ext>
                    </a:extLst>
                  </p:cNvPr>
                  <p:cNvSpPr/>
                  <p:nvPr/>
                </p:nvSpPr>
                <p:spPr>
                  <a:xfrm>
                    <a:off x="3820632" y="1701681"/>
                    <a:ext cx="115086" cy="81457"/>
                  </a:xfrm>
                  <a:custGeom>
                    <a:avLst/>
                    <a:gdLst>
                      <a:gd name="connsiteX0" fmla="*/ 115087 w 115086"/>
                      <a:gd name="connsiteY0" fmla="*/ 15694 h 81457"/>
                      <a:gd name="connsiteX1" fmla="*/ 0 w 115086"/>
                      <a:gd name="connsiteY1" fmla="*/ 81458 h 81457"/>
                      <a:gd name="connsiteX2" fmla="*/ 0 w 115086"/>
                      <a:gd name="connsiteY2" fmla="*/ 65764 h 81457"/>
                      <a:gd name="connsiteX3" fmla="*/ 115087 w 115086"/>
                      <a:gd name="connsiteY3" fmla="*/ 0 h 814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086" h="81457">
                        <a:moveTo>
                          <a:pt x="115087" y="15694"/>
                        </a:moveTo>
                        <a:lnTo>
                          <a:pt x="0" y="81458"/>
                        </a:lnTo>
                        <a:lnTo>
                          <a:pt x="0" y="65764"/>
                        </a:lnTo>
                        <a:lnTo>
                          <a:pt x="11508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1" name="자유형: 도형 800">
                    <a:extLst>
                      <a:ext uri="{FF2B5EF4-FFF2-40B4-BE49-F238E27FC236}">
                        <a16:creationId xmlns:a16="http://schemas.microsoft.com/office/drawing/2014/main" id="{BA0A5BD3-4414-75F4-2CAE-007C363076FE}"/>
                      </a:ext>
                    </a:extLst>
                  </p:cNvPr>
                  <p:cNvSpPr/>
                  <p:nvPr/>
                </p:nvSpPr>
                <p:spPr>
                  <a:xfrm>
                    <a:off x="3829600" y="1801821"/>
                    <a:ext cx="106118" cy="76973"/>
                  </a:xfrm>
                  <a:custGeom>
                    <a:avLst/>
                    <a:gdLst>
                      <a:gd name="connsiteX0" fmla="*/ 0 w 106118"/>
                      <a:gd name="connsiteY0" fmla="*/ 76974 h 76973"/>
                      <a:gd name="connsiteX1" fmla="*/ 106119 w 106118"/>
                      <a:gd name="connsiteY1" fmla="*/ 15694 h 76973"/>
                      <a:gd name="connsiteX2" fmla="*/ 106119 w 106118"/>
                      <a:gd name="connsiteY2" fmla="*/ 0 h 76973"/>
                      <a:gd name="connsiteX3" fmla="*/ 0 w 106118"/>
                      <a:gd name="connsiteY3" fmla="*/ 61280 h 769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118" h="76973">
                        <a:moveTo>
                          <a:pt x="0" y="76974"/>
                        </a:moveTo>
                        <a:lnTo>
                          <a:pt x="106119" y="15694"/>
                        </a:lnTo>
                        <a:lnTo>
                          <a:pt x="106119" y="0"/>
                        </a:lnTo>
                        <a:lnTo>
                          <a:pt x="0" y="6128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2" name="자유형: 도형 801">
                    <a:extLst>
                      <a:ext uri="{FF2B5EF4-FFF2-40B4-BE49-F238E27FC236}">
                        <a16:creationId xmlns:a16="http://schemas.microsoft.com/office/drawing/2014/main" id="{DEB34909-732F-76A2-1701-BF2AB26C298F}"/>
                      </a:ext>
                    </a:extLst>
                  </p:cNvPr>
                  <p:cNvSpPr/>
                  <p:nvPr/>
                </p:nvSpPr>
                <p:spPr>
                  <a:xfrm>
                    <a:off x="3711524" y="1872817"/>
                    <a:ext cx="100887" cy="73984"/>
                  </a:xfrm>
                  <a:custGeom>
                    <a:avLst/>
                    <a:gdLst>
                      <a:gd name="connsiteX0" fmla="*/ 0 w 100887"/>
                      <a:gd name="connsiteY0" fmla="*/ 73984 h 73984"/>
                      <a:gd name="connsiteX1" fmla="*/ 100888 w 100887"/>
                      <a:gd name="connsiteY1" fmla="*/ 15694 h 73984"/>
                      <a:gd name="connsiteX2" fmla="*/ 100888 w 100887"/>
                      <a:gd name="connsiteY2" fmla="*/ 0 h 73984"/>
                      <a:gd name="connsiteX3" fmla="*/ 0 w 100887"/>
                      <a:gd name="connsiteY3" fmla="*/ 58291 h 73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0887" h="73984">
                        <a:moveTo>
                          <a:pt x="0" y="73984"/>
                        </a:moveTo>
                        <a:lnTo>
                          <a:pt x="100888" y="15694"/>
                        </a:lnTo>
                        <a:lnTo>
                          <a:pt x="100888" y="0"/>
                        </a:lnTo>
                        <a:lnTo>
                          <a:pt x="0" y="5829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3" name="자유형: 도형 802">
                    <a:extLst>
                      <a:ext uri="{FF2B5EF4-FFF2-40B4-BE49-F238E27FC236}">
                        <a16:creationId xmlns:a16="http://schemas.microsoft.com/office/drawing/2014/main" id="{1A17034A-E613-9813-9B8C-A96764847D8C}"/>
                      </a:ext>
                    </a:extLst>
                  </p:cNvPr>
                  <p:cNvSpPr/>
                  <p:nvPr/>
                </p:nvSpPr>
                <p:spPr>
                  <a:xfrm>
                    <a:off x="3612131" y="1942317"/>
                    <a:ext cx="80710" cy="62027"/>
                  </a:xfrm>
                  <a:custGeom>
                    <a:avLst/>
                    <a:gdLst>
                      <a:gd name="connsiteX0" fmla="*/ 0 w 80710"/>
                      <a:gd name="connsiteY0" fmla="*/ 62027 h 62027"/>
                      <a:gd name="connsiteX1" fmla="*/ 80710 w 80710"/>
                      <a:gd name="connsiteY1" fmla="*/ 15694 h 62027"/>
                      <a:gd name="connsiteX2" fmla="*/ 80710 w 80710"/>
                      <a:gd name="connsiteY2" fmla="*/ 0 h 62027"/>
                      <a:gd name="connsiteX3" fmla="*/ 0 w 80710"/>
                      <a:gd name="connsiteY3" fmla="*/ 46334 h 620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0710" h="62027">
                        <a:moveTo>
                          <a:pt x="0" y="62027"/>
                        </a:moveTo>
                        <a:lnTo>
                          <a:pt x="80710" y="15694"/>
                        </a:lnTo>
                        <a:lnTo>
                          <a:pt x="80710" y="0"/>
                        </a:lnTo>
                        <a:lnTo>
                          <a:pt x="0" y="46334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4" name="자유형: 도형 803">
                    <a:extLst>
                      <a:ext uri="{FF2B5EF4-FFF2-40B4-BE49-F238E27FC236}">
                        <a16:creationId xmlns:a16="http://schemas.microsoft.com/office/drawing/2014/main" id="{BA0A1344-E546-10F5-8E10-B877699791BD}"/>
                      </a:ext>
                    </a:extLst>
                  </p:cNvPr>
                  <p:cNvSpPr/>
                  <p:nvPr/>
                </p:nvSpPr>
                <p:spPr>
                  <a:xfrm>
                    <a:off x="3612131" y="1824988"/>
                    <a:ext cx="165157" cy="111350"/>
                  </a:xfrm>
                  <a:custGeom>
                    <a:avLst/>
                    <a:gdLst>
                      <a:gd name="connsiteX0" fmla="*/ 165157 w 165157"/>
                      <a:gd name="connsiteY0" fmla="*/ 15694 h 111350"/>
                      <a:gd name="connsiteX1" fmla="*/ 0 w 165157"/>
                      <a:gd name="connsiteY1" fmla="*/ 111350 h 111350"/>
                      <a:gd name="connsiteX2" fmla="*/ 0 w 165157"/>
                      <a:gd name="connsiteY2" fmla="*/ 95657 h 111350"/>
                      <a:gd name="connsiteX3" fmla="*/ 165157 w 165157"/>
                      <a:gd name="connsiteY3" fmla="*/ 0 h 11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1350">
                        <a:moveTo>
                          <a:pt x="165157" y="15694"/>
                        </a:moveTo>
                        <a:lnTo>
                          <a:pt x="0" y="111350"/>
                        </a:lnTo>
                        <a:lnTo>
                          <a:pt x="0" y="95657"/>
                        </a:lnTo>
                        <a:lnTo>
                          <a:pt x="16515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5" name="자유형: 도형 804">
                    <a:extLst>
                      <a:ext uri="{FF2B5EF4-FFF2-40B4-BE49-F238E27FC236}">
                        <a16:creationId xmlns:a16="http://schemas.microsoft.com/office/drawing/2014/main" id="{533A8938-9D5C-9F55-86B0-130C8F0FD945}"/>
                      </a:ext>
                    </a:extLst>
                  </p:cNvPr>
                  <p:cNvSpPr/>
                  <p:nvPr/>
                </p:nvSpPr>
                <p:spPr>
                  <a:xfrm>
                    <a:off x="3784761" y="1767445"/>
                    <a:ext cx="150957" cy="102382"/>
                  </a:xfrm>
                  <a:custGeom>
                    <a:avLst/>
                    <a:gdLst>
                      <a:gd name="connsiteX0" fmla="*/ 150958 w 150957"/>
                      <a:gd name="connsiteY0" fmla="*/ 15694 h 102382"/>
                      <a:gd name="connsiteX1" fmla="*/ 0 w 150957"/>
                      <a:gd name="connsiteY1" fmla="*/ 102382 h 102382"/>
                      <a:gd name="connsiteX2" fmla="*/ 0 w 150957"/>
                      <a:gd name="connsiteY2" fmla="*/ 86689 h 102382"/>
                      <a:gd name="connsiteX3" fmla="*/ 150958 w 150957"/>
                      <a:gd name="connsiteY3" fmla="*/ 0 h 102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7" h="102382">
                        <a:moveTo>
                          <a:pt x="150958" y="15694"/>
                        </a:moveTo>
                        <a:lnTo>
                          <a:pt x="0" y="102382"/>
                        </a:lnTo>
                        <a:lnTo>
                          <a:pt x="0" y="86689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6" name="자유형: 도형 805">
                    <a:extLst>
                      <a:ext uri="{FF2B5EF4-FFF2-40B4-BE49-F238E27FC236}">
                        <a16:creationId xmlns:a16="http://schemas.microsoft.com/office/drawing/2014/main" id="{3E9F9EF8-8856-AC5A-BED3-883C7AC36434}"/>
                      </a:ext>
                    </a:extLst>
                  </p:cNvPr>
                  <p:cNvSpPr/>
                  <p:nvPr/>
                </p:nvSpPr>
                <p:spPr>
                  <a:xfrm>
                    <a:off x="3751132" y="1873564"/>
                    <a:ext cx="184587" cy="122560"/>
                  </a:xfrm>
                  <a:custGeom>
                    <a:avLst/>
                    <a:gdLst>
                      <a:gd name="connsiteX0" fmla="*/ 184587 w 184587"/>
                      <a:gd name="connsiteY0" fmla="*/ 16441 h 122560"/>
                      <a:gd name="connsiteX1" fmla="*/ 0 w 184587"/>
                      <a:gd name="connsiteY1" fmla="*/ 122560 h 122560"/>
                      <a:gd name="connsiteX2" fmla="*/ 0 w 184587"/>
                      <a:gd name="connsiteY2" fmla="*/ 106866 h 122560"/>
                      <a:gd name="connsiteX3" fmla="*/ 184587 w 184587"/>
                      <a:gd name="connsiteY3" fmla="*/ 0 h 12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4587" h="122560">
                        <a:moveTo>
                          <a:pt x="184587" y="16441"/>
                        </a:moveTo>
                        <a:lnTo>
                          <a:pt x="0" y="122560"/>
                        </a:lnTo>
                        <a:lnTo>
                          <a:pt x="0" y="106866"/>
                        </a:lnTo>
                        <a:lnTo>
                          <a:pt x="18458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7" name="자유형: 도형 806">
                    <a:extLst>
                      <a:ext uri="{FF2B5EF4-FFF2-40B4-BE49-F238E27FC236}">
                        <a16:creationId xmlns:a16="http://schemas.microsoft.com/office/drawing/2014/main" id="{622D1BA5-4817-B009-CD58-ECA78956BD48}"/>
                      </a:ext>
                    </a:extLst>
                  </p:cNvPr>
                  <p:cNvSpPr/>
                  <p:nvPr/>
                </p:nvSpPr>
                <p:spPr>
                  <a:xfrm>
                    <a:off x="3612131" y="1991640"/>
                    <a:ext cx="119570" cy="85194"/>
                  </a:xfrm>
                  <a:custGeom>
                    <a:avLst/>
                    <a:gdLst>
                      <a:gd name="connsiteX0" fmla="*/ 119571 w 119570"/>
                      <a:gd name="connsiteY0" fmla="*/ 15694 h 85194"/>
                      <a:gd name="connsiteX1" fmla="*/ 0 w 119570"/>
                      <a:gd name="connsiteY1" fmla="*/ 85194 h 85194"/>
                      <a:gd name="connsiteX2" fmla="*/ 0 w 119570"/>
                      <a:gd name="connsiteY2" fmla="*/ 69501 h 85194"/>
                      <a:gd name="connsiteX3" fmla="*/ 119571 w 119570"/>
                      <a:gd name="connsiteY3" fmla="*/ 0 h 851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5194">
                        <a:moveTo>
                          <a:pt x="119571" y="15694"/>
                        </a:moveTo>
                        <a:lnTo>
                          <a:pt x="0" y="85194"/>
                        </a:lnTo>
                        <a:lnTo>
                          <a:pt x="0" y="69501"/>
                        </a:lnTo>
                        <a:lnTo>
                          <a:pt x="119571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8" name="자유형: 도형 807">
                    <a:extLst>
                      <a:ext uri="{FF2B5EF4-FFF2-40B4-BE49-F238E27FC236}">
                        <a16:creationId xmlns:a16="http://schemas.microsoft.com/office/drawing/2014/main" id="{96E9CFDB-ECD6-F9CE-97FD-75E70215C52A}"/>
                      </a:ext>
                    </a:extLst>
                  </p:cNvPr>
                  <p:cNvSpPr/>
                  <p:nvPr/>
                </p:nvSpPr>
                <p:spPr>
                  <a:xfrm>
                    <a:off x="3794476" y="1733815"/>
                    <a:ext cx="141242" cy="97151"/>
                  </a:xfrm>
                  <a:custGeom>
                    <a:avLst/>
                    <a:gdLst>
                      <a:gd name="connsiteX0" fmla="*/ 141243 w 141242"/>
                      <a:gd name="connsiteY0" fmla="*/ 15694 h 97151"/>
                      <a:gd name="connsiteX1" fmla="*/ 0 w 141242"/>
                      <a:gd name="connsiteY1" fmla="*/ 97151 h 97151"/>
                      <a:gd name="connsiteX2" fmla="*/ 0 w 141242"/>
                      <a:gd name="connsiteY2" fmla="*/ 81458 h 97151"/>
                      <a:gd name="connsiteX3" fmla="*/ 141243 w 141242"/>
                      <a:gd name="connsiteY3" fmla="*/ 0 h 9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242" h="97151">
                        <a:moveTo>
                          <a:pt x="141243" y="15694"/>
                        </a:moveTo>
                        <a:lnTo>
                          <a:pt x="0" y="97151"/>
                        </a:lnTo>
                        <a:lnTo>
                          <a:pt x="0" y="81458"/>
                        </a:lnTo>
                        <a:lnTo>
                          <a:pt x="141243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9" name="자유형: 도형 808">
                    <a:extLst>
                      <a:ext uri="{FF2B5EF4-FFF2-40B4-BE49-F238E27FC236}">
                        <a16:creationId xmlns:a16="http://schemas.microsoft.com/office/drawing/2014/main" id="{2A103123-8BED-234C-F859-5573F3447F33}"/>
                      </a:ext>
                    </a:extLst>
                  </p:cNvPr>
                  <p:cNvSpPr/>
                  <p:nvPr/>
                </p:nvSpPr>
                <p:spPr>
                  <a:xfrm>
                    <a:off x="3794476" y="1836945"/>
                    <a:ext cx="141242" cy="97151"/>
                  </a:xfrm>
                  <a:custGeom>
                    <a:avLst/>
                    <a:gdLst>
                      <a:gd name="connsiteX0" fmla="*/ 0 w 141242"/>
                      <a:gd name="connsiteY0" fmla="*/ 97151 h 97151"/>
                      <a:gd name="connsiteX1" fmla="*/ 141243 w 141242"/>
                      <a:gd name="connsiteY1" fmla="*/ 15694 h 97151"/>
                      <a:gd name="connsiteX2" fmla="*/ 141243 w 141242"/>
                      <a:gd name="connsiteY2" fmla="*/ 0 h 97151"/>
                      <a:gd name="connsiteX3" fmla="*/ 0 w 141242"/>
                      <a:gd name="connsiteY3" fmla="*/ 81458 h 9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242" h="97151">
                        <a:moveTo>
                          <a:pt x="0" y="97151"/>
                        </a:moveTo>
                        <a:lnTo>
                          <a:pt x="141243" y="15694"/>
                        </a:lnTo>
                        <a:lnTo>
                          <a:pt x="141243" y="0"/>
                        </a:lnTo>
                        <a:lnTo>
                          <a:pt x="0" y="8145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0" name="자유형: 도형 809">
                    <a:extLst>
                      <a:ext uri="{FF2B5EF4-FFF2-40B4-BE49-F238E27FC236}">
                        <a16:creationId xmlns:a16="http://schemas.microsoft.com/office/drawing/2014/main" id="{FD06159D-11F5-0D71-AD79-8DB7AED389CF}"/>
                      </a:ext>
                    </a:extLst>
                  </p:cNvPr>
                  <p:cNvSpPr/>
                  <p:nvPr/>
                </p:nvSpPr>
                <p:spPr>
                  <a:xfrm>
                    <a:off x="3612131" y="1928118"/>
                    <a:ext cx="165157" cy="111350"/>
                  </a:xfrm>
                  <a:custGeom>
                    <a:avLst/>
                    <a:gdLst>
                      <a:gd name="connsiteX0" fmla="*/ 0 w 165157"/>
                      <a:gd name="connsiteY0" fmla="*/ 111350 h 111350"/>
                      <a:gd name="connsiteX1" fmla="*/ 165157 w 165157"/>
                      <a:gd name="connsiteY1" fmla="*/ 15694 h 111350"/>
                      <a:gd name="connsiteX2" fmla="*/ 165157 w 165157"/>
                      <a:gd name="connsiteY2" fmla="*/ 0 h 111350"/>
                      <a:gd name="connsiteX3" fmla="*/ 0 w 165157"/>
                      <a:gd name="connsiteY3" fmla="*/ 95657 h 11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1350">
                        <a:moveTo>
                          <a:pt x="0" y="111350"/>
                        </a:moveTo>
                        <a:lnTo>
                          <a:pt x="165157" y="15694"/>
                        </a:lnTo>
                        <a:lnTo>
                          <a:pt x="165157" y="0"/>
                        </a:lnTo>
                        <a:lnTo>
                          <a:pt x="0" y="95657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11" name="그래픽 226">
                  <a:extLst>
                    <a:ext uri="{FF2B5EF4-FFF2-40B4-BE49-F238E27FC236}">
                      <a16:creationId xmlns:a16="http://schemas.microsoft.com/office/drawing/2014/main" id="{963DA906-D713-EEB9-9620-437750D6D73F}"/>
                    </a:ext>
                  </a:extLst>
                </p:cNvPr>
                <p:cNvGrpSpPr/>
                <p:nvPr/>
              </p:nvGrpSpPr>
              <p:grpSpPr>
                <a:xfrm>
                  <a:off x="3254166" y="1821999"/>
                  <a:ext cx="149463" cy="254835"/>
                  <a:chOff x="3254166" y="1821999"/>
                  <a:chExt cx="149463" cy="254835"/>
                </a:xfrm>
                <a:solidFill>
                  <a:srgbClr val="A9C3D5"/>
                </a:solidFill>
              </p:grpSpPr>
              <p:sp>
                <p:nvSpPr>
                  <p:cNvPr id="812" name="자유형: 도형 811">
                    <a:extLst>
                      <a:ext uri="{FF2B5EF4-FFF2-40B4-BE49-F238E27FC236}">
                        <a16:creationId xmlns:a16="http://schemas.microsoft.com/office/drawing/2014/main" id="{BF98B65A-17B7-7365-7A8C-5D96B92A795B}"/>
                      </a:ext>
                    </a:extLst>
                  </p:cNvPr>
                  <p:cNvSpPr/>
                  <p:nvPr/>
                </p:nvSpPr>
                <p:spPr>
                  <a:xfrm>
                    <a:off x="3254166" y="1821999"/>
                    <a:ext cx="115086" cy="82204"/>
                  </a:xfrm>
                  <a:custGeom>
                    <a:avLst/>
                    <a:gdLst>
                      <a:gd name="connsiteX0" fmla="*/ 0 w 115086"/>
                      <a:gd name="connsiteY0" fmla="*/ 82205 h 82204"/>
                      <a:gd name="connsiteX1" fmla="*/ 115087 w 115086"/>
                      <a:gd name="connsiteY1" fmla="*/ 15694 h 82204"/>
                      <a:gd name="connsiteX2" fmla="*/ 115087 w 115086"/>
                      <a:gd name="connsiteY2" fmla="*/ 0 h 82204"/>
                      <a:gd name="connsiteX3" fmla="*/ 0 w 115086"/>
                      <a:gd name="connsiteY3" fmla="*/ 66511 h 82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086" h="82204">
                        <a:moveTo>
                          <a:pt x="0" y="82205"/>
                        </a:moveTo>
                        <a:lnTo>
                          <a:pt x="115087" y="15694"/>
                        </a:lnTo>
                        <a:lnTo>
                          <a:pt x="115087" y="0"/>
                        </a:lnTo>
                        <a:lnTo>
                          <a:pt x="0" y="6651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3" name="자유형: 도형 812">
                    <a:extLst>
                      <a:ext uri="{FF2B5EF4-FFF2-40B4-BE49-F238E27FC236}">
                        <a16:creationId xmlns:a16="http://schemas.microsoft.com/office/drawing/2014/main" id="{C57DDF03-9A1B-7E06-4404-6E8A0FBF0E40}"/>
                      </a:ext>
                    </a:extLst>
                  </p:cNvPr>
                  <p:cNvSpPr/>
                  <p:nvPr/>
                </p:nvSpPr>
                <p:spPr>
                  <a:xfrm>
                    <a:off x="3254166" y="1927371"/>
                    <a:ext cx="106866" cy="76973"/>
                  </a:xfrm>
                  <a:custGeom>
                    <a:avLst/>
                    <a:gdLst>
                      <a:gd name="connsiteX0" fmla="*/ 106866 w 106866"/>
                      <a:gd name="connsiteY0" fmla="*/ 15694 h 76973"/>
                      <a:gd name="connsiteX1" fmla="*/ 0 w 106866"/>
                      <a:gd name="connsiteY1" fmla="*/ 76974 h 76973"/>
                      <a:gd name="connsiteX2" fmla="*/ 0 w 106866"/>
                      <a:gd name="connsiteY2" fmla="*/ 61280 h 76973"/>
                      <a:gd name="connsiteX3" fmla="*/ 106866 w 106866"/>
                      <a:gd name="connsiteY3" fmla="*/ 0 h 769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866" h="76973">
                        <a:moveTo>
                          <a:pt x="106866" y="15694"/>
                        </a:moveTo>
                        <a:lnTo>
                          <a:pt x="0" y="76974"/>
                        </a:lnTo>
                        <a:lnTo>
                          <a:pt x="0" y="61280"/>
                        </a:lnTo>
                        <a:lnTo>
                          <a:pt x="106866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4" name="자유형: 도형 813">
                    <a:extLst>
                      <a:ext uri="{FF2B5EF4-FFF2-40B4-BE49-F238E27FC236}">
                        <a16:creationId xmlns:a16="http://schemas.microsoft.com/office/drawing/2014/main" id="{748ED122-37A2-CB0F-DE74-63BEFB5E3BB0}"/>
                      </a:ext>
                    </a:extLst>
                  </p:cNvPr>
                  <p:cNvSpPr/>
                  <p:nvPr/>
                </p:nvSpPr>
                <p:spPr>
                  <a:xfrm>
                    <a:off x="3254166" y="1878795"/>
                    <a:ext cx="131527" cy="91172"/>
                  </a:xfrm>
                  <a:custGeom>
                    <a:avLst/>
                    <a:gdLst>
                      <a:gd name="connsiteX0" fmla="*/ 0 w 131527"/>
                      <a:gd name="connsiteY0" fmla="*/ 91173 h 91172"/>
                      <a:gd name="connsiteX1" fmla="*/ 131528 w 131527"/>
                      <a:gd name="connsiteY1" fmla="*/ 15694 h 91172"/>
                      <a:gd name="connsiteX2" fmla="*/ 131528 w 131527"/>
                      <a:gd name="connsiteY2" fmla="*/ 0 h 91172"/>
                      <a:gd name="connsiteX3" fmla="*/ 0 w 131527"/>
                      <a:gd name="connsiteY3" fmla="*/ 75479 h 911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1527" h="91172">
                        <a:moveTo>
                          <a:pt x="0" y="91173"/>
                        </a:moveTo>
                        <a:lnTo>
                          <a:pt x="131528" y="15694"/>
                        </a:lnTo>
                        <a:lnTo>
                          <a:pt x="131528" y="0"/>
                        </a:lnTo>
                        <a:lnTo>
                          <a:pt x="0" y="75479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5" name="자유형: 도형 814">
                    <a:extLst>
                      <a:ext uri="{FF2B5EF4-FFF2-40B4-BE49-F238E27FC236}">
                        <a16:creationId xmlns:a16="http://schemas.microsoft.com/office/drawing/2014/main" id="{81A1A324-2807-0F00-31AD-130940371102}"/>
                      </a:ext>
                    </a:extLst>
                  </p:cNvPr>
                  <p:cNvSpPr/>
                  <p:nvPr/>
                </p:nvSpPr>
                <p:spPr>
                  <a:xfrm>
                    <a:off x="3254166" y="1975199"/>
                    <a:ext cx="149463" cy="101635"/>
                  </a:xfrm>
                  <a:custGeom>
                    <a:avLst/>
                    <a:gdLst>
                      <a:gd name="connsiteX0" fmla="*/ 0 w 149463"/>
                      <a:gd name="connsiteY0" fmla="*/ 101635 h 101635"/>
                      <a:gd name="connsiteX1" fmla="*/ 149463 w 149463"/>
                      <a:gd name="connsiteY1" fmla="*/ 15694 h 101635"/>
                      <a:gd name="connsiteX2" fmla="*/ 149463 w 149463"/>
                      <a:gd name="connsiteY2" fmla="*/ 0 h 101635"/>
                      <a:gd name="connsiteX3" fmla="*/ 0 w 149463"/>
                      <a:gd name="connsiteY3" fmla="*/ 85942 h 101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9463" h="101635">
                        <a:moveTo>
                          <a:pt x="0" y="101635"/>
                        </a:moveTo>
                        <a:lnTo>
                          <a:pt x="149463" y="15694"/>
                        </a:lnTo>
                        <a:lnTo>
                          <a:pt x="149463" y="0"/>
                        </a:lnTo>
                        <a:lnTo>
                          <a:pt x="0" y="85942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6" name="자유형: 도형 815">
                    <a:extLst>
                      <a:ext uri="{FF2B5EF4-FFF2-40B4-BE49-F238E27FC236}">
                        <a16:creationId xmlns:a16="http://schemas.microsoft.com/office/drawing/2014/main" id="{5776093E-095A-A213-5381-701A0CE5C7E7}"/>
                      </a:ext>
                    </a:extLst>
                  </p:cNvPr>
                  <p:cNvSpPr/>
                  <p:nvPr/>
                </p:nvSpPr>
                <p:spPr>
                  <a:xfrm>
                    <a:off x="3254166" y="1860112"/>
                    <a:ext cx="105371" cy="76226"/>
                  </a:xfrm>
                  <a:custGeom>
                    <a:avLst/>
                    <a:gdLst>
                      <a:gd name="connsiteX0" fmla="*/ 0 w 105371"/>
                      <a:gd name="connsiteY0" fmla="*/ 76226 h 76226"/>
                      <a:gd name="connsiteX1" fmla="*/ 105372 w 105371"/>
                      <a:gd name="connsiteY1" fmla="*/ 15694 h 76226"/>
                      <a:gd name="connsiteX2" fmla="*/ 105372 w 105371"/>
                      <a:gd name="connsiteY2" fmla="*/ 0 h 76226"/>
                      <a:gd name="connsiteX3" fmla="*/ 0 w 105371"/>
                      <a:gd name="connsiteY3" fmla="*/ 60533 h 76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226">
                        <a:moveTo>
                          <a:pt x="0" y="76226"/>
                        </a:moveTo>
                        <a:lnTo>
                          <a:pt x="105372" y="15694"/>
                        </a:lnTo>
                        <a:lnTo>
                          <a:pt x="105372" y="0"/>
                        </a:lnTo>
                        <a:lnTo>
                          <a:pt x="0" y="6053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7" name="자유형: 도형 816">
                    <a:extLst>
                      <a:ext uri="{FF2B5EF4-FFF2-40B4-BE49-F238E27FC236}">
                        <a16:creationId xmlns:a16="http://schemas.microsoft.com/office/drawing/2014/main" id="{F5B53767-2463-1A35-5ED9-CE3F04232E0F}"/>
                      </a:ext>
                    </a:extLst>
                  </p:cNvPr>
                  <p:cNvSpPr/>
                  <p:nvPr/>
                </p:nvSpPr>
                <p:spPr>
                  <a:xfrm>
                    <a:off x="3254166" y="1942317"/>
                    <a:ext cx="141990" cy="97151"/>
                  </a:xfrm>
                  <a:custGeom>
                    <a:avLst/>
                    <a:gdLst>
                      <a:gd name="connsiteX0" fmla="*/ 141990 w 141990"/>
                      <a:gd name="connsiteY0" fmla="*/ 15694 h 97151"/>
                      <a:gd name="connsiteX1" fmla="*/ 0 w 141990"/>
                      <a:gd name="connsiteY1" fmla="*/ 97151 h 97151"/>
                      <a:gd name="connsiteX2" fmla="*/ 0 w 141990"/>
                      <a:gd name="connsiteY2" fmla="*/ 81458 h 97151"/>
                      <a:gd name="connsiteX3" fmla="*/ 141990 w 141990"/>
                      <a:gd name="connsiteY3" fmla="*/ 0 h 9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151">
                        <a:moveTo>
                          <a:pt x="141990" y="15694"/>
                        </a:moveTo>
                        <a:lnTo>
                          <a:pt x="0" y="97151"/>
                        </a:lnTo>
                        <a:lnTo>
                          <a:pt x="0" y="81458"/>
                        </a:lnTo>
                        <a:lnTo>
                          <a:pt x="141990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18" name="그래픽 226">
                  <a:extLst>
                    <a:ext uri="{FF2B5EF4-FFF2-40B4-BE49-F238E27FC236}">
                      <a16:creationId xmlns:a16="http://schemas.microsoft.com/office/drawing/2014/main" id="{7413C5A5-D33E-A9A3-5235-7F1EF021046E}"/>
                    </a:ext>
                  </a:extLst>
                </p:cNvPr>
                <p:cNvGrpSpPr/>
                <p:nvPr/>
              </p:nvGrpSpPr>
              <p:grpSpPr>
                <a:xfrm>
                  <a:off x="3252671" y="2044700"/>
                  <a:ext cx="150958" cy="238394"/>
                  <a:chOff x="3252671" y="2044700"/>
                  <a:chExt cx="150958" cy="238394"/>
                </a:xfrm>
                <a:solidFill>
                  <a:srgbClr val="A9C3D5"/>
                </a:solidFill>
              </p:grpSpPr>
              <p:sp>
                <p:nvSpPr>
                  <p:cNvPr id="819" name="자유형: 도형 818">
                    <a:extLst>
                      <a:ext uri="{FF2B5EF4-FFF2-40B4-BE49-F238E27FC236}">
                        <a16:creationId xmlns:a16="http://schemas.microsoft.com/office/drawing/2014/main" id="{4BAFBC27-ACB4-1307-35F9-8FCC7BD3067B}"/>
                      </a:ext>
                    </a:extLst>
                  </p:cNvPr>
                  <p:cNvSpPr/>
                  <p:nvPr/>
                </p:nvSpPr>
                <p:spPr>
                  <a:xfrm>
                    <a:off x="3254166" y="2044700"/>
                    <a:ext cx="86688" cy="65763"/>
                  </a:xfrm>
                  <a:custGeom>
                    <a:avLst/>
                    <a:gdLst>
                      <a:gd name="connsiteX0" fmla="*/ 86689 w 86688"/>
                      <a:gd name="connsiteY0" fmla="*/ 15694 h 65763"/>
                      <a:gd name="connsiteX1" fmla="*/ 0 w 86688"/>
                      <a:gd name="connsiteY1" fmla="*/ 65764 h 65763"/>
                      <a:gd name="connsiteX2" fmla="*/ 0 w 86688"/>
                      <a:gd name="connsiteY2" fmla="*/ 50070 h 65763"/>
                      <a:gd name="connsiteX3" fmla="*/ 86689 w 86688"/>
                      <a:gd name="connsiteY3" fmla="*/ 0 h 65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5763">
                        <a:moveTo>
                          <a:pt x="86689" y="15694"/>
                        </a:moveTo>
                        <a:lnTo>
                          <a:pt x="0" y="65764"/>
                        </a:lnTo>
                        <a:lnTo>
                          <a:pt x="0" y="50070"/>
                        </a:lnTo>
                        <a:lnTo>
                          <a:pt x="8668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20" name="자유형: 도형 819">
                    <a:extLst>
                      <a:ext uri="{FF2B5EF4-FFF2-40B4-BE49-F238E27FC236}">
                        <a16:creationId xmlns:a16="http://schemas.microsoft.com/office/drawing/2014/main" id="{64FCEE07-8BA2-48AF-4B33-8D51D0D8E761}"/>
                      </a:ext>
                    </a:extLst>
                  </p:cNvPr>
                  <p:cNvSpPr/>
                  <p:nvPr/>
                </p:nvSpPr>
                <p:spPr>
                  <a:xfrm>
                    <a:off x="3254166" y="2174733"/>
                    <a:ext cx="35123" cy="35871"/>
                  </a:xfrm>
                  <a:custGeom>
                    <a:avLst/>
                    <a:gdLst>
                      <a:gd name="connsiteX0" fmla="*/ 0 w 35123"/>
                      <a:gd name="connsiteY0" fmla="*/ 35871 h 35871"/>
                      <a:gd name="connsiteX1" fmla="*/ 35124 w 35123"/>
                      <a:gd name="connsiteY1" fmla="*/ 15694 h 35871"/>
                      <a:gd name="connsiteX2" fmla="*/ 35124 w 35123"/>
                      <a:gd name="connsiteY2" fmla="*/ 0 h 35871"/>
                      <a:gd name="connsiteX3" fmla="*/ 0 w 35123"/>
                      <a:gd name="connsiteY3" fmla="*/ 20178 h 35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5871">
                        <a:moveTo>
                          <a:pt x="0" y="35871"/>
                        </a:moveTo>
                        <a:lnTo>
                          <a:pt x="35124" y="15694"/>
                        </a:lnTo>
                        <a:lnTo>
                          <a:pt x="35124" y="0"/>
                        </a:lnTo>
                        <a:lnTo>
                          <a:pt x="0" y="2017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21" name="자유형: 도형 820">
                    <a:extLst>
                      <a:ext uri="{FF2B5EF4-FFF2-40B4-BE49-F238E27FC236}">
                        <a16:creationId xmlns:a16="http://schemas.microsoft.com/office/drawing/2014/main" id="{953CFA59-65B4-9CBC-3232-B826A2B4DBF7}"/>
                      </a:ext>
                    </a:extLst>
                  </p:cNvPr>
                  <p:cNvSpPr/>
                  <p:nvPr/>
                </p:nvSpPr>
                <p:spPr>
                  <a:xfrm>
                    <a:off x="3254166" y="2058151"/>
                    <a:ext cx="119570" cy="84446"/>
                  </a:xfrm>
                  <a:custGeom>
                    <a:avLst/>
                    <a:gdLst>
                      <a:gd name="connsiteX0" fmla="*/ 119571 w 119570"/>
                      <a:gd name="connsiteY0" fmla="*/ 15694 h 84446"/>
                      <a:gd name="connsiteX1" fmla="*/ 0 w 119570"/>
                      <a:gd name="connsiteY1" fmla="*/ 84447 h 84446"/>
                      <a:gd name="connsiteX2" fmla="*/ 0 w 119570"/>
                      <a:gd name="connsiteY2" fmla="*/ 68753 h 84446"/>
                      <a:gd name="connsiteX3" fmla="*/ 119571 w 119570"/>
                      <a:gd name="connsiteY3" fmla="*/ 0 h 8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4446">
                        <a:moveTo>
                          <a:pt x="119571" y="15694"/>
                        </a:moveTo>
                        <a:lnTo>
                          <a:pt x="0" y="84447"/>
                        </a:lnTo>
                        <a:lnTo>
                          <a:pt x="0" y="68753"/>
                        </a:lnTo>
                        <a:lnTo>
                          <a:pt x="119571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22" name="자유형: 도형 821">
                    <a:extLst>
                      <a:ext uri="{FF2B5EF4-FFF2-40B4-BE49-F238E27FC236}">
                        <a16:creationId xmlns:a16="http://schemas.microsoft.com/office/drawing/2014/main" id="{5B251E1E-0F52-2F4B-A5B1-0FC015B8C0D8}"/>
                      </a:ext>
                    </a:extLst>
                  </p:cNvPr>
                  <p:cNvSpPr/>
                  <p:nvPr/>
                </p:nvSpPr>
                <p:spPr>
                  <a:xfrm>
                    <a:off x="3252671" y="2074592"/>
                    <a:ext cx="150958" cy="102382"/>
                  </a:xfrm>
                  <a:custGeom>
                    <a:avLst/>
                    <a:gdLst>
                      <a:gd name="connsiteX0" fmla="*/ 150958 w 150958"/>
                      <a:gd name="connsiteY0" fmla="*/ 15694 h 102382"/>
                      <a:gd name="connsiteX1" fmla="*/ 0 w 150958"/>
                      <a:gd name="connsiteY1" fmla="*/ 102383 h 102382"/>
                      <a:gd name="connsiteX2" fmla="*/ 0 w 150958"/>
                      <a:gd name="connsiteY2" fmla="*/ 86689 h 102382"/>
                      <a:gd name="connsiteX3" fmla="*/ 150958 w 150958"/>
                      <a:gd name="connsiteY3" fmla="*/ 0 h 102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8" h="102382">
                        <a:moveTo>
                          <a:pt x="150958" y="15694"/>
                        </a:moveTo>
                        <a:lnTo>
                          <a:pt x="0" y="102383"/>
                        </a:lnTo>
                        <a:lnTo>
                          <a:pt x="0" y="86689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23" name="자유형: 도형 822">
                    <a:extLst>
                      <a:ext uri="{FF2B5EF4-FFF2-40B4-BE49-F238E27FC236}">
                        <a16:creationId xmlns:a16="http://schemas.microsoft.com/office/drawing/2014/main" id="{035761A7-7CF0-28D8-C573-E18C71A6A28F}"/>
                      </a:ext>
                    </a:extLst>
                  </p:cNvPr>
                  <p:cNvSpPr/>
                  <p:nvPr/>
                </p:nvSpPr>
                <p:spPr>
                  <a:xfrm>
                    <a:off x="3254166" y="2224803"/>
                    <a:ext cx="73984" cy="58290"/>
                  </a:xfrm>
                  <a:custGeom>
                    <a:avLst/>
                    <a:gdLst>
                      <a:gd name="connsiteX0" fmla="*/ 73984 w 73984"/>
                      <a:gd name="connsiteY0" fmla="*/ 15694 h 58290"/>
                      <a:gd name="connsiteX1" fmla="*/ 0 w 73984"/>
                      <a:gd name="connsiteY1" fmla="*/ 58291 h 58290"/>
                      <a:gd name="connsiteX2" fmla="*/ 0 w 73984"/>
                      <a:gd name="connsiteY2" fmla="*/ 42597 h 58290"/>
                      <a:gd name="connsiteX3" fmla="*/ 73984 w 73984"/>
                      <a:gd name="connsiteY3" fmla="*/ 0 h 58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984" h="58290">
                        <a:moveTo>
                          <a:pt x="73984" y="15694"/>
                        </a:moveTo>
                        <a:lnTo>
                          <a:pt x="0" y="58291"/>
                        </a:lnTo>
                        <a:lnTo>
                          <a:pt x="0" y="42597"/>
                        </a:lnTo>
                        <a:lnTo>
                          <a:pt x="7398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24" name="자유형: 도형 823">
                    <a:extLst>
                      <a:ext uri="{FF2B5EF4-FFF2-40B4-BE49-F238E27FC236}">
                        <a16:creationId xmlns:a16="http://schemas.microsoft.com/office/drawing/2014/main" id="{AC5BC50A-3208-A044-12B8-8BA2EA2D1E03}"/>
                      </a:ext>
                    </a:extLst>
                  </p:cNvPr>
                  <p:cNvSpPr/>
                  <p:nvPr/>
                </p:nvSpPr>
                <p:spPr>
                  <a:xfrm>
                    <a:off x="3254166" y="2161281"/>
                    <a:ext cx="119570" cy="84446"/>
                  </a:xfrm>
                  <a:custGeom>
                    <a:avLst/>
                    <a:gdLst>
                      <a:gd name="connsiteX0" fmla="*/ 0 w 119570"/>
                      <a:gd name="connsiteY0" fmla="*/ 84447 h 84446"/>
                      <a:gd name="connsiteX1" fmla="*/ 119571 w 119570"/>
                      <a:gd name="connsiteY1" fmla="*/ 15694 h 84446"/>
                      <a:gd name="connsiteX2" fmla="*/ 119571 w 119570"/>
                      <a:gd name="connsiteY2" fmla="*/ 0 h 84446"/>
                      <a:gd name="connsiteX3" fmla="*/ 0 w 119570"/>
                      <a:gd name="connsiteY3" fmla="*/ 68753 h 8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4446">
                        <a:moveTo>
                          <a:pt x="0" y="84447"/>
                        </a:moveTo>
                        <a:lnTo>
                          <a:pt x="119571" y="15694"/>
                        </a:lnTo>
                        <a:lnTo>
                          <a:pt x="119571" y="0"/>
                        </a:lnTo>
                        <a:lnTo>
                          <a:pt x="0" y="6875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825" name="자유형: 도형 824">
                <a:extLst>
                  <a:ext uri="{FF2B5EF4-FFF2-40B4-BE49-F238E27FC236}">
                    <a16:creationId xmlns:a16="http://schemas.microsoft.com/office/drawing/2014/main" id="{62FB0CED-D595-8DB3-3CC7-CC1D40B82FA3}"/>
                  </a:ext>
                </a:extLst>
              </p:cNvPr>
              <p:cNvSpPr/>
              <p:nvPr/>
            </p:nvSpPr>
            <p:spPr>
              <a:xfrm>
                <a:off x="3310962" y="1478819"/>
                <a:ext cx="761516" cy="954485"/>
              </a:xfrm>
              <a:custGeom>
                <a:avLst/>
                <a:gdLst>
                  <a:gd name="connsiteX0" fmla="*/ 761517 w 761516"/>
                  <a:gd name="connsiteY0" fmla="*/ 12866 h 954485"/>
                  <a:gd name="connsiteX1" fmla="*/ 705468 w 761516"/>
                  <a:gd name="connsiteY1" fmla="*/ 18097 h 954485"/>
                  <a:gd name="connsiteX2" fmla="*/ 680059 w 761516"/>
                  <a:gd name="connsiteY2" fmla="*/ 33043 h 954485"/>
                  <a:gd name="connsiteX3" fmla="*/ 91920 w 761516"/>
                  <a:gd name="connsiteY3" fmla="*/ 373073 h 954485"/>
                  <a:gd name="connsiteX4" fmla="*/ 13452 w 761516"/>
                  <a:gd name="connsiteY4" fmla="*/ 509085 h 954485"/>
                  <a:gd name="connsiteX5" fmla="*/ 14199 w 761516"/>
                  <a:gd name="connsiteY5" fmla="*/ 903668 h 954485"/>
                  <a:gd name="connsiteX6" fmla="*/ 37366 w 761516"/>
                  <a:gd name="connsiteY6" fmla="*/ 954486 h 954485"/>
                  <a:gd name="connsiteX7" fmla="*/ 23914 w 761516"/>
                  <a:gd name="connsiteY7" fmla="*/ 946265 h 954485"/>
                  <a:gd name="connsiteX8" fmla="*/ 747 w 761516"/>
                  <a:gd name="connsiteY8" fmla="*/ 895448 h 954485"/>
                  <a:gd name="connsiteX9" fmla="*/ 0 w 761516"/>
                  <a:gd name="connsiteY9" fmla="*/ 500864 h 954485"/>
                  <a:gd name="connsiteX10" fmla="*/ 18683 w 761516"/>
                  <a:gd name="connsiteY10" fmla="*/ 430616 h 954485"/>
                  <a:gd name="connsiteX11" fmla="*/ 78468 w 761516"/>
                  <a:gd name="connsiteY11" fmla="*/ 364852 h 954485"/>
                  <a:gd name="connsiteX12" fmla="*/ 692763 w 761516"/>
                  <a:gd name="connsiteY12" fmla="*/ 10624 h 954485"/>
                  <a:gd name="connsiteX13" fmla="*/ 748812 w 761516"/>
                  <a:gd name="connsiteY13" fmla="*/ 5392 h 954485"/>
                  <a:gd name="connsiteX14" fmla="*/ 761517 w 761516"/>
                  <a:gd name="connsiteY14" fmla="*/ 12866 h 954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61516" h="954485">
                    <a:moveTo>
                      <a:pt x="761517" y="12866"/>
                    </a:moveTo>
                    <a:cubicBezTo>
                      <a:pt x="747318" y="4645"/>
                      <a:pt x="727140" y="5392"/>
                      <a:pt x="705468" y="18097"/>
                    </a:cubicBezTo>
                    <a:lnTo>
                      <a:pt x="680059" y="33043"/>
                    </a:lnTo>
                    <a:lnTo>
                      <a:pt x="91920" y="373073"/>
                    </a:lnTo>
                    <a:cubicBezTo>
                      <a:pt x="48576" y="398482"/>
                      <a:pt x="13452" y="459014"/>
                      <a:pt x="13452" y="509085"/>
                    </a:cubicBezTo>
                    <a:lnTo>
                      <a:pt x="14199" y="903668"/>
                    </a:lnTo>
                    <a:cubicBezTo>
                      <a:pt x="14199" y="928330"/>
                      <a:pt x="23167" y="946265"/>
                      <a:pt x="37366" y="954486"/>
                    </a:cubicBezTo>
                    <a:lnTo>
                      <a:pt x="23914" y="946265"/>
                    </a:lnTo>
                    <a:cubicBezTo>
                      <a:pt x="9715" y="938045"/>
                      <a:pt x="747" y="920856"/>
                      <a:pt x="747" y="895448"/>
                    </a:cubicBezTo>
                    <a:lnTo>
                      <a:pt x="0" y="500864"/>
                    </a:lnTo>
                    <a:cubicBezTo>
                      <a:pt x="0" y="478444"/>
                      <a:pt x="6726" y="453036"/>
                      <a:pt x="18683" y="430616"/>
                    </a:cubicBezTo>
                    <a:cubicBezTo>
                      <a:pt x="32882" y="402965"/>
                      <a:pt x="54554" y="378304"/>
                      <a:pt x="78468" y="364852"/>
                    </a:cubicBezTo>
                    <a:lnTo>
                      <a:pt x="692763" y="10624"/>
                    </a:lnTo>
                    <a:cubicBezTo>
                      <a:pt x="714435" y="-2081"/>
                      <a:pt x="734613" y="-2828"/>
                      <a:pt x="748812" y="5392"/>
                    </a:cubicBezTo>
                    <a:lnTo>
                      <a:pt x="761517" y="12866"/>
                    </a:lnTo>
                    <a:close/>
                  </a:path>
                </a:pathLst>
              </a:custGeom>
              <a:solidFill>
                <a:srgbClr val="BFCCD9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6" name="자유형: 도형 825">
                <a:extLst>
                  <a:ext uri="{FF2B5EF4-FFF2-40B4-BE49-F238E27FC236}">
                    <a16:creationId xmlns:a16="http://schemas.microsoft.com/office/drawing/2014/main" id="{6E296B8D-0538-FCD0-FBC2-D76F3274779B}"/>
                  </a:ext>
                </a:extLst>
              </p:cNvPr>
              <p:cNvSpPr/>
              <p:nvPr/>
            </p:nvSpPr>
            <p:spPr>
              <a:xfrm>
                <a:off x="3323666" y="1485927"/>
                <a:ext cx="772726" cy="951639"/>
              </a:xfrm>
              <a:custGeom>
                <a:avLst/>
                <a:gdLst>
                  <a:gd name="connsiteX0" fmla="*/ 692763 w 772726"/>
                  <a:gd name="connsiteY0" fmla="*/ 10988 h 951639"/>
                  <a:gd name="connsiteX1" fmla="*/ 771979 w 772726"/>
                  <a:gd name="connsiteY1" fmla="*/ 55828 h 951639"/>
                  <a:gd name="connsiteX2" fmla="*/ 772726 w 772726"/>
                  <a:gd name="connsiteY2" fmla="*/ 450411 h 951639"/>
                  <a:gd name="connsiteX3" fmla="*/ 694258 w 772726"/>
                  <a:gd name="connsiteY3" fmla="*/ 586423 h 951639"/>
                  <a:gd name="connsiteX4" fmla="*/ 79963 w 772726"/>
                  <a:gd name="connsiteY4" fmla="*/ 940652 h 951639"/>
                  <a:gd name="connsiteX5" fmla="*/ 747 w 772726"/>
                  <a:gd name="connsiteY5" fmla="*/ 895813 h 951639"/>
                  <a:gd name="connsiteX6" fmla="*/ 0 w 772726"/>
                  <a:gd name="connsiteY6" fmla="*/ 501229 h 951639"/>
                  <a:gd name="connsiteX7" fmla="*/ 78468 w 772726"/>
                  <a:gd name="connsiteY7" fmla="*/ 365217 h 951639"/>
                  <a:gd name="connsiteX8" fmla="*/ 692763 w 772726"/>
                  <a:gd name="connsiteY8" fmla="*/ 10988 h 951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2726" h="951639">
                    <a:moveTo>
                      <a:pt x="692763" y="10988"/>
                    </a:moveTo>
                    <a:cubicBezTo>
                      <a:pt x="736108" y="-14420"/>
                      <a:pt x="771979" y="5757"/>
                      <a:pt x="771979" y="55828"/>
                    </a:cubicBezTo>
                    <a:lnTo>
                      <a:pt x="772726" y="450411"/>
                    </a:lnTo>
                    <a:cubicBezTo>
                      <a:pt x="772726" y="500481"/>
                      <a:pt x="737602" y="561014"/>
                      <a:pt x="694258" y="586423"/>
                    </a:cubicBezTo>
                    <a:lnTo>
                      <a:pt x="79963" y="940652"/>
                    </a:lnTo>
                    <a:cubicBezTo>
                      <a:pt x="36619" y="966060"/>
                      <a:pt x="747" y="945883"/>
                      <a:pt x="747" y="895813"/>
                    </a:cubicBezTo>
                    <a:lnTo>
                      <a:pt x="0" y="501229"/>
                    </a:lnTo>
                    <a:cubicBezTo>
                      <a:pt x="0" y="451159"/>
                      <a:pt x="35124" y="390626"/>
                      <a:pt x="78468" y="365217"/>
                    </a:cubicBezTo>
                    <a:lnTo>
                      <a:pt x="692763" y="10988"/>
                    </a:lnTo>
                    <a:close/>
                  </a:path>
                </a:pathLst>
              </a:custGeom>
              <a:solidFill>
                <a:srgbClr val="F7F9FC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7" name="자유형: 도형 826">
                <a:extLst>
                  <a:ext uri="{FF2B5EF4-FFF2-40B4-BE49-F238E27FC236}">
                    <a16:creationId xmlns:a16="http://schemas.microsoft.com/office/drawing/2014/main" id="{9AAB0CCB-CF23-1DBF-F7BB-634E8ADB2EB9}"/>
                  </a:ext>
                </a:extLst>
              </p:cNvPr>
              <p:cNvSpPr/>
              <p:nvPr/>
            </p:nvSpPr>
            <p:spPr>
              <a:xfrm>
                <a:off x="3561313" y="2070295"/>
                <a:ext cx="560" cy="560"/>
              </a:xfrm>
              <a:custGeom>
                <a:avLst/>
                <a:gdLst>
                  <a:gd name="connsiteX0" fmla="*/ 0 w 560"/>
                  <a:gd name="connsiteY0" fmla="*/ 560 h 560"/>
                  <a:gd name="connsiteX1" fmla="*/ 0 w 560"/>
                  <a:gd name="connsiteY1" fmla="*/ 560 h 560"/>
                  <a:gd name="connsiteX2" fmla="*/ 0 w 560"/>
                  <a:gd name="connsiteY2" fmla="*/ 560 h 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0" h="560">
                    <a:moveTo>
                      <a:pt x="0" y="560"/>
                    </a:moveTo>
                    <a:cubicBezTo>
                      <a:pt x="747" y="-187"/>
                      <a:pt x="747" y="-187"/>
                      <a:pt x="0" y="560"/>
                    </a:cubicBezTo>
                    <a:lnTo>
                      <a:pt x="0" y="560"/>
                    </a:lnTo>
                    <a:close/>
                  </a:path>
                </a:pathLst>
              </a:custGeom>
              <a:solidFill>
                <a:srgbClr val="BFCCD9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828" name="그래픽 226">
                <a:extLst>
                  <a:ext uri="{FF2B5EF4-FFF2-40B4-BE49-F238E27FC236}">
                    <a16:creationId xmlns:a16="http://schemas.microsoft.com/office/drawing/2014/main" id="{270D6025-D972-7554-EFD6-844118548885}"/>
                  </a:ext>
                </a:extLst>
              </p:cNvPr>
              <p:cNvGrpSpPr/>
              <p:nvPr/>
            </p:nvGrpSpPr>
            <p:grpSpPr>
              <a:xfrm>
                <a:off x="3378968" y="1567911"/>
                <a:ext cx="683795" cy="787672"/>
                <a:chOff x="3378968" y="1567911"/>
                <a:chExt cx="683795" cy="787672"/>
              </a:xfrm>
            </p:grpSpPr>
            <p:grpSp>
              <p:nvGrpSpPr>
                <p:cNvPr id="829" name="그래픽 226">
                  <a:extLst>
                    <a:ext uri="{FF2B5EF4-FFF2-40B4-BE49-F238E27FC236}">
                      <a16:creationId xmlns:a16="http://schemas.microsoft.com/office/drawing/2014/main" id="{F01FD5CE-CC72-B186-7ADF-01C36685D8EB}"/>
                    </a:ext>
                  </a:extLst>
                </p:cNvPr>
                <p:cNvGrpSpPr/>
                <p:nvPr/>
              </p:nvGrpSpPr>
              <p:grpSpPr>
                <a:xfrm>
                  <a:off x="3738427" y="1567911"/>
                  <a:ext cx="324335" cy="338534"/>
                  <a:chOff x="3738427" y="1567911"/>
                  <a:chExt cx="324335" cy="338534"/>
                </a:xfrm>
              </p:grpSpPr>
              <p:sp>
                <p:nvSpPr>
                  <p:cNvPr id="830" name="자유형: 도형 829">
                    <a:extLst>
                      <a:ext uri="{FF2B5EF4-FFF2-40B4-BE49-F238E27FC236}">
                        <a16:creationId xmlns:a16="http://schemas.microsoft.com/office/drawing/2014/main" id="{63458D08-B099-8B8A-43E5-041BA56DF8A9}"/>
                      </a:ext>
                    </a:extLst>
                  </p:cNvPr>
                  <p:cNvSpPr/>
                  <p:nvPr/>
                </p:nvSpPr>
                <p:spPr>
                  <a:xfrm>
                    <a:off x="3976074" y="1567911"/>
                    <a:ext cx="86688" cy="65763"/>
                  </a:xfrm>
                  <a:custGeom>
                    <a:avLst/>
                    <a:gdLst>
                      <a:gd name="connsiteX0" fmla="*/ 0 w 86688"/>
                      <a:gd name="connsiteY0" fmla="*/ 65764 h 65763"/>
                      <a:gd name="connsiteX1" fmla="*/ 86689 w 86688"/>
                      <a:gd name="connsiteY1" fmla="*/ 15694 h 65763"/>
                      <a:gd name="connsiteX2" fmla="*/ 86689 w 86688"/>
                      <a:gd name="connsiteY2" fmla="*/ 0 h 65763"/>
                      <a:gd name="connsiteX3" fmla="*/ 0 w 86688"/>
                      <a:gd name="connsiteY3" fmla="*/ 50070 h 65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5763">
                        <a:moveTo>
                          <a:pt x="0" y="65764"/>
                        </a:moveTo>
                        <a:lnTo>
                          <a:pt x="86689" y="15694"/>
                        </a:lnTo>
                        <a:lnTo>
                          <a:pt x="86689" y="0"/>
                        </a:lnTo>
                        <a:lnTo>
                          <a:pt x="0" y="5007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1" name="자유형: 도형 830">
                    <a:extLst>
                      <a:ext uri="{FF2B5EF4-FFF2-40B4-BE49-F238E27FC236}">
                        <a16:creationId xmlns:a16="http://schemas.microsoft.com/office/drawing/2014/main" id="{3DA6CE01-AA98-2AF1-68D8-3A68F2EA797E}"/>
                      </a:ext>
                    </a:extLst>
                  </p:cNvPr>
                  <p:cNvSpPr/>
                  <p:nvPr/>
                </p:nvSpPr>
                <p:spPr>
                  <a:xfrm>
                    <a:off x="3917783" y="1626949"/>
                    <a:ext cx="42597" cy="40355"/>
                  </a:xfrm>
                  <a:custGeom>
                    <a:avLst/>
                    <a:gdLst>
                      <a:gd name="connsiteX0" fmla="*/ 0 w 42597"/>
                      <a:gd name="connsiteY0" fmla="*/ 40355 h 40355"/>
                      <a:gd name="connsiteX1" fmla="*/ 42597 w 42597"/>
                      <a:gd name="connsiteY1" fmla="*/ 15694 h 40355"/>
                      <a:gd name="connsiteX2" fmla="*/ 42597 w 42597"/>
                      <a:gd name="connsiteY2" fmla="*/ 0 h 40355"/>
                      <a:gd name="connsiteX3" fmla="*/ 0 w 42597"/>
                      <a:gd name="connsiteY3" fmla="*/ 24661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7" h="40355">
                        <a:moveTo>
                          <a:pt x="0" y="40355"/>
                        </a:moveTo>
                        <a:lnTo>
                          <a:pt x="42597" y="15694"/>
                        </a:lnTo>
                        <a:lnTo>
                          <a:pt x="42597" y="0"/>
                        </a:lnTo>
                        <a:lnTo>
                          <a:pt x="0" y="24661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2" name="자유형: 도형 831">
                    <a:extLst>
                      <a:ext uri="{FF2B5EF4-FFF2-40B4-BE49-F238E27FC236}">
                        <a16:creationId xmlns:a16="http://schemas.microsoft.com/office/drawing/2014/main" id="{91E67083-4C0A-FCA6-70EB-6D4F44FA9DEB}"/>
                      </a:ext>
                    </a:extLst>
                  </p:cNvPr>
                  <p:cNvSpPr/>
                  <p:nvPr/>
                </p:nvSpPr>
                <p:spPr>
                  <a:xfrm>
                    <a:off x="3738427" y="1662073"/>
                    <a:ext cx="160673" cy="109108"/>
                  </a:xfrm>
                  <a:custGeom>
                    <a:avLst/>
                    <a:gdLst>
                      <a:gd name="connsiteX0" fmla="*/ 0 w 160673"/>
                      <a:gd name="connsiteY0" fmla="*/ 109108 h 109108"/>
                      <a:gd name="connsiteX1" fmla="*/ 160673 w 160673"/>
                      <a:gd name="connsiteY1" fmla="*/ 15694 h 109108"/>
                      <a:gd name="connsiteX2" fmla="*/ 160673 w 160673"/>
                      <a:gd name="connsiteY2" fmla="*/ 0 h 109108"/>
                      <a:gd name="connsiteX3" fmla="*/ 0 w 160673"/>
                      <a:gd name="connsiteY3" fmla="*/ 93415 h 1091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0673" h="109108">
                        <a:moveTo>
                          <a:pt x="0" y="109108"/>
                        </a:moveTo>
                        <a:lnTo>
                          <a:pt x="160673" y="15694"/>
                        </a:lnTo>
                        <a:lnTo>
                          <a:pt x="160673" y="0"/>
                        </a:lnTo>
                        <a:lnTo>
                          <a:pt x="0" y="93415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3" name="자유형: 도형 832">
                    <a:extLst>
                      <a:ext uri="{FF2B5EF4-FFF2-40B4-BE49-F238E27FC236}">
                        <a16:creationId xmlns:a16="http://schemas.microsoft.com/office/drawing/2014/main" id="{EAD08506-49D2-BF9A-D32C-5C5831211CBA}"/>
                      </a:ext>
                    </a:extLst>
                  </p:cNvPr>
                  <p:cNvSpPr/>
                  <p:nvPr/>
                </p:nvSpPr>
                <p:spPr>
                  <a:xfrm>
                    <a:off x="3738427" y="1767445"/>
                    <a:ext cx="152452" cy="103877"/>
                  </a:xfrm>
                  <a:custGeom>
                    <a:avLst/>
                    <a:gdLst>
                      <a:gd name="connsiteX0" fmla="*/ 152453 w 152452"/>
                      <a:gd name="connsiteY0" fmla="*/ 15694 h 103877"/>
                      <a:gd name="connsiteX1" fmla="*/ 0 w 152452"/>
                      <a:gd name="connsiteY1" fmla="*/ 103877 h 103877"/>
                      <a:gd name="connsiteX2" fmla="*/ 0 w 152452"/>
                      <a:gd name="connsiteY2" fmla="*/ 88183 h 103877"/>
                      <a:gd name="connsiteX3" fmla="*/ 152453 w 152452"/>
                      <a:gd name="connsiteY3" fmla="*/ 0 h 1038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52" h="103877">
                        <a:moveTo>
                          <a:pt x="152453" y="15694"/>
                        </a:moveTo>
                        <a:lnTo>
                          <a:pt x="0" y="103877"/>
                        </a:lnTo>
                        <a:lnTo>
                          <a:pt x="0" y="88183"/>
                        </a:lnTo>
                        <a:lnTo>
                          <a:pt x="152453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4" name="자유형: 도형 833">
                    <a:extLst>
                      <a:ext uri="{FF2B5EF4-FFF2-40B4-BE49-F238E27FC236}">
                        <a16:creationId xmlns:a16="http://schemas.microsoft.com/office/drawing/2014/main" id="{21C9785C-64F0-2577-7DDF-F984B537B624}"/>
                      </a:ext>
                    </a:extLst>
                  </p:cNvPr>
                  <p:cNvSpPr/>
                  <p:nvPr/>
                </p:nvSpPr>
                <p:spPr>
                  <a:xfrm>
                    <a:off x="3911805" y="1698692"/>
                    <a:ext cx="97151" cy="72489"/>
                  </a:xfrm>
                  <a:custGeom>
                    <a:avLst/>
                    <a:gdLst>
                      <a:gd name="connsiteX0" fmla="*/ 97151 w 97151"/>
                      <a:gd name="connsiteY0" fmla="*/ 16441 h 72489"/>
                      <a:gd name="connsiteX1" fmla="*/ 0 w 97151"/>
                      <a:gd name="connsiteY1" fmla="*/ 72490 h 72489"/>
                      <a:gd name="connsiteX2" fmla="*/ 0 w 97151"/>
                      <a:gd name="connsiteY2" fmla="*/ 56796 h 72489"/>
                      <a:gd name="connsiteX3" fmla="*/ 97151 w 97151"/>
                      <a:gd name="connsiteY3" fmla="*/ 0 h 724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151" h="72489">
                        <a:moveTo>
                          <a:pt x="97151" y="16441"/>
                        </a:moveTo>
                        <a:lnTo>
                          <a:pt x="0" y="72490"/>
                        </a:lnTo>
                        <a:lnTo>
                          <a:pt x="0" y="56796"/>
                        </a:lnTo>
                        <a:lnTo>
                          <a:pt x="97151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5" name="자유형: 도형 834">
                    <a:extLst>
                      <a:ext uri="{FF2B5EF4-FFF2-40B4-BE49-F238E27FC236}">
                        <a16:creationId xmlns:a16="http://schemas.microsoft.com/office/drawing/2014/main" id="{603E7B80-F0A7-2462-4342-CA1D499FA0F6}"/>
                      </a:ext>
                    </a:extLst>
                  </p:cNvPr>
                  <p:cNvSpPr/>
                  <p:nvPr/>
                </p:nvSpPr>
                <p:spPr>
                  <a:xfrm>
                    <a:off x="4027639" y="1668052"/>
                    <a:ext cx="35123" cy="36618"/>
                  </a:xfrm>
                  <a:custGeom>
                    <a:avLst/>
                    <a:gdLst>
                      <a:gd name="connsiteX0" fmla="*/ 35124 w 35123"/>
                      <a:gd name="connsiteY0" fmla="*/ 15694 h 36618"/>
                      <a:gd name="connsiteX1" fmla="*/ 0 w 35123"/>
                      <a:gd name="connsiteY1" fmla="*/ 36619 h 36618"/>
                      <a:gd name="connsiteX2" fmla="*/ 0 w 35123"/>
                      <a:gd name="connsiteY2" fmla="*/ 20925 h 36618"/>
                      <a:gd name="connsiteX3" fmla="*/ 35124 w 35123"/>
                      <a:gd name="connsiteY3" fmla="*/ 0 h 366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6618">
                        <a:moveTo>
                          <a:pt x="35124" y="15694"/>
                        </a:moveTo>
                        <a:lnTo>
                          <a:pt x="0" y="36619"/>
                        </a:lnTo>
                        <a:lnTo>
                          <a:pt x="0" y="20925"/>
                        </a:lnTo>
                        <a:lnTo>
                          <a:pt x="35124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6" name="자유형: 도형 835">
                    <a:extLst>
                      <a:ext uri="{FF2B5EF4-FFF2-40B4-BE49-F238E27FC236}">
                        <a16:creationId xmlns:a16="http://schemas.microsoft.com/office/drawing/2014/main" id="{C0A33B16-214D-99E9-28D8-0A659EE4B21D}"/>
                      </a:ext>
                    </a:extLst>
                  </p:cNvPr>
                  <p:cNvSpPr/>
                  <p:nvPr/>
                </p:nvSpPr>
                <p:spPr>
                  <a:xfrm>
                    <a:off x="3906574" y="1600046"/>
                    <a:ext cx="156189" cy="106119"/>
                  </a:xfrm>
                  <a:custGeom>
                    <a:avLst/>
                    <a:gdLst>
                      <a:gd name="connsiteX0" fmla="*/ 0 w 156189"/>
                      <a:gd name="connsiteY0" fmla="*/ 106119 h 106119"/>
                      <a:gd name="connsiteX1" fmla="*/ 156189 w 156189"/>
                      <a:gd name="connsiteY1" fmla="*/ 15694 h 106119"/>
                      <a:gd name="connsiteX2" fmla="*/ 156189 w 156189"/>
                      <a:gd name="connsiteY2" fmla="*/ 0 h 106119"/>
                      <a:gd name="connsiteX3" fmla="*/ 0 w 156189"/>
                      <a:gd name="connsiteY3" fmla="*/ 89678 h 1061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6189" h="106119">
                        <a:moveTo>
                          <a:pt x="0" y="106119"/>
                        </a:moveTo>
                        <a:lnTo>
                          <a:pt x="156189" y="15694"/>
                        </a:lnTo>
                        <a:lnTo>
                          <a:pt x="156189" y="0"/>
                        </a:lnTo>
                        <a:lnTo>
                          <a:pt x="0" y="89678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7" name="자유형: 도형 836">
                    <a:extLst>
                      <a:ext uri="{FF2B5EF4-FFF2-40B4-BE49-F238E27FC236}">
                        <a16:creationId xmlns:a16="http://schemas.microsoft.com/office/drawing/2014/main" id="{042FD1AB-AB79-6154-E0DB-621E1FF22D37}"/>
                      </a:ext>
                    </a:extLst>
                  </p:cNvPr>
                  <p:cNvSpPr/>
                  <p:nvPr/>
                </p:nvSpPr>
                <p:spPr>
                  <a:xfrm>
                    <a:off x="3738427" y="1633675"/>
                    <a:ext cx="324335" cy="203270"/>
                  </a:xfrm>
                  <a:custGeom>
                    <a:avLst/>
                    <a:gdLst>
                      <a:gd name="connsiteX0" fmla="*/ 0 w 324335"/>
                      <a:gd name="connsiteY0" fmla="*/ 203270 h 203270"/>
                      <a:gd name="connsiteX1" fmla="*/ 324336 w 324335"/>
                      <a:gd name="connsiteY1" fmla="*/ 15694 h 203270"/>
                      <a:gd name="connsiteX2" fmla="*/ 324336 w 324335"/>
                      <a:gd name="connsiteY2" fmla="*/ 0 h 203270"/>
                      <a:gd name="connsiteX3" fmla="*/ 0 w 324335"/>
                      <a:gd name="connsiteY3" fmla="*/ 187577 h 2032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4335" h="203270">
                        <a:moveTo>
                          <a:pt x="0" y="203270"/>
                        </a:moveTo>
                        <a:lnTo>
                          <a:pt x="324336" y="15694"/>
                        </a:lnTo>
                        <a:lnTo>
                          <a:pt x="324336" y="0"/>
                        </a:lnTo>
                        <a:lnTo>
                          <a:pt x="0" y="187577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8" name="자유형: 도형 837">
                    <a:extLst>
                      <a:ext uri="{FF2B5EF4-FFF2-40B4-BE49-F238E27FC236}">
                        <a16:creationId xmlns:a16="http://schemas.microsoft.com/office/drawing/2014/main" id="{1DCBB559-83A4-7C7F-A092-62A22620A0E1}"/>
                      </a:ext>
                    </a:extLst>
                  </p:cNvPr>
                  <p:cNvSpPr/>
                  <p:nvPr/>
                </p:nvSpPr>
                <p:spPr>
                  <a:xfrm>
                    <a:off x="3913299" y="1740541"/>
                    <a:ext cx="149463" cy="102382"/>
                  </a:xfrm>
                  <a:custGeom>
                    <a:avLst/>
                    <a:gdLst>
                      <a:gd name="connsiteX0" fmla="*/ 0 w 149463"/>
                      <a:gd name="connsiteY0" fmla="*/ 102383 h 102382"/>
                      <a:gd name="connsiteX1" fmla="*/ 149463 w 149463"/>
                      <a:gd name="connsiteY1" fmla="*/ 15694 h 102382"/>
                      <a:gd name="connsiteX2" fmla="*/ 149463 w 149463"/>
                      <a:gd name="connsiteY2" fmla="*/ 0 h 102382"/>
                      <a:gd name="connsiteX3" fmla="*/ 0 w 149463"/>
                      <a:gd name="connsiteY3" fmla="*/ 85942 h 102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9463" h="102382">
                        <a:moveTo>
                          <a:pt x="0" y="102383"/>
                        </a:moveTo>
                        <a:lnTo>
                          <a:pt x="149463" y="15694"/>
                        </a:lnTo>
                        <a:lnTo>
                          <a:pt x="149463" y="0"/>
                        </a:lnTo>
                        <a:lnTo>
                          <a:pt x="0" y="85942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9" name="자유형: 도형 838">
                    <a:extLst>
                      <a:ext uri="{FF2B5EF4-FFF2-40B4-BE49-F238E27FC236}">
                        <a16:creationId xmlns:a16="http://schemas.microsoft.com/office/drawing/2014/main" id="{43F8A6E6-33A4-E5C2-1A92-FF95F10FC601}"/>
                      </a:ext>
                    </a:extLst>
                  </p:cNvPr>
                  <p:cNvSpPr/>
                  <p:nvPr/>
                </p:nvSpPr>
                <p:spPr>
                  <a:xfrm>
                    <a:off x="3738427" y="1700186"/>
                    <a:ext cx="151705" cy="103129"/>
                  </a:xfrm>
                  <a:custGeom>
                    <a:avLst/>
                    <a:gdLst>
                      <a:gd name="connsiteX0" fmla="*/ 0 w 151705"/>
                      <a:gd name="connsiteY0" fmla="*/ 103130 h 103129"/>
                      <a:gd name="connsiteX1" fmla="*/ 151706 w 151705"/>
                      <a:gd name="connsiteY1" fmla="*/ 15694 h 103129"/>
                      <a:gd name="connsiteX2" fmla="*/ 151706 w 151705"/>
                      <a:gd name="connsiteY2" fmla="*/ 0 h 103129"/>
                      <a:gd name="connsiteX3" fmla="*/ 0 w 151705"/>
                      <a:gd name="connsiteY3" fmla="*/ 87436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1705" h="103129">
                        <a:moveTo>
                          <a:pt x="0" y="103130"/>
                        </a:moveTo>
                        <a:lnTo>
                          <a:pt x="151706" y="15694"/>
                        </a:lnTo>
                        <a:lnTo>
                          <a:pt x="151706" y="0"/>
                        </a:lnTo>
                        <a:lnTo>
                          <a:pt x="0" y="87436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0" name="자유형: 도형 839">
                    <a:extLst>
                      <a:ext uri="{FF2B5EF4-FFF2-40B4-BE49-F238E27FC236}">
                        <a16:creationId xmlns:a16="http://schemas.microsoft.com/office/drawing/2014/main" id="{40AE0940-42F2-67BB-7617-E407C54DFD22}"/>
                      </a:ext>
                    </a:extLst>
                  </p:cNvPr>
                  <p:cNvSpPr/>
                  <p:nvPr/>
                </p:nvSpPr>
                <p:spPr>
                  <a:xfrm>
                    <a:off x="3738427" y="1782391"/>
                    <a:ext cx="187576" cy="124054"/>
                  </a:xfrm>
                  <a:custGeom>
                    <a:avLst/>
                    <a:gdLst>
                      <a:gd name="connsiteX0" fmla="*/ 187577 w 187576"/>
                      <a:gd name="connsiteY0" fmla="*/ 15694 h 124054"/>
                      <a:gd name="connsiteX1" fmla="*/ 0 w 187576"/>
                      <a:gd name="connsiteY1" fmla="*/ 124055 h 124054"/>
                      <a:gd name="connsiteX2" fmla="*/ 0 w 187576"/>
                      <a:gd name="connsiteY2" fmla="*/ 108361 h 124054"/>
                      <a:gd name="connsiteX3" fmla="*/ 187577 w 187576"/>
                      <a:gd name="connsiteY3" fmla="*/ 0 h 1240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7576" h="124054">
                        <a:moveTo>
                          <a:pt x="187577" y="15694"/>
                        </a:moveTo>
                        <a:lnTo>
                          <a:pt x="0" y="124055"/>
                        </a:lnTo>
                        <a:lnTo>
                          <a:pt x="0" y="108361"/>
                        </a:lnTo>
                        <a:lnTo>
                          <a:pt x="187577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1" name="자유형: 도형 840">
                    <a:extLst>
                      <a:ext uri="{FF2B5EF4-FFF2-40B4-BE49-F238E27FC236}">
                        <a16:creationId xmlns:a16="http://schemas.microsoft.com/office/drawing/2014/main" id="{C0F7CDF9-AC5E-E33F-404E-1A2DD195F35C}"/>
                      </a:ext>
                    </a:extLst>
                  </p:cNvPr>
                  <p:cNvSpPr/>
                  <p:nvPr/>
                </p:nvSpPr>
                <p:spPr>
                  <a:xfrm>
                    <a:off x="3957391" y="1703175"/>
                    <a:ext cx="105371" cy="76973"/>
                  </a:xfrm>
                  <a:custGeom>
                    <a:avLst/>
                    <a:gdLst>
                      <a:gd name="connsiteX0" fmla="*/ 105372 w 105371"/>
                      <a:gd name="connsiteY0" fmla="*/ 15694 h 76973"/>
                      <a:gd name="connsiteX1" fmla="*/ 0 w 105371"/>
                      <a:gd name="connsiteY1" fmla="*/ 76974 h 76973"/>
                      <a:gd name="connsiteX2" fmla="*/ 0 w 105371"/>
                      <a:gd name="connsiteY2" fmla="*/ 61280 h 76973"/>
                      <a:gd name="connsiteX3" fmla="*/ 105372 w 105371"/>
                      <a:gd name="connsiteY3" fmla="*/ 0 h 769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973">
                        <a:moveTo>
                          <a:pt x="105372" y="15694"/>
                        </a:moveTo>
                        <a:lnTo>
                          <a:pt x="0" y="76974"/>
                        </a:lnTo>
                        <a:lnTo>
                          <a:pt x="0" y="61280"/>
                        </a:lnTo>
                        <a:lnTo>
                          <a:pt x="105372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42" name="그래픽 226">
                  <a:extLst>
                    <a:ext uri="{FF2B5EF4-FFF2-40B4-BE49-F238E27FC236}">
                      <a16:creationId xmlns:a16="http://schemas.microsoft.com/office/drawing/2014/main" id="{53FD3C8C-C873-9080-A359-A89AC359CD2E}"/>
                    </a:ext>
                  </a:extLst>
                </p:cNvPr>
                <p:cNvGrpSpPr/>
                <p:nvPr/>
              </p:nvGrpSpPr>
              <p:grpSpPr>
                <a:xfrm>
                  <a:off x="3738427" y="1774171"/>
                  <a:ext cx="324335" cy="375153"/>
                  <a:chOff x="3738427" y="1774171"/>
                  <a:chExt cx="324335" cy="375153"/>
                </a:xfrm>
              </p:grpSpPr>
              <p:sp>
                <p:nvSpPr>
                  <p:cNvPr id="843" name="자유형: 도형 842">
                    <a:extLst>
                      <a:ext uri="{FF2B5EF4-FFF2-40B4-BE49-F238E27FC236}">
                        <a16:creationId xmlns:a16="http://schemas.microsoft.com/office/drawing/2014/main" id="{9D5E89B7-D577-38D5-5BA0-CC8C89D6F57D}"/>
                      </a:ext>
                    </a:extLst>
                  </p:cNvPr>
                  <p:cNvSpPr/>
                  <p:nvPr/>
                </p:nvSpPr>
                <p:spPr>
                  <a:xfrm>
                    <a:off x="3738427" y="1884774"/>
                    <a:ext cx="133022" cy="91920"/>
                  </a:xfrm>
                  <a:custGeom>
                    <a:avLst/>
                    <a:gdLst>
                      <a:gd name="connsiteX0" fmla="*/ 133023 w 133022"/>
                      <a:gd name="connsiteY0" fmla="*/ 15694 h 91920"/>
                      <a:gd name="connsiteX1" fmla="*/ 0 w 133022"/>
                      <a:gd name="connsiteY1" fmla="*/ 91920 h 91920"/>
                      <a:gd name="connsiteX2" fmla="*/ 0 w 133022"/>
                      <a:gd name="connsiteY2" fmla="*/ 76226 h 91920"/>
                      <a:gd name="connsiteX3" fmla="*/ 133023 w 133022"/>
                      <a:gd name="connsiteY3" fmla="*/ 0 h 91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3022" h="91920">
                        <a:moveTo>
                          <a:pt x="133023" y="15694"/>
                        </a:moveTo>
                        <a:lnTo>
                          <a:pt x="0" y="91920"/>
                        </a:lnTo>
                        <a:lnTo>
                          <a:pt x="0" y="76226"/>
                        </a:lnTo>
                        <a:lnTo>
                          <a:pt x="133023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4" name="자유형: 도형 843">
                    <a:extLst>
                      <a:ext uri="{FF2B5EF4-FFF2-40B4-BE49-F238E27FC236}">
                        <a16:creationId xmlns:a16="http://schemas.microsoft.com/office/drawing/2014/main" id="{3A61B798-5AFD-5BF8-B82B-DA16A0397878}"/>
                      </a:ext>
                    </a:extLst>
                  </p:cNvPr>
                  <p:cNvSpPr/>
                  <p:nvPr/>
                </p:nvSpPr>
                <p:spPr>
                  <a:xfrm>
                    <a:off x="3886396" y="1851144"/>
                    <a:ext cx="42596" cy="40355"/>
                  </a:xfrm>
                  <a:custGeom>
                    <a:avLst/>
                    <a:gdLst>
                      <a:gd name="connsiteX0" fmla="*/ 42597 w 42596"/>
                      <a:gd name="connsiteY0" fmla="*/ 15694 h 40355"/>
                      <a:gd name="connsiteX1" fmla="*/ 0 w 42596"/>
                      <a:gd name="connsiteY1" fmla="*/ 40355 h 40355"/>
                      <a:gd name="connsiteX2" fmla="*/ 0 w 42596"/>
                      <a:gd name="connsiteY2" fmla="*/ 24662 h 40355"/>
                      <a:gd name="connsiteX3" fmla="*/ 42597 w 42596"/>
                      <a:gd name="connsiteY3" fmla="*/ 0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6" h="40355">
                        <a:moveTo>
                          <a:pt x="42597" y="15694"/>
                        </a:moveTo>
                        <a:lnTo>
                          <a:pt x="0" y="40355"/>
                        </a:lnTo>
                        <a:lnTo>
                          <a:pt x="0" y="24662"/>
                        </a:lnTo>
                        <a:lnTo>
                          <a:pt x="4259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5" name="자유형: 도형 844">
                    <a:extLst>
                      <a:ext uri="{FF2B5EF4-FFF2-40B4-BE49-F238E27FC236}">
                        <a16:creationId xmlns:a16="http://schemas.microsoft.com/office/drawing/2014/main" id="{2A7313D5-63AF-0224-3F4E-02F0957AAEC3}"/>
                      </a:ext>
                    </a:extLst>
                  </p:cNvPr>
                  <p:cNvSpPr/>
                  <p:nvPr/>
                </p:nvSpPr>
                <p:spPr>
                  <a:xfrm>
                    <a:off x="3947676" y="1774171"/>
                    <a:ext cx="115086" cy="82204"/>
                  </a:xfrm>
                  <a:custGeom>
                    <a:avLst/>
                    <a:gdLst>
                      <a:gd name="connsiteX0" fmla="*/ 115087 w 115086"/>
                      <a:gd name="connsiteY0" fmla="*/ 15694 h 82204"/>
                      <a:gd name="connsiteX1" fmla="*/ 0 w 115086"/>
                      <a:gd name="connsiteY1" fmla="*/ 82205 h 82204"/>
                      <a:gd name="connsiteX2" fmla="*/ 0 w 115086"/>
                      <a:gd name="connsiteY2" fmla="*/ 66511 h 82204"/>
                      <a:gd name="connsiteX3" fmla="*/ 115087 w 115086"/>
                      <a:gd name="connsiteY3" fmla="*/ 0 h 82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086" h="82204">
                        <a:moveTo>
                          <a:pt x="115087" y="15694"/>
                        </a:moveTo>
                        <a:lnTo>
                          <a:pt x="0" y="82205"/>
                        </a:lnTo>
                        <a:lnTo>
                          <a:pt x="0" y="66511"/>
                        </a:lnTo>
                        <a:lnTo>
                          <a:pt x="11508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6" name="자유형: 도형 845">
                    <a:extLst>
                      <a:ext uri="{FF2B5EF4-FFF2-40B4-BE49-F238E27FC236}">
                        <a16:creationId xmlns:a16="http://schemas.microsoft.com/office/drawing/2014/main" id="{587BFC20-6A55-8B09-6275-054E37EDEF2D}"/>
                      </a:ext>
                    </a:extLst>
                  </p:cNvPr>
                  <p:cNvSpPr/>
                  <p:nvPr/>
                </p:nvSpPr>
                <p:spPr>
                  <a:xfrm>
                    <a:off x="3955897" y="1874311"/>
                    <a:ext cx="106866" cy="77721"/>
                  </a:xfrm>
                  <a:custGeom>
                    <a:avLst/>
                    <a:gdLst>
                      <a:gd name="connsiteX0" fmla="*/ 0 w 106866"/>
                      <a:gd name="connsiteY0" fmla="*/ 77721 h 77721"/>
                      <a:gd name="connsiteX1" fmla="*/ 106866 w 106866"/>
                      <a:gd name="connsiteY1" fmla="*/ 15694 h 77721"/>
                      <a:gd name="connsiteX2" fmla="*/ 106866 w 106866"/>
                      <a:gd name="connsiteY2" fmla="*/ 0 h 77721"/>
                      <a:gd name="connsiteX3" fmla="*/ 0 w 106866"/>
                      <a:gd name="connsiteY3" fmla="*/ 61280 h 777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866" h="77721">
                        <a:moveTo>
                          <a:pt x="0" y="77721"/>
                        </a:moveTo>
                        <a:lnTo>
                          <a:pt x="106866" y="15694"/>
                        </a:lnTo>
                        <a:lnTo>
                          <a:pt x="106866" y="0"/>
                        </a:lnTo>
                        <a:lnTo>
                          <a:pt x="0" y="6128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7" name="자유형: 도형 846">
                    <a:extLst>
                      <a:ext uri="{FF2B5EF4-FFF2-40B4-BE49-F238E27FC236}">
                        <a16:creationId xmlns:a16="http://schemas.microsoft.com/office/drawing/2014/main" id="{DF1242D4-4799-A54A-138B-5A091FA8439D}"/>
                      </a:ext>
                    </a:extLst>
                  </p:cNvPr>
                  <p:cNvSpPr/>
                  <p:nvPr/>
                </p:nvSpPr>
                <p:spPr>
                  <a:xfrm>
                    <a:off x="3837820" y="1946054"/>
                    <a:ext cx="100887" cy="73984"/>
                  </a:xfrm>
                  <a:custGeom>
                    <a:avLst/>
                    <a:gdLst>
                      <a:gd name="connsiteX0" fmla="*/ 0 w 100887"/>
                      <a:gd name="connsiteY0" fmla="*/ 73984 h 73984"/>
                      <a:gd name="connsiteX1" fmla="*/ 100888 w 100887"/>
                      <a:gd name="connsiteY1" fmla="*/ 15694 h 73984"/>
                      <a:gd name="connsiteX2" fmla="*/ 100888 w 100887"/>
                      <a:gd name="connsiteY2" fmla="*/ 0 h 73984"/>
                      <a:gd name="connsiteX3" fmla="*/ 0 w 100887"/>
                      <a:gd name="connsiteY3" fmla="*/ 58291 h 73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0887" h="73984">
                        <a:moveTo>
                          <a:pt x="0" y="73984"/>
                        </a:moveTo>
                        <a:lnTo>
                          <a:pt x="100888" y="15694"/>
                        </a:lnTo>
                        <a:lnTo>
                          <a:pt x="100888" y="0"/>
                        </a:lnTo>
                        <a:lnTo>
                          <a:pt x="0" y="58291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8" name="자유형: 도형 847">
                    <a:extLst>
                      <a:ext uri="{FF2B5EF4-FFF2-40B4-BE49-F238E27FC236}">
                        <a16:creationId xmlns:a16="http://schemas.microsoft.com/office/drawing/2014/main" id="{89ED4489-A55A-838A-6CCB-11E64093AB34}"/>
                      </a:ext>
                    </a:extLst>
                  </p:cNvPr>
                  <p:cNvSpPr/>
                  <p:nvPr/>
                </p:nvSpPr>
                <p:spPr>
                  <a:xfrm>
                    <a:off x="3738427" y="2014807"/>
                    <a:ext cx="81457" cy="62774"/>
                  </a:xfrm>
                  <a:custGeom>
                    <a:avLst/>
                    <a:gdLst>
                      <a:gd name="connsiteX0" fmla="*/ 0 w 81457"/>
                      <a:gd name="connsiteY0" fmla="*/ 62775 h 62774"/>
                      <a:gd name="connsiteX1" fmla="*/ 81458 w 81457"/>
                      <a:gd name="connsiteY1" fmla="*/ 15694 h 62774"/>
                      <a:gd name="connsiteX2" fmla="*/ 81458 w 81457"/>
                      <a:gd name="connsiteY2" fmla="*/ 0 h 62774"/>
                      <a:gd name="connsiteX3" fmla="*/ 0 w 81457"/>
                      <a:gd name="connsiteY3" fmla="*/ 46334 h 627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1457" h="62774">
                        <a:moveTo>
                          <a:pt x="0" y="62775"/>
                        </a:moveTo>
                        <a:lnTo>
                          <a:pt x="81458" y="15694"/>
                        </a:lnTo>
                        <a:lnTo>
                          <a:pt x="81458" y="0"/>
                        </a:lnTo>
                        <a:lnTo>
                          <a:pt x="0" y="46334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9" name="자유형: 도형 848">
                    <a:extLst>
                      <a:ext uri="{FF2B5EF4-FFF2-40B4-BE49-F238E27FC236}">
                        <a16:creationId xmlns:a16="http://schemas.microsoft.com/office/drawing/2014/main" id="{3D73E28D-691D-D341-3A03-01BB205D3D03}"/>
                      </a:ext>
                    </a:extLst>
                  </p:cNvPr>
                  <p:cNvSpPr/>
                  <p:nvPr/>
                </p:nvSpPr>
                <p:spPr>
                  <a:xfrm>
                    <a:off x="3738427" y="1898225"/>
                    <a:ext cx="165157" cy="110602"/>
                  </a:xfrm>
                  <a:custGeom>
                    <a:avLst/>
                    <a:gdLst>
                      <a:gd name="connsiteX0" fmla="*/ 165157 w 165157"/>
                      <a:gd name="connsiteY0" fmla="*/ 15694 h 110602"/>
                      <a:gd name="connsiteX1" fmla="*/ 0 w 165157"/>
                      <a:gd name="connsiteY1" fmla="*/ 110603 h 110602"/>
                      <a:gd name="connsiteX2" fmla="*/ 0 w 165157"/>
                      <a:gd name="connsiteY2" fmla="*/ 94909 h 110602"/>
                      <a:gd name="connsiteX3" fmla="*/ 165157 w 165157"/>
                      <a:gd name="connsiteY3" fmla="*/ 0 h 1106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0602">
                        <a:moveTo>
                          <a:pt x="165157" y="15694"/>
                        </a:moveTo>
                        <a:lnTo>
                          <a:pt x="0" y="110603"/>
                        </a:lnTo>
                        <a:lnTo>
                          <a:pt x="0" y="94909"/>
                        </a:lnTo>
                        <a:lnTo>
                          <a:pt x="16515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0" name="자유형: 도형 849">
                    <a:extLst>
                      <a:ext uri="{FF2B5EF4-FFF2-40B4-BE49-F238E27FC236}">
                        <a16:creationId xmlns:a16="http://schemas.microsoft.com/office/drawing/2014/main" id="{C4664A80-7078-28C9-197C-AB2A6E492B44}"/>
                      </a:ext>
                    </a:extLst>
                  </p:cNvPr>
                  <p:cNvSpPr/>
                  <p:nvPr/>
                </p:nvSpPr>
                <p:spPr>
                  <a:xfrm>
                    <a:off x="3911805" y="1839935"/>
                    <a:ext cx="150957" cy="103129"/>
                  </a:xfrm>
                  <a:custGeom>
                    <a:avLst/>
                    <a:gdLst>
                      <a:gd name="connsiteX0" fmla="*/ 150958 w 150957"/>
                      <a:gd name="connsiteY0" fmla="*/ 15694 h 103129"/>
                      <a:gd name="connsiteX1" fmla="*/ 0 w 150957"/>
                      <a:gd name="connsiteY1" fmla="*/ 103130 h 103129"/>
                      <a:gd name="connsiteX2" fmla="*/ 0 w 150957"/>
                      <a:gd name="connsiteY2" fmla="*/ 87436 h 103129"/>
                      <a:gd name="connsiteX3" fmla="*/ 150958 w 150957"/>
                      <a:gd name="connsiteY3" fmla="*/ 0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7" h="103129">
                        <a:moveTo>
                          <a:pt x="150958" y="15694"/>
                        </a:moveTo>
                        <a:lnTo>
                          <a:pt x="0" y="103130"/>
                        </a:lnTo>
                        <a:lnTo>
                          <a:pt x="0" y="87436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1" name="자유형: 도형 850">
                    <a:extLst>
                      <a:ext uri="{FF2B5EF4-FFF2-40B4-BE49-F238E27FC236}">
                        <a16:creationId xmlns:a16="http://schemas.microsoft.com/office/drawing/2014/main" id="{751FC7BD-D181-24EA-C8C8-F4C09CBDDBBF}"/>
                      </a:ext>
                    </a:extLst>
                  </p:cNvPr>
                  <p:cNvSpPr/>
                  <p:nvPr/>
                </p:nvSpPr>
                <p:spPr>
                  <a:xfrm>
                    <a:off x="3878176" y="1946801"/>
                    <a:ext cx="184587" cy="122560"/>
                  </a:xfrm>
                  <a:custGeom>
                    <a:avLst/>
                    <a:gdLst>
                      <a:gd name="connsiteX0" fmla="*/ 184587 w 184587"/>
                      <a:gd name="connsiteY0" fmla="*/ 15694 h 122560"/>
                      <a:gd name="connsiteX1" fmla="*/ 0 w 184587"/>
                      <a:gd name="connsiteY1" fmla="*/ 122560 h 122560"/>
                      <a:gd name="connsiteX2" fmla="*/ 0 w 184587"/>
                      <a:gd name="connsiteY2" fmla="*/ 106866 h 122560"/>
                      <a:gd name="connsiteX3" fmla="*/ 184587 w 184587"/>
                      <a:gd name="connsiteY3" fmla="*/ 0 h 12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4587" h="122560">
                        <a:moveTo>
                          <a:pt x="184587" y="15694"/>
                        </a:moveTo>
                        <a:lnTo>
                          <a:pt x="0" y="122560"/>
                        </a:lnTo>
                        <a:lnTo>
                          <a:pt x="0" y="106866"/>
                        </a:lnTo>
                        <a:lnTo>
                          <a:pt x="18458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2" name="자유형: 도형 851">
                    <a:extLst>
                      <a:ext uri="{FF2B5EF4-FFF2-40B4-BE49-F238E27FC236}">
                        <a16:creationId xmlns:a16="http://schemas.microsoft.com/office/drawing/2014/main" id="{B2721DFD-E763-2AC2-6A62-67598F0D6071}"/>
                      </a:ext>
                    </a:extLst>
                  </p:cNvPr>
                  <p:cNvSpPr/>
                  <p:nvPr/>
                </p:nvSpPr>
                <p:spPr>
                  <a:xfrm>
                    <a:off x="3738427" y="2064877"/>
                    <a:ext cx="119570" cy="84446"/>
                  </a:xfrm>
                  <a:custGeom>
                    <a:avLst/>
                    <a:gdLst>
                      <a:gd name="connsiteX0" fmla="*/ 119571 w 119570"/>
                      <a:gd name="connsiteY0" fmla="*/ 15694 h 84446"/>
                      <a:gd name="connsiteX1" fmla="*/ 0 w 119570"/>
                      <a:gd name="connsiteY1" fmla="*/ 84447 h 84446"/>
                      <a:gd name="connsiteX2" fmla="*/ 0 w 119570"/>
                      <a:gd name="connsiteY2" fmla="*/ 68753 h 84446"/>
                      <a:gd name="connsiteX3" fmla="*/ 119571 w 119570"/>
                      <a:gd name="connsiteY3" fmla="*/ 0 h 8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4446">
                        <a:moveTo>
                          <a:pt x="119571" y="15694"/>
                        </a:moveTo>
                        <a:lnTo>
                          <a:pt x="0" y="84447"/>
                        </a:lnTo>
                        <a:lnTo>
                          <a:pt x="0" y="68753"/>
                        </a:lnTo>
                        <a:lnTo>
                          <a:pt x="119571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3" name="자유형: 도형 852">
                    <a:extLst>
                      <a:ext uri="{FF2B5EF4-FFF2-40B4-BE49-F238E27FC236}">
                        <a16:creationId xmlns:a16="http://schemas.microsoft.com/office/drawing/2014/main" id="{757695CD-7650-C967-FFC1-F75A25E3A6E4}"/>
                      </a:ext>
                    </a:extLst>
                  </p:cNvPr>
                  <p:cNvSpPr/>
                  <p:nvPr/>
                </p:nvSpPr>
                <p:spPr>
                  <a:xfrm>
                    <a:off x="3920773" y="1806305"/>
                    <a:ext cx="141990" cy="97898"/>
                  </a:xfrm>
                  <a:custGeom>
                    <a:avLst/>
                    <a:gdLst>
                      <a:gd name="connsiteX0" fmla="*/ 141990 w 141990"/>
                      <a:gd name="connsiteY0" fmla="*/ 15694 h 97898"/>
                      <a:gd name="connsiteX1" fmla="*/ 0 w 141990"/>
                      <a:gd name="connsiteY1" fmla="*/ 97899 h 97898"/>
                      <a:gd name="connsiteX2" fmla="*/ 0 w 141990"/>
                      <a:gd name="connsiteY2" fmla="*/ 82205 h 97898"/>
                      <a:gd name="connsiteX3" fmla="*/ 141990 w 141990"/>
                      <a:gd name="connsiteY3" fmla="*/ 0 h 9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898">
                        <a:moveTo>
                          <a:pt x="141990" y="15694"/>
                        </a:moveTo>
                        <a:lnTo>
                          <a:pt x="0" y="97899"/>
                        </a:lnTo>
                        <a:lnTo>
                          <a:pt x="0" y="82205"/>
                        </a:lnTo>
                        <a:lnTo>
                          <a:pt x="14199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4" name="자유형: 도형 853">
                    <a:extLst>
                      <a:ext uri="{FF2B5EF4-FFF2-40B4-BE49-F238E27FC236}">
                        <a16:creationId xmlns:a16="http://schemas.microsoft.com/office/drawing/2014/main" id="{187B297E-356C-711D-10DE-D5E649B451E3}"/>
                      </a:ext>
                    </a:extLst>
                  </p:cNvPr>
                  <p:cNvSpPr/>
                  <p:nvPr/>
                </p:nvSpPr>
                <p:spPr>
                  <a:xfrm>
                    <a:off x="3920773" y="1909435"/>
                    <a:ext cx="141990" cy="97898"/>
                  </a:xfrm>
                  <a:custGeom>
                    <a:avLst/>
                    <a:gdLst>
                      <a:gd name="connsiteX0" fmla="*/ 0 w 141990"/>
                      <a:gd name="connsiteY0" fmla="*/ 97899 h 97898"/>
                      <a:gd name="connsiteX1" fmla="*/ 141990 w 141990"/>
                      <a:gd name="connsiteY1" fmla="*/ 15694 h 97898"/>
                      <a:gd name="connsiteX2" fmla="*/ 141990 w 141990"/>
                      <a:gd name="connsiteY2" fmla="*/ 0 h 97898"/>
                      <a:gd name="connsiteX3" fmla="*/ 0 w 141990"/>
                      <a:gd name="connsiteY3" fmla="*/ 82205 h 9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898">
                        <a:moveTo>
                          <a:pt x="0" y="97899"/>
                        </a:moveTo>
                        <a:lnTo>
                          <a:pt x="141990" y="15694"/>
                        </a:lnTo>
                        <a:lnTo>
                          <a:pt x="141990" y="0"/>
                        </a:lnTo>
                        <a:lnTo>
                          <a:pt x="0" y="82205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5" name="자유형: 도형 854">
                    <a:extLst>
                      <a:ext uri="{FF2B5EF4-FFF2-40B4-BE49-F238E27FC236}">
                        <a16:creationId xmlns:a16="http://schemas.microsoft.com/office/drawing/2014/main" id="{0F331C94-FA95-B6C9-8984-DDA4C2AD1A08}"/>
                      </a:ext>
                    </a:extLst>
                  </p:cNvPr>
                  <p:cNvSpPr/>
                  <p:nvPr/>
                </p:nvSpPr>
                <p:spPr>
                  <a:xfrm>
                    <a:off x="3738427" y="2001355"/>
                    <a:ext cx="165157" cy="111350"/>
                  </a:xfrm>
                  <a:custGeom>
                    <a:avLst/>
                    <a:gdLst>
                      <a:gd name="connsiteX0" fmla="*/ 0 w 165157"/>
                      <a:gd name="connsiteY0" fmla="*/ 111350 h 111350"/>
                      <a:gd name="connsiteX1" fmla="*/ 165157 w 165157"/>
                      <a:gd name="connsiteY1" fmla="*/ 15694 h 111350"/>
                      <a:gd name="connsiteX2" fmla="*/ 165157 w 165157"/>
                      <a:gd name="connsiteY2" fmla="*/ 0 h 111350"/>
                      <a:gd name="connsiteX3" fmla="*/ 0 w 165157"/>
                      <a:gd name="connsiteY3" fmla="*/ 94909 h 11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1350">
                        <a:moveTo>
                          <a:pt x="0" y="111350"/>
                        </a:moveTo>
                        <a:lnTo>
                          <a:pt x="165157" y="15694"/>
                        </a:lnTo>
                        <a:lnTo>
                          <a:pt x="165157" y="0"/>
                        </a:lnTo>
                        <a:lnTo>
                          <a:pt x="0" y="94909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56" name="그래픽 226">
                  <a:extLst>
                    <a:ext uri="{FF2B5EF4-FFF2-40B4-BE49-F238E27FC236}">
                      <a16:creationId xmlns:a16="http://schemas.microsoft.com/office/drawing/2014/main" id="{822E6405-3ED4-0B7A-2E49-6E501A2B3D15}"/>
                    </a:ext>
                  </a:extLst>
                </p:cNvPr>
                <p:cNvGrpSpPr/>
                <p:nvPr/>
              </p:nvGrpSpPr>
              <p:grpSpPr>
                <a:xfrm>
                  <a:off x="3381209" y="1895236"/>
                  <a:ext cx="148716" cy="254835"/>
                  <a:chOff x="3381209" y="1895236"/>
                  <a:chExt cx="148716" cy="254835"/>
                </a:xfrm>
                <a:solidFill>
                  <a:srgbClr val="E6EDF7"/>
                </a:solidFill>
              </p:grpSpPr>
              <p:sp>
                <p:nvSpPr>
                  <p:cNvPr id="857" name="자유형: 도형 856">
                    <a:extLst>
                      <a:ext uri="{FF2B5EF4-FFF2-40B4-BE49-F238E27FC236}">
                        <a16:creationId xmlns:a16="http://schemas.microsoft.com/office/drawing/2014/main" id="{BAD1FC9C-FF42-9573-E12E-B47DC95F30C9}"/>
                      </a:ext>
                    </a:extLst>
                  </p:cNvPr>
                  <p:cNvSpPr/>
                  <p:nvPr/>
                </p:nvSpPr>
                <p:spPr>
                  <a:xfrm>
                    <a:off x="3381209" y="1895236"/>
                    <a:ext cx="114339" cy="82204"/>
                  </a:xfrm>
                  <a:custGeom>
                    <a:avLst/>
                    <a:gdLst>
                      <a:gd name="connsiteX0" fmla="*/ 0 w 114339"/>
                      <a:gd name="connsiteY0" fmla="*/ 82205 h 82204"/>
                      <a:gd name="connsiteX1" fmla="*/ 114339 w 114339"/>
                      <a:gd name="connsiteY1" fmla="*/ 15694 h 82204"/>
                      <a:gd name="connsiteX2" fmla="*/ 114339 w 114339"/>
                      <a:gd name="connsiteY2" fmla="*/ 0 h 82204"/>
                      <a:gd name="connsiteX3" fmla="*/ 0 w 114339"/>
                      <a:gd name="connsiteY3" fmla="*/ 66511 h 82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339" h="82204">
                        <a:moveTo>
                          <a:pt x="0" y="82205"/>
                        </a:moveTo>
                        <a:lnTo>
                          <a:pt x="114339" y="15694"/>
                        </a:lnTo>
                        <a:lnTo>
                          <a:pt x="114339" y="0"/>
                        </a:lnTo>
                        <a:lnTo>
                          <a:pt x="0" y="66511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8" name="자유형: 도형 857">
                    <a:extLst>
                      <a:ext uri="{FF2B5EF4-FFF2-40B4-BE49-F238E27FC236}">
                        <a16:creationId xmlns:a16="http://schemas.microsoft.com/office/drawing/2014/main" id="{66928CFA-34FA-3C6D-B98D-CAEFA2E6968B}"/>
                      </a:ext>
                    </a:extLst>
                  </p:cNvPr>
                  <p:cNvSpPr/>
                  <p:nvPr/>
                </p:nvSpPr>
                <p:spPr>
                  <a:xfrm>
                    <a:off x="3381209" y="1999861"/>
                    <a:ext cx="106119" cy="77721"/>
                  </a:xfrm>
                  <a:custGeom>
                    <a:avLst/>
                    <a:gdLst>
                      <a:gd name="connsiteX0" fmla="*/ 106119 w 106119"/>
                      <a:gd name="connsiteY0" fmla="*/ 16441 h 77721"/>
                      <a:gd name="connsiteX1" fmla="*/ 0 w 106119"/>
                      <a:gd name="connsiteY1" fmla="*/ 77721 h 77721"/>
                      <a:gd name="connsiteX2" fmla="*/ 0 w 106119"/>
                      <a:gd name="connsiteY2" fmla="*/ 62027 h 77721"/>
                      <a:gd name="connsiteX3" fmla="*/ 106119 w 106119"/>
                      <a:gd name="connsiteY3" fmla="*/ 0 h 777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119" h="77721">
                        <a:moveTo>
                          <a:pt x="106119" y="16441"/>
                        </a:moveTo>
                        <a:lnTo>
                          <a:pt x="0" y="77721"/>
                        </a:lnTo>
                        <a:lnTo>
                          <a:pt x="0" y="62027"/>
                        </a:lnTo>
                        <a:lnTo>
                          <a:pt x="106119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9" name="자유형: 도형 858">
                    <a:extLst>
                      <a:ext uri="{FF2B5EF4-FFF2-40B4-BE49-F238E27FC236}">
                        <a16:creationId xmlns:a16="http://schemas.microsoft.com/office/drawing/2014/main" id="{4E4ADE8C-125B-2910-01DF-301A664F8460}"/>
                      </a:ext>
                    </a:extLst>
                  </p:cNvPr>
                  <p:cNvSpPr/>
                  <p:nvPr/>
                </p:nvSpPr>
                <p:spPr>
                  <a:xfrm>
                    <a:off x="3381209" y="1951285"/>
                    <a:ext cx="130780" cy="91920"/>
                  </a:xfrm>
                  <a:custGeom>
                    <a:avLst/>
                    <a:gdLst>
                      <a:gd name="connsiteX0" fmla="*/ 0 w 130780"/>
                      <a:gd name="connsiteY0" fmla="*/ 91920 h 91920"/>
                      <a:gd name="connsiteX1" fmla="*/ 130781 w 130780"/>
                      <a:gd name="connsiteY1" fmla="*/ 15694 h 91920"/>
                      <a:gd name="connsiteX2" fmla="*/ 130781 w 130780"/>
                      <a:gd name="connsiteY2" fmla="*/ 0 h 91920"/>
                      <a:gd name="connsiteX3" fmla="*/ 0 w 130780"/>
                      <a:gd name="connsiteY3" fmla="*/ 76226 h 91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0780" h="91920">
                        <a:moveTo>
                          <a:pt x="0" y="91920"/>
                        </a:moveTo>
                        <a:lnTo>
                          <a:pt x="130781" y="15694"/>
                        </a:lnTo>
                        <a:lnTo>
                          <a:pt x="130781" y="0"/>
                        </a:lnTo>
                        <a:lnTo>
                          <a:pt x="0" y="76226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0" name="자유형: 도형 859">
                    <a:extLst>
                      <a:ext uri="{FF2B5EF4-FFF2-40B4-BE49-F238E27FC236}">
                        <a16:creationId xmlns:a16="http://schemas.microsoft.com/office/drawing/2014/main" id="{D895904E-BDA8-650F-AB1E-706D22EF6841}"/>
                      </a:ext>
                    </a:extLst>
                  </p:cNvPr>
                  <p:cNvSpPr/>
                  <p:nvPr/>
                </p:nvSpPr>
                <p:spPr>
                  <a:xfrm>
                    <a:off x="3381209" y="2047689"/>
                    <a:ext cx="148716" cy="102382"/>
                  </a:xfrm>
                  <a:custGeom>
                    <a:avLst/>
                    <a:gdLst>
                      <a:gd name="connsiteX0" fmla="*/ 0 w 148716"/>
                      <a:gd name="connsiteY0" fmla="*/ 102382 h 102382"/>
                      <a:gd name="connsiteX1" fmla="*/ 148716 w 148716"/>
                      <a:gd name="connsiteY1" fmla="*/ 15694 h 102382"/>
                      <a:gd name="connsiteX2" fmla="*/ 148716 w 148716"/>
                      <a:gd name="connsiteY2" fmla="*/ 0 h 102382"/>
                      <a:gd name="connsiteX3" fmla="*/ 0 w 148716"/>
                      <a:gd name="connsiteY3" fmla="*/ 86689 h 102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716" h="102382">
                        <a:moveTo>
                          <a:pt x="0" y="102382"/>
                        </a:moveTo>
                        <a:lnTo>
                          <a:pt x="148716" y="15694"/>
                        </a:lnTo>
                        <a:lnTo>
                          <a:pt x="148716" y="0"/>
                        </a:lnTo>
                        <a:lnTo>
                          <a:pt x="0" y="86689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1" name="자유형: 도형 860">
                    <a:extLst>
                      <a:ext uri="{FF2B5EF4-FFF2-40B4-BE49-F238E27FC236}">
                        <a16:creationId xmlns:a16="http://schemas.microsoft.com/office/drawing/2014/main" id="{0A052D65-74C4-CC6F-1829-BF64FCF4931F}"/>
                      </a:ext>
                    </a:extLst>
                  </p:cNvPr>
                  <p:cNvSpPr/>
                  <p:nvPr/>
                </p:nvSpPr>
                <p:spPr>
                  <a:xfrm>
                    <a:off x="3381209" y="1932602"/>
                    <a:ext cx="105371" cy="76973"/>
                  </a:xfrm>
                  <a:custGeom>
                    <a:avLst/>
                    <a:gdLst>
                      <a:gd name="connsiteX0" fmla="*/ 0 w 105371"/>
                      <a:gd name="connsiteY0" fmla="*/ 76974 h 76973"/>
                      <a:gd name="connsiteX1" fmla="*/ 105372 w 105371"/>
                      <a:gd name="connsiteY1" fmla="*/ 15694 h 76973"/>
                      <a:gd name="connsiteX2" fmla="*/ 105372 w 105371"/>
                      <a:gd name="connsiteY2" fmla="*/ 0 h 76973"/>
                      <a:gd name="connsiteX3" fmla="*/ 0 w 105371"/>
                      <a:gd name="connsiteY3" fmla="*/ 61280 h 769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973">
                        <a:moveTo>
                          <a:pt x="0" y="76974"/>
                        </a:moveTo>
                        <a:lnTo>
                          <a:pt x="105372" y="15694"/>
                        </a:lnTo>
                        <a:lnTo>
                          <a:pt x="105372" y="0"/>
                        </a:lnTo>
                        <a:lnTo>
                          <a:pt x="0" y="6128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2" name="자유형: 도형 861">
                    <a:extLst>
                      <a:ext uri="{FF2B5EF4-FFF2-40B4-BE49-F238E27FC236}">
                        <a16:creationId xmlns:a16="http://schemas.microsoft.com/office/drawing/2014/main" id="{BD3DB346-64FF-E188-A9F6-9A49C8B7623E}"/>
                      </a:ext>
                    </a:extLst>
                  </p:cNvPr>
                  <p:cNvSpPr/>
                  <p:nvPr/>
                </p:nvSpPr>
                <p:spPr>
                  <a:xfrm>
                    <a:off x="3381209" y="2014807"/>
                    <a:ext cx="141242" cy="97898"/>
                  </a:xfrm>
                  <a:custGeom>
                    <a:avLst/>
                    <a:gdLst>
                      <a:gd name="connsiteX0" fmla="*/ 141243 w 141242"/>
                      <a:gd name="connsiteY0" fmla="*/ 15694 h 97898"/>
                      <a:gd name="connsiteX1" fmla="*/ 0 w 141242"/>
                      <a:gd name="connsiteY1" fmla="*/ 97899 h 97898"/>
                      <a:gd name="connsiteX2" fmla="*/ 0 w 141242"/>
                      <a:gd name="connsiteY2" fmla="*/ 82205 h 97898"/>
                      <a:gd name="connsiteX3" fmla="*/ 141243 w 141242"/>
                      <a:gd name="connsiteY3" fmla="*/ 0 h 9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242" h="97898">
                        <a:moveTo>
                          <a:pt x="141243" y="15694"/>
                        </a:moveTo>
                        <a:lnTo>
                          <a:pt x="0" y="97899"/>
                        </a:lnTo>
                        <a:lnTo>
                          <a:pt x="0" y="82205"/>
                        </a:lnTo>
                        <a:lnTo>
                          <a:pt x="141243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63" name="그래픽 226">
                  <a:extLst>
                    <a:ext uri="{FF2B5EF4-FFF2-40B4-BE49-F238E27FC236}">
                      <a16:creationId xmlns:a16="http://schemas.microsoft.com/office/drawing/2014/main" id="{DA02231C-2FE9-D3B5-16D8-604084056C47}"/>
                    </a:ext>
                  </a:extLst>
                </p:cNvPr>
                <p:cNvGrpSpPr/>
                <p:nvPr/>
              </p:nvGrpSpPr>
              <p:grpSpPr>
                <a:xfrm>
                  <a:off x="3378968" y="2117937"/>
                  <a:ext cx="150958" cy="237647"/>
                  <a:chOff x="3378968" y="2117937"/>
                  <a:chExt cx="150958" cy="237647"/>
                </a:xfrm>
              </p:grpSpPr>
              <p:sp>
                <p:nvSpPr>
                  <p:cNvPr id="864" name="자유형: 도형 863">
                    <a:extLst>
                      <a:ext uri="{FF2B5EF4-FFF2-40B4-BE49-F238E27FC236}">
                        <a16:creationId xmlns:a16="http://schemas.microsoft.com/office/drawing/2014/main" id="{4714016E-1D94-C919-0E80-E45E1E7ADEC4}"/>
                      </a:ext>
                    </a:extLst>
                  </p:cNvPr>
                  <p:cNvSpPr/>
                  <p:nvPr/>
                </p:nvSpPr>
                <p:spPr>
                  <a:xfrm>
                    <a:off x="3381209" y="2117937"/>
                    <a:ext cx="86688" cy="65763"/>
                  </a:xfrm>
                  <a:custGeom>
                    <a:avLst/>
                    <a:gdLst>
                      <a:gd name="connsiteX0" fmla="*/ 86689 w 86688"/>
                      <a:gd name="connsiteY0" fmla="*/ 15694 h 65763"/>
                      <a:gd name="connsiteX1" fmla="*/ 0 w 86688"/>
                      <a:gd name="connsiteY1" fmla="*/ 65764 h 65763"/>
                      <a:gd name="connsiteX2" fmla="*/ 0 w 86688"/>
                      <a:gd name="connsiteY2" fmla="*/ 49323 h 65763"/>
                      <a:gd name="connsiteX3" fmla="*/ 86689 w 86688"/>
                      <a:gd name="connsiteY3" fmla="*/ 0 h 65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5763">
                        <a:moveTo>
                          <a:pt x="86689" y="15694"/>
                        </a:moveTo>
                        <a:lnTo>
                          <a:pt x="0" y="65764"/>
                        </a:lnTo>
                        <a:lnTo>
                          <a:pt x="0" y="49323"/>
                        </a:lnTo>
                        <a:lnTo>
                          <a:pt x="86689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5" name="자유형: 도형 864">
                    <a:extLst>
                      <a:ext uri="{FF2B5EF4-FFF2-40B4-BE49-F238E27FC236}">
                        <a16:creationId xmlns:a16="http://schemas.microsoft.com/office/drawing/2014/main" id="{0950F770-56C8-3924-C460-C32EBD5F01D0}"/>
                      </a:ext>
                    </a:extLst>
                  </p:cNvPr>
                  <p:cNvSpPr/>
                  <p:nvPr/>
                </p:nvSpPr>
                <p:spPr>
                  <a:xfrm>
                    <a:off x="3381209" y="2247970"/>
                    <a:ext cx="35123" cy="35871"/>
                  </a:xfrm>
                  <a:custGeom>
                    <a:avLst/>
                    <a:gdLst>
                      <a:gd name="connsiteX0" fmla="*/ 0 w 35123"/>
                      <a:gd name="connsiteY0" fmla="*/ 35871 h 35871"/>
                      <a:gd name="connsiteX1" fmla="*/ 35124 w 35123"/>
                      <a:gd name="connsiteY1" fmla="*/ 15694 h 35871"/>
                      <a:gd name="connsiteX2" fmla="*/ 35124 w 35123"/>
                      <a:gd name="connsiteY2" fmla="*/ 0 h 35871"/>
                      <a:gd name="connsiteX3" fmla="*/ 0 w 35123"/>
                      <a:gd name="connsiteY3" fmla="*/ 20178 h 35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5871">
                        <a:moveTo>
                          <a:pt x="0" y="35871"/>
                        </a:moveTo>
                        <a:lnTo>
                          <a:pt x="35124" y="15694"/>
                        </a:lnTo>
                        <a:lnTo>
                          <a:pt x="35124" y="0"/>
                        </a:lnTo>
                        <a:lnTo>
                          <a:pt x="0" y="20178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6" name="자유형: 도형 865">
                    <a:extLst>
                      <a:ext uri="{FF2B5EF4-FFF2-40B4-BE49-F238E27FC236}">
                        <a16:creationId xmlns:a16="http://schemas.microsoft.com/office/drawing/2014/main" id="{A173D447-B253-19DB-6F32-94AFACDD846D}"/>
                      </a:ext>
                    </a:extLst>
                  </p:cNvPr>
                  <p:cNvSpPr/>
                  <p:nvPr/>
                </p:nvSpPr>
                <p:spPr>
                  <a:xfrm>
                    <a:off x="3381209" y="2130641"/>
                    <a:ext cx="118823" cy="85194"/>
                  </a:xfrm>
                  <a:custGeom>
                    <a:avLst/>
                    <a:gdLst>
                      <a:gd name="connsiteX0" fmla="*/ 118823 w 118823"/>
                      <a:gd name="connsiteY0" fmla="*/ 15694 h 85194"/>
                      <a:gd name="connsiteX1" fmla="*/ 0 w 118823"/>
                      <a:gd name="connsiteY1" fmla="*/ 85194 h 85194"/>
                      <a:gd name="connsiteX2" fmla="*/ 0 w 118823"/>
                      <a:gd name="connsiteY2" fmla="*/ 69501 h 85194"/>
                      <a:gd name="connsiteX3" fmla="*/ 118823 w 118823"/>
                      <a:gd name="connsiteY3" fmla="*/ 0 h 851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8823" h="85194">
                        <a:moveTo>
                          <a:pt x="118823" y="15694"/>
                        </a:moveTo>
                        <a:lnTo>
                          <a:pt x="0" y="85194"/>
                        </a:lnTo>
                        <a:lnTo>
                          <a:pt x="0" y="69501"/>
                        </a:lnTo>
                        <a:lnTo>
                          <a:pt x="118823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7" name="자유형: 도형 866">
                    <a:extLst>
                      <a:ext uri="{FF2B5EF4-FFF2-40B4-BE49-F238E27FC236}">
                        <a16:creationId xmlns:a16="http://schemas.microsoft.com/office/drawing/2014/main" id="{3D8D13A0-63F1-AC47-8427-D8F859B805C8}"/>
                      </a:ext>
                    </a:extLst>
                  </p:cNvPr>
                  <p:cNvSpPr/>
                  <p:nvPr/>
                </p:nvSpPr>
                <p:spPr>
                  <a:xfrm>
                    <a:off x="3378968" y="2147082"/>
                    <a:ext cx="150958" cy="103129"/>
                  </a:xfrm>
                  <a:custGeom>
                    <a:avLst/>
                    <a:gdLst>
                      <a:gd name="connsiteX0" fmla="*/ 150958 w 150958"/>
                      <a:gd name="connsiteY0" fmla="*/ 15694 h 103129"/>
                      <a:gd name="connsiteX1" fmla="*/ 0 w 150958"/>
                      <a:gd name="connsiteY1" fmla="*/ 103130 h 103129"/>
                      <a:gd name="connsiteX2" fmla="*/ 0 w 150958"/>
                      <a:gd name="connsiteY2" fmla="*/ 87436 h 103129"/>
                      <a:gd name="connsiteX3" fmla="*/ 150958 w 150958"/>
                      <a:gd name="connsiteY3" fmla="*/ 0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8" h="103129">
                        <a:moveTo>
                          <a:pt x="150958" y="15694"/>
                        </a:moveTo>
                        <a:lnTo>
                          <a:pt x="0" y="103130"/>
                        </a:lnTo>
                        <a:lnTo>
                          <a:pt x="0" y="87436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8" name="자유형: 도형 867">
                    <a:extLst>
                      <a:ext uri="{FF2B5EF4-FFF2-40B4-BE49-F238E27FC236}">
                        <a16:creationId xmlns:a16="http://schemas.microsoft.com/office/drawing/2014/main" id="{F26F8F6A-905B-DC5B-14D8-7FB854ECD3C1}"/>
                      </a:ext>
                    </a:extLst>
                  </p:cNvPr>
                  <p:cNvSpPr/>
                  <p:nvPr/>
                </p:nvSpPr>
                <p:spPr>
                  <a:xfrm>
                    <a:off x="3381209" y="2297293"/>
                    <a:ext cx="73237" cy="58290"/>
                  </a:xfrm>
                  <a:custGeom>
                    <a:avLst/>
                    <a:gdLst>
                      <a:gd name="connsiteX0" fmla="*/ 73237 w 73237"/>
                      <a:gd name="connsiteY0" fmla="*/ 15694 h 58290"/>
                      <a:gd name="connsiteX1" fmla="*/ 0 w 73237"/>
                      <a:gd name="connsiteY1" fmla="*/ 58291 h 58290"/>
                      <a:gd name="connsiteX2" fmla="*/ 0 w 73237"/>
                      <a:gd name="connsiteY2" fmla="*/ 42597 h 58290"/>
                      <a:gd name="connsiteX3" fmla="*/ 73237 w 73237"/>
                      <a:gd name="connsiteY3" fmla="*/ 0 h 58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237" h="58290">
                        <a:moveTo>
                          <a:pt x="73237" y="15694"/>
                        </a:moveTo>
                        <a:lnTo>
                          <a:pt x="0" y="58291"/>
                        </a:lnTo>
                        <a:lnTo>
                          <a:pt x="0" y="42597"/>
                        </a:lnTo>
                        <a:lnTo>
                          <a:pt x="7323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9" name="자유형: 도형 868">
                    <a:extLst>
                      <a:ext uri="{FF2B5EF4-FFF2-40B4-BE49-F238E27FC236}">
                        <a16:creationId xmlns:a16="http://schemas.microsoft.com/office/drawing/2014/main" id="{C53CE5BA-DFDF-9339-3DA2-A3BBB969F700}"/>
                      </a:ext>
                    </a:extLst>
                  </p:cNvPr>
                  <p:cNvSpPr/>
                  <p:nvPr/>
                </p:nvSpPr>
                <p:spPr>
                  <a:xfrm>
                    <a:off x="3381209" y="2233771"/>
                    <a:ext cx="118823" cy="85194"/>
                  </a:xfrm>
                  <a:custGeom>
                    <a:avLst/>
                    <a:gdLst>
                      <a:gd name="connsiteX0" fmla="*/ 0 w 118823"/>
                      <a:gd name="connsiteY0" fmla="*/ 85194 h 85194"/>
                      <a:gd name="connsiteX1" fmla="*/ 118823 w 118823"/>
                      <a:gd name="connsiteY1" fmla="*/ 16441 h 85194"/>
                      <a:gd name="connsiteX2" fmla="*/ 118823 w 118823"/>
                      <a:gd name="connsiteY2" fmla="*/ 0 h 85194"/>
                      <a:gd name="connsiteX3" fmla="*/ 0 w 118823"/>
                      <a:gd name="connsiteY3" fmla="*/ 69501 h 851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8823" h="85194">
                        <a:moveTo>
                          <a:pt x="0" y="85194"/>
                        </a:moveTo>
                        <a:lnTo>
                          <a:pt x="118823" y="16441"/>
                        </a:lnTo>
                        <a:lnTo>
                          <a:pt x="118823" y="0"/>
                        </a:lnTo>
                        <a:lnTo>
                          <a:pt x="0" y="69501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870" name="그래픽 226">
              <a:extLst>
                <a:ext uri="{FF2B5EF4-FFF2-40B4-BE49-F238E27FC236}">
                  <a16:creationId xmlns:a16="http://schemas.microsoft.com/office/drawing/2014/main" id="{B068EE7D-A31D-79BC-F1EE-6DFDA07433AF}"/>
                </a:ext>
              </a:extLst>
            </p:cNvPr>
            <p:cNvGrpSpPr/>
            <p:nvPr/>
          </p:nvGrpSpPr>
          <p:grpSpPr>
            <a:xfrm>
              <a:off x="3786255" y="1788404"/>
              <a:ext cx="596359" cy="1228556"/>
              <a:chOff x="3786255" y="1788404"/>
              <a:chExt cx="596359" cy="1228556"/>
            </a:xfrm>
          </p:grpSpPr>
          <p:sp>
            <p:nvSpPr>
              <p:cNvPr id="871" name="자유형: 도형 870">
                <a:extLst>
                  <a:ext uri="{FF2B5EF4-FFF2-40B4-BE49-F238E27FC236}">
                    <a16:creationId xmlns:a16="http://schemas.microsoft.com/office/drawing/2014/main" id="{F1E6424A-17AC-7CE7-6D32-749239001493}"/>
                  </a:ext>
                </a:extLst>
              </p:cNvPr>
              <p:cNvSpPr/>
              <p:nvPr/>
            </p:nvSpPr>
            <p:spPr>
              <a:xfrm>
                <a:off x="4032870" y="2900378"/>
                <a:ext cx="303410" cy="116581"/>
              </a:xfrm>
              <a:custGeom>
                <a:avLst/>
                <a:gdLst>
                  <a:gd name="connsiteX0" fmla="*/ 303411 w 303410"/>
                  <a:gd name="connsiteY0" fmla="*/ 58291 h 116581"/>
                  <a:gd name="connsiteX1" fmla="*/ 151706 w 303410"/>
                  <a:gd name="connsiteY1" fmla="*/ 116582 h 116581"/>
                  <a:gd name="connsiteX2" fmla="*/ 0 w 303410"/>
                  <a:gd name="connsiteY2" fmla="*/ 58291 h 116581"/>
                  <a:gd name="connsiteX3" fmla="*/ 151706 w 303410"/>
                  <a:gd name="connsiteY3" fmla="*/ 0 h 116581"/>
                  <a:gd name="connsiteX4" fmla="*/ 303411 w 303410"/>
                  <a:gd name="connsiteY4" fmla="*/ 58291 h 116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410" h="116581">
                    <a:moveTo>
                      <a:pt x="303411" y="58291"/>
                    </a:moveTo>
                    <a:cubicBezTo>
                      <a:pt x="303411" y="90425"/>
                      <a:pt x="235405" y="116582"/>
                      <a:pt x="151706" y="116582"/>
                    </a:cubicBezTo>
                    <a:cubicBezTo>
                      <a:pt x="68006" y="116582"/>
                      <a:pt x="0" y="90425"/>
                      <a:pt x="0" y="58291"/>
                    </a:cubicBezTo>
                    <a:cubicBezTo>
                      <a:pt x="0" y="26156"/>
                      <a:pt x="68006" y="0"/>
                      <a:pt x="151706" y="0"/>
                    </a:cubicBezTo>
                    <a:cubicBezTo>
                      <a:pt x="236152" y="0"/>
                      <a:pt x="303411" y="26156"/>
                      <a:pt x="303411" y="58291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872" name="그래픽 226">
                <a:extLst>
                  <a:ext uri="{FF2B5EF4-FFF2-40B4-BE49-F238E27FC236}">
                    <a16:creationId xmlns:a16="http://schemas.microsoft.com/office/drawing/2014/main" id="{735A8532-CD44-8077-D759-F0A1BD9CFA42}"/>
                  </a:ext>
                </a:extLst>
              </p:cNvPr>
              <p:cNvGrpSpPr/>
              <p:nvPr/>
            </p:nvGrpSpPr>
            <p:grpSpPr>
              <a:xfrm>
                <a:off x="4125538" y="2852463"/>
                <a:ext cx="145449" cy="111329"/>
                <a:chOff x="4125538" y="2852463"/>
                <a:chExt cx="145449" cy="111329"/>
              </a:xfrm>
            </p:grpSpPr>
            <p:sp>
              <p:nvSpPr>
                <p:cNvPr id="873" name="자유형: 도형 872">
                  <a:extLst>
                    <a:ext uri="{FF2B5EF4-FFF2-40B4-BE49-F238E27FC236}">
                      <a16:creationId xmlns:a16="http://schemas.microsoft.com/office/drawing/2014/main" id="{A298957C-9B03-58F5-B406-D0741D92503F}"/>
                    </a:ext>
                  </a:extLst>
                </p:cNvPr>
                <p:cNvSpPr/>
                <p:nvPr/>
              </p:nvSpPr>
              <p:spPr>
                <a:xfrm>
                  <a:off x="4125538" y="2910723"/>
                  <a:ext cx="144144" cy="53069"/>
                </a:xfrm>
                <a:custGeom>
                  <a:avLst/>
                  <a:gdLst>
                    <a:gd name="connsiteX0" fmla="*/ 109856 w 144144"/>
                    <a:gd name="connsiteY0" fmla="*/ 2359 h 53069"/>
                    <a:gd name="connsiteX1" fmla="*/ 40355 w 144144"/>
                    <a:gd name="connsiteY1" fmla="*/ 6096 h 53069"/>
                    <a:gd name="connsiteX2" fmla="*/ 0 w 144144"/>
                    <a:gd name="connsiteY2" fmla="*/ 14316 h 53069"/>
                    <a:gd name="connsiteX3" fmla="*/ 14946 w 144144"/>
                    <a:gd name="connsiteY3" fmla="*/ 33747 h 53069"/>
                    <a:gd name="connsiteX4" fmla="*/ 59785 w 144144"/>
                    <a:gd name="connsiteY4" fmla="*/ 39725 h 53069"/>
                    <a:gd name="connsiteX5" fmla="*/ 104624 w 144144"/>
                    <a:gd name="connsiteY5" fmla="*/ 28516 h 53069"/>
                    <a:gd name="connsiteX6" fmla="*/ 118823 w 144144"/>
                    <a:gd name="connsiteY6" fmla="*/ 52430 h 53069"/>
                    <a:gd name="connsiteX7" fmla="*/ 126297 w 144144"/>
                    <a:gd name="connsiteY7" fmla="*/ 51682 h 53069"/>
                    <a:gd name="connsiteX8" fmla="*/ 140496 w 144144"/>
                    <a:gd name="connsiteY8" fmla="*/ 21790 h 53069"/>
                    <a:gd name="connsiteX9" fmla="*/ 140496 w 144144"/>
                    <a:gd name="connsiteY9" fmla="*/ 865 h 53069"/>
                    <a:gd name="connsiteX10" fmla="*/ 109856 w 144144"/>
                    <a:gd name="connsiteY10" fmla="*/ 2359 h 53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4144" h="53069">
                      <a:moveTo>
                        <a:pt x="109856" y="2359"/>
                      </a:moveTo>
                      <a:cubicBezTo>
                        <a:pt x="88183" y="-4367"/>
                        <a:pt x="68753" y="5349"/>
                        <a:pt x="40355" y="6096"/>
                      </a:cubicBezTo>
                      <a:cubicBezTo>
                        <a:pt x="32135" y="6096"/>
                        <a:pt x="9715" y="-3619"/>
                        <a:pt x="0" y="14316"/>
                      </a:cubicBezTo>
                      <a:cubicBezTo>
                        <a:pt x="747" y="24032"/>
                        <a:pt x="7473" y="30757"/>
                        <a:pt x="14946" y="33747"/>
                      </a:cubicBezTo>
                      <a:cubicBezTo>
                        <a:pt x="28398" y="42715"/>
                        <a:pt x="45586" y="45704"/>
                        <a:pt x="59785" y="39725"/>
                      </a:cubicBezTo>
                      <a:cubicBezTo>
                        <a:pt x="76974" y="32999"/>
                        <a:pt x="96404" y="28516"/>
                        <a:pt x="104624" y="28516"/>
                      </a:cubicBezTo>
                      <a:cubicBezTo>
                        <a:pt x="109108" y="28516"/>
                        <a:pt x="118823" y="52430"/>
                        <a:pt x="118823" y="52430"/>
                      </a:cubicBezTo>
                      <a:cubicBezTo>
                        <a:pt x="124055" y="53924"/>
                        <a:pt x="126297" y="52430"/>
                        <a:pt x="126297" y="51682"/>
                      </a:cubicBezTo>
                      <a:cubicBezTo>
                        <a:pt x="130033" y="37483"/>
                        <a:pt x="134517" y="28516"/>
                        <a:pt x="140496" y="21790"/>
                      </a:cubicBezTo>
                      <a:cubicBezTo>
                        <a:pt x="144980" y="16558"/>
                        <a:pt x="145727" y="4601"/>
                        <a:pt x="140496" y="865"/>
                      </a:cubicBezTo>
                      <a:cubicBezTo>
                        <a:pt x="132275" y="-630"/>
                        <a:pt x="127044" y="8338"/>
                        <a:pt x="109856" y="2359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74" name="자유형: 도형 873">
                  <a:extLst>
                    <a:ext uri="{FF2B5EF4-FFF2-40B4-BE49-F238E27FC236}">
                      <a16:creationId xmlns:a16="http://schemas.microsoft.com/office/drawing/2014/main" id="{658030B6-EA30-72C4-F59F-05F8B26B135F}"/>
                    </a:ext>
                  </a:extLst>
                </p:cNvPr>
                <p:cNvSpPr/>
                <p:nvPr/>
              </p:nvSpPr>
              <p:spPr>
                <a:xfrm>
                  <a:off x="4149171" y="2852463"/>
                  <a:ext cx="109503" cy="82443"/>
                </a:xfrm>
                <a:custGeom>
                  <a:avLst/>
                  <a:gdLst>
                    <a:gd name="connsiteX0" fmla="*/ 280 w 109503"/>
                    <a:gd name="connsiteY0" fmla="*/ 70335 h 82443"/>
                    <a:gd name="connsiteX1" fmla="*/ 14479 w 109503"/>
                    <a:gd name="connsiteY1" fmla="*/ 82292 h 82443"/>
                    <a:gd name="connsiteX2" fmla="*/ 101168 w 109503"/>
                    <a:gd name="connsiteY2" fmla="*/ 57631 h 82443"/>
                    <a:gd name="connsiteX3" fmla="*/ 106399 w 109503"/>
                    <a:gd name="connsiteY3" fmla="*/ 27738 h 82443"/>
                    <a:gd name="connsiteX4" fmla="*/ 101168 w 109503"/>
                    <a:gd name="connsiteY4" fmla="*/ 3824 h 82443"/>
                    <a:gd name="connsiteX5" fmla="*/ 56329 w 109503"/>
                    <a:gd name="connsiteY5" fmla="*/ 15034 h 82443"/>
                    <a:gd name="connsiteX6" fmla="*/ 42877 w 109503"/>
                    <a:gd name="connsiteY6" fmla="*/ 44926 h 82443"/>
                    <a:gd name="connsiteX7" fmla="*/ 16721 w 109503"/>
                    <a:gd name="connsiteY7" fmla="*/ 53894 h 82443"/>
                    <a:gd name="connsiteX8" fmla="*/ 2522 w 109503"/>
                    <a:gd name="connsiteY8" fmla="*/ 59873 h 82443"/>
                    <a:gd name="connsiteX9" fmla="*/ 280 w 109503"/>
                    <a:gd name="connsiteY9" fmla="*/ 70335 h 8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9503" h="82443">
                      <a:moveTo>
                        <a:pt x="280" y="70335"/>
                      </a:moveTo>
                      <a:cubicBezTo>
                        <a:pt x="1028" y="71830"/>
                        <a:pt x="12985" y="82292"/>
                        <a:pt x="14479" y="82292"/>
                      </a:cubicBezTo>
                      <a:cubicBezTo>
                        <a:pt x="32415" y="83787"/>
                        <a:pt x="78749" y="74072"/>
                        <a:pt x="101168" y="57631"/>
                      </a:cubicBezTo>
                      <a:cubicBezTo>
                        <a:pt x="116114" y="46421"/>
                        <a:pt x="106399" y="27738"/>
                        <a:pt x="106399" y="27738"/>
                      </a:cubicBezTo>
                      <a:cubicBezTo>
                        <a:pt x="104157" y="21759"/>
                        <a:pt x="101168" y="13539"/>
                        <a:pt x="101168" y="3824"/>
                      </a:cubicBezTo>
                      <a:cubicBezTo>
                        <a:pt x="101168" y="-660"/>
                        <a:pt x="57824" y="-5144"/>
                        <a:pt x="56329" y="15034"/>
                      </a:cubicBezTo>
                      <a:cubicBezTo>
                        <a:pt x="54835" y="33717"/>
                        <a:pt x="43625" y="44179"/>
                        <a:pt x="42877" y="44926"/>
                      </a:cubicBezTo>
                      <a:cubicBezTo>
                        <a:pt x="35404" y="50158"/>
                        <a:pt x="19711" y="53147"/>
                        <a:pt x="16721" y="53894"/>
                      </a:cubicBezTo>
                      <a:cubicBezTo>
                        <a:pt x="12237" y="54642"/>
                        <a:pt x="4764" y="56883"/>
                        <a:pt x="2522" y="59873"/>
                      </a:cubicBezTo>
                      <a:cubicBezTo>
                        <a:pt x="280" y="61367"/>
                        <a:pt x="-467" y="68841"/>
                        <a:pt x="280" y="70335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75" name="자유형: 도형 874">
                  <a:extLst>
                    <a:ext uri="{FF2B5EF4-FFF2-40B4-BE49-F238E27FC236}">
                      <a16:creationId xmlns:a16="http://schemas.microsoft.com/office/drawing/2014/main" id="{01FBB27C-F089-5E9F-D93E-E88936B9694F}"/>
                    </a:ext>
                  </a:extLst>
                </p:cNvPr>
                <p:cNvSpPr/>
                <p:nvPr/>
              </p:nvSpPr>
              <p:spPr>
                <a:xfrm>
                  <a:off x="4126174" y="2879298"/>
                  <a:ext cx="144812" cy="69099"/>
                </a:xfrm>
                <a:custGeom>
                  <a:avLst/>
                  <a:gdLst>
                    <a:gd name="connsiteX0" fmla="*/ 130144 w 144812"/>
                    <a:gd name="connsiteY0" fmla="*/ 156 h 69099"/>
                    <a:gd name="connsiteX1" fmla="*/ 122671 w 144812"/>
                    <a:gd name="connsiteY1" fmla="*/ 9871 h 69099"/>
                    <a:gd name="connsiteX2" fmla="*/ 98757 w 144812"/>
                    <a:gd name="connsiteY2" fmla="*/ 31543 h 69099"/>
                    <a:gd name="connsiteX3" fmla="*/ 32993 w 144812"/>
                    <a:gd name="connsiteY3" fmla="*/ 45742 h 69099"/>
                    <a:gd name="connsiteX4" fmla="*/ 31498 w 144812"/>
                    <a:gd name="connsiteY4" fmla="*/ 31543 h 69099"/>
                    <a:gd name="connsiteX5" fmla="*/ 38971 w 144812"/>
                    <a:gd name="connsiteY5" fmla="*/ 27059 h 69099"/>
                    <a:gd name="connsiteX6" fmla="*/ 10573 w 144812"/>
                    <a:gd name="connsiteY6" fmla="*/ 31543 h 69099"/>
                    <a:gd name="connsiteX7" fmla="*/ 111 w 144812"/>
                    <a:gd name="connsiteY7" fmla="*/ 45742 h 69099"/>
                    <a:gd name="connsiteX8" fmla="*/ 21783 w 144812"/>
                    <a:gd name="connsiteY8" fmla="*/ 65172 h 69099"/>
                    <a:gd name="connsiteX9" fmla="*/ 41960 w 144812"/>
                    <a:gd name="connsiteY9" fmla="*/ 68909 h 69099"/>
                    <a:gd name="connsiteX10" fmla="*/ 77084 w 144812"/>
                    <a:gd name="connsiteY10" fmla="*/ 61436 h 69099"/>
                    <a:gd name="connsiteX11" fmla="*/ 100998 w 144812"/>
                    <a:gd name="connsiteY11" fmla="*/ 55457 h 69099"/>
                    <a:gd name="connsiteX12" fmla="*/ 116692 w 144812"/>
                    <a:gd name="connsiteY12" fmla="*/ 56952 h 69099"/>
                    <a:gd name="connsiteX13" fmla="*/ 142848 w 144812"/>
                    <a:gd name="connsiteY13" fmla="*/ 48731 h 69099"/>
                    <a:gd name="connsiteX14" fmla="*/ 136870 w 144812"/>
                    <a:gd name="connsiteY14" fmla="*/ 14355 h 69099"/>
                    <a:gd name="connsiteX15" fmla="*/ 130144 w 144812"/>
                    <a:gd name="connsiteY15" fmla="*/ 156 h 69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812" h="69099">
                      <a:moveTo>
                        <a:pt x="130144" y="156"/>
                      </a:moveTo>
                      <a:cubicBezTo>
                        <a:pt x="128649" y="-1339"/>
                        <a:pt x="124165" y="8376"/>
                        <a:pt x="122671" y="9871"/>
                      </a:cubicBezTo>
                      <a:cubicBezTo>
                        <a:pt x="116692" y="18091"/>
                        <a:pt x="106230" y="27059"/>
                        <a:pt x="98757" y="31543"/>
                      </a:cubicBezTo>
                      <a:cubicBezTo>
                        <a:pt x="62885" y="50973"/>
                        <a:pt x="43455" y="52468"/>
                        <a:pt x="32993" y="45742"/>
                      </a:cubicBezTo>
                      <a:cubicBezTo>
                        <a:pt x="31498" y="44995"/>
                        <a:pt x="26267" y="38269"/>
                        <a:pt x="31498" y="31543"/>
                      </a:cubicBezTo>
                      <a:cubicBezTo>
                        <a:pt x="33740" y="28554"/>
                        <a:pt x="35982" y="28554"/>
                        <a:pt x="38971" y="27059"/>
                      </a:cubicBezTo>
                      <a:cubicBezTo>
                        <a:pt x="31498" y="28554"/>
                        <a:pt x="23277" y="27807"/>
                        <a:pt x="10573" y="31543"/>
                      </a:cubicBezTo>
                      <a:cubicBezTo>
                        <a:pt x="2353" y="34532"/>
                        <a:pt x="-637" y="36027"/>
                        <a:pt x="111" y="45742"/>
                      </a:cubicBezTo>
                      <a:cubicBezTo>
                        <a:pt x="858" y="51721"/>
                        <a:pt x="12815" y="60688"/>
                        <a:pt x="21783" y="65172"/>
                      </a:cubicBezTo>
                      <a:cubicBezTo>
                        <a:pt x="28509" y="68162"/>
                        <a:pt x="36729" y="69656"/>
                        <a:pt x="41960" y="68909"/>
                      </a:cubicBezTo>
                      <a:cubicBezTo>
                        <a:pt x="62138" y="67414"/>
                        <a:pt x="67369" y="63678"/>
                        <a:pt x="77084" y="61436"/>
                      </a:cubicBezTo>
                      <a:cubicBezTo>
                        <a:pt x="87547" y="59194"/>
                        <a:pt x="92778" y="56205"/>
                        <a:pt x="100998" y="55457"/>
                      </a:cubicBezTo>
                      <a:cubicBezTo>
                        <a:pt x="105482" y="54710"/>
                        <a:pt x="107724" y="55457"/>
                        <a:pt x="116692" y="56952"/>
                      </a:cubicBezTo>
                      <a:cubicBezTo>
                        <a:pt x="125660" y="58446"/>
                        <a:pt x="139112" y="56205"/>
                        <a:pt x="142848" y="48731"/>
                      </a:cubicBezTo>
                      <a:cubicBezTo>
                        <a:pt x="149574" y="35280"/>
                        <a:pt x="136870" y="14355"/>
                        <a:pt x="136870" y="14355"/>
                      </a:cubicBezTo>
                      <a:lnTo>
                        <a:pt x="130144" y="156"/>
                      </a:lnTo>
                      <a:close/>
                    </a:path>
                  </a:pathLst>
                </a:custGeom>
                <a:solidFill>
                  <a:srgbClr val="0F98ED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76" name="자유형: 도형 875">
                <a:extLst>
                  <a:ext uri="{FF2B5EF4-FFF2-40B4-BE49-F238E27FC236}">
                    <a16:creationId xmlns:a16="http://schemas.microsoft.com/office/drawing/2014/main" id="{E2665B96-C886-F1AE-58C2-EDFCED477155}"/>
                  </a:ext>
                </a:extLst>
              </p:cNvPr>
              <p:cNvSpPr/>
              <p:nvPr/>
            </p:nvSpPr>
            <p:spPr>
              <a:xfrm>
                <a:off x="4177806" y="2411609"/>
                <a:ext cx="77764" cy="473317"/>
              </a:xfrm>
              <a:custGeom>
                <a:avLst/>
                <a:gdLst>
                  <a:gd name="connsiteX0" fmla="*/ 26947 w 77764"/>
                  <a:gd name="connsiteY0" fmla="*/ 467097 h 473317"/>
                  <a:gd name="connsiteX1" fmla="*/ 18727 w 77764"/>
                  <a:gd name="connsiteY1" fmla="*/ 319875 h 473317"/>
                  <a:gd name="connsiteX2" fmla="*/ 5275 w 77764"/>
                  <a:gd name="connsiteY2" fmla="*/ 197315 h 473317"/>
                  <a:gd name="connsiteX3" fmla="*/ 9011 w 77764"/>
                  <a:gd name="connsiteY3" fmla="*/ 4507 h 473317"/>
                  <a:gd name="connsiteX4" fmla="*/ 77765 w 77764"/>
                  <a:gd name="connsiteY4" fmla="*/ 91196 h 473317"/>
                  <a:gd name="connsiteX5" fmla="*/ 71039 w 77764"/>
                  <a:gd name="connsiteY5" fmla="*/ 360230 h 473317"/>
                  <a:gd name="connsiteX6" fmla="*/ 71786 w 77764"/>
                  <a:gd name="connsiteY6" fmla="*/ 446919 h 473317"/>
                  <a:gd name="connsiteX7" fmla="*/ 49367 w 77764"/>
                  <a:gd name="connsiteY7" fmla="*/ 472328 h 473317"/>
                  <a:gd name="connsiteX8" fmla="*/ 26947 w 77764"/>
                  <a:gd name="connsiteY8" fmla="*/ 467097 h 473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64" h="473317">
                    <a:moveTo>
                      <a:pt x="26947" y="467097"/>
                    </a:moveTo>
                    <a:cubicBezTo>
                      <a:pt x="24705" y="408059"/>
                      <a:pt x="20969" y="364714"/>
                      <a:pt x="18727" y="319875"/>
                    </a:cubicBezTo>
                    <a:cubicBezTo>
                      <a:pt x="17232" y="293719"/>
                      <a:pt x="11254" y="221976"/>
                      <a:pt x="5275" y="197315"/>
                    </a:cubicBezTo>
                    <a:cubicBezTo>
                      <a:pt x="-2946" y="162191"/>
                      <a:pt x="-1451" y="11233"/>
                      <a:pt x="9011" y="4507"/>
                    </a:cubicBezTo>
                    <a:cubicBezTo>
                      <a:pt x="50861" y="-23891"/>
                      <a:pt x="77765" y="91196"/>
                      <a:pt x="77765" y="91196"/>
                    </a:cubicBezTo>
                    <a:cubicBezTo>
                      <a:pt x="62818" y="174148"/>
                      <a:pt x="86732" y="217493"/>
                      <a:pt x="71039" y="360230"/>
                    </a:cubicBezTo>
                    <a:cubicBezTo>
                      <a:pt x="66555" y="398343"/>
                      <a:pt x="71786" y="444677"/>
                      <a:pt x="71786" y="446919"/>
                    </a:cubicBezTo>
                    <a:cubicBezTo>
                      <a:pt x="73281" y="458129"/>
                      <a:pt x="71039" y="468591"/>
                      <a:pt x="49367" y="472328"/>
                    </a:cubicBezTo>
                    <a:cubicBezTo>
                      <a:pt x="41893" y="474570"/>
                      <a:pt x="27694" y="473075"/>
                      <a:pt x="26947" y="467097"/>
                    </a:cubicBezTo>
                    <a:close/>
                  </a:path>
                </a:pathLst>
              </a:custGeom>
              <a:solidFill>
                <a:srgbClr val="EDC1A6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877" name="그래픽 226">
                <a:extLst>
                  <a:ext uri="{FF2B5EF4-FFF2-40B4-BE49-F238E27FC236}">
                    <a16:creationId xmlns:a16="http://schemas.microsoft.com/office/drawing/2014/main" id="{792CCE67-1DAB-CE41-2C24-68FB1185B2C0}"/>
                  </a:ext>
                </a:extLst>
              </p:cNvPr>
              <p:cNvGrpSpPr/>
              <p:nvPr/>
            </p:nvGrpSpPr>
            <p:grpSpPr>
              <a:xfrm>
                <a:off x="4101442" y="2874969"/>
                <a:ext cx="147402" cy="107507"/>
                <a:chOff x="4101442" y="2874969"/>
                <a:chExt cx="147402" cy="107507"/>
              </a:xfrm>
            </p:grpSpPr>
            <p:sp>
              <p:nvSpPr>
                <p:cNvPr id="878" name="자유형: 도형 877">
                  <a:extLst>
                    <a:ext uri="{FF2B5EF4-FFF2-40B4-BE49-F238E27FC236}">
                      <a16:creationId xmlns:a16="http://schemas.microsoft.com/office/drawing/2014/main" id="{6D7DB2B2-4A65-3EA9-239D-36A99EB76C07}"/>
                    </a:ext>
                  </a:extLst>
                </p:cNvPr>
                <p:cNvSpPr/>
                <p:nvPr/>
              </p:nvSpPr>
              <p:spPr>
                <a:xfrm>
                  <a:off x="4102022" y="2906732"/>
                  <a:ext cx="146823" cy="75744"/>
                </a:xfrm>
                <a:custGeom>
                  <a:avLst/>
                  <a:gdLst>
                    <a:gd name="connsiteX0" fmla="*/ 93016 w 146823"/>
                    <a:gd name="connsiteY0" fmla="*/ 7845 h 75744"/>
                    <a:gd name="connsiteX1" fmla="*/ 34726 w 146823"/>
                    <a:gd name="connsiteY1" fmla="*/ 31012 h 75744"/>
                    <a:gd name="connsiteX2" fmla="*/ 1096 w 146823"/>
                    <a:gd name="connsiteY2" fmla="*/ 53432 h 75744"/>
                    <a:gd name="connsiteX3" fmla="*/ 25010 w 146823"/>
                    <a:gd name="connsiteY3" fmla="*/ 75104 h 75744"/>
                    <a:gd name="connsiteX4" fmla="*/ 65365 w 146823"/>
                    <a:gd name="connsiteY4" fmla="*/ 65389 h 75744"/>
                    <a:gd name="connsiteX5" fmla="*/ 103479 w 146823"/>
                    <a:gd name="connsiteY5" fmla="*/ 42969 h 75744"/>
                    <a:gd name="connsiteX6" fmla="*/ 129635 w 146823"/>
                    <a:gd name="connsiteY6" fmla="*/ 63894 h 75744"/>
                    <a:gd name="connsiteX7" fmla="*/ 131877 w 146823"/>
                    <a:gd name="connsiteY7" fmla="*/ 64641 h 75744"/>
                    <a:gd name="connsiteX8" fmla="*/ 135614 w 146823"/>
                    <a:gd name="connsiteY8" fmla="*/ 63147 h 75744"/>
                    <a:gd name="connsiteX9" fmla="*/ 137855 w 146823"/>
                    <a:gd name="connsiteY9" fmla="*/ 60158 h 75744"/>
                    <a:gd name="connsiteX10" fmla="*/ 142339 w 146823"/>
                    <a:gd name="connsiteY10" fmla="*/ 34001 h 75744"/>
                    <a:gd name="connsiteX11" fmla="*/ 146823 w 146823"/>
                    <a:gd name="connsiteY11" fmla="*/ 16066 h 75744"/>
                    <a:gd name="connsiteX12" fmla="*/ 131130 w 146823"/>
                    <a:gd name="connsiteY12" fmla="*/ 372 h 75744"/>
                    <a:gd name="connsiteX13" fmla="*/ 93016 w 146823"/>
                    <a:gd name="connsiteY13" fmla="*/ 7845 h 75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6823" h="75744">
                      <a:moveTo>
                        <a:pt x="93016" y="7845"/>
                      </a:moveTo>
                      <a:cubicBezTo>
                        <a:pt x="69102" y="18308"/>
                        <a:pt x="62376" y="19802"/>
                        <a:pt x="34726" y="31012"/>
                      </a:cubicBezTo>
                      <a:cubicBezTo>
                        <a:pt x="26505" y="34001"/>
                        <a:pt x="-6377" y="36243"/>
                        <a:pt x="1096" y="53432"/>
                      </a:cubicBezTo>
                      <a:cubicBezTo>
                        <a:pt x="7075" y="66136"/>
                        <a:pt x="17537" y="74357"/>
                        <a:pt x="25010" y="75104"/>
                      </a:cubicBezTo>
                      <a:cubicBezTo>
                        <a:pt x="40704" y="77346"/>
                        <a:pt x="49672" y="73609"/>
                        <a:pt x="65365" y="65389"/>
                      </a:cubicBezTo>
                      <a:cubicBezTo>
                        <a:pt x="68355" y="63894"/>
                        <a:pt x="82554" y="48200"/>
                        <a:pt x="103479" y="42969"/>
                      </a:cubicBezTo>
                      <a:cubicBezTo>
                        <a:pt x="111699" y="40727"/>
                        <a:pt x="125898" y="57916"/>
                        <a:pt x="129635" y="63894"/>
                      </a:cubicBezTo>
                      <a:cubicBezTo>
                        <a:pt x="130382" y="64641"/>
                        <a:pt x="131130" y="64641"/>
                        <a:pt x="131877" y="64641"/>
                      </a:cubicBezTo>
                      <a:lnTo>
                        <a:pt x="135614" y="63147"/>
                      </a:lnTo>
                      <a:cubicBezTo>
                        <a:pt x="137108" y="62400"/>
                        <a:pt x="137855" y="61652"/>
                        <a:pt x="137855" y="60158"/>
                      </a:cubicBezTo>
                      <a:cubicBezTo>
                        <a:pt x="137855" y="50442"/>
                        <a:pt x="140097" y="39233"/>
                        <a:pt x="142339" y="34001"/>
                      </a:cubicBezTo>
                      <a:cubicBezTo>
                        <a:pt x="144581" y="28770"/>
                        <a:pt x="146823" y="23539"/>
                        <a:pt x="146823" y="16066"/>
                      </a:cubicBezTo>
                      <a:cubicBezTo>
                        <a:pt x="146823" y="6351"/>
                        <a:pt x="140097" y="-1870"/>
                        <a:pt x="131130" y="372"/>
                      </a:cubicBezTo>
                      <a:cubicBezTo>
                        <a:pt x="121414" y="1867"/>
                        <a:pt x="108710" y="1119"/>
                        <a:pt x="93016" y="7845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79" name="자유형: 도형 878">
                  <a:extLst>
                    <a:ext uri="{FF2B5EF4-FFF2-40B4-BE49-F238E27FC236}">
                      <a16:creationId xmlns:a16="http://schemas.microsoft.com/office/drawing/2014/main" id="{B78DB4AD-DB1D-175F-1813-76879654D502}"/>
                    </a:ext>
                  </a:extLst>
                </p:cNvPr>
                <p:cNvSpPr/>
                <p:nvPr/>
              </p:nvSpPr>
              <p:spPr>
                <a:xfrm>
                  <a:off x="4124299" y="2874969"/>
                  <a:ext cx="105143" cy="79215"/>
                </a:xfrm>
                <a:custGeom>
                  <a:avLst/>
                  <a:gdLst>
                    <a:gd name="connsiteX0" fmla="*/ 491 w 105143"/>
                    <a:gd name="connsiteY0" fmla="*/ 73237 h 79215"/>
                    <a:gd name="connsiteX1" fmla="*/ 8711 w 105143"/>
                    <a:gd name="connsiteY1" fmla="*/ 79216 h 79215"/>
                    <a:gd name="connsiteX2" fmla="*/ 69244 w 105143"/>
                    <a:gd name="connsiteY2" fmla="*/ 66511 h 79215"/>
                    <a:gd name="connsiteX3" fmla="*/ 99884 w 105143"/>
                    <a:gd name="connsiteY3" fmla="*/ 44839 h 79215"/>
                    <a:gd name="connsiteX4" fmla="*/ 105115 w 105143"/>
                    <a:gd name="connsiteY4" fmla="*/ 18683 h 79215"/>
                    <a:gd name="connsiteX5" fmla="*/ 91664 w 105143"/>
                    <a:gd name="connsiteY5" fmla="*/ 0 h 79215"/>
                    <a:gd name="connsiteX6" fmla="*/ 49814 w 105143"/>
                    <a:gd name="connsiteY6" fmla="*/ 14199 h 79215"/>
                    <a:gd name="connsiteX7" fmla="*/ 21416 w 105143"/>
                    <a:gd name="connsiteY7" fmla="*/ 54554 h 79215"/>
                    <a:gd name="connsiteX8" fmla="*/ 9459 w 105143"/>
                    <a:gd name="connsiteY8" fmla="*/ 59785 h 79215"/>
                    <a:gd name="connsiteX9" fmla="*/ 1238 w 105143"/>
                    <a:gd name="connsiteY9" fmla="*/ 65017 h 79215"/>
                    <a:gd name="connsiteX10" fmla="*/ 491 w 105143"/>
                    <a:gd name="connsiteY10" fmla="*/ 73237 h 79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5143" h="79215">
                      <a:moveTo>
                        <a:pt x="491" y="73237"/>
                      </a:moveTo>
                      <a:cubicBezTo>
                        <a:pt x="1238" y="75479"/>
                        <a:pt x="6469" y="79216"/>
                        <a:pt x="8711" y="79216"/>
                      </a:cubicBezTo>
                      <a:cubicBezTo>
                        <a:pt x="16932" y="79216"/>
                        <a:pt x="60276" y="70995"/>
                        <a:pt x="69244" y="66511"/>
                      </a:cubicBezTo>
                      <a:cubicBezTo>
                        <a:pt x="78212" y="62027"/>
                        <a:pt x="96147" y="50070"/>
                        <a:pt x="99884" y="44839"/>
                      </a:cubicBezTo>
                      <a:cubicBezTo>
                        <a:pt x="105863" y="36619"/>
                        <a:pt x="104368" y="22420"/>
                        <a:pt x="105115" y="18683"/>
                      </a:cubicBezTo>
                      <a:cubicBezTo>
                        <a:pt x="105863" y="15694"/>
                        <a:pt x="91664" y="0"/>
                        <a:pt x="91664" y="0"/>
                      </a:cubicBezTo>
                      <a:cubicBezTo>
                        <a:pt x="82696" y="2242"/>
                        <a:pt x="67002" y="8968"/>
                        <a:pt x="49814" y="14199"/>
                      </a:cubicBezTo>
                      <a:cubicBezTo>
                        <a:pt x="49814" y="14199"/>
                        <a:pt x="48319" y="32882"/>
                        <a:pt x="21416" y="54554"/>
                      </a:cubicBezTo>
                      <a:cubicBezTo>
                        <a:pt x="19174" y="56049"/>
                        <a:pt x="14690" y="58291"/>
                        <a:pt x="9459" y="59785"/>
                      </a:cubicBezTo>
                      <a:cubicBezTo>
                        <a:pt x="8711" y="61280"/>
                        <a:pt x="1985" y="64269"/>
                        <a:pt x="1238" y="65017"/>
                      </a:cubicBezTo>
                      <a:cubicBezTo>
                        <a:pt x="-256" y="65764"/>
                        <a:pt x="-256" y="71743"/>
                        <a:pt x="491" y="73237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80" name="자유형: 도형 879">
                  <a:extLst>
                    <a:ext uri="{FF2B5EF4-FFF2-40B4-BE49-F238E27FC236}">
                      <a16:creationId xmlns:a16="http://schemas.microsoft.com/office/drawing/2014/main" id="{B2340549-826D-4729-9CC4-1A3BB248FFAF}"/>
                    </a:ext>
                  </a:extLst>
                </p:cNvPr>
                <p:cNvSpPr/>
                <p:nvPr/>
              </p:nvSpPr>
              <p:spPr>
                <a:xfrm>
                  <a:off x="4101442" y="2882768"/>
                  <a:ext cx="146739" cy="95808"/>
                </a:xfrm>
                <a:custGeom>
                  <a:avLst/>
                  <a:gdLst>
                    <a:gd name="connsiteX0" fmla="*/ 125731 w 146739"/>
                    <a:gd name="connsiteY0" fmla="*/ 2664 h 95808"/>
                    <a:gd name="connsiteX1" fmla="*/ 119752 w 146739"/>
                    <a:gd name="connsiteY1" fmla="*/ 7148 h 95808"/>
                    <a:gd name="connsiteX2" fmla="*/ 111532 w 146739"/>
                    <a:gd name="connsiteY2" fmla="*/ 28820 h 95808"/>
                    <a:gd name="connsiteX3" fmla="*/ 92101 w 146739"/>
                    <a:gd name="connsiteY3" fmla="*/ 46756 h 95808"/>
                    <a:gd name="connsiteX4" fmla="*/ 35305 w 146739"/>
                    <a:gd name="connsiteY4" fmla="*/ 66933 h 95808"/>
                    <a:gd name="connsiteX5" fmla="*/ 27832 w 146739"/>
                    <a:gd name="connsiteY5" fmla="*/ 57966 h 95808"/>
                    <a:gd name="connsiteX6" fmla="*/ 31569 w 146739"/>
                    <a:gd name="connsiteY6" fmla="*/ 52734 h 95808"/>
                    <a:gd name="connsiteX7" fmla="*/ 929 w 146739"/>
                    <a:gd name="connsiteY7" fmla="*/ 67681 h 95808"/>
                    <a:gd name="connsiteX8" fmla="*/ 3171 w 146739"/>
                    <a:gd name="connsiteY8" fmla="*/ 79638 h 95808"/>
                    <a:gd name="connsiteX9" fmla="*/ 39042 w 146739"/>
                    <a:gd name="connsiteY9" fmla="*/ 95331 h 95808"/>
                    <a:gd name="connsiteX10" fmla="*/ 91354 w 146739"/>
                    <a:gd name="connsiteY10" fmla="*/ 66933 h 95808"/>
                    <a:gd name="connsiteX11" fmla="*/ 130215 w 146739"/>
                    <a:gd name="connsiteY11" fmla="*/ 58713 h 95808"/>
                    <a:gd name="connsiteX12" fmla="*/ 144414 w 146739"/>
                    <a:gd name="connsiteY12" fmla="*/ 27326 h 95808"/>
                    <a:gd name="connsiteX13" fmla="*/ 125731 w 146739"/>
                    <a:gd name="connsiteY13" fmla="*/ 2664 h 95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6739" h="95808">
                      <a:moveTo>
                        <a:pt x="125731" y="2664"/>
                      </a:moveTo>
                      <a:cubicBezTo>
                        <a:pt x="119752" y="-2567"/>
                        <a:pt x="121247" y="422"/>
                        <a:pt x="119752" y="7148"/>
                      </a:cubicBezTo>
                      <a:cubicBezTo>
                        <a:pt x="119005" y="11632"/>
                        <a:pt x="117510" y="19852"/>
                        <a:pt x="111532" y="28820"/>
                      </a:cubicBezTo>
                      <a:cubicBezTo>
                        <a:pt x="107795" y="34051"/>
                        <a:pt x="101069" y="41525"/>
                        <a:pt x="92101" y="46756"/>
                      </a:cubicBezTo>
                      <a:cubicBezTo>
                        <a:pt x="77902" y="54976"/>
                        <a:pt x="60714" y="64691"/>
                        <a:pt x="35305" y="66933"/>
                      </a:cubicBezTo>
                      <a:cubicBezTo>
                        <a:pt x="33063" y="66933"/>
                        <a:pt x="27085" y="62449"/>
                        <a:pt x="27832" y="57966"/>
                      </a:cubicBezTo>
                      <a:cubicBezTo>
                        <a:pt x="28579" y="54976"/>
                        <a:pt x="30821" y="54229"/>
                        <a:pt x="31569" y="52734"/>
                      </a:cubicBezTo>
                      <a:cubicBezTo>
                        <a:pt x="21106" y="56471"/>
                        <a:pt x="5413" y="60955"/>
                        <a:pt x="929" y="67681"/>
                      </a:cubicBezTo>
                      <a:cubicBezTo>
                        <a:pt x="-1313" y="71417"/>
                        <a:pt x="929" y="77396"/>
                        <a:pt x="3171" y="79638"/>
                      </a:cubicBezTo>
                      <a:cubicBezTo>
                        <a:pt x="3171" y="79638"/>
                        <a:pt x="19612" y="99068"/>
                        <a:pt x="39042" y="95331"/>
                      </a:cubicBezTo>
                      <a:cubicBezTo>
                        <a:pt x="56230" y="91595"/>
                        <a:pt x="66693" y="84122"/>
                        <a:pt x="91354" y="66933"/>
                      </a:cubicBezTo>
                      <a:cubicBezTo>
                        <a:pt x="104058" y="57966"/>
                        <a:pt x="120500" y="63197"/>
                        <a:pt x="130215" y="58713"/>
                      </a:cubicBezTo>
                      <a:cubicBezTo>
                        <a:pt x="136940" y="55724"/>
                        <a:pt x="152634" y="46008"/>
                        <a:pt x="144414" y="27326"/>
                      </a:cubicBezTo>
                      <a:cubicBezTo>
                        <a:pt x="140677" y="16863"/>
                        <a:pt x="130215" y="6401"/>
                        <a:pt x="125731" y="2664"/>
                      </a:cubicBezTo>
                      <a:close/>
                    </a:path>
                  </a:pathLst>
                </a:custGeom>
                <a:solidFill>
                  <a:srgbClr val="3BB4FF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81" name="자유형: 도형 880">
                <a:extLst>
                  <a:ext uri="{FF2B5EF4-FFF2-40B4-BE49-F238E27FC236}">
                    <a16:creationId xmlns:a16="http://schemas.microsoft.com/office/drawing/2014/main" id="{C427BEF1-7F9E-55A2-F02E-8D71BB5D5153}"/>
                  </a:ext>
                </a:extLst>
              </p:cNvPr>
              <p:cNvSpPr/>
              <p:nvPr/>
            </p:nvSpPr>
            <p:spPr>
              <a:xfrm>
                <a:off x="3953529" y="1788404"/>
                <a:ext cx="100284" cy="97117"/>
              </a:xfrm>
              <a:custGeom>
                <a:avLst/>
                <a:gdLst>
                  <a:gd name="connsiteX0" fmla="*/ 30018 w 100284"/>
                  <a:gd name="connsiteY0" fmla="*/ 67972 h 97117"/>
                  <a:gd name="connsiteX1" fmla="*/ 62900 w 100284"/>
                  <a:gd name="connsiteY1" fmla="*/ 82918 h 97117"/>
                  <a:gd name="connsiteX2" fmla="*/ 76352 w 100284"/>
                  <a:gd name="connsiteY2" fmla="*/ 97117 h 97117"/>
                  <a:gd name="connsiteX3" fmla="*/ 100266 w 100284"/>
                  <a:gd name="connsiteY3" fmla="*/ 79929 h 97117"/>
                  <a:gd name="connsiteX4" fmla="*/ 86814 w 100284"/>
                  <a:gd name="connsiteY4" fmla="*/ 56762 h 97117"/>
                  <a:gd name="connsiteX5" fmla="*/ 74110 w 100284"/>
                  <a:gd name="connsiteY5" fmla="*/ 28364 h 97117"/>
                  <a:gd name="connsiteX6" fmla="*/ 41228 w 100284"/>
                  <a:gd name="connsiteY6" fmla="*/ 13418 h 97117"/>
                  <a:gd name="connsiteX7" fmla="*/ 126 w 100284"/>
                  <a:gd name="connsiteY7" fmla="*/ 1461 h 97117"/>
                  <a:gd name="connsiteX8" fmla="*/ 35249 w 100284"/>
                  <a:gd name="connsiteY8" fmla="*/ 37332 h 97117"/>
                  <a:gd name="connsiteX9" fmla="*/ 28524 w 100284"/>
                  <a:gd name="connsiteY9" fmla="*/ 56015 h 97117"/>
                  <a:gd name="connsiteX10" fmla="*/ 15819 w 100284"/>
                  <a:gd name="connsiteY10" fmla="*/ 59751 h 97117"/>
                  <a:gd name="connsiteX11" fmla="*/ 30018 w 100284"/>
                  <a:gd name="connsiteY11" fmla="*/ 67972 h 9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284" h="97117">
                    <a:moveTo>
                      <a:pt x="30018" y="67972"/>
                    </a:moveTo>
                    <a:cubicBezTo>
                      <a:pt x="39733" y="73951"/>
                      <a:pt x="53185" y="77687"/>
                      <a:pt x="62900" y="82918"/>
                    </a:cubicBezTo>
                    <a:cubicBezTo>
                      <a:pt x="66637" y="84413"/>
                      <a:pt x="75604" y="97117"/>
                      <a:pt x="76352" y="97117"/>
                    </a:cubicBezTo>
                    <a:cubicBezTo>
                      <a:pt x="79341" y="97117"/>
                      <a:pt x="101013" y="81424"/>
                      <a:pt x="100266" y="79929"/>
                    </a:cubicBezTo>
                    <a:cubicBezTo>
                      <a:pt x="94287" y="70961"/>
                      <a:pt x="89056" y="67225"/>
                      <a:pt x="86814" y="56762"/>
                    </a:cubicBezTo>
                    <a:cubicBezTo>
                      <a:pt x="83825" y="42563"/>
                      <a:pt x="79341" y="34343"/>
                      <a:pt x="74110" y="28364"/>
                    </a:cubicBezTo>
                    <a:cubicBezTo>
                      <a:pt x="69626" y="23133"/>
                      <a:pt x="58416" y="14165"/>
                      <a:pt x="41228" y="13418"/>
                    </a:cubicBezTo>
                    <a:cubicBezTo>
                      <a:pt x="36744" y="13418"/>
                      <a:pt x="3862" y="-5265"/>
                      <a:pt x="126" y="1461"/>
                    </a:cubicBezTo>
                    <a:cubicBezTo>
                      <a:pt x="-2116" y="4450"/>
                      <a:pt x="26282" y="20891"/>
                      <a:pt x="35249" y="37332"/>
                    </a:cubicBezTo>
                    <a:cubicBezTo>
                      <a:pt x="35997" y="38827"/>
                      <a:pt x="53185" y="61993"/>
                      <a:pt x="28524" y="56015"/>
                    </a:cubicBezTo>
                    <a:cubicBezTo>
                      <a:pt x="15072" y="53026"/>
                      <a:pt x="14325" y="56015"/>
                      <a:pt x="15819" y="59751"/>
                    </a:cubicBezTo>
                    <a:cubicBezTo>
                      <a:pt x="18809" y="63488"/>
                      <a:pt x="24040" y="64235"/>
                      <a:pt x="30018" y="67972"/>
                    </a:cubicBezTo>
                    <a:close/>
                  </a:path>
                </a:pathLst>
              </a:custGeom>
              <a:solidFill>
                <a:srgbClr val="FBD5B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2" name="자유형: 도형 881">
                <a:extLst>
                  <a:ext uri="{FF2B5EF4-FFF2-40B4-BE49-F238E27FC236}">
                    <a16:creationId xmlns:a16="http://schemas.microsoft.com/office/drawing/2014/main" id="{E7329D39-5082-5862-88D2-6B7F0C18BFCC}"/>
                  </a:ext>
                </a:extLst>
              </p:cNvPr>
              <p:cNvSpPr/>
              <p:nvPr/>
            </p:nvSpPr>
            <p:spPr>
              <a:xfrm>
                <a:off x="4023736" y="1855038"/>
                <a:ext cx="274167" cy="187504"/>
              </a:xfrm>
              <a:custGeom>
                <a:avLst/>
                <a:gdLst>
                  <a:gd name="connsiteX0" fmla="*/ 250518 w 274167"/>
                  <a:gd name="connsiteY0" fmla="*/ 133613 h 187504"/>
                  <a:gd name="connsiteX1" fmla="*/ 273685 w 274167"/>
                  <a:gd name="connsiteY1" fmla="*/ 157527 h 187504"/>
                  <a:gd name="connsiteX2" fmla="*/ 248276 w 274167"/>
                  <a:gd name="connsiteY2" fmla="*/ 187420 h 187504"/>
                  <a:gd name="connsiteX3" fmla="*/ 129453 w 274167"/>
                  <a:gd name="connsiteY3" fmla="*/ 157527 h 187504"/>
                  <a:gd name="connsiteX4" fmla="*/ 92834 w 274167"/>
                  <a:gd name="connsiteY4" fmla="*/ 141086 h 187504"/>
                  <a:gd name="connsiteX5" fmla="*/ 78635 w 274167"/>
                  <a:gd name="connsiteY5" fmla="*/ 129876 h 187504"/>
                  <a:gd name="connsiteX6" fmla="*/ 40522 w 274167"/>
                  <a:gd name="connsiteY6" fmla="*/ 90269 h 187504"/>
                  <a:gd name="connsiteX7" fmla="*/ 6893 w 274167"/>
                  <a:gd name="connsiteY7" fmla="*/ 40946 h 187504"/>
                  <a:gd name="connsiteX8" fmla="*/ 167 w 274167"/>
                  <a:gd name="connsiteY8" fmla="*/ 25999 h 187504"/>
                  <a:gd name="connsiteX9" fmla="*/ 9882 w 274167"/>
                  <a:gd name="connsiteY9" fmla="*/ 5074 h 187504"/>
                  <a:gd name="connsiteX10" fmla="*/ 27817 w 274167"/>
                  <a:gd name="connsiteY10" fmla="*/ 590 h 187504"/>
                  <a:gd name="connsiteX11" fmla="*/ 68173 w 274167"/>
                  <a:gd name="connsiteY11" fmla="*/ 47672 h 187504"/>
                  <a:gd name="connsiteX12" fmla="*/ 109275 w 274167"/>
                  <a:gd name="connsiteY12" fmla="*/ 92511 h 187504"/>
                  <a:gd name="connsiteX13" fmla="*/ 126463 w 274167"/>
                  <a:gd name="connsiteY13" fmla="*/ 103720 h 187504"/>
                  <a:gd name="connsiteX14" fmla="*/ 157851 w 274167"/>
                  <a:gd name="connsiteY14" fmla="*/ 114183 h 187504"/>
                  <a:gd name="connsiteX15" fmla="*/ 250518 w 274167"/>
                  <a:gd name="connsiteY15" fmla="*/ 133613 h 18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4167" h="187504">
                    <a:moveTo>
                      <a:pt x="250518" y="133613"/>
                    </a:moveTo>
                    <a:cubicBezTo>
                      <a:pt x="263222" y="137350"/>
                      <a:pt x="270696" y="147065"/>
                      <a:pt x="273685" y="157527"/>
                    </a:cubicBezTo>
                    <a:cubicBezTo>
                      <a:pt x="276674" y="167990"/>
                      <a:pt x="265464" y="184431"/>
                      <a:pt x="248276" y="187420"/>
                    </a:cubicBezTo>
                    <a:cubicBezTo>
                      <a:pt x="237814" y="188915"/>
                      <a:pt x="178776" y="170232"/>
                      <a:pt x="129453" y="157527"/>
                    </a:cubicBezTo>
                    <a:cubicBezTo>
                      <a:pt x="118990" y="154538"/>
                      <a:pt x="108528" y="151549"/>
                      <a:pt x="92834" y="141086"/>
                    </a:cubicBezTo>
                    <a:cubicBezTo>
                      <a:pt x="89098" y="138844"/>
                      <a:pt x="81624" y="132866"/>
                      <a:pt x="78635" y="129876"/>
                    </a:cubicBezTo>
                    <a:cubicBezTo>
                      <a:pt x="71909" y="123898"/>
                      <a:pt x="47995" y="99984"/>
                      <a:pt x="40522" y="90269"/>
                    </a:cubicBezTo>
                    <a:cubicBezTo>
                      <a:pt x="28565" y="74575"/>
                      <a:pt x="14366" y="51408"/>
                      <a:pt x="6893" y="40946"/>
                    </a:cubicBezTo>
                    <a:cubicBezTo>
                      <a:pt x="-581" y="31230"/>
                      <a:pt x="167" y="25999"/>
                      <a:pt x="167" y="25999"/>
                    </a:cubicBezTo>
                    <a:cubicBezTo>
                      <a:pt x="167" y="25999"/>
                      <a:pt x="-2075" y="17031"/>
                      <a:pt x="9882" y="5074"/>
                    </a:cubicBezTo>
                    <a:cubicBezTo>
                      <a:pt x="17355" y="-2399"/>
                      <a:pt x="27817" y="590"/>
                      <a:pt x="27817" y="590"/>
                    </a:cubicBezTo>
                    <a:cubicBezTo>
                      <a:pt x="27817" y="590"/>
                      <a:pt x="62941" y="42440"/>
                      <a:pt x="68173" y="47672"/>
                    </a:cubicBezTo>
                    <a:cubicBezTo>
                      <a:pt x="80877" y="60376"/>
                      <a:pt x="89845" y="71586"/>
                      <a:pt x="109275" y="92511"/>
                    </a:cubicBezTo>
                    <a:cubicBezTo>
                      <a:pt x="113759" y="97742"/>
                      <a:pt x="119738" y="101478"/>
                      <a:pt x="126463" y="103720"/>
                    </a:cubicBezTo>
                    <a:cubicBezTo>
                      <a:pt x="139168" y="108204"/>
                      <a:pt x="151872" y="111941"/>
                      <a:pt x="157851" y="114183"/>
                    </a:cubicBezTo>
                    <a:cubicBezTo>
                      <a:pt x="224362" y="131371"/>
                      <a:pt x="237814" y="129876"/>
                      <a:pt x="250518" y="133613"/>
                    </a:cubicBezTo>
                    <a:close/>
                  </a:path>
                </a:pathLst>
              </a:custGeom>
              <a:solidFill>
                <a:srgbClr val="E6EDF7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3" name="자유형: 도형 882">
                <a:extLst>
                  <a:ext uri="{FF2B5EF4-FFF2-40B4-BE49-F238E27FC236}">
                    <a16:creationId xmlns:a16="http://schemas.microsoft.com/office/drawing/2014/main" id="{87402130-B4DE-8E04-2F92-214ED24C4F89}"/>
                  </a:ext>
                </a:extLst>
              </p:cNvPr>
              <p:cNvSpPr/>
              <p:nvPr/>
            </p:nvSpPr>
            <p:spPr>
              <a:xfrm>
                <a:off x="4068016" y="2468649"/>
                <a:ext cx="149532" cy="438750"/>
              </a:xfrm>
              <a:custGeom>
                <a:avLst/>
                <a:gdLst>
                  <a:gd name="connsiteX0" fmla="*/ 149442 w 149532"/>
                  <a:gd name="connsiteY0" fmla="*/ 408562 h 438750"/>
                  <a:gd name="connsiteX1" fmla="*/ 124033 w 149532"/>
                  <a:gd name="connsiteY1" fmla="*/ 437708 h 438750"/>
                  <a:gd name="connsiteX2" fmla="*/ 105350 w 149532"/>
                  <a:gd name="connsiteY2" fmla="*/ 422014 h 438750"/>
                  <a:gd name="connsiteX3" fmla="*/ 45565 w 149532"/>
                  <a:gd name="connsiteY3" fmla="*/ 258351 h 438750"/>
                  <a:gd name="connsiteX4" fmla="*/ 726 w 149532"/>
                  <a:gd name="connsiteY4" fmla="*/ 144012 h 438750"/>
                  <a:gd name="connsiteX5" fmla="*/ 1473 w 149532"/>
                  <a:gd name="connsiteY5" fmla="*/ 15473 h 438750"/>
                  <a:gd name="connsiteX6" fmla="*/ 75458 w 149532"/>
                  <a:gd name="connsiteY6" fmla="*/ 2021 h 438750"/>
                  <a:gd name="connsiteX7" fmla="*/ 69479 w 149532"/>
                  <a:gd name="connsiteY7" fmla="*/ 132802 h 438750"/>
                  <a:gd name="connsiteX8" fmla="*/ 114318 w 149532"/>
                  <a:gd name="connsiteY8" fmla="*/ 303938 h 438750"/>
                  <a:gd name="connsiteX9" fmla="*/ 149442 w 149532"/>
                  <a:gd name="connsiteY9" fmla="*/ 408562 h 43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9532" h="438750">
                    <a:moveTo>
                      <a:pt x="149442" y="408562"/>
                    </a:moveTo>
                    <a:cubicBezTo>
                      <a:pt x="149442" y="408562"/>
                      <a:pt x="152431" y="427992"/>
                      <a:pt x="124033" y="437708"/>
                    </a:cubicBezTo>
                    <a:cubicBezTo>
                      <a:pt x="106845" y="443686"/>
                      <a:pt x="105350" y="422014"/>
                      <a:pt x="105350" y="422014"/>
                    </a:cubicBezTo>
                    <a:cubicBezTo>
                      <a:pt x="75458" y="333083"/>
                      <a:pt x="60511" y="294970"/>
                      <a:pt x="45565" y="258351"/>
                    </a:cubicBezTo>
                    <a:cubicBezTo>
                      <a:pt x="20156" y="195577"/>
                      <a:pt x="4463" y="163442"/>
                      <a:pt x="726" y="144012"/>
                    </a:cubicBezTo>
                    <a:cubicBezTo>
                      <a:pt x="-1516" y="132055"/>
                      <a:pt x="2220" y="18462"/>
                      <a:pt x="1473" y="15473"/>
                    </a:cubicBezTo>
                    <a:cubicBezTo>
                      <a:pt x="-5253" y="-7694"/>
                      <a:pt x="75458" y="2021"/>
                      <a:pt x="75458" y="2021"/>
                    </a:cubicBezTo>
                    <a:cubicBezTo>
                      <a:pt x="75458" y="2021"/>
                      <a:pt x="66490" y="122340"/>
                      <a:pt x="69479" y="132802"/>
                    </a:cubicBezTo>
                    <a:cubicBezTo>
                      <a:pt x="80689" y="172410"/>
                      <a:pt x="107592" y="268814"/>
                      <a:pt x="114318" y="303938"/>
                    </a:cubicBezTo>
                    <a:cubicBezTo>
                      <a:pt x="124781" y="366712"/>
                      <a:pt x="149442" y="408562"/>
                      <a:pt x="149442" y="408562"/>
                    </a:cubicBezTo>
                    <a:close/>
                  </a:path>
                </a:pathLst>
              </a:custGeom>
              <a:solidFill>
                <a:srgbClr val="FBD5B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4" name="자유형: 도형 883">
                <a:extLst>
                  <a:ext uri="{FF2B5EF4-FFF2-40B4-BE49-F238E27FC236}">
                    <a16:creationId xmlns:a16="http://schemas.microsoft.com/office/drawing/2014/main" id="{D86B4E5A-7012-D6B4-ADCE-39BBC7B98D40}"/>
                  </a:ext>
                </a:extLst>
              </p:cNvPr>
              <p:cNvSpPr/>
              <p:nvPr/>
            </p:nvSpPr>
            <p:spPr>
              <a:xfrm>
                <a:off x="3786255" y="2119368"/>
                <a:ext cx="98681" cy="75556"/>
              </a:xfrm>
              <a:custGeom>
                <a:avLst/>
                <a:gdLst>
                  <a:gd name="connsiteX0" fmla="*/ 57544 w 98681"/>
                  <a:gd name="connsiteY0" fmla="*/ 8284 h 75556"/>
                  <a:gd name="connsiteX1" fmla="*/ 82952 w 98681"/>
                  <a:gd name="connsiteY1" fmla="*/ 37429 h 75556"/>
                  <a:gd name="connsiteX2" fmla="*/ 98646 w 98681"/>
                  <a:gd name="connsiteY2" fmla="*/ 44155 h 75556"/>
                  <a:gd name="connsiteX3" fmla="*/ 86689 w 98681"/>
                  <a:gd name="connsiteY3" fmla="*/ 75543 h 75556"/>
                  <a:gd name="connsiteX4" fmla="*/ 60533 w 98681"/>
                  <a:gd name="connsiteY4" fmla="*/ 68817 h 75556"/>
                  <a:gd name="connsiteX5" fmla="*/ 26903 w 98681"/>
                  <a:gd name="connsiteY5" fmla="*/ 62838 h 75556"/>
                  <a:gd name="connsiteX6" fmla="*/ 0 w 98681"/>
                  <a:gd name="connsiteY6" fmla="*/ 23978 h 75556"/>
                  <a:gd name="connsiteX7" fmla="*/ 10463 w 98681"/>
                  <a:gd name="connsiteY7" fmla="*/ 17252 h 75556"/>
                  <a:gd name="connsiteX8" fmla="*/ 32135 w 98681"/>
                  <a:gd name="connsiteY8" fmla="*/ 28462 h 75556"/>
                  <a:gd name="connsiteX9" fmla="*/ 39608 w 98681"/>
                  <a:gd name="connsiteY9" fmla="*/ 11273 h 75556"/>
                  <a:gd name="connsiteX10" fmla="*/ 35871 w 98681"/>
                  <a:gd name="connsiteY10" fmla="*/ 63 h 75556"/>
                  <a:gd name="connsiteX11" fmla="*/ 57544 w 98681"/>
                  <a:gd name="connsiteY11" fmla="*/ 8284 h 7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8681" h="75556">
                    <a:moveTo>
                      <a:pt x="57544" y="8284"/>
                    </a:moveTo>
                    <a:cubicBezTo>
                      <a:pt x="67259" y="14263"/>
                      <a:pt x="75479" y="29209"/>
                      <a:pt x="82952" y="37429"/>
                    </a:cubicBezTo>
                    <a:cubicBezTo>
                      <a:pt x="85194" y="40419"/>
                      <a:pt x="98646" y="43408"/>
                      <a:pt x="98646" y="44155"/>
                    </a:cubicBezTo>
                    <a:cubicBezTo>
                      <a:pt x="99393" y="47144"/>
                      <a:pt x="88184" y="76290"/>
                      <a:pt x="86689" y="75543"/>
                    </a:cubicBezTo>
                    <a:cubicBezTo>
                      <a:pt x="76974" y="72553"/>
                      <a:pt x="70995" y="68817"/>
                      <a:pt x="60533" y="68817"/>
                    </a:cubicBezTo>
                    <a:cubicBezTo>
                      <a:pt x="46334" y="69564"/>
                      <a:pt x="32882" y="66575"/>
                      <a:pt x="26903" y="62838"/>
                    </a:cubicBezTo>
                    <a:cubicBezTo>
                      <a:pt x="21672" y="59849"/>
                      <a:pt x="747" y="47144"/>
                      <a:pt x="0" y="23978"/>
                    </a:cubicBezTo>
                    <a:cubicBezTo>
                      <a:pt x="0" y="17999"/>
                      <a:pt x="5979" y="15010"/>
                      <a:pt x="10463" y="17252"/>
                    </a:cubicBezTo>
                    <a:cubicBezTo>
                      <a:pt x="18683" y="22483"/>
                      <a:pt x="29893" y="28462"/>
                      <a:pt x="32135" y="28462"/>
                    </a:cubicBezTo>
                    <a:cubicBezTo>
                      <a:pt x="33629" y="28462"/>
                      <a:pt x="62775" y="22483"/>
                      <a:pt x="39608" y="11273"/>
                    </a:cubicBezTo>
                    <a:cubicBezTo>
                      <a:pt x="26156" y="5295"/>
                      <a:pt x="32135" y="-684"/>
                      <a:pt x="35871" y="63"/>
                    </a:cubicBezTo>
                    <a:cubicBezTo>
                      <a:pt x="38861" y="1558"/>
                      <a:pt x="53060" y="5295"/>
                      <a:pt x="57544" y="8284"/>
                    </a:cubicBezTo>
                    <a:close/>
                  </a:path>
                </a:pathLst>
              </a:custGeom>
              <a:solidFill>
                <a:srgbClr val="FBD5B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885" name="그래픽 226">
                <a:extLst>
                  <a:ext uri="{FF2B5EF4-FFF2-40B4-BE49-F238E27FC236}">
                    <a16:creationId xmlns:a16="http://schemas.microsoft.com/office/drawing/2014/main" id="{BFDC7184-2C18-E125-3057-5EBD11561700}"/>
                  </a:ext>
                </a:extLst>
              </p:cNvPr>
              <p:cNvGrpSpPr/>
              <p:nvPr/>
            </p:nvGrpSpPr>
            <p:grpSpPr>
              <a:xfrm>
                <a:off x="3856565" y="1804494"/>
                <a:ext cx="526049" cy="761202"/>
                <a:chOff x="3856565" y="1804494"/>
                <a:chExt cx="526049" cy="761202"/>
              </a:xfrm>
            </p:grpSpPr>
            <p:grpSp>
              <p:nvGrpSpPr>
                <p:cNvPr id="886" name="그래픽 226">
                  <a:extLst>
                    <a:ext uri="{FF2B5EF4-FFF2-40B4-BE49-F238E27FC236}">
                      <a16:creationId xmlns:a16="http://schemas.microsoft.com/office/drawing/2014/main" id="{413BF5CC-63B9-5755-0635-A4EE74A853CF}"/>
                    </a:ext>
                  </a:extLst>
                </p:cNvPr>
                <p:cNvGrpSpPr/>
                <p:nvPr/>
              </p:nvGrpSpPr>
              <p:grpSpPr>
                <a:xfrm>
                  <a:off x="4047817" y="1991251"/>
                  <a:ext cx="244976" cy="574445"/>
                  <a:chOff x="4047817" y="1991251"/>
                  <a:chExt cx="244976" cy="574445"/>
                </a:xfrm>
              </p:grpSpPr>
              <p:sp>
                <p:nvSpPr>
                  <p:cNvPr id="887" name="자유형: 도형 886">
                    <a:extLst>
                      <a:ext uri="{FF2B5EF4-FFF2-40B4-BE49-F238E27FC236}">
                        <a16:creationId xmlns:a16="http://schemas.microsoft.com/office/drawing/2014/main" id="{623D6108-3752-E477-EE33-2B2D83AF4D2A}"/>
                      </a:ext>
                    </a:extLst>
                  </p:cNvPr>
                  <p:cNvSpPr/>
                  <p:nvPr/>
                </p:nvSpPr>
                <p:spPr>
                  <a:xfrm>
                    <a:off x="4047817" y="2254696"/>
                    <a:ext cx="233516" cy="311000"/>
                  </a:xfrm>
                  <a:custGeom>
                    <a:avLst/>
                    <a:gdLst>
                      <a:gd name="connsiteX0" fmla="*/ 209996 w 233516"/>
                      <a:gd name="connsiteY0" fmla="*/ 8221 h 311000"/>
                      <a:gd name="connsiteX1" fmla="*/ 208502 w 233516"/>
                      <a:gd name="connsiteY1" fmla="*/ 0 h 311000"/>
                      <a:gd name="connsiteX2" fmla="*/ 134517 w 233516"/>
                      <a:gd name="connsiteY2" fmla="*/ 13452 h 311000"/>
                      <a:gd name="connsiteX3" fmla="*/ 53807 w 233516"/>
                      <a:gd name="connsiteY3" fmla="*/ 10462 h 311000"/>
                      <a:gd name="connsiteX4" fmla="*/ 53807 w 233516"/>
                      <a:gd name="connsiteY4" fmla="*/ 11210 h 311000"/>
                      <a:gd name="connsiteX5" fmla="*/ 21672 w 233516"/>
                      <a:gd name="connsiteY5" fmla="*/ 94909 h 311000"/>
                      <a:gd name="connsiteX6" fmla="*/ 15694 w 233516"/>
                      <a:gd name="connsiteY6" fmla="*/ 190566 h 311000"/>
                      <a:gd name="connsiteX7" fmla="*/ 0 w 233516"/>
                      <a:gd name="connsiteY7" fmla="*/ 286970 h 311000"/>
                      <a:gd name="connsiteX8" fmla="*/ 144232 w 233516"/>
                      <a:gd name="connsiteY8" fmla="*/ 309389 h 311000"/>
                      <a:gd name="connsiteX9" fmla="*/ 221953 w 233516"/>
                      <a:gd name="connsiteY9" fmla="*/ 271276 h 311000"/>
                      <a:gd name="connsiteX10" fmla="*/ 230174 w 233516"/>
                      <a:gd name="connsiteY10" fmla="*/ 142738 h 311000"/>
                      <a:gd name="connsiteX11" fmla="*/ 212985 w 233516"/>
                      <a:gd name="connsiteY11" fmla="*/ 17936 h 311000"/>
                      <a:gd name="connsiteX12" fmla="*/ 209996 w 233516"/>
                      <a:gd name="connsiteY12" fmla="*/ 8221 h 311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3516" h="311000">
                        <a:moveTo>
                          <a:pt x="209996" y="8221"/>
                        </a:moveTo>
                        <a:cubicBezTo>
                          <a:pt x="209249" y="5979"/>
                          <a:pt x="208502" y="2242"/>
                          <a:pt x="208502" y="0"/>
                        </a:cubicBezTo>
                        <a:cubicBezTo>
                          <a:pt x="198786" y="4484"/>
                          <a:pt x="170389" y="11957"/>
                          <a:pt x="134517" y="13452"/>
                        </a:cubicBezTo>
                        <a:cubicBezTo>
                          <a:pt x="112098" y="14199"/>
                          <a:pt x="85942" y="13452"/>
                          <a:pt x="53807" y="10462"/>
                        </a:cubicBezTo>
                        <a:cubicBezTo>
                          <a:pt x="53807" y="10462"/>
                          <a:pt x="53807" y="11210"/>
                          <a:pt x="53807" y="11210"/>
                        </a:cubicBezTo>
                        <a:cubicBezTo>
                          <a:pt x="50070" y="23167"/>
                          <a:pt x="28398" y="65764"/>
                          <a:pt x="21672" y="94909"/>
                        </a:cubicBezTo>
                        <a:cubicBezTo>
                          <a:pt x="15694" y="121813"/>
                          <a:pt x="15694" y="154695"/>
                          <a:pt x="15694" y="190566"/>
                        </a:cubicBezTo>
                        <a:cubicBezTo>
                          <a:pt x="16441" y="245867"/>
                          <a:pt x="0" y="286970"/>
                          <a:pt x="0" y="286970"/>
                        </a:cubicBezTo>
                        <a:cubicBezTo>
                          <a:pt x="0" y="286970"/>
                          <a:pt x="44092" y="318357"/>
                          <a:pt x="144232" y="309389"/>
                        </a:cubicBezTo>
                        <a:cubicBezTo>
                          <a:pt x="186082" y="305653"/>
                          <a:pt x="220459" y="282486"/>
                          <a:pt x="221953" y="271276"/>
                        </a:cubicBezTo>
                        <a:cubicBezTo>
                          <a:pt x="230174" y="192061"/>
                          <a:pt x="224943" y="168894"/>
                          <a:pt x="230174" y="142738"/>
                        </a:cubicBezTo>
                        <a:cubicBezTo>
                          <a:pt x="240636" y="91173"/>
                          <a:pt x="224195" y="52312"/>
                          <a:pt x="212985" y="17936"/>
                        </a:cubicBezTo>
                        <a:cubicBezTo>
                          <a:pt x="211491" y="14946"/>
                          <a:pt x="210744" y="11957"/>
                          <a:pt x="209996" y="8221"/>
                        </a:cubicBezTo>
                        <a:close/>
                      </a:path>
                    </a:pathLst>
                  </a:custGeom>
                  <a:solidFill>
                    <a:srgbClr val="0F98ED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88" name="자유형: 도형 887">
                    <a:extLst>
                      <a:ext uri="{FF2B5EF4-FFF2-40B4-BE49-F238E27FC236}">
                        <a16:creationId xmlns:a16="http://schemas.microsoft.com/office/drawing/2014/main" id="{4B328CDA-90C3-2AA0-1CD0-8EEFFD35DA94}"/>
                      </a:ext>
                    </a:extLst>
                  </p:cNvPr>
                  <p:cNvSpPr/>
                  <p:nvPr/>
                </p:nvSpPr>
                <p:spPr>
                  <a:xfrm>
                    <a:off x="4070455" y="1991251"/>
                    <a:ext cx="222337" cy="267889"/>
                  </a:xfrm>
                  <a:custGeom>
                    <a:avLst/>
                    <a:gdLst>
                      <a:gd name="connsiteX0" fmla="*/ 209029 w 222337"/>
                      <a:gd name="connsiteY0" fmla="*/ 6367 h 267889"/>
                      <a:gd name="connsiteX1" fmla="*/ 167927 w 222337"/>
                      <a:gd name="connsiteY1" fmla="*/ 389 h 267889"/>
                      <a:gd name="connsiteX2" fmla="*/ 104405 w 222337"/>
                      <a:gd name="connsiteY2" fmla="*/ 8609 h 267889"/>
                      <a:gd name="connsiteX3" fmla="*/ 43125 w 222337"/>
                      <a:gd name="connsiteY3" fmla="*/ 40744 h 267889"/>
                      <a:gd name="connsiteX4" fmla="*/ 29673 w 222337"/>
                      <a:gd name="connsiteY4" fmla="*/ 73626 h 267889"/>
                      <a:gd name="connsiteX5" fmla="*/ 1275 w 222337"/>
                      <a:gd name="connsiteY5" fmla="*/ 146863 h 267889"/>
                      <a:gd name="connsiteX6" fmla="*/ 24442 w 222337"/>
                      <a:gd name="connsiteY6" fmla="*/ 192449 h 267889"/>
                      <a:gd name="connsiteX7" fmla="*/ 32663 w 222337"/>
                      <a:gd name="connsiteY7" fmla="*/ 258961 h 267889"/>
                      <a:gd name="connsiteX8" fmla="*/ 31915 w 222337"/>
                      <a:gd name="connsiteY8" fmla="*/ 265687 h 267889"/>
                      <a:gd name="connsiteX9" fmla="*/ 185115 w 222337"/>
                      <a:gd name="connsiteY9" fmla="*/ 253729 h 267889"/>
                      <a:gd name="connsiteX10" fmla="*/ 202304 w 222337"/>
                      <a:gd name="connsiteY10" fmla="*/ 151347 h 267889"/>
                      <a:gd name="connsiteX11" fmla="*/ 220239 w 222337"/>
                      <a:gd name="connsiteY11" fmla="*/ 70637 h 267889"/>
                      <a:gd name="connsiteX12" fmla="*/ 209029 w 222337"/>
                      <a:gd name="connsiteY12" fmla="*/ 6367 h 2678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22337" h="267889">
                        <a:moveTo>
                          <a:pt x="209029" y="6367"/>
                        </a:moveTo>
                        <a:cubicBezTo>
                          <a:pt x="202304" y="1883"/>
                          <a:pt x="182873" y="-1106"/>
                          <a:pt x="167927" y="389"/>
                        </a:cubicBezTo>
                        <a:cubicBezTo>
                          <a:pt x="147750" y="1883"/>
                          <a:pt x="123088" y="-359"/>
                          <a:pt x="104405" y="8609"/>
                        </a:cubicBezTo>
                        <a:cubicBezTo>
                          <a:pt x="83480" y="18324"/>
                          <a:pt x="66292" y="22808"/>
                          <a:pt x="43125" y="40744"/>
                        </a:cubicBezTo>
                        <a:cubicBezTo>
                          <a:pt x="25190" y="54196"/>
                          <a:pt x="33410" y="63163"/>
                          <a:pt x="29673" y="73626"/>
                        </a:cubicBezTo>
                        <a:cubicBezTo>
                          <a:pt x="23695" y="91562"/>
                          <a:pt x="15474" y="115476"/>
                          <a:pt x="1275" y="146863"/>
                        </a:cubicBezTo>
                        <a:cubicBezTo>
                          <a:pt x="-5450" y="161809"/>
                          <a:pt x="16222" y="184229"/>
                          <a:pt x="24442" y="192449"/>
                        </a:cubicBezTo>
                        <a:cubicBezTo>
                          <a:pt x="36399" y="205154"/>
                          <a:pt x="34157" y="242520"/>
                          <a:pt x="32663" y="258961"/>
                        </a:cubicBezTo>
                        <a:cubicBezTo>
                          <a:pt x="32663" y="260455"/>
                          <a:pt x="31915" y="264192"/>
                          <a:pt x="31915" y="265687"/>
                        </a:cubicBezTo>
                        <a:cubicBezTo>
                          <a:pt x="116362" y="273160"/>
                          <a:pt x="161201" y="259708"/>
                          <a:pt x="185115" y="253729"/>
                        </a:cubicBezTo>
                        <a:cubicBezTo>
                          <a:pt x="184368" y="224584"/>
                          <a:pt x="188105" y="214122"/>
                          <a:pt x="202304" y="151347"/>
                        </a:cubicBezTo>
                        <a:cubicBezTo>
                          <a:pt x="212019" y="108003"/>
                          <a:pt x="215756" y="93804"/>
                          <a:pt x="220239" y="70637"/>
                        </a:cubicBezTo>
                        <a:cubicBezTo>
                          <a:pt x="221734" y="63163"/>
                          <a:pt x="227712" y="19072"/>
                          <a:pt x="209029" y="6367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89" name="그래픽 226">
                  <a:extLst>
                    <a:ext uri="{FF2B5EF4-FFF2-40B4-BE49-F238E27FC236}">
                      <a16:creationId xmlns:a16="http://schemas.microsoft.com/office/drawing/2014/main" id="{A7B846ED-9207-0FA8-8B69-17A33F69F858}"/>
                    </a:ext>
                  </a:extLst>
                </p:cNvPr>
                <p:cNvGrpSpPr/>
                <p:nvPr/>
              </p:nvGrpSpPr>
              <p:grpSpPr>
                <a:xfrm>
                  <a:off x="4123248" y="1804494"/>
                  <a:ext cx="259367" cy="252022"/>
                  <a:chOff x="4123248" y="1804494"/>
                  <a:chExt cx="259367" cy="252022"/>
                </a:xfrm>
              </p:grpSpPr>
              <p:sp>
                <p:nvSpPr>
                  <p:cNvPr id="890" name="자유형: 도형 889">
                    <a:extLst>
                      <a:ext uri="{FF2B5EF4-FFF2-40B4-BE49-F238E27FC236}">
                        <a16:creationId xmlns:a16="http://schemas.microsoft.com/office/drawing/2014/main" id="{7F273EEE-EBCF-C2A9-0A49-9570829E5362}"/>
                      </a:ext>
                    </a:extLst>
                  </p:cNvPr>
                  <p:cNvSpPr/>
                  <p:nvPr/>
                </p:nvSpPr>
                <p:spPr>
                  <a:xfrm>
                    <a:off x="4168882" y="1927371"/>
                    <a:ext cx="64269" cy="84109"/>
                  </a:xfrm>
                  <a:custGeom>
                    <a:avLst/>
                    <a:gdLst>
                      <a:gd name="connsiteX0" fmla="*/ 64269 w 64269"/>
                      <a:gd name="connsiteY0" fmla="*/ 68753 h 84109"/>
                      <a:gd name="connsiteX1" fmla="*/ 59785 w 64269"/>
                      <a:gd name="connsiteY1" fmla="*/ 0 h 84109"/>
                      <a:gd name="connsiteX2" fmla="*/ 0 w 64269"/>
                      <a:gd name="connsiteY2" fmla="*/ 14946 h 84109"/>
                      <a:gd name="connsiteX3" fmla="*/ 0 w 64269"/>
                      <a:gd name="connsiteY3" fmla="*/ 73984 h 84109"/>
                      <a:gd name="connsiteX4" fmla="*/ 43344 w 64269"/>
                      <a:gd name="connsiteY4" fmla="*/ 82952 h 84109"/>
                      <a:gd name="connsiteX5" fmla="*/ 64269 w 64269"/>
                      <a:gd name="connsiteY5" fmla="*/ 68753 h 841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269" h="84109">
                        <a:moveTo>
                          <a:pt x="64269" y="68753"/>
                        </a:moveTo>
                        <a:lnTo>
                          <a:pt x="59785" y="0"/>
                        </a:lnTo>
                        <a:lnTo>
                          <a:pt x="0" y="14946"/>
                        </a:lnTo>
                        <a:lnTo>
                          <a:pt x="0" y="73984"/>
                        </a:lnTo>
                        <a:cubicBezTo>
                          <a:pt x="0" y="73984"/>
                          <a:pt x="9715" y="88183"/>
                          <a:pt x="43344" y="82952"/>
                        </a:cubicBezTo>
                        <a:cubicBezTo>
                          <a:pt x="55301" y="81458"/>
                          <a:pt x="63522" y="73237"/>
                          <a:pt x="64269" y="68753"/>
                        </a:cubicBezTo>
                        <a:close/>
                      </a:path>
                    </a:pathLst>
                  </a:custGeom>
                  <a:solidFill>
                    <a:srgbClr val="EDC1A6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91" name="자유형: 도형 890">
                    <a:extLst>
                      <a:ext uri="{FF2B5EF4-FFF2-40B4-BE49-F238E27FC236}">
                        <a16:creationId xmlns:a16="http://schemas.microsoft.com/office/drawing/2014/main" id="{D9861DB3-5B92-40EC-63B4-7D8F293CF551}"/>
                      </a:ext>
                    </a:extLst>
                  </p:cNvPr>
                  <p:cNvSpPr/>
                  <p:nvPr/>
                </p:nvSpPr>
                <p:spPr>
                  <a:xfrm>
                    <a:off x="4123248" y="1814526"/>
                    <a:ext cx="147625" cy="151632"/>
                  </a:xfrm>
                  <a:custGeom>
                    <a:avLst/>
                    <a:gdLst>
                      <a:gd name="connsiteX0" fmla="*/ 145775 w 147625"/>
                      <a:gd name="connsiteY0" fmla="*/ 72490 h 151632"/>
                      <a:gd name="connsiteX1" fmla="*/ 75527 w 147625"/>
                      <a:gd name="connsiteY1" fmla="*/ 121065 h 151632"/>
                      <a:gd name="connsiteX2" fmla="*/ 68054 w 147625"/>
                      <a:gd name="connsiteY2" fmla="*/ 130781 h 151632"/>
                      <a:gd name="connsiteX3" fmla="*/ 60581 w 147625"/>
                      <a:gd name="connsiteY3" fmla="*/ 127791 h 151632"/>
                      <a:gd name="connsiteX4" fmla="*/ 47876 w 147625"/>
                      <a:gd name="connsiteY4" fmla="*/ 145727 h 151632"/>
                      <a:gd name="connsiteX5" fmla="*/ 12005 w 147625"/>
                      <a:gd name="connsiteY5" fmla="*/ 141990 h 151632"/>
                      <a:gd name="connsiteX6" fmla="*/ 7521 w 147625"/>
                      <a:gd name="connsiteY6" fmla="*/ 118076 h 151632"/>
                      <a:gd name="connsiteX7" fmla="*/ 8269 w 147625"/>
                      <a:gd name="connsiteY7" fmla="*/ 103877 h 151632"/>
                      <a:gd name="connsiteX8" fmla="*/ 48 w 147625"/>
                      <a:gd name="connsiteY8" fmla="*/ 89678 h 151632"/>
                      <a:gd name="connsiteX9" fmla="*/ 16489 w 147625"/>
                      <a:gd name="connsiteY9" fmla="*/ 65764 h 151632"/>
                      <a:gd name="connsiteX10" fmla="*/ 15742 w 147625"/>
                      <a:gd name="connsiteY10" fmla="*/ 50818 h 151632"/>
                      <a:gd name="connsiteX11" fmla="*/ 72538 w 147625"/>
                      <a:gd name="connsiteY11" fmla="*/ 0 h 151632"/>
                      <a:gd name="connsiteX12" fmla="*/ 145775 w 147625"/>
                      <a:gd name="connsiteY12" fmla="*/ 72490 h 15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47625" h="151632">
                        <a:moveTo>
                          <a:pt x="145775" y="72490"/>
                        </a:moveTo>
                        <a:cubicBezTo>
                          <a:pt x="131576" y="137506"/>
                          <a:pt x="75527" y="117329"/>
                          <a:pt x="75527" y="121065"/>
                        </a:cubicBezTo>
                        <a:cubicBezTo>
                          <a:pt x="75527" y="127044"/>
                          <a:pt x="71043" y="130033"/>
                          <a:pt x="68054" y="130781"/>
                        </a:cubicBezTo>
                        <a:cubicBezTo>
                          <a:pt x="65065" y="131528"/>
                          <a:pt x="62075" y="129286"/>
                          <a:pt x="60581" y="127791"/>
                        </a:cubicBezTo>
                        <a:cubicBezTo>
                          <a:pt x="58339" y="125549"/>
                          <a:pt x="61328" y="136012"/>
                          <a:pt x="47876" y="145727"/>
                        </a:cubicBezTo>
                        <a:cubicBezTo>
                          <a:pt x="32930" y="155442"/>
                          <a:pt x="13500" y="152453"/>
                          <a:pt x="12005" y="141990"/>
                        </a:cubicBezTo>
                        <a:cubicBezTo>
                          <a:pt x="11258" y="133770"/>
                          <a:pt x="9763" y="124802"/>
                          <a:pt x="7521" y="118076"/>
                        </a:cubicBezTo>
                        <a:cubicBezTo>
                          <a:pt x="5279" y="112098"/>
                          <a:pt x="9016" y="109856"/>
                          <a:pt x="8269" y="103877"/>
                        </a:cubicBezTo>
                        <a:cubicBezTo>
                          <a:pt x="7521" y="97151"/>
                          <a:pt x="-699" y="96404"/>
                          <a:pt x="48" y="89678"/>
                        </a:cubicBezTo>
                        <a:cubicBezTo>
                          <a:pt x="795" y="84447"/>
                          <a:pt x="14994" y="69501"/>
                          <a:pt x="16489" y="65764"/>
                        </a:cubicBezTo>
                        <a:cubicBezTo>
                          <a:pt x="17984" y="62775"/>
                          <a:pt x="14994" y="53807"/>
                          <a:pt x="15742" y="50818"/>
                        </a:cubicBezTo>
                        <a:cubicBezTo>
                          <a:pt x="23962" y="20925"/>
                          <a:pt x="27699" y="0"/>
                          <a:pt x="72538" y="0"/>
                        </a:cubicBezTo>
                        <a:cubicBezTo>
                          <a:pt x="126345" y="747"/>
                          <a:pt x="155490" y="28398"/>
                          <a:pt x="145775" y="72490"/>
                        </a:cubicBezTo>
                        <a:close/>
                      </a:path>
                    </a:pathLst>
                  </a:custGeom>
                  <a:solidFill>
                    <a:srgbClr val="FBD5BF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92" name="자유형: 도형 891">
                    <a:extLst>
                      <a:ext uri="{FF2B5EF4-FFF2-40B4-BE49-F238E27FC236}">
                        <a16:creationId xmlns:a16="http://schemas.microsoft.com/office/drawing/2014/main" id="{6D8F4862-E8C7-F22A-B798-B4E6D4DE5352}"/>
                      </a:ext>
                    </a:extLst>
                  </p:cNvPr>
                  <p:cNvSpPr/>
                  <p:nvPr/>
                </p:nvSpPr>
                <p:spPr>
                  <a:xfrm>
                    <a:off x="4141391" y="1804494"/>
                    <a:ext cx="151844" cy="158773"/>
                  </a:xfrm>
                  <a:custGeom>
                    <a:avLst/>
                    <a:gdLst>
                      <a:gd name="connsiteX0" fmla="*/ 147809 w 151844"/>
                      <a:gd name="connsiteY0" fmla="*/ 114656 h 158773"/>
                      <a:gd name="connsiteX1" fmla="*/ 150051 w 151844"/>
                      <a:gd name="connsiteY1" fmla="*/ 57860 h 158773"/>
                      <a:gd name="connsiteX2" fmla="*/ 85034 w 151844"/>
                      <a:gd name="connsiteY2" fmla="*/ 1811 h 158773"/>
                      <a:gd name="connsiteX3" fmla="*/ 8060 w 151844"/>
                      <a:gd name="connsiteY3" fmla="*/ 20494 h 158773"/>
                      <a:gd name="connsiteX4" fmla="*/ 2082 w 151844"/>
                      <a:gd name="connsiteY4" fmla="*/ 36935 h 158773"/>
                      <a:gd name="connsiteX5" fmla="*/ 3577 w 151844"/>
                      <a:gd name="connsiteY5" fmla="*/ 76543 h 158773"/>
                      <a:gd name="connsiteX6" fmla="*/ 34964 w 151844"/>
                      <a:gd name="connsiteY6" fmla="*/ 114656 h 158773"/>
                      <a:gd name="connsiteX7" fmla="*/ 40195 w 151844"/>
                      <a:gd name="connsiteY7" fmla="*/ 89995 h 158773"/>
                      <a:gd name="connsiteX8" fmla="*/ 51405 w 151844"/>
                      <a:gd name="connsiteY8" fmla="*/ 84016 h 158773"/>
                      <a:gd name="connsiteX9" fmla="*/ 56636 w 151844"/>
                      <a:gd name="connsiteY9" fmla="*/ 125119 h 158773"/>
                      <a:gd name="connsiteX10" fmla="*/ 86529 w 151844"/>
                      <a:gd name="connsiteY10" fmla="*/ 158748 h 158773"/>
                      <a:gd name="connsiteX11" fmla="*/ 147809 w 151844"/>
                      <a:gd name="connsiteY11" fmla="*/ 114656 h 1587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51844" h="158773">
                        <a:moveTo>
                          <a:pt x="147809" y="114656"/>
                        </a:moveTo>
                        <a:cubicBezTo>
                          <a:pt x="152293" y="99710"/>
                          <a:pt x="153040" y="76543"/>
                          <a:pt x="150051" y="57860"/>
                        </a:cubicBezTo>
                        <a:cubicBezTo>
                          <a:pt x="144072" y="22736"/>
                          <a:pt x="120158" y="6295"/>
                          <a:pt x="85034" y="1811"/>
                        </a:cubicBezTo>
                        <a:cubicBezTo>
                          <a:pt x="48416" y="-2673"/>
                          <a:pt x="23754" y="317"/>
                          <a:pt x="8060" y="20494"/>
                        </a:cubicBezTo>
                        <a:cubicBezTo>
                          <a:pt x="6566" y="22736"/>
                          <a:pt x="2829" y="33199"/>
                          <a:pt x="2082" y="36935"/>
                        </a:cubicBezTo>
                        <a:cubicBezTo>
                          <a:pt x="587" y="43661"/>
                          <a:pt x="-2402" y="55618"/>
                          <a:pt x="3577" y="76543"/>
                        </a:cubicBezTo>
                        <a:cubicBezTo>
                          <a:pt x="11797" y="107183"/>
                          <a:pt x="31975" y="110920"/>
                          <a:pt x="34964" y="114656"/>
                        </a:cubicBezTo>
                        <a:cubicBezTo>
                          <a:pt x="36459" y="116898"/>
                          <a:pt x="36459" y="95973"/>
                          <a:pt x="40195" y="89995"/>
                        </a:cubicBezTo>
                        <a:cubicBezTo>
                          <a:pt x="43932" y="84764"/>
                          <a:pt x="47668" y="83269"/>
                          <a:pt x="51405" y="84016"/>
                        </a:cubicBezTo>
                        <a:cubicBezTo>
                          <a:pt x="61120" y="86258"/>
                          <a:pt x="62615" y="104941"/>
                          <a:pt x="56636" y="125119"/>
                        </a:cubicBezTo>
                        <a:cubicBezTo>
                          <a:pt x="49163" y="149033"/>
                          <a:pt x="73825" y="158748"/>
                          <a:pt x="86529" y="158748"/>
                        </a:cubicBezTo>
                        <a:cubicBezTo>
                          <a:pt x="107454" y="159495"/>
                          <a:pt x="138841" y="143802"/>
                          <a:pt x="147809" y="114656"/>
                        </a:cubicBezTo>
                        <a:close/>
                      </a:path>
                    </a:pathLst>
                  </a:custGeom>
                  <a:solidFill>
                    <a:srgbClr val="2B324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93" name="자유형: 도형 892">
                    <a:extLst>
                      <a:ext uri="{FF2B5EF4-FFF2-40B4-BE49-F238E27FC236}">
                        <a16:creationId xmlns:a16="http://schemas.microsoft.com/office/drawing/2014/main" id="{6A3642DB-97B8-3333-2004-0D0121F8829B}"/>
                      </a:ext>
                    </a:extLst>
                  </p:cNvPr>
                  <p:cNvSpPr/>
                  <p:nvPr/>
                </p:nvSpPr>
                <p:spPr>
                  <a:xfrm>
                    <a:off x="4250961" y="1848646"/>
                    <a:ext cx="62279" cy="62410"/>
                  </a:xfrm>
                  <a:custGeom>
                    <a:avLst/>
                    <a:gdLst>
                      <a:gd name="connsiteX0" fmla="*/ 126 w 62279"/>
                      <a:gd name="connsiteY0" fmla="*/ 27908 h 62410"/>
                      <a:gd name="connsiteX1" fmla="*/ 27777 w 62279"/>
                      <a:gd name="connsiteY1" fmla="*/ 62284 h 62410"/>
                      <a:gd name="connsiteX2" fmla="*/ 62153 w 62279"/>
                      <a:gd name="connsiteY2" fmla="*/ 34633 h 62410"/>
                      <a:gd name="connsiteX3" fmla="*/ 34503 w 62279"/>
                      <a:gd name="connsiteY3" fmla="*/ 257 h 62410"/>
                      <a:gd name="connsiteX4" fmla="*/ 126 w 62279"/>
                      <a:gd name="connsiteY4" fmla="*/ 27908 h 62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2279" h="62410">
                        <a:moveTo>
                          <a:pt x="126" y="27908"/>
                        </a:moveTo>
                        <a:cubicBezTo>
                          <a:pt x="-1369" y="45096"/>
                          <a:pt x="10588" y="60042"/>
                          <a:pt x="27777" y="62284"/>
                        </a:cubicBezTo>
                        <a:cubicBezTo>
                          <a:pt x="44965" y="63779"/>
                          <a:pt x="59911" y="51822"/>
                          <a:pt x="62153" y="34633"/>
                        </a:cubicBezTo>
                        <a:cubicBezTo>
                          <a:pt x="63648" y="17445"/>
                          <a:pt x="51691" y="2499"/>
                          <a:pt x="34503" y="257"/>
                        </a:cubicBezTo>
                        <a:cubicBezTo>
                          <a:pt x="16567" y="-1985"/>
                          <a:pt x="1621" y="10719"/>
                          <a:pt x="126" y="27908"/>
                        </a:cubicBezTo>
                        <a:close/>
                      </a:path>
                    </a:pathLst>
                  </a:custGeom>
                  <a:solidFill>
                    <a:srgbClr val="24293B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94" name="자유형: 도형 893">
                    <a:extLst>
                      <a:ext uri="{FF2B5EF4-FFF2-40B4-BE49-F238E27FC236}">
                        <a16:creationId xmlns:a16="http://schemas.microsoft.com/office/drawing/2014/main" id="{9B269794-1B0A-D8D5-AF95-6A046C12FF07}"/>
                      </a:ext>
                    </a:extLst>
                  </p:cNvPr>
                  <p:cNvSpPr/>
                  <p:nvPr/>
                </p:nvSpPr>
                <p:spPr>
                  <a:xfrm>
                    <a:off x="4280249" y="1875210"/>
                    <a:ext cx="102365" cy="181306"/>
                  </a:xfrm>
                  <a:custGeom>
                    <a:avLst/>
                    <a:gdLst>
                      <a:gd name="connsiteX0" fmla="*/ 29876 w 102365"/>
                      <a:gd name="connsiteY0" fmla="*/ 1343 h 181306"/>
                      <a:gd name="connsiteX1" fmla="*/ 90409 w 102365"/>
                      <a:gd name="connsiteY1" fmla="*/ 82054 h 181306"/>
                      <a:gd name="connsiteX2" fmla="*/ 102366 w 102365"/>
                      <a:gd name="connsiteY2" fmla="*/ 168743 h 181306"/>
                      <a:gd name="connsiteX3" fmla="*/ 37349 w 102365"/>
                      <a:gd name="connsiteY3" fmla="*/ 171732 h 181306"/>
                      <a:gd name="connsiteX4" fmla="*/ 5962 w 102365"/>
                      <a:gd name="connsiteY4" fmla="*/ 90274 h 181306"/>
                      <a:gd name="connsiteX5" fmla="*/ 3720 w 102365"/>
                      <a:gd name="connsiteY5" fmla="*/ 14795 h 181306"/>
                      <a:gd name="connsiteX6" fmla="*/ 29876 w 102365"/>
                      <a:gd name="connsiteY6" fmla="*/ 1343 h 1813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2365" h="181306">
                        <a:moveTo>
                          <a:pt x="29876" y="1343"/>
                        </a:moveTo>
                        <a:cubicBezTo>
                          <a:pt x="29876" y="1343"/>
                          <a:pt x="96387" y="5827"/>
                          <a:pt x="90409" y="82054"/>
                        </a:cubicBezTo>
                        <a:cubicBezTo>
                          <a:pt x="83683" y="158280"/>
                          <a:pt x="102366" y="168743"/>
                          <a:pt x="102366" y="168743"/>
                        </a:cubicBezTo>
                        <a:cubicBezTo>
                          <a:pt x="102366" y="168743"/>
                          <a:pt x="67242" y="194899"/>
                          <a:pt x="37349" y="171732"/>
                        </a:cubicBezTo>
                        <a:cubicBezTo>
                          <a:pt x="7456" y="149312"/>
                          <a:pt x="-4501" y="138103"/>
                          <a:pt x="5962" y="90274"/>
                        </a:cubicBezTo>
                        <a:cubicBezTo>
                          <a:pt x="16424" y="41699"/>
                          <a:pt x="14182" y="18532"/>
                          <a:pt x="3720" y="14795"/>
                        </a:cubicBezTo>
                        <a:cubicBezTo>
                          <a:pt x="-7490" y="11059"/>
                          <a:pt x="8204" y="-4635"/>
                          <a:pt x="29876" y="1343"/>
                        </a:cubicBezTo>
                        <a:close/>
                      </a:path>
                    </a:pathLst>
                  </a:custGeom>
                  <a:solidFill>
                    <a:srgbClr val="2B324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895" name="자유형: 도형 894">
                  <a:extLst>
                    <a:ext uri="{FF2B5EF4-FFF2-40B4-BE49-F238E27FC236}">
                      <a16:creationId xmlns:a16="http://schemas.microsoft.com/office/drawing/2014/main" id="{B5135FF5-F6E0-99EA-C727-E17401BE2FD0}"/>
                    </a:ext>
                  </a:extLst>
                </p:cNvPr>
                <p:cNvSpPr/>
                <p:nvPr/>
              </p:nvSpPr>
              <p:spPr>
                <a:xfrm>
                  <a:off x="4071142" y="2032081"/>
                  <a:ext cx="73078" cy="143399"/>
                </a:xfrm>
                <a:custGeom>
                  <a:avLst/>
                  <a:gdLst>
                    <a:gd name="connsiteX0" fmla="*/ 59627 w 73078"/>
                    <a:gd name="connsiteY0" fmla="*/ 2904 h 143399"/>
                    <a:gd name="connsiteX1" fmla="*/ 40197 w 73078"/>
                    <a:gd name="connsiteY1" fmla="*/ 2156 h 143399"/>
                    <a:gd name="connsiteX2" fmla="*/ 29734 w 73078"/>
                    <a:gd name="connsiteY2" fmla="*/ 32796 h 143399"/>
                    <a:gd name="connsiteX3" fmla="*/ 1336 w 73078"/>
                    <a:gd name="connsiteY3" fmla="*/ 106033 h 143399"/>
                    <a:gd name="connsiteX4" fmla="*/ 16283 w 73078"/>
                    <a:gd name="connsiteY4" fmla="*/ 143399 h 143399"/>
                    <a:gd name="connsiteX5" fmla="*/ 54396 w 73078"/>
                    <a:gd name="connsiteY5" fmla="*/ 88098 h 143399"/>
                    <a:gd name="connsiteX6" fmla="*/ 73079 w 73078"/>
                    <a:gd name="connsiteY6" fmla="*/ 40270 h 143399"/>
                    <a:gd name="connsiteX7" fmla="*/ 59627 w 73078"/>
                    <a:gd name="connsiteY7" fmla="*/ 2904 h 143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3078" h="143399">
                      <a:moveTo>
                        <a:pt x="59627" y="2904"/>
                      </a:moveTo>
                      <a:cubicBezTo>
                        <a:pt x="52901" y="-833"/>
                        <a:pt x="46923" y="-833"/>
                        <a:pt x="40197" y="2156"/>
                      </a:cubicBezTo>
                      <a:cubicBezTo>
                        <a:pt x="25998" y="14861"/>
                        <a:pt x="32723" y="23081"/>
                        <a:pt x="29734" y="32796"/>
                      </a:cubicBezTo>
                      <a:cubicBezTo>
                        <a:pt x="23756" y="50732"/>
                        <a:pt x="15535" y="74646"/>
                        <a:pt x="1336" y="106033"/>
                      </a:cubicBezTo>
                      <a:cubicBezTo>
                        <a:pt x="-3895" y="117243"/>
                        <a:pt x="7315" y="132190"/>
                        <a:pt x="16283" y="143399"/>
                      </a:cubicBezTo>
                      <a:cubicBezTo>
                        <a:pt x="31229" y="122475"/>
                        <a:pt x="46175" y="101550"/>
                        <a:pt x="54396" y="88098"/>
                      </a:cubicBezTo>
                      <a:cubicBezTo>
                        <a:pt x="67847" y="66426"/>
                        <a:pt x="73079" y="53721"/>
                        <a:pt x="73079" y="40270"/>
                      </a:cubicBezTo>
                      <a:cubicBezTo>
                        <a:pt x="73079" y="26818"/>
                        <a:pt x="73079" y="10377"/>
                        <a:pt x="59627" y="2904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96" name="자유형: 도형 895">
                  <a:extLst>
                    <a:ext uri="{FF2B5EF4-FFF2-40B4-BE49-F238E27FC236}">
                      <a16:creationId xmlns:a16="http://schemas.microsoft.com/office/drawing/2014/main" id="{6A96F5DF-329F-F43D-AB5C-36ACB6D4A46E}"/>
                    </a:ext>
                  </a:extLst>
                </p:cNvPr>
                <p:cNvSpPr/>
                <p:nvPr/>
              </p:nvSpPr>
              <p:spPr>
                <a:xfrm>
                  <a:off x="3856565" y="2034932"/>
                  <a:ext cx="278687" cy="195184"/>
                </a:xfrm>
                <a:custGeom>
                  <a:avLst/>
                  <a:gdLst>
                    <a:gd name="connsiteX0" fmla="*/ 263741 w 278687"/>
                    <a:gd name="connsiteY0" fmla="*/ 1547 h 195184"/>
                    <a:gd name="connsiteX1" fmla="*/ 227123 w 278687"/>
                    <a:gd name="connsiteY1" fmla="*/ 26956 h 195184"/>
                    <a:gd name="connsiteX2" fmla="*/ 154633 w 278687"/>
                    <a:gd name="connsiteY2" fmla="*/ 138306 h 195184"/>
                    <a:gd name="connsiteX3" fmla="*/ 85880 w 278687"/>
                    <a:gd name="connsiteY3" fmla="*/ 137559 h 195184"/>
                    <a:gd name="connsiteX4" fmla="*/ 20863 w 278687"/>
                    <a:gd name="connsiteY4" fmla="*/ 122612 h 195184"/>
                    <a:gd name="connsiteX5" fmla="*/ 1433 w 278687"/>
                    <a:gd name="connsiteY5" fmla="*/ 137559 h 195184"/>
                    <a:gd name="connsiteX6" fmla="*/ 4422 w 278687"/>
                    <a:gd name="connsiteY6" fmla="*/ 159978 h 195184"/>
                    <a:gd name="connsiteX7" fmla="*/ 54492 w 278687"/>
                    <a:gd name="connsiteY7" fmla="*/ 175672 h 195184"/>
                    <a:gd name="connsiteX8" fmla="*/ 141181 w 278687"/>
                    <a:gd name="connsiteY8" fmla="*/ 194355 h 195184"/>
                    <a:gd name="connsiteX9" fmla="*/ 188262 w 278687"/>
                    <a:gd name="connsiteY9" fmla="*/ 181650 h 195184"/>
                    <a:gd name="connsiteX10" fmla="*/ 188262 w 278687"/>
                    <a:gd name="connsiteY10" fmla="*/ 181650 h 195184"/>
                    <a:gd name="connsiteX11" fmla="*/ 200967 w 278687"/>
                    <a:gd name="connsiteY11" fmla="*/ 166704 h 195184"/>
                    <a:gd name="connsiteX12" fmla="*/ 260005 w 278687"/>
                    <a:gd name="connsiteY12" fmla="*/ 79268 h 195184"/>
                    <a:gd name="connsiteX13" fmla="*/ 278688 w 278687"/>
                    <a:gd name="connsiteY13" fmla="*/ 31440 h 195184"/>
                    <a:gd name="connsiteX14" fmla="*/ 263741 w 278687"/>
                    <a:gd name="connsiteY14" fmla="*/ 1547 h 19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78687" h="195184">
                      <a:moveTo>
                        <a:pt x="263741" y="1547"/>
                      </a:moveTo>
                      <a:cubicBezTo>
                        <a:pt x="248795" y="-4432"/>
                        <a:pt x="237585" y="7526"/>
                        <a:pt x="227123" y="26956"/>
                      </a:cubicBezTo>
                      <a:cubicBezTo>
                        <a:pt x="225628" y="29945"/>
                        <a:pt x="177052" y="101688"/>
                        <a:pt x="154633" y="138306"/>
                      </a:cubicBezTo>
                      <a:cubicBezTo>
                        <a:pt x="132213" y="138306"/>
                        <a:pt x="102321" y="139801"/>
                        <a:pt x="85880" y="137559"/>
                      </a:cubicBezTo>
                      <a:cubicBezTo>
                        <a:pt x="51503" y="132328"/>
                        <a:pt x="20863" y="122612"/>
                        <a:pt x="20863" y="122612"/>
                      </a:cubicBezTo>
                      <a:cubicBezTo>
                        <a:pt x="20863" y="122612"/>
                        <a:pt x="10401" y="117381"/>
                        <a:pt x="1433" y="137559"/>
                      </a:cubicBezTo>
                      <a:cubicBezTo>
                        <a:pt x="-3051" y="147274"/>
                        <a:pt x="4422" y="159978"/>
                        <a:pt x="4422" y="159978"/>
                      </a:cubicBezTo>
                      <a:cubicBezTo>
                        <a:pt x="4422" y="159978"/>
                        <a:pt x="47767" y="174177"/>
                        <a:pt x="54492" y="175672"/>
                      </a:cubicBezTo>
                      <a:cubicBezTo>
                        <a:pt x="91858" y="185387"/>
                        <a:pt x="106057" y="189871"/>
                        <a:pt x="141181" y="194355"/>
                      </a:cubicBezTo>
                      <a:cubicBezTo>
                        <a:pt x="165843" y="198092"/>
                        <a:pt x="180789" y="188376"/>
                        <a:pt x="188262" y="181650"/>
                      </a:cubicBezTo>
                      <a:lnTo>
                        <a:pt x="188262" y="181650"/>
                      </a:lnTo>
                      <a:cubicBezTo>
                        <a:pt x="192746" y="177914"/>
                        <a:pt x="197230" y="172683"/>
                        <a:pt x="200967" y="166704"/>
                      </a:cubicBezTo>
                      <a:cubicBezTo>
                        <a:pt x="219650" y="140548"/>
                        <a:pt x="245058" y="103182"/>
                        <a:pt x="260005" y="79268"/>
                      </a:cubicBezTo>
                      <a:cubicBezTo>
                        <a:pt x="273456" y="57596"/>
                        <a:pt x="278688" y="44891"/>
                        <a:pt x="278688" y="31440"/>
                      </a:cubicBezTo>
                      <a:cubicBezTo>
                        <a:pt x="278688" y="17241"/>
                        <a:pt x="274204" y="5284"/>
                        <a:pt x="263741" y="1547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97" name="자유형: 도형 896">
                  <a:extLst>
                    <a:ext uri="{FF2B5EF4-FFF2-40B4-BE49-F238E27FC236}">
                      <a16:creationId xmlns:a16="http://schemas.microsoft.com/office/drawing/2014/main" id="{12A2395D-E50E-75E1-6A55-DC078AA5D492}"/>
                    </a:ext>
                  </a:extLst>
                </p:cNvPr>
                <p:cNvSpPr/>
                <p:nvPr/>
              </p:nvSpPr>
              <p:spPr>
                <a:xfrm>
                  <a:off x="4101623" y="2244981"/>
                  <a:ext cx="155441" cy="24183"/>
                </a:xfrm>
                <a:custGeom>
                  <a:avLst/>
                  <a:gdLst>
                    <a:gd name="connsiteX0" fmla="*/ 0 w 155441"/>
                    <a:gd name="connsiteY0" fmla="*/ 20925 h 24183"/>
                    <a:gd name="connsiteX1" fmla="*/ 80710 w 155441"/>
                    <a:gd name="connsiteY1" fmla="*/ 23914 h 24183"/>
                    <a:gd name="connsiteX2" fmla="*/ 155442 w 155441"/>
                    <a:gd name="connsiteY2" fmla="*/ 11957 h 24183"/>
                    <a:gd name="connsiteX3" fmla="*/ 155442 w 155441"/>
                    <a:gd name="connsiteY3" fmla="*/ 8968 h 24183"/>
                    <a:gd name="connsiteX4" fmla="*/ 154695 w 155441"/>
                    <a:gd name="connsiteY4" fmla="*/ 0 h 24183"/>
                    <a:gd name="connsiteX5" fmla="*/ 1495 w 155441"/>
                    <a:gd name="connsiteY5" fmla="*/ 8968 h 24183"/>
                    <a:gd name="connsiteX6" fmla="*/ 0 w 155441"/>
                    <a:gd name="connsiteY6" fmla="*/ 20925 h 24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441" h="24183">
                      <a:moveTo>
                        <a:pt x="0" y="20925"/>
                      </a:moveTo>
                      <a:cubicBezTo>
                        <a:pt x="32135" y="23914"/>
                        <a:pt x="58291" y="24662"/>
                        <a:pt x="80710" y="23914"/>
                      </a:cubicBezTo>
                      <a:cubicBezTo>
                        <a:pt x="116582" y="22420"/>
                        <a:pt x="145727" y="16441"/>
                        <a:pt x="155442" y="11957"/>
                      </a:cubicBezTo>
                      <a:cubicBezTo>
                        <a:pt x="155442" y="11210"/>
                        <a:pt x="155442" y="9715"/>
                        <a:pt x="155442" y="8968"/>
                      </a:cubicBezTo>
                      <a:cubicBezTo>
                        <a:pt x="155442" y="5979"/>
                        <a:pt x="155442" y="2989"/>
                        <a:pt x="154695" y="0"/>
                      </a:cubicBezTo>
                      <a:cubicBezTo>
                        <a:pt x="131528" y="5231"/>
                        <a:pt x="86689" y="16441"/>
                        <a:pt x="1495" y="8968"/>
                      </a:cubicBezTo>
                      <a:cubicBezTo>
                        <a:pt x="747" y="14199"/>
                        <a:pt x="747" y="18683"/>
                        <a:pt x="0" y="20925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965" name="그래픽 230">
            <a:extLst>
              <a:ext uri="{FF2B5EF4-FFF2-40B4-BE49-F238E27FC236}">
                <a16:creationId xmlns:a16="http://schemas.microsoft.com/office/drawing/2014/main" id="{97D53F7C-2F67-A932-ACC5-B704FF12F1D4}"/>
              </a:ext>
            </a:extLst>
          </p:cNvPr>
          <p:cNvGrpSpPr/>
          <p:nvPr/>
        </p:nvGrpSpPr>
        <p:grpSpPr>
          <a:xfrm>
            <a:off x="4514376" y="3943651"/>
            <a:ext cx="843807" cy="1475344"/>
            <a:chOff x="4514376" y="3943651"/>
            <a:chExt cx="843807" cy="1475344"/>
          </a:xfrm>
        </p:grpSpPr>
        <p:grpSp>
          <p:nvGrpSpPr>
            <p:cNvPr id="966" name="그래픽 230">
              <a:extLst>
                <a:ext uri="{FF2B5EF4-FFF2-40B4-BE49-F238E27FC236}">
                  <a16:creationId xmlns:a16="http://schemas.microsoft.com/office/drawing/2014/main" id="{0455BF54-3376-B872-A784-3D191DCA45D7}"/>
                </a:ext>
              </a:extLst>
            </p:cNvPr>
            <p:cNvGrpSpPr/>
            <p:nvPr/>
          </p:nvGrpSpPr>
          <p:grpSpPr>
            <a:xfrm>
              <a:off x="4711654" y="3990593"/>
              <a:ext cx="646528" cy="1428402"/>
              <a:chOff x="4711654" y="3990593"/>
              <a:chExt cx="646528" cy="1428402"/>
            </a:xfrm>
          </p:grpSpPr>
          <p:sp>
            <p:nvSpPr>
              <p:cNvPr id="967" name="자유형: 도형 966">
                <a:extLst>
                  <a:ext uri="{FF2B5EF4-FFF2-40B4-BE49-F238E27FC236}">
                    <a16:creationId xmlns:a16="http://schemas.microsoft.com/office/drawing/2014/main" id="{6F90FA77-32C1-37AF-C3E9-7E7F0077F7E2}"/>
                  </a:ext>
                </a:extLst>
              </p:cNvPr>
              <p:cNvSpPr/>
              <p:nvPr/>
            </p:nvSpPr>
            <p:spPr>
              <a:xfrm>
                <a:off x="4973852" y="5228771"/>
                <a:ext cx="254506" cy="190224"/>
              </a:xfrm>
              <a:custGeom>
                <a:avLst/>
                <a:gdLst>
                  <a:gd name="connsiteX0" fmla="*/ 107340 w 254506"/>
                  <a:gd name="connsiteY0" fmla="*/ 0 h 190224"/>
                  <a:gd name="connsiteX1" fmla="*/ 6855 w 254506"/>
                  <a:gd name="connsiteY1" fmla="*/ 37072 h 190224"/>
                  <a:gd name="connsiteX2" fmla="*/ 31244 w 254506"/>
                  <a:gd name="connsiteY2" fmla="*/ 78047 h 190224"/>
                  <a:gd name="connsiteX3" fmla="*/ 96609 w 254506"/>
                  <a:gd name="connsiteY3" fmla="*/ 125851 h 190224"/>
                  <a:gd name="connsiteX4" fmla="*/ 111243 w 254506"/>
                  <a:gd name="connsiteY4" fmla="*/ 180484 h 190224"/>
                  <a:gd name="connsiteX5" fmla="*/ 203923 w 254506"/>
                  <a:gd name="connsiteY5" fmla="*/ 165850 h 190224"/>
                  <a:gd name="connsiteX6" fmla="*/ 245874 w 254506"/>
                  <a:gd name="connsiteY6" fmla="*/ 94632 h 190224"/>
                  <a:gd name="connsiteX7" fmla="*/ 238069 w 254506"/>
                  <a:gd name="connsiteY7" fmla="*/ 45853 h 190224"/>
                  <a:gd name="connsiteX8" fmla="*/ 199045 w 254506"/>
                  <a:gd name="connsiteY8" fmla="*/ 21463 h 190224"/>
                  <a:gd name="connsiteX9" fmla="*/ 107340 w 254506"/>
                  <a:gd name="connsiteY9" fmla="*/ 0 h 190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4506" h="190224">
                    <a:moveTo>
                      <a:pt x="107340" y="0"/>
                    </a:moveTo>
                    <a:cubicBezTo>
                      <a:pt x="107340" y="0"/>
                      <a:pt x="24415" y="18536"/>
                      <a:pt x="6855" y="37072"/>
                    </a:cubicBezTo>
                    <a:cubicBezTo>
                      <a:pt x="-9730" y="54633"/>
                      <a:pt x="5879" y="76096"/>
                      <a:pt x="31244" y="78047"/>
                    </a:cubicBezTo>
                    <a:cubicBezTo>
                      <a:pt x="56610" y="79998"/>
                      <a:pt x="102462" y="100486"/>
                      <a:pt x="96609" y="125851"/>
                    </a:cubicBezTo>
                    <a:cubicBezTo>
                      <a:pt x="90755" y="151216"/>
                      <a:pt x="84902" y="166826"/>
                      <a:pt x="111243" y="180484"/>
                    </a:cubicBezTo>
                    <a:cubicBezTo>
                      <a:pt x="142461" y="196093"/>
                      <a:pt x="190265" y="194142"/>
                      <a:pt x="203923" y="165850"/>
                    </a:cubicBezTo>
                    <a:cubicBezTo>
                      <a:pt x="222460" y="125851"/>
                      <a:pt x="232215" y="113168"/>
                      <a:pt x="245874" y="94632"/>
                    </a:cubicBezTo>
                    <a:cubicBezTo>
                      <a:pt x="260507" y="76096"/>
                      <a:pt x="255630" y="51706"/>
                      <a:pt x="238069" y="45853"/>
                    </a:cubicBezTo>
                    <a:cubicBezTo>
                      <a:pt x="220508" y="39999"/>
                      <a:pt x="204899" y="31219"/>
                      <a:pt x="199045" y="21463"/>
                    </a:cubicBezTo>
                    <a:cubicBezTo>
                      <a:pt x="194168" y="10732"/>
                      <a:pt x="107340" y="0"/>
                      <a:pt x="107340" y="0"/>
                    </a:cubicBezTo>
                    <a:close/>
                  </a:path>
                </a:pathLst>
              </a:custGeom>
              <a:solidFill>
                <a:srgbClr val="7A859D">
                  <a:alpha val="60000"/>
                </a:srgbClr>
              </a:solidFill>
              <a:ln w="9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68" name="그래픽 230">
                <a:extLst>
                  <a:ext uri="{FF2B5EF4-FFF2-40B4-BE49-F238E27FC236}">
                    <a16:creationId xmlns:a16="http://schemas.microsoft.com/office/drawing/2014/main" id="{B9B7BDF3-62EC-9A24-349D-4BD84EAC83A9}"/>
                  </a:ext>
                </a:extLst>
              </p:cNvPr>
              <p:cNvGrpSpPr/>
              <p:nvPr/>
            </p:nvGrpSpPr>
            <p:grpSpPr>
              <a:xfrm>
                <a:off x="4711654" y="4186753"/>
                <a:ext cx="342519" cy="377955"/>
                <a:chOff x="4711654" y="4186753"/>
                <a:chExt cx="342519" cy="377955"/>
              </a:xfrm>
            </p:grpSpPr>
            <p:sp>
              <p:nvSpPr>
                <p:cNvPr id="969" name="자유형: 도형 968">
                  <a:extLst>
                    <a:ext uri="{FF2B5EF4-FFF2-40B4-BE49-F238E27FC236}">
                      <a16:creationId xmlns:a16="http://schemas.microsoft.com/office/drawing/2014/main" id="{91A3D4F6-D96A-97A1-0F18-2D53C8F34202}"/>
                    </a:ext>
                  </a:extLst>
                </p:cNvPr>
                <p:cNvSpPr/>
                <p:nvPr/>
              </p:nvSpPr>
              <p:spPr>
                <a:xfrm>
                  <a:off x="4795589" y="4186753"/>
                  <a:ext cx="258585" cy="338654"/>
                </a:xfrm>
                <a:custGeom>
                  <a:avLst/>
                  <a:gdLst>
                    <a:gd name="connsiteX0" fmla="*/ 2683 w 258585"/>
                    <a:gd name="connsiteY0" fmla="*/ 314229 h 338654"/>
                    <a:gd name="connsiteX1" fmla="*/ 4634 w 258585"/>
                    <a:gd name="connsiteY1" fmla="*/ 295693 h 338654"/>
                    <a:gd name="connsiteX2" fmla="*/ 122680 w 258585"/>
                    <a:gd name="connsiteY2" fmla="*/ 232280 h 338654"/>
                    <a:gd name="connsiteX3" fmla="*/ 170484 w 258585"/>
                    <a:gd name="connsiteY3" fmla="*/ 163989 h 338654"/>
                    <a:gd name="connsiteX4" fmla="*/ 177313 w 258585"/>
                    <a:gd name="connsiteY4" fmla="*/ 129843 h 338654"/>
                    <a:gd name="connsiteX5" fmla="*/ 199752 w 258585"/>
                    <a:gd name="connsiteY5" fmla="*/ 31309 h 338654"/>
                    <a:gd name="connsiteX6" fmla="*/ 240726 w 258585"/>
                    <a:gd name="connsiteY6" fmla="*/ 2041 h 338654"/>
                    <a:gd name="connsiteX7" fmla="*/ 258287 w 258585"/>
                    <a:gd name="connsiteY7" fmla="*/ 40089 h 338654"/>
                    <a:gd name="connsiteX8" fmla="*/ 242677 w 258585"/>
                    <a:gd name="connsiteY8" fmla="*/ 118136 h 338654"/>
                    <a:gd name="connsiteX9" fmla="*/ 218288 w 258585"/>
                    <a:gd name="connsiteY9" fmla="*/ 214719 h 338654"/>
                    <a:gd name="connsiteX10" fmla="*/ 151948 w 258585"/>
                    <a:gd name="connsiteY10" fmla="*/ 283011 h 338654"/>
                    <a:gd name="connsiteX11" fmla="*/ 25121 w 258585"/>
                    <a:gd name="connsiteY11" fmla="*/ 338619 h 338654"/>
                    <a:gd name="connsiteX12" fmla="*/ 2683 w 258585"/>
                    <a:gd name="connsiteY12" fmla="*/ 314229 h 338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8585" h="338654">
                      <a:moveTo>
                        <a:pt x="2683" y="314229"/>
                      </a:moveTo>
                      <a:cubicBezTo>
                        <a:pt x="-244" y="306425"/>
                        <a:pt x="-2195" y="297644"/>
                        <a:pt x="4634" y="295693"/>
                      </a:cubicBezTo>
                      <a:cubicBezTo>
                        <a:pt x="15365" y="291791"/>
                        <a:pt x="76828" y="261548"/>
                        <a:pt x="122680" y="232280"/>
                      </a:cubicBezTo>
                      <a:cubicBezTo>
                        <a:pt x="144143" y="218622"/>
                        <a:pt x="165606" y="189354"/>
                        <a:pt x="170484" y="163989"/>
                      </a:cubicBezTo>
                      <a:cubicBezTo>
                        <a:pt x="172435" y="155209"/>
                        <a:pt x="175362" y="139599"/>
                        <a:pt x="177313" y="129843"/>
                      </a:cubicBezTo>
                      <a:cubicBezTo>
                        <a:pt x="186093" y="87893"/>
                        <a:pt x="192922" y="52772"/>
                        <a:pt x="199752" y="31309"/>
                      </a:cubicBezTo>
                      <a:cubicBezTo>
                        <a:pt x="206581" y="9846"/>
                        <a:pt x="227068" y="-5763"/>
                        <a:pt x="240726" y="2041"/>
                      </a:cubicBezTo>
                      <a:cubicBezTo>
                        <a:pt x="252433" y="7895"/>
                        <a:pt x="260238" y="22529"/>
                        <a:pt x="258287" y="40089"/>
                      </a:cubicBezTo>
                      <a:cubicBezTo>
                        <a:pt x="255360" y="56674"/>
                        <a:pt x="249506" y="86917"/>
                        <a:pt x="242677" y="118136"/>
                      </a:cubicBezTo>
                      <a:cubicBezTo>
                        <a:pt x="232921" y="163013"/>
                        <a:pt x="222190" y="199110"/>
                        <a:pt x="218288" y="214719"/>
                      </a:cubicBezTo>
                      <a:cubicBezTo>
                        <a:pt x="211459" y="241060"/>
                        <a:pt x="175362" y="268377"/>
                        <a:pt x="151948" y="283011"/>
                      </a:cubicBezTo>
                      <a:cubicBezTo>
                        <a:pt x="118778" y="302522"/>
                        <a:pt x="38780" y="333741"/>
                        <a:pt x="25121" y="338619"/>
                      </a:cubicBezTo>
                      <a:cubicBezTo>
                        <a:pt x="17317" y="339595"/>
                        <a:pt x="4634" y="320083"/>
                        <a:pt x="2683" y="314229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70" name="자유형: 도형 969">
                  <a:extLst>
                    <a:ext uri="{FF2B5EF4-FFF2-40B4-BE49-F238E27FC236}">
                      <a16:creationId xmlns:a16="http://schemas.microsoft.com/office/drawing/2014/main" id="{B5EB861E-4A8C-81C1-A283-AC1D593739C5}"/>
                    </a:ext>
                  </a:extLst>
                </p:cNvPr>
                <p:cNvSpPr/>
                <p:nvPr/>
              </p:nvSpPr>
              <p:spPr>
                <a:xfrm>
                  <a:off x="4711654" y="4483312"/>
                  <a:ext cx="107326" cy="81396"/>
                </a:xfrm>
                <a:custGeom>
                  <a:avLst/>
                  <a:gdLst>
                    <a:gd name="connsiteX0" fmla="*/ 106129 w 107326"/>
                    <a:gd name="connsiteY0" fmla="*/ 37182 h 81396"/>
                    <a:gd name="connsiteX1" fmla="*/ 75886 w 107326"/>
                    <a:gd name="connsiteY1" fmla="*/ 62547 h 81396"/>
                    <a:gd name="connsiteX2" fmla="*/ 40765 w 107326"/>
                    <a:gd name="connsiteY2" fmla="*/ 81083 h 81396"/>
                    <a:gd name="connsiteX3" fmla="*/ 5643 w 107326"/>
                    <a:gd name="connsiteY3" fmla="*/ 75230 h 81396"/>
                    <a:gd name="connsiteX4" fmla="*/ 36862 w 107326"/>
                    <a:gd name="connsiteY4" fmla="*/ 33280 h 81396"/>
                    <a:gd name="connsiteX5" fmla="*/ 48569 w 107326"/>
                    <a:gd name="connsiteY5" fmla="*/ 22548 h 81396"/>
                    <a:gd name="connsiteX6" fmla="*/ 21253 w 107326"/>
                    <a:gd name="connsiteY6" fmla="*/ 8890 h 81396"/>
                    <a:gd name="connsiteX7" fmla="*/ 52472 w 107326"/>
                    <a:gd name="connsiteY7" fmla="*/ 110 h 81396"/>
                    <a:gd name="connsiteX8" fmla="*/ 71983 w 107326"/>
                    <a:gd name="connsiteY8" fmla="*/ 4988 h 81396"/>
                    <a:gd name="connsiteX9" fmla="*/ 81739 w 107326"/>
                    <a:gd name="connsiteY9" fmla="*/ 4988 h 81396"/>
                    <a:gd name="connsiteX10" fmla="*/ 95398 w 107326"/>
                    <a:gd name="connsiteY10" fmla="*/ 9866 h 81396"/>
                    <a:gd name="connsiteX11" fmla="*/ 106129 w 107326"/>
                    <a:gd name="connsiteY11" fmla="*/ 37182 h 81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326" h="81396">
                      <a:moveTo>
                        <a:pt x="106129" y="37182"/>
                      </a:moveTo>
                      <a:cubicBezTo>
                        <a:pt x="98324" y="44011"/>
                        <a:pt x="86617" y="53767"/>
                        <a:pt x="75886" y="62547"/>
                      </a:cubicBezTo>
                      <a:cubicBezTo>
                        <a:pt x="61252" y="74254"/>
                        <a:pt x="50520" y="77181"/>
                        <a:pt x="40765" y="81083"/>
                      </a:cubicBezTo>
                      <a:cubicBezTo>
                        <a:pt x="33936" y="83035"/>
                        <a:pt x="22228" y="75230"/>
                        <a:pt x="5643" y="75230"/>
                      </a:cubicBezTo>
                      <a:cubicBezTo>
                        <a:pt x="-2161" y="75230"/>
                        <a:pt x="-8990" y="59621"/>
                        <a:pt x="36862" y="33280"/>
                      </a:cubicBezTo>
                      <a:cubicBezTo>
                        <a:pt x="42716" y="29377"/>
                        <a:pt x="47594" y="27426"/>
                        <a:pt x="48569" y="22548"/>
                      </a:cubicBezTo>
                      <a:cubicBezTo>
                        <a:pt x="49545" y="13768"/>
                        <a:pt x="26131" y="15719"/>
                        <a:pt x="21253" y="8890"/>
                      </a:cubicBezTo>
                      <a:cubicBezTo>
                        <a:pt x="17351" y="3036"/>
                        <a:pt x="34911" y="3036"/>
                        <a:pt x="52472" y="110"/>
                      </a:cubicBezTo>
                      <a:cubicBezTo>
                        <a:pt x="61252" y="-866"/>
                        <a:pt x="67105" y="4988"/>
                        <a:pt x="71983" y="4988"/>
                      </a:cubicBezTo>
                      <a:cubicBezTo>
                        <a:pt x="74910" y="4988"/>
                        <a:pt x="77837" y="4988"/>
                        <a:pt x="81739" y="4988"/>
                      </a:cubicBezTo>
                      <a:cubicBezTo>
                        <a:pt x="86617" y="4012"/>
                        <a:pt x="92471" y="5963"/>
                        <a:pt x="95398" y="9866"/>
                      </a:cubicBezTo>
                      <a:cubicBezTo>
                        <a:pt x="94422" y="9866"/>
                        <a:pt x="111983" y="31329"/>
                        <a:pt x="106129" y="37182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71" name="그래픽 230">
                <a:extLst>
                  <a:ext uri="{FF2B5EF4-FFF2-40B4-BE49-F238E27FC236}">
                    <a16:creationId xmlns:a16="http://schemas.microsoft.com/office/drawing/2014/main" id="{DDB67306-CFD2-9B4A-8AE0-2C9C2F89DBE9}"/>
                  </a:ext>
                </a:extLst>
              </p:cNvPr>
              <p:cNvGrpSpPr/>
              <p:nvPr/>
            </p:nvGrpSpPr>
            <p:grpSpPr>
              <a:xfrm>
                <a:off x="5008023" y="4592179"/>
                <a:ext cx="240311" cy="802233"/>
                <a:chOff x="5008023" y="4592179"/>
                <a:chExt cx="240311" cy="802233"/>
              </a:xfrm>
            </p:grpSpPr>
            <p:grpSp>
              <p:nvGrpSpPr>
                <p:cNvPr id="972" name="그래픽 230">
                  <a:extLst>
                    <a:ext uri="{FF2B5EF4-FFF2-40B4-BE49-F238E27FC236}">
                      <a16:creationId xmlns:a16="http://schemas.microsoft.com/office/drawing/2014/main" id="{B6CFF8C0-98ED-B2D2-D9F0-A20AB1C5B7D5}"/>
                    </a:ext>
                  </a:extLst>
                </p:cNvPr>
                <p:cNvGrpSpPr/>
                <p:nvPr/>
              </p:nvGrpSpPr>
              <p:grpSpPr>
                <a:xfrm>
                  <a:off x="5092038" y="5275647"/>
                  <a:ext cx="105373" cy="118765"/>
                  <a:chOff x="5092038" y="5275647"/>
                  <a:chExt cx="105373" cy="118765"/>
                </a:xfrm>
              </p:grpSpPr>
              <p:sp>
                <p:nvSpPr>
                  <p:cNvPr id="973" name="자유형: 도형 972">
                    <a:extLst>
                      <a:ext uri="{FF2B5EF4-FFF2-40B4-BE49-F238E27FC236}">
                        <a16:creationId xmlns:a16="http://schemas.microsoft.com/office/drawing/2014/main" id="{156A7B16-247F-459C-20B7-E233049C8614}"/>
                      </a:ext>
                    </a:extLst>
                  </p:cNvPr>
                  <p:cNvSpPr/>
                  <p:nvPr/>
                </p:nvSpPr>
                <p:spPr>
                  <a:xfrm>
                    <a:off x="5092038" y="5284775"/>
                    <a:ext cx="105373" cy="109636"/>
                  </a:xfrm>
                  <a:custGeom>
                    <a:avLst/>
                    <a:gdLst>
                      <a:gd name="connsiteX0" fmla="*/ 20373 w 105373"/>
                      <a:gd name="connsiteY0" fmla="*/ 52286 h 109636"/>
                      <a:gd name="connsiteX1" fmla="*/ 4763 w 105373"/>
                      <a:gd name="connsiteY1" fmla="*/ 76676 h 109636"/>
                      <a:gd name="connsiteX2" fmla="*/ 18421 w 105373"/>
                      <a:gd name="connsiteY2" fmla="*/ 108870 h 109636"/>
                      <a:gd name="connsiteX3" fmla="*/ 59396 w 105373"/>
                      <a:gd name="connsiteY3" fmla="*/ 98139 h 109636"/>
                      <a:gd name="connsiteX4" fmla="*/ 82810 w 105373"/>
                      <a:gd name="connsiteY4" fmla="*/ 64969 h 109636"/>
                      <a:gd name="connsiteX5" fmla="*/ 99395 w 105373"/>
                      <a:gd name="connsiteY5" fmla="*/ 47408 h 109636"/>
                      <a:gd name="connsiteX6" fmla="*/ 88664 w 105373"/>
                      <a:gd name="connsiteY6" fmla="*/ 3507 h 109636"/>
                      <a:gd name="connsiteX7" fmla="*/ 37933 w 105373"/>
                      <a:gd name="connsiteY7" fmla="*/ 25945 h 109636"/>
                      <a:gd name="connsiteX8" fmla="*/ 20373 w 105373"/>
                      <a:gd name="connsiteY8" fmla="*/ 52286 h 1096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5373" h="109636">
                        <a:moveTo>
                          <a:pt x="20373" y="52286"/>
                        </a:moveTo>
                        <a:cubicBezTo>
                          <a:pt x="14519" y="63017"/>
                          <a:pt x="15495" y="58139"/>
                          <a:pt x="4763" y="76676"/>
                        </a:cubicBezTo>
                        <a:cubicBezTo>
                          <a:pt x="-1090" y="87407"/>
                          <a:pt x="-5968" y="103992"/>
                          <a:pt x="18421" y="108870"/>
                        </a:cubicBezTo>
                        <a:cubicBezTo>
                          <a:pt x="33055" y="111797"/>
                          <a:pt x="49640" y="105943"/>
                          <a:pt x="59396" y="98139"/>
                        </a:cubicBezTo>
                        <a:cubicBezTo>
                          <a:pt x="66225" y="93261"/>
                          <a:pt x="76957" y="81554"/>
                          <a:pt x="82810" y="64969"/>
                        </a:cubicBezTo>
                        <a:cubicBezTo>
                          <a:pt x="83786" y="61066"/>
                          <a:pt x="94517" y="54237"/>
                          <a:pt x="99395" y="47408"/>
                        </a:cubicBezTo>
                        <a:cubicBezTo>
                          <a:pt x="104273" y="40579"/>
                          <a:pt x="114029" y="17165"/>
                          <a:pt x="88664" y="3507"/>
                        </a:cubicBezTo>
                        <a:cubicBezTo>
                          <a:pt x="62323" y="-10152"/>
                          <a:pt x="42811" y="20092"/>
                          <a:pt x="37933" y="25945"/>
                        </a:cubicBezTo>
                        <a:cubicBezTo>
                          <a:pt x="33055" y="32774"/>
                          <a:pt x="29153" y="36677"/>
                          <a:pt x="20373" y="52286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74" name="자유형: 도형 973">
                    <a:extLst>
                      <a:ext uri="{FF2B5EF4-FFF2-40B4-BE49-F238E27FC236}">
                        <a16:creationId xmlns:a16="http://schemas.microsoft.com/office/drawing/2014/main" id="{694FE23F-250A-1624-766A-DB8375057B5C}"/>
                      </a:ext>
                    </a:extLst>
                  </p:cNvPr>
                  <p:cNvSpPr/>
                  <p:nvPr/>
                </p:nvSpPr>
                <p:spPr>
                  <a:xfrm>
                    <a:off x="5094362" y="5275647"/>
                    <a:ext cx="102240" cy="111096"/>
                  </a:xfrm>
                  <a:custGeom>
                    <a:avLst/>
                    <a:gdLst>
                      <a:gd name="connsiteX0" fmla="*/ 100973 w 102240"/>
                      <a:gd name="connsiteY0" fmla="*/ 20440 h 111096"/>
                      <a:gd name="connsiteX1" fmla="*/ 91217 w 102240"/>
                      <a:gd name="connsiteY1" fmla="*/ 928 h 111096"/>
                      <a:gd name="connsiteX2" fmla="*/ 40487 w 102240"/>
                      <a:gd name="connsiteY2" fmla="*/ 18489 h 111096"/>
                      <a:gd name="connsiteX3" fmla="*/ 24877 w 102240"/>
                      <a:gd name="connsiteY3" fmla="*/ 45805 h 111096"/>
                      <a:gd name="connsiteX4" fmla="*/ 12195 w 102240"/>
                      <a:gd name="connsiteY4" fmla="*/ 68244 h 111096"/>
                      <a:gd name="connsiteX5" fmla="*/ 4390 w 102240"/>
                      <a:gd name="connsiteY5" fmla="*/ 80926 h 111096"/>
                      <a:gd name="connsiteX6" fmla="*/ 10244 w 102240"/>
                      <a:gd name="connsiteY6" fmla="*/ 108243 h 111096"/>
                      <a:gd name="connsiteX7" fmla="*/ 53170 w 102240"/>
                      <a:gd name="connsiteY7" fmla="*/ 102389 h 111096"/>
                      <a:gd name="connsiteX8" fmla="*/ 78535 w 102240"/>
                      <a:gd name="connsiteY8" fmla="*/ 69219 h 111096"/>
                      <a:gd name="connsiteX9" fmla="*/ 99998 w 102240"/>
                      <a:gd name="connsiteY9" fmla="*/ 38976 h 111096"/>
                      <a:gd name="connsiteX10" fmla="*/ 100973 w 102240"/>
                      <a:gd name="connsiteY10" fmla="*/ 20440 h 1110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2240" h="111096">
                        <a:moveTo>
                          <a:pt x="100973" y="20440"/>
                        </a:moveTo>
                        <a:cubicBezTo>
                          <a:pt x="98047" y="8733"/>
                          <a:pt x="100973" y="1904"/>
                          <a:pt x="91217" y="928"/>
                        </a:cubicBezTo>
                        <a:cubicBezTo>
                          <a:pt x="61950" y="-3950"/>
                          <a:pt x="44389" y="11659"/>
                          <a:pt x="40487" y="18489"/>
                        </a:cubicBezTo>
                        <a:cubicBezTo>
                          <a:pt x="36585" y="25318"/>
                          <a:pt x="30731" y="34098"/>
                          <a:pt x="24877" y="45805"/>
                        </a:cubicBezTo>
                        <a:cubicBezTo>
                          <a:pt x="20000" y="54585"/>
                          <a:pt x="16097" y="62390"/>
                          <a:pt x="12195" y="68244"/>
                        </a:cubicBezTo>
                        <a:cubicBezTo>
                          <a:pt x="9268" y="72146"/>
                          <a:pt x="5366" y="77024"/>
                          <a:pt x="4390" y="80926"/>
                        </a:cubicBezTo>
                        <a:cubicBezTo>
                          <a:pt x="488" y="89707"/>
                          <a:pt x="-5366" y="101414"/>
                          <a:pt x="10244" y="108243"/>
                        </a:cubicBezTo>
                        <a:cubicBezTo>
                          <a:pt x="26829" y="115072"/>
                          <a:pt x="44389" y="108243"/>
                          <a:pt x="53170" y="102389"/>
                        </a:cubicBezTo>
                        <a:cubicBezTo>
                          <a:pt x="63901" y="95560"/>
                          <a:pt x="70730" y="86780"/>
                          <a:pt x="78535" y="69219"/>
                        </a:cubicBezTo>
                        <a:cubicBezTo>
                          <a:pt x="80486" y="66292"/>
                          <a:pt x="97071" y="48732"/>
                          <a:pt x="99998" y="38976"/>
                        </a:cubicBezTo>
                        <a:cubicBezTo>
                          <a:pt x="100973" y="36049"/>
                          <a:pt x="103900" y="28244"/>
                          <a:pt x="100973" y="20440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975" name="그래픽 230">
                  <a:extLst>
                    <a:ext uri="{FF2B5EF4-FFF2-40B4-BE49-F238E27FC236}">
                      <a16:creationId xmlns:a16="http://schemas.microsoft.com/office/drawing/2014/main" id="{D2D6107A-3069-F7DD-566C-C9AAA32EA60E}"/>
                    </a:ext>
                  </a:extLst>
                </p:cNvPr>
                <p:cNvGrpSpPr/>
                <p:nvPr/>
              </p:nvGrpSpPr>
              <p:grpSpPr>
                <a:xfrm>
                  <a:off x="5008023" y="5189696"/>
                  <a:ext cx="150513" cy="90293"/>
                  <a:chOff x="5008023" y="5189696"/>
                  <a:chExt cx="150513" cy="90293"/>
                </a:xfrm>
              </p:grpSpPr>
              <p:sp>
                <p:nvSpPr>
                  <p:cNvPr id="976" name="자유형: 도형 975">
                    <a:extLst>
                      <a:ext uri="{FF2B5EF4-FFF2-40B4-BE49-F238E27FC236}">
                        <a16:creationId xmlns:a16="http://schemas.microsoft.com/office/drawing/2014/main" id="{A5A4F238-A17A-883A-B6CD-40392E397DBF}"/>
                      </a:ext>
                    </a:extLst>
                  </p:cNvPr>
                  <p:cNvSpPr/>
                  <p:nvPr/>
                </p:nvSpPr>
                <p:spPr>
                  <a:xfrm>
                    <a:off x="5008023" y="5221788"/>
                    <a:ext cx="149897" cy="58201"/>
                  </a:xfrm>
                  <a:custGeom>
                    <a:avLst/>
                    <a:gdLst>
                      <a:gd name="connsiteX0" fmla="*/ 91705 w 149897"/>
                      <a:gd name="connsiteY0" fmla="*/ 42104 h 58201"/>
                      <a:gd name="connsiteX1" fmla="*/ 51706 w 149897"/>
                      <a:gd name="connsiteY1" fmla="*/ 55763 h 58201"/>
                      <a:gd name="connsiteX2" fmla="*/ 1951 w 149897"/>
                      <a:gd name="connsiteY2" fmla="*/ 51860 h 58201"/>
                      <a:gd name="connsiteX3" fmla="*/ 0 w 149897"/>
                      <a:gd name="connsiteY3" fmla="*/ 38202 h 58201"/>
                      <a:gd name="connsiteX4" fmla="*/ 22439 w 149897"/>
                      <a:gd name="connsiteY4" fmla="*/ 24544 h 58201"/>
                      <a:gd name="connsiteX5" fmla="*/ 71218 w 149897"/>
                      <a:gd name="connsiteY5" fmla="*/ 10886 h 58201"/>
                      <a:gd name="connsiteX6" fmla="*/ 112193 w 149897"/>
                      <a:gd name="connsiteY6" fmla="*/ 154 h 58201"/>
                      <a:gd name="connsiteX7" fmla="*/ 148289 w 149897"/>
                      <a:gd name="connsiteY7" fmla="*/ 5032 h 58201"/>
                      <a:gd name="connsiteX8" fmla="*/ 129753 w 149897"/>
                      <a:gd name="connsiteY8" fmla="*/ 30397 h 58201"/>
                      <a:gd name="connsiteX9" fmla="*/ 91705 w 149897"/>
                      <a:gd name="connsiteY9" fmla="*/ 42104 h 58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897" h="58201">
                        <a:moveTo>
                          <a:pt x="91705" y="42104"/>
                        </a:moveTo>
                        <a:cubicBezTo>
                          <a:pt x="76096" y="48933"/>
                          <a:pt x="70242" y="52836"/>
                          <a:pt x="51706" y="55763"/>
                        </a:cubicBezTo>
                        <a:cubicBezTo>
                          <a:pt x="42926" y="57714"/>
                          <a:pt x="12683" y="61616"/>
                          <a:pt x="1951" y="51860"/>
                        </a:cubicBezTo>
                        <a:cubicBezTo>
                          <a:pt x="0" y="49909"/>
                          <a:pt x="0" y="41129"/>
                          <a:pt x="0" y="38202"/>
                        </a:cubicBezTo>
                        <a:cubicBezTo>
                          <a:pt x="1951" y="29422"/>
                          <a:pt x="16585" y="27471"/>
                          <a:pt x="22439" y="24544"/>
                        </a:cubicBezTo>
                        <a:cubicBezTo>
                          <a:pt x="46828" y="12837"/>
                          <a:pt x="45853" y="18690"/>
                          <a:pt x="71218" y="10886"/>
                        </a:cubicBezTo>
                        <a:cubicBezTo>
                          <a:pt x="76096" y="9910"/>
                          <a:pt x="100486" y="1130"/>
                          <a:pt x="112193" y="154"/>
                        </a:cubicBezTo>
                        <a:cubicBezTo>
                          <a:pt x="119997" y="-822"/>
                          <a:pt x="147314" y="3081"/>
                          <a:pt x="148289" y="5032"/>
                        </a:cubicBezTo>
                        <a:cubicBezTo>
                          <a:pt x="155118" y="22593"/>
                          <a:pt x="138533" y="27471"/>
                          <a:pt x="129753" y="30397"/>
                        </a:cubicBezTo>
                        <a:cubicBezTo>
                          <a:pt x="119997" y="33324"/>
                          <a:pt x="109266" y="34300"/>
                          <a:pt x="91705" y="42104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77" name="자유형: 도형 976">
                    <a:extLst>
                      <a:ext uri="{FF2B5EF4-FFF2-40B4-BE49-F238E27FC236}">
                        <a16:creationId xmlns:a16="http://schemas.microsoft.com/office/drawing/2014/main" id="{A171DEBB-841B-ACC8-E67C-02DAE7F67619}"/>
                      </a:ext>
                    </a:extLst>
                  </p:cNvPr>
                  <p:cNvSpPr/>
                  <p:nvPr/>
                </p:nvSpPr>
                <p:spPr>
                  <a:xfrm>
                    <a:off x="5009133" y="5189696"/>
                    <a:ext cx="149403" cy="82662"/>
                  </a:xfrm>
                  <a:custGeom>
                    <a:avLst/>
                    <a:gdLst>
                      <a:gd name="connsiteX0" fmla="*/ 143277 w 149403"/>
                      <a:gd name="connsiteY0" fmla="*/ 5905 h 82662"/>
                      <a:gd name="connsiteX1" fmla="*/ 141325 w 149403"/>
                      <a:gd name="connsiteY1" fmla="*/ 1027 h 82662"/>
                      <a:gd name="connsiteX2" fmla="*/ 107180 w 149403"/>
                      <a:gd name="connsiteY2" fmla="*/ 17612 h 82662"/>
                      <a:gd name="connsiteX3" fmla="*/ 76937 w 149403"/>
                      <a:gd name="connsiteY3" fmla="*/ 16636 h 82662"/>
                      <a:gd name="connsiteX4" fmla="*/ 42791 w 149403"/>
                      <a:gd name="connsiteY4" fmla="*/ 41026 h 82662"/>
                      <a:gd name="connsiteX5" fmla="*/ 22304 w 149403"/>
                      <a:gd name="connsiteY5" fmla="*/ 48831 h 82662"/>
                      <a:gd name="connsiteX6" fmla="*/ 1816 w 149403"/>
                      <a:gd name="connsiteY6" fmla="*/ 75172 h 82662"/>
                      <a:gd name="connsiteX7" fmla="*/ 51571 w 149403"/>
                      <a:gd name="connsiteY7" fmla="*/ 79074 h 82662"/>
                      <a:gd name="connsiteX8" fmla="*/ 91570 w 149403"/>
                      <a:gd name="connsiteY8" fmla="*/ 65416 h 82662"/>
                      <a:gd name="connsiteX9" fmla="*/ 128643 w 149403"/>
                      <a:gd name="connsiteY9" fmla="*/ 53709 h 82662"/>
                      <a:gd name="connsiteX10" fmla="*/ 148155 w 149403"/>
                      <a:gd name="connsiteY10" fmla="*/ 40051 h 82662"/>
                      <a:gd name="connsiteX11" fmla="*/ 149130 w 149403"/>
                      <a:gd name="connsiteY11" fmla="*/ 26392 h 82662"/>
                      <a:gd name="connsiteX12" fmla="*/ 143277 w 149403"/>
                      <a:gd name="connsiteY12" fmla="*/ 5905 h 826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49403" h="82662">
                        <a:moveTo>
                          <a:pt x="143277" y="5905"/>
                        </a:moveTo>
                        <a:cubicBezTo>
                          <a:pt x="142301" y="2978"/>
                          <a:pt x="142301" y="2003"/>
                          <a:pt x="141325" y="1027"/>
                        </a:cubicBezTo>
                        <a:cubicBezTo>
                          <a:pt x="135472" y="-3851"/>
                          <a:pt x="124740" y="9807"/>
                          <a:pt x="107180" y="17612"/>
                        </a:cubicBezTo>
                        <a:cubicBezTo>
                          <a:pt x="93522" y="23466"/>
                          <a:pt x="86693" y="7856"/>
                          <a:pt x="76937" y="16636"/>
                        </a:cubicBezTo>
                        <a:cubicBezTo>
                          <a:pt x="75961" y="17612"/>
                          <a:pt x="62303" y="32246"/>
                          <a:pt x="42791" y="41026"/>
                        </a:cubicBezTo>
                        <a:cubicBezTo>
                          <a:pt x="40840" y="42002"/>
                          <a:pt x="23279" y="48831"/>
                          <a:pt x="22304" y="48831"/>
                        </a:cubicBezTo>
                        <a:cubicBezTo>
                          <a:pt x="8646" y="54684"/>
                          <a:pt x="-5013" y="66391"/>
                          <a:pt x="1816" y="75172"/>
                        </a:cubicBezTo>
                        <a:cubicBezTo>
                          <a:pt x="11572" y="87854"/>
                          <a:pt x="42791" y="81025"/>
                          <a:pt x="51571" y="79074"/>
                        </a:cubicBezTo>
                        <a:cubicBezTo>
                          <a:pt x="62303" y="77123"/>
                          <a:pt x="70108" y="75172"/>
                          <a:pt x="91570" y="65416"/>
                        </a:cubicBezTo>
                        <a:cubicBezTo>
                          <a:pt x="109131" y="57611"/>
                          <a:pt x="119863" y="56636"/>
                          <a:pt x="128643" y="53709"/>
                        </a:cubicBezTo>
                        <a:cubicBezTo>
                          <a:pt x="135472" y="51758"/>
                          <a:pt x="148155" y="46880"/>
                          <a:pt x="148155" y="40051"/>
                        </a:cubicBezTo>
                        <a:cubicBezTo>
                          <a:pt x="148155" y="40051"/>
                          <a:pt x="150106" y="32246"/>
                          <a:pt x="149130" y="26392"/>
                        </a:cubicBezTo>
                        <a:cubicBezTo>
                          <a:pt x="147179" y="14685"/>
                          <a:pt x="144252" y="9807"/>
                          <a:pt x="143277" y="5905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978" name="자유형: 도형 977">
                  <a:extLst>
                    <a:ext uri="{FF2B5EF4-FFF2-40B4-BE49-F238E27FC236}">
                      <a16:creationId xmlns:a16="http://schemas.microsoft.com/office/drawing/2014/main" id="{4A0EDA34-3855-F4C9-D01E-6C156FFC0E9B}"/>
                    </a:ext>
                  </a:extLst>
                </p:cNvPr>
                <p:cNvSpPr/>
                <p:nvPr/>
              </p:nvSpPr>
              <p:spPr>
                <a:xfrm>
                  <a:off x="5018266" y="4592179"/>
                  <a:ext cx="132192" cy="625575"/>
                </a:xfrm>
                <a:custGeom>
                  <a:avLst/>
                  <a:gdLst>
                    <a:gd name="connsiteX0" fmla="*/ 3415 w 132192"/>
                    <a:gd name="connsiteY0" fmla="*/ 6362 h 625575"/>
                    <a:gd name="connsiteX1" fmla="*/ 60974 w 132192"/>
                    <a:gd name="connsiteY1" fmla="*/ 25874 h 625575"/>
                    <a:gd name="connsiteX2" fmla="*/ 102924 w 132192"/>
                    <a:gd name="connsiteY2" fmla="*/ 51239 h 625575"/>
                    <a:gd name="connsiteX3" fmla="*/ 132192 w 132192"/>
                    <a:gd name="connsiteY3" fmla="*/ 130262 h 625575"/>
                    <a:gd name="connsiteX4" fmla="*/ 114632 w 132192"/>
                    <a:gd name="connsiteY4" fmla="*/ 228796 h 625575"/>
                    <a:gd name="connsiteX5" fmla="*/ 109754 w 132192"/>
                    <a:gd name="connsiteY5" fmla="*/ 365379 h 625575"/>
                    <a:gd name="connsiteX6" fmla="*/ 130241 w 132192"/>
                    <a:gd name="connsiteY6" fmla="*/ 605373 h 625575"/>
                    <a:gd name="connsiteX7" fmla="*/ 101949 w 132192"/>
                    <a:gd name="connsiteY7" fmla="*/ 624885 h 625575"/>
                    <a:gd name="connsiteX8" fmla="*/ 65852 w 132192"/>
                    <a:gd name="connsiteY8" fmla="*/ 609275 h 625575"/>
                    <a:gd name="connsiteX9" fmla="*/ 30731 w 132192"/>
                    <a:gd name="connsiteY9" fmla="*/ 374159 h 625575"/>
                    <a:gd name="connsiteX10" fmla="*/ 2439 w 132192"/>
                    <a:gd name="connsiteY10" fmla="*/ 192699 h 625575"/>
                    <a:gd name="connsiteX11" fmla="*/ 3415 w 132192"/>
                    <a:gd name="connsiteY11" fmla="*/ 6362 h 625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2192" h="625575">
                      <a:moveTo>
                        <a:pt x="3415" y="6362"/>
                      </a:moveTo>
                      <a:cubicBezTo>
                        <a:pt x="5366" y="-14125"/>
                        <a:pt x="43414" y="20996"/>
                        <a:pt x="60974" y="25874"/>
                      </a:cubicBezTo>
                      <a:cubicBezTo>
                        <a:pt x="71706" y="28801"/>
                        <a:pt x="96095" y="42459"/>
                        <a:pt x="102924" y="51239"/>
                      </a:cubicBezTo>
                      <a:cubicBezTo>
                        <a:pt x="128290" y="86360"/>
                        <a:pt x="132192" y="111726"/>
                        <a:pt x="132192" y="130262"/>
                      </a:cubicBezTo>
                      <a:cubicBezTo>
                        <a:pt x="132192" y="163432"/>
                        <a:pt x="121461" y="193675"/>
                        <a:pt x="114632" y="228796"/>
                      </a:cubicBezTo>
                      <a:cubicBezTo>
                        <a:pt x="106827" y="266844"/>
                        <a:pt x="107802" y="328306"/>
                        <a:pt x="109754" y="365379"/>
                      </a:cubicBezTo>
                      <a:cubicBezTo>
                        <a:pt x="110729" y="380012"/>
                        <a:pt x="134143" y="596593"/>
                        <a:pt x="130241" y="605373"/>
                      </a:cubicBezTo>
                      <a:cubicBezTo>
                        <a:pt x="128290" y="609275"/>
                        <a:pt x="116583" y="622934"/>
                        <a:pt x="101949" y="624885"/>
                      </a:cubicBezTo>
                      <a:cubicBezTo>
                        <a:pt x="68779" y="628787"/>
                        <a:pt x="65852" y="615129"/>
                        <a:pt x="65852" y="609275"/>
                      </a:cubicBezTo>
                      <a:cubicBezTo>
                        <a:pt x="66828" y="584886"/>
                        <a:pt x="37560" y="420011"/>
                        <a:pt x="30731" y="374159"/>
                      </a:cubicBezTo>
                      <a:cubicBezTo>
                        <a:pt x="21951" y="334160"/>
                        <a:pt x="6341" y="251235"/>
                        <a:pt x="2439" y="192699"/>
                      </a:cubicBezTo>
                      <a:cubicBezTo>
                        <a:pt x="-488" y="128311"/>
                        <a:pt x="-1463" y="67824"/>
                        <a:pt x="3415" y="6362"/>
                      </a:cubicBezTo>
                      <a:close/>
                    </a:path>
                  </a:pathLst>
                </a:custGeom>
                <a:solidFill>
                  <a:srgbClr val="37415E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79" name="자유형: 도형 978">
                  <a:extLst>
                    <a:ext uri="{FF2B5EF4-FFF2-40B4-BE49-F238E27FC236}">
                      <a16:creationId xmlns:a16="http://schemas.microsoft.com/office/drawing/2014/main" id="{0DF39CE9-A83B-B6A1-B3A0-F80C97B0AE9A}"/>
                    </a:ext>
                  </a:extLst>
                </p:cNvPr>
                <p:cNvSpPr/>
                <p:nvPr/>
              </p:nvSpPr>
              <p:spPr>
                <a:xfrm>
                  <a:off x="5088477" y="4595123"/>
                  <a:ext cx="159856" cy="713444"/>
                </a:xfrm>
                <a:custGeom>
                  <a:avLst/>
                  <a:gdLst>
                    <a:gd name="connsiteX0" fmla="*/ 1495 w 159856"/>
                    <a:gd name="connsiteY0" fmla="*/ 34637 h 713444"/>
                    <a:gd name="connsiteX1" fmla="*/ 96127 w 159856"/>
                    <a:gd name="connsiteY1" fmla="*/ 4394 h 713444"/>
                    <a:gd name="connsiteX2" fmla="*/ 156614 w 159856"/>
                    <a:gd name="connsiteY2" fmla="*/ 48295 h 713444"/>
                    <a:gd name="connsiteX3" fmla="*/ 128322 w 159856"/>
                    <a:gd name="connsiteY3" fmla="*/ 393653 h 713444"/>
                    <a:gd name="connsiteX4" fmla="*/ 101005 w 159856"/>
                    <a:gd name="connsiteY4" fmla="*/ 683403 h 713444"/>
                    <a:gd name="connsiteX5" fmla="*/ 89298 w 159856"/>
                    <a:gd name="connsiteY5" fmla="*/ 703890 h 713444"/>
                    <a:gd name="connsiteX6" fmla="*/ 48323 w 159856"/>
                    <a:gd name="connsiteY6" fmla="*/ 711695 h 713444"/>
                    <a:gd name="connsiteX7" fmla="*/ 41494 w 159856"/>
                    <a:gd name="connsiteY7" fmla="*/ 698037 h 713444"/>
                    <a:gd name="connsiteX8" fmla="*/ 45397 w 159856"/>
                    <a:gd name="connsiteY8" fmla="*/ 408287 h 713444"/>
                    <a:gd name="connsiteX9" fmla="*/ 7349 w 159856"/>
                    <a:gd name="connsiteY9" fmla="*/ 113660 h 713444"/>
                    <a:gd name="connsiteX10" fmla="*/ 1495 w 159856"/>
                    <a:gd name="connsiteY10" fmla="*/ 34637 h 713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9856" h="713444">
                      <a:moveTo>
                        <a:pt x="1495" y="34637"/>
                      </a:moveTo>
                      <a:cubicBezTo>
                        <a:pt x="2471" y="-13167"/>
                        <a:pt x="81493" y="1467"/>
                        <a:pt x="96127" y="4394"/>
                      </a:cubicBezTo>
                      <a:cubicBezTo>
                        <a:pt x="104908" y="6345"/>
                        <a:pt x="140029" y="15125"/>
                        <a:pt x="156614" y="48295"/>
                      </a:cubicBezTo>
                      <a:cubicBezTo>
                        <a:pt x="168321" y="72685"/>
                        <a:pt x="145882" y="262925"/>
                        <a:pt x="128322" y="393653"/>
                      </a:cubicBezTo>
                      <a:cubicBezTo>
                        <a:pt x="126370" y="416092"/>
                        <a:pt x="101005" y="683403"/>
                        <a:pt x="101005" y="683403"/>
                      </a:cubicBezTo>
                      <a:cubicBezTo>
                        <a:pt x="101005" y="683403"/>
                        <a:pt x="101005" y="696086"/>
                        <a:pt x="89298" y="703890"/>
                      </a:cubicBezTo>
                      <a:cubicBezTo>
                        <a:pt x="68811" y="716573"/>
                        <a:pt x="54177" y="713646"/>
                        <a:pt x="48323" y="711695"/>
                      </a:cubicBezTo>
                      <a:cubicBezTo>
                        <a:pt x="40519" y="709744"/>
                        <a:pt x="41494" y="705842"/>
                        <a:pt x="41494" y="698037"/>
                      </a:cubicBezTo>
                      <a:cubicBezTo>
                        <a:pt x="41494" y="579015"/>
                        <a:pt x="48323" y="477554"/>
                        <a:pt x="45397" y="408287"/>
                      </a:cubicBezTo>
                      <a:cubicBezTo>
                        <a:pt x="41494" y="363410"/>
                        <a:pt x="44421" y="129269"/>
                        <a:pt x="7349" y="113660"/>
                      </a:cubicBezTo>
                      <a:cubicBezTo>
                        <a:pt x="-3383" y="108782"/>
                        <a:pt x="520" y="44393"/>
                        <a:pt x="1495" y="34637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80" name="그래픽 230">
                <a:extLst>
                  <a:ext uri="{FF2B5EF4-FFF2-40B4-BE49-F238E27FC236}">
                    <a16:creationId xmlns:a16="http://schemas.microsoft.com/office/drawing/2014/main" id="{DC02F1AF-E649-7E7A-83CE-A87075AEFE09}"/>
                  </a:ext>
                </a:extLst>
              </p:cNvPr>
              <p:cNvGrpSpPr/>
              <p:nvPr/>
            </p:nvGrpSpPr>
            <p:grpSpPr>
              <a:xfrm>
                <a:off x="4989387" y="3990593"/>
                <a:ext cx="368795" cy="753693"/>
                <a:chOff x="4989387" y="3990593"/>
                <a:chExt cx="368795" cy="753693"/>
              </a:xfrm>
            </p:grpSpPr>
            <p:grpSp>
              <p:nvGrpSpPr>
                <p:cNvPr id="981" name="그래픽 230">
                  <a:extLst>
                    <a:ext uri="{FF2B5EF4-FFF2-40B4-BE49-F238E27FC236}">
                      <a16:creationId xmlns:a16="http://schemas.microsoft.com/office/drawing/2014/main" id="{37C332D8-1E2C-B920-428B-4F1BDCA84C0D}"/>
                    </a:ext>
                  </a:extLst>
                </p:cNvPr>
                <p:cNvGrpSpPr/>
                <p:nvPr/>
              </p:nvGrpSpPr>
              <p:grpSpPr>
                <a:xfrm>
                  <a:off x="4989387" y="3990593"/>
                  <a:ext cx="278377" cy="658290"/>
                  <a:chOff x="4989387" y="3990593"/>
                  <a:chExt cx="278377" cy="658290"/>
                </a:xfrm>
              </p:grpSpPr>
              <p:sp>
                <p:nvSpPr>
                  <p:cNvPr id="982" name="자유형: 도형 981">
                    <a:extLst>
                      <a:ext uri="{FF2B5EF4-FFF2-40B4-BE49-F238E27FC236}">
                        <a16:creationId xmlns:a16="http://schemas.microsoft.com/office/drawing/2014/main" id="{9AFC2C49-6491-3175-ADA4-49E49940482A}"/>
                      </a:ext>
                    </a:extLst>
                  </p:cNvPr>
                  <p:cNvSpPr/>
                  <p:nvPr/>
                </p:nvSpPr>
                <p:spPr>
                  <a:xfrm>
                    <a:off x="4989387" y="4186843"/>
                    <a:ext cx="60850" cy="238043"/>
                  </a:xfrm>
                  <a:custGeom>
                    <a:avLst/>
                    <a:gdLst>
                      <a:gd name="connsiteX0" fmla="*/ 9856 w 60850"/>
                      <a:gd name="connsiteY0" fmla="*/ 238043 h 238043"/>
                      <a:gd name="connsiteX1" fmla="*/ 52781 w 60850"/>
                      <a:gd name="connsiteY1" fmla="*/ 52682 h 238043"/>
                      <a:gd name="connsiteX2" fmla="*/ 55708 w 60850"/>
                      <a:gd name="connsiteY2" fmla="*/ 10731 h 238043"/>
                      <a:gd name="connsiteX3" fmla="*/ 42050 w 60850"/>
                      <a:gd name="connsiteY3" fmla="*/ 0 h 238043"/>
                      <a:gd name="connsiteX4" fmla="*/ 13758 w 60850"/>
                      <a:gd name="connsiteY4" fmla="*/ 26341 h 238043"/>
                      <a:gd name="connsiteX5" fmla="*/ 9856 w 60850"/>
                      <a:gd name="connsiteY5" fmla="*/ 238043 h 23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0850" h="238043">
                        <a:moveTo>
                          <a:pt x="9856" y="238043"/>
                        </a:moveTo>
                        <a:cubicBezTo>
                          <a:pt x="42050" y="205849"/>
                          <a:pt x="42050" y="66340"/>
                          <a:pt x="52781" y="52682"/>
                        </a:cubicBezTo>
                        <a:cubicBezTo>
                          <a:pt x="63513" y="38048"/>
                          <a:pt x="62537" y="22439"/>
                          <a:pt x="55708" y="10731"/>
                        </a:cubicBezTo>
                        <a:cubicBezTo>
                          <a:pt x="53757" y="4878"/>
                          <a:pt x="44977" y="0"/>
                          <a:pt x="42050" y="0"/>
                        </a:cubicBezTo>
                        <a:cubicBezTo>
                          <a:pt x="33270" y="0"/>
                          <a:pt x="18636" y="16585"/>
                          <a:pt x="13758" y="26341"/>
                        </a:cubicBezTo>
                        <a:cubicBezTo>
                          <a:pt x="-8681" y="71218"/>
                          <a:pt x="1075" y="166826"/>
                          <a:pt x="9856" y="238043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83" name="자유형: 도형 982">
                    <a:extLst>
                      <a:ext uri="{FF2B5EF4-FFF2-40B4-BE49-F238E27FC236}">
                        <a16:creationId xmlns:a16="http://schemas.microsoft.com/office/drawing/2014/main" id="{010CF14E-2404-EC96-85EA-9FC3906846C8}"/>
                      </a:ext>
                    </a:extLst>
                  </p:cNvPr>
                  <p:cNvSpPr/>
                  <p:nvPr/>
                </p:nvSpPr>
                <p:spPr>
                  <a:xfrm>
                    <a:off x="4998627" y="4186391"/>
                    <a:ext cx="269137" cy="459580"/>
                  </a:xfrm>
                  <a:custGeom>
                    <a:avLst/>
                    <a:gdLst>
                      <a:gd name="connsiteX0" fmla="*/ 2566 w 269137"/>
                      <a:gd name="connsiteY0" fmla="*/ 138985 h 459580"/>
                      <a:gd name="connsiteX1" fmla="*/ 15249 w 269137"/>
                      <a:gd name="connsiteY1" fmla="*/ 16061 h 459580"/>
                      <a:gd name="connsiteX2" fmla="*/ 33785 w 269137"/>
                      <a:gd name="connsiteY2" fmla="*/ 451 h 459580"/>
                      <a:gd name="connsiteX3" fmla="*/ 154758 w 269137"/>
                      <a:gd name="connsiteY3" fmla="*/ 23866 h 459580"/>
                      <a:gd name="connsiteX4" fmla="*/ 261097 w 269137"/>
                      <a:gd name="connsiteY4" fmla="*/ 121424 h 459580"/>
                      <a:gd name="connsiteX5" fmla="*/ 268902 w 269137"/>
                      <a:gd name="connsiteY5" fmla="*/ 251178 h 459580"/>
                      <a:gd name="connsiteX6" fmla="*/ 244512 w 269137"/>
                      <a:gd name="connsiteY6" fmla="*/ 444344 h 459580"/>
                      <a:gd name="connsiteX7" fmla="*/ 196708 w 269137"/>
                      <a:gd name="connsiteY7" fmla="*/ 458978 h 459580"/>
                      <a:gd name="connsiteX8" fmla="*/ 24029 w 269137"/>
                      <a:gd name="connsiteY8" fmla="*/ 399467 h 459580"/>
                      <a:gd name="connsiteX9" fmla="*/ 14273 w 269137"/>
                      <a:gd name="connsiteY9" fmla="*/ 288250 h 459580"/>
                      <a:gd name="connsiteX10" fmla="*/ 2566 w 269137"/>
                      <a:gd name="connsiteY10" fmla="*/ 138985 h 459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9137" h="459580">
                        <a:moveTo>
                          <a:pt x="2566" y="138985"/>
                        </a:moveTo>
                        <a:cubicBezTo>
                          <a:pt x="-2312" y="94108"/>
                          <a:pt x="-1336" y="39475"/>
                          <a:pt x="15249" y="16061"/>
                        </a:cubicBezTo>
                        <a:cubicBezTo>
                          <a:pt x="21103" y="7281"/>
                          <a:pt x="25980" y="3378"/>
                          <a:pt x="33785" y="451"/>
                        </a:cubicBezTo>
                        <a:cubicBezTo>
                          <a:pt x="40614" y="-2475"/>
                          <a:pt x="126466" y="9232"/>
                          <a:pt x="154758" y="23866"/>
                        </a:cubicBezTo>
                        <a:cubicBezTo>
                          <a:pt x="196708" y="45329"/>
                          <a:pt x="250366" y="100937"/>
                          <a:pt x="261097" y="121424"/>
                        </a:cubicBezTo>
                        <a:cubicBezTo>
                          <a:pt x="267926" y="134107"/>
                          <a:pt x="269877" y="189716"/>
                          <a:pt x="268902" y="251178"/>
                        </a:cubicBezTo>
                        <a:cubicBezTo>
                          <a:pt x="267926" y="321420"/>
                          <a:pt x="249390" y="438491"/>
                          <a:pt x="244512" y="444344"/>
                        </a:cubicBezTo>
                        <a:cubicBezTo>
                          <a:pt x="233781" y="456051"/>
                          <a:pt x="196708" y="458978"/>
                          <a:pt x="196708" y="458978"/>
                        </a:cubicBezTo>
                        <a:cubicBezTo>
                          <a:pt x="93296" y="464831"/>
                          <a:pt x="35736" y="426783"/>
                          <a:pt x="24029" y="399467"/>
                        </a:cubicBezTo>
                        <a:cubicBezTo>
                          <a:pt x="23054" y="396540"/>
                          <a:pt x="19151" y="352639"/>
                          <a:pt x="14273" y="288250"/>
                        </a:cubicBezTo>
                        <a:cubicBezTo>
                          <a:pt x="13298" y="273616"/>
                          <a:pt x="5493" y="162399"/>
                          <a:pt x="2566" y="13898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84" name="자유형: 도형 983">
                    <a:extLst>
                      <a:ext uri="{FF2B5EF4-FFF2-40B4-BE49-F238E27FC236}">
                        <a16:creationId xmlns:a16="http://schemas.microsoft.com/office/drawing/2014/main" id="{FA2EC370-EB52-91F4-3BA0-E3F8A17D700A}"/>
                      </a:ext>
                    </a:extLst>
                  </p:cNvPr>
                  <p:cNvSpPr/>
                  <p:nvPr/>
                </p:nvSpPr>
                <p:spPr>
                  <a:xfrm>
                    <a:off x="5208994" y="4301802"/>
                    <a:ext cx="58641" cy="242106"/>
                  </a:xfrm>
                  <a:custGeom>
                    <a:avLst/>
                    <a:gdLst>
                      <a:gd name="connsiteX0" fmla="*/ 44877 w 58641"/>
                      <a:gd name="connsiteY0" fmla="*/ 6990 h 242106"/>
                      <a:gd name="connsiteX1" fmla="*/ 58535 w 58641"/>
                      <a:gd name="connsiteY1" fmla="*/ 136743 h 242106"/>
                      <a:gd name="connsiteX2" fmla="*/ 49755 w 58641"/>
                      <a:gd name="connsiteY2" fmla="*/ 242106 h 242106"/>
                      <a:gd name="connsiteX3" fmla="*/ 34146 w 58641"/>
                      <a:gd name="connsiteY3" fmla="*/ 132840 h 242106"/>
                      <a:gd name="connsiteX4" fmla="*/ 0 w 58641"/>
                      <a:gd name="connsiteY4" fmla="*/ 34306 h 242106"/>
                      <a:gd name="connsiteX5" fmla="*/ 44877 w 58641"/>
                      <a:gd name="connsiteY5" fmla="*/ 6990 h 2421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8641" h="242106">
                        <a:moveTo>
                          <a:pt x="44877" y="6990"/>
                        </a:moveTo>
                        <a:cubicBezTo>
                          <a:pt x="53657" y="18697"/>
                          <a:pt x="59511" y="74305"/>
                          <a:pt x="58535" y="136743"/>
                        </a:cubicBezTo>
                        <a:cubicBezTo>
                          <a:pt x="57560" y="167962"/>
                          <a:pt x="54633" y="206985"/>
                          <a:pt x="49755" y="242106"/>
                        </a:cubicBezTo>
                        <a:cubicBezTo>
                          <a:pt x="46828" y="211863"/>
                          <a:pt x="50731" y="187473"/>
                          <a:pt x="34146" y="132840"/>
                        </a:cubicBezTo>
                        <a:cubicBezTo>
                          <a:pt x="25365" y="103573"/>
                          <a:pt x="0" y="64549"/>
                          <a:pt x="0" y="34306"/>
                        </a:cubicBezTo>
                        <a:cubicBezTo>
                          <a:pt x="0" y="15770"/>
                          <a:pt x="29268" y="-13498"/>
                          <a:pt x="44877" y="699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85" name="자유형: 도형 984">
                    <a:extLst>
                      <a:ext uri="{FF2B5EF4-FFF2-40B4-BE49-F238E27FC236}">
                        <a16:creationId xmlns:a16="http://schemas.microsoft.com/office/drawing/2014/main" id="{A53F3E74-5D7A-5D6D-21CC-83CB4612C80E}"/>
                      </a:ext>
                    </a:extLst>
                  </p:cNvPr>
                  <p:cNvSpPr/>
                  <p:nvPr/>
                </p:nvSpPr>
                <p:spPr>
                  <a:xfrm>
                    <a:off x="5079071" y="4215135"/>
                    <a:ext cx="34315" cy="407795"/>
                  </a:xfrm>
                  <a:custGeom>
                    <a:avLst/>
                    <a:gdLst>
                      <a:gd name="connsiteX0" fmla="*/ 6999 w 34315"/>
                      <a:gd name="connsiteY0" fmla="*/ 405845 h 407795"/>
                      <a:gd name="connsiteX1" fmla="*/ 16755 w 34315"/>
                      <a:gd name="connsiteY1" fmla="*/ 407796 h 407795"/>
                      <a:gd name="connsiteX2" fmla="*/ 13828 w 34315"/>
                      <a:gd name="connsiteY2" fmla="*/ 109266 h 407795"/>
                      <a:gd name="connsiteX3" fmla="*/ 34315 w 34315"/>
                      <a:gd name="connsiteY3" fmla="*/ 14634 h 407795"/>
                      <a:gd name="connsiteX4" fmla="*/ 15779 w 34315"/>
                      <a:gd name="connsiteY4" fmla="*/ 0 h 407795"/>
                      <a:gd name="connsiteX5" fmla="*/ 3096 w 34315"/>
                      <a:gd name="connsiteY5" fmla="*/ 106339 h 407795"/>
                      <a:gd name="connsiteX6" fmla="*/ 6999 w 34315"/>
                      <a:gd name="connsiteY6" fmla="*/ 405845 h 407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315" h="407795">
                        <a:moveTo>
                          <a:pt x="6999" y="405845"/>
                        </a:moveTo>
                        <a:lnTo>
                          <a:pt x="16755" y="407796"/>
                        </a:lnTo>
                        <a:cubicBezTo>
                          <a:pt x="16755" y="407796"/>
                          <a:pt x="8950" y="288774"/>
                          <a:pt x="13828" y="109266"/>
                        </a:cubicBezTo>
                        <a:cubicBezTo>
                          <a:pt x="14803" y="82925"/>
                          <a:pt x="34315" y="14634"/>
                          <a:pt x="34315" y="14634"/>
                        </a:cubicBezTo>
                        <a:lnTo>
                          <a:pt x="15779" y="0"/>
                        </a:lnTo>
                        <a:cubicBezTo>
                          <a:pt x="15779" y="0"/>
                          <a:pt x="5048" y="79023"/>
                          <a:pt x="3096" y="106339"/>
                        </a:cubicBezTo>
                        <a:cubicBezTo>
                          <a:pt x="-5684" y="281945"/>
                          <a:pt x="6999" y="405845"/>
                          <a:pt x="6999" y="405845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986" name="그래픽 230">
                    <a:extLst>
                      <a:ext uri="{FF2B5EF4-FFF2-40B4-BE49-F238E27FC236}">
                        <a16:creationId xmlns:a16="http://schemas.microsoft.com/office/drawing/2014/main" id="{DF2CFE5E-8E11-5EF2-F2D3-8A3FE07AE32B}"/>
                      </a:ext>
                    </a:extLst>
                  </p:cNvPr>
                  <p:cNvGrpSpPr/>
                  <p:nvPr/>
                </p:nvGrpSpPr>
                <p:grpSpPr>
                  <a:xfrm>
                    <a:off x="5018676" y="4575127"/>
                    <a:ext cx="228443" cy="73756"/>
                    <a:chOff x="5018676" y="4575127"/>
                    <a:chExt cx="228443" cy="73756"/>
                  </a:xfrm>
                </p:grpSpPr>
                <p:sp>
                  <p:nvSpPr>
                    <p:cNvPr id="987" name="자유형: 도형 986">
                      <a:extLst>
                        <a:ext uri="{FF2B5EF4-FFF2-40B4-BE49-F238E27FC236}">
                          <a16:creationId xmlns:a16="http://schemas.microsoft.com/office/drawing/2014/main" id="{40510A59-DFD3-4C9A-63FE-D31F00BA15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18676" y="4575127"/>
                      <a:ext cx="228443" cy="73756"/>
                    </a:xfrm>
                    <a:custGeom>
                      <a:avLst/>
                      <a:gdLst>
                        <a:gd name="connsiteX0" fmla="*/ 227390 w 228443"/>
                        <a:gd name="connsiteY0" fmla="*/ 44877 h 73756"/>
                        <a:gd name="connsiteX1" fmla="*/ 2029 w 228443"/>
                        <a:gd name="connsiteY1" fmla="*/ 0 h 73756"/>
                        <a:gd name="connsiteX2" fmla="*/ 1054 w 228443"/>
                        <a:gd name="connsiteY2" fmla="*/ 21463 h 73756"/>
                        <a:gd name="connsiteX3" fmla="*/ 2029 w 228443"/>
                        <a:gd name="connsiteY3" fmla="*/ 23414 h 73756"/>
                        <a:gd name="connsiteX4" fmla="*/ 226414 w 228443"/>
                        <a:gd name="connsiteY4" fmla="*/ 65364 h 73756"/>
                        <a:gd name="connsiteX5" fmla="*/ 227390 w 228443"/>
                        <a:gd name="connsiteY5" fmla="*/ 44877 h 737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28443" h="73756">
                          <a:moveTo>
                            <a:pt x="227390" y="44877"/>
                          </a:moveTo>
                          <a:cubicBezTo>
                            <a:pt x="227390" y="44877"/>
                            <a:pt x="86905" y="77071"/>
                            <a:pt x="2029" y="0"/>
                          </a:cubicBezTo>
                          <a:cubicBezTo>
                            <a:pt x="-1873" y="976"/>
                            <a:pt x="1054" y="17561"/>
                            <a:pt x="1054" y="21463"/>
                          </a:cubicBezTo>
                          <a:cubicBezTo>
                            <a:pt x="1054" y="22439"/>
                            <a:pt x="1054" y="22439"/>
                            <a:pt x="2029" y="23414"/>
                          </a:cubicBezTo>
                          <a:cubicBezTo>
                            <a:pt x="9834" y="31219"/>
                            <a:pt x="79101" y="96583"/>
                            <a:pt x="226414" y="65364"/>
                          </a:cubicBezTo>
                          <a:cubicBezTo>
                            <a:pt x="230317" y="54633"/>
                            <a:pt x="227390" y="44877"/>
                            <a:pt x="227390" y="44877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974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988" name="자유형: 도형 987">
                      <a:extLst>
                        <a:ext uri="{FF2B5EF4-FFF2-40B4-BE49-F238E27FC236}">
                          <a16:creationId xmlns:a16="http://schemas.microsoft.com/office/drawing/2014/main" id="{DF1C9C40-4BBE-BD14-ACC4-FC4DBD7FE0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76314" y="4609013"/>
                      <a:ext cx="30243" cy="30762"/>
                    </a:xfrm>
                    <a:custGeom>
                      <a:avLst/>
                      <a:gdLst>
                        <a:gd name="connsiteX0" fmla="*/ 27316 w 30243"/>
                        <a:gd name="connsiteY0" fmla="*/ 7089 h 30762"/>
                        <a:gd name="connsiteX1" fmla="*/ 4878 w 30243"/>
                        <a:gd name="connsiteY1" fmla="*/ 259 h 30762"/>
                        <a:gd name="connsiteX2" fmla="*/ 976 w 30243"/>
                        <a:gd name="connsiteY2" fmla="*/ 3186 h 30762"/>
                        <a:gd name="connsiteX3" fmla="*/ 0 w 30243"/>
                        <a:gd name="connsiteY3" fmla="*/ 21722 h 30762"/>
                        <a:gd name="connsiteX4" fmla="*/ 2927 w 30243"/>
                        <a:gd name="connsiteY4" fmla="*/ 24649 h 30762"/>
                        <a:gd name="connsiteX5" fmla="*/ 26341 w 30243"/>
                        <a:gd name="connsiteY5" fmla="*/ 30503 h 30762"/>
                        <a:gd name="connsiteX6" fmla="*/ 30243 w 30243"/>
                        <a:gd name="connsiteY6" fmla="*/ 27576 h 30762"/>
                        <a:gd name="connsiteX7" fmla="*/ 30243 w 30243"/>
                        <a:gd name="connsiteY7" fmla="*/ 10015 h 30762"/>
                        <a:gd name="connsiteX8" fmla="*/ 27316 w 30243"/>
                        <a:gd name="connsiteY8" fmla="*/ 7089 h 307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0243" h="30762">
                          <a:moveTo>
                            <a:pt x="27316" y="7089"/>
                          </a:moveTo>
                          <a:lnTo>
                            <a:pt x="4878" y="259"/>
                          </a:lnTo>
                          <a:cubicBezTo>
                            <a:pt x="2927" y="-716"/>
                            <a:pt x="976" y="1235"/>
                            <a:pt x="976" y="3186"/>
                          </a:cubicBezTo>
                          <a:lnTo>
                            <a:pt x="0" y="21722"/>
                          </a:lnTo>
                          <a:cubicBezTo>
                            <a:pt x="0" y="23674"/>
                            <a:pt x="976" y="24649"/>
                            <a:pt x="2927" y="24649"/>
                          </a:cubicBezTo>
                          <a:lnTo>
                            <a:pt x="26341" y="30503"/>
                          </a:lnTo>
                          <a:cubicBezTo>
                            <a:pt x="28292" y="31478"/>
                            <a:pt x="30243" y="29527"/>
                            <a:pt x="30243" y="27576"/>
                          </a:cubicBezTo>
                          <a:lnTo>
                            <a:pt x="30243" y="10015"/>
                          </a:lnTo>
                          <a:cubicBezTo>
                            <a:pt x="30243" y="9040"/>
                            <a:pt x="29268" y="8064"/>
                            <a:pt x="27316" y="7089"/>
                          </a:cubicBezTo>
                          <a:close/>
                        </a:path>
                      </a:pathLst>
                    </a:custGeom>
                    <a:solidFill>
                      <a:srgbClr val="BFCCD9"/>
                    </a:solidFill>
                    <a:ln w="974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989" name="그래픽 230">
                    <a:extLst>
                      <a:ext uri="{FF2B5EF4-FFF2-40B4-BE49-F238E27FC236}">
                        <a16:creationId xmlns:a16="http://schemas.microsoft.com/office/drawing/2014/main" id="{70F83C7C-C0DE-4014-194B-6DF8F6EB02A5}"/>
                      </a:ext>
                    </a:extLst>
                  </p:cNvPr>
                  <p:cNvGrpSpPr/>
                  <p:nvPr/>
                </p:nvGrpSpPr>
                <p:grpSpPr>
                  <a:xfrm>
                    <a:off x="5027091" y="3990593"/>
                    <a:ext cx="190878" cy="584533"/>
                    <a:chOff x="5027091" y="3990593"/>
                    <a:chExt cx="190878" cy="584533"/>
                  </a:xfrm>
                </p:grpSpPr>
                <p:sp>
                  <p:nvSpPr>
                    <p:cNvPr id="990" name="자유형: 도형 989">
                      <a:extLst>
                        <a:ext uri="{FF2B5EF4-FFF2-40B4-BE49-F238E27FC236}">
                          <a16:creationId xmlns:a16="http://schemas.microsoft.com/office/drawing/2014/main" id="{DF4D56FF-409F-8B06-570B-5F67EFC596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76271" y="4188794"/>
                      <a:ext cx="60529" cy="72193"/>
                    </a:xfrm>
                    <a:custGeom>
                      <a:avLst/>
                      <a:gdLst>
                        <a:gd name="connsiteX0" fmla="*/ 60529 w 60529"/>
                        <a:gd name="connsiteY0" fmla="*/ 0 h 72193"/>
                        <a:gd name="connsiteX1" fmla="*/ 58578 w 60529"/>
                        <a:gd name="connsiteY1" fmla="*/ 16585 h 72193"/>
                        <a:gd name="connsiteX2" fmla="*/ 1994 w 60529"/>
                        <a:gd name="connsiteY2" fmla="*/ 72194 h 72193"/>
                        <a:gd name="connsiteX3" fmla="*/ 3945 w 60529"/>
                        <a:gd name="connsiteY3" fmla="*/ 30243 h 72193"/>
                        <a:gd name="connsiteX4" fmla="*/ 60529 w 60529"/>
                        <a:gd name="connsiteY4" fmla="*/ 0 h 721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529" h="72193">
                          <a:moveTo>
                            <a:pt x="60529" y="0"/>
                          </a:moveTo>
                          <a:lnTo>
                            <a:pt x="58578" y="16585"/>
                          </a:lnTo>
                          <a:cubicBezTo>
                            <a:pt x="58578" y="16585"/>
                            <a:pt x="20530" y="44877"/>
                            <a:pt x="1994" y="72194"/>
                          </a:cubicBezTo>
                          <a:cubicBezTo>
                            <a:pt x="1018" y="53657"/>
                            <a:pt x="-2884" y="41950"/>
                            <a:pt x="3945" y="30243"/>
                          </a:cubicBezTo>
                          <a:cubicBezTo>
                            <a:pt x="30286" y="7805"/>
                            <a:pt x="60529" y="0"/>
                            <a:pt x="60529" y="0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974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grpSp>
                  <p:nvGrpSpPr>
                    <p:cNvPr id="991" name="그래픽 230">
                      <a:extLst>
                        <a:ext uri="{FF2B5EF4-FFF2-40B4-BE49-F238E27FC236}">
                          <a16:creationId xmlns:a16="http://schemas.microsoft.com/office/drawing/2014/main" id="{979E6A3F-212F-0FF2-E32A-228D35952C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41735" y="3990593"/>
                      <a:ext cx="176235" cy="252687"/>
                      <a:chOff x="5041735" y="3990593"/>
                      <a:chExt cx="176235" cy="252687"/>
                    </a:xfrm>
                  </p:grpSpPr>
                  <p:sp>
                    <p:nvSpPr>
                      <p:cNvPr id="992" name="자유형: 도형 991">
                        <a:extLst>
                          <a:ext uri="{FF2B5EF4-FFF2-40B4-BE49-F238E27FC236}">
                            <a16:creationId xmlns:a16="http://schemas.microsoft.com/office/drawing/2014/main" id="{99D1EB17-D412-E8B9-0C5D-F46EA750EF1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94850" y="4132210"/>
                        <a:ext cx="82924" cy="111070"/>
                      </a:xfrm>
                      <a:custGeom>
                        <a:avLst/>
                        <a:gdLst>
                          <a:gd name="connsiteX0" fmla="*/ 76096 w 82924"/>
                          <a:gd name="connsiteY0" fmla="*/ 88779 h 111070"/>
                          <a:gd name="connsiteX1" fmla="*/ 70242 w 82924"/>
                          <a:gd name="connsiteY1" fmla="*/ 99510 h 111070"/>
                          <a:gd name="connsiteX2" fmla="*/ 16585 w 82924"/>
                          <a:gd name="connsiteY2" fmla="*/ 109266 h 111070"/>
                          <a:gd name="connsiteX3" fmla="*/ 0 w 82924"/>
                          <a:gd name="connsiteY3" fmla="*/ 94632 h 111070"/>
                          <a:gd name="connsiteX4" fmla="*/ 976 w 82924"/>
                          <a:gd name="connsiteY4" fmla="*/ 65364 h 111070"/>
                          <a:gd name="connsiteX5" fmla="*/ 82925 w 82924"/>
                          <a:gd name="connsiteY5" fmla="*/ 0 h 111070"/>
                          <a:gd name="connsiteX6" fmla="*/ 77071 w 82924"/>
                          <a:gd name="connsiteY6" fmla="*/ 74145 h 111070"/>
                          <a:gd name="connsiteX7" fmla="*/ 76096 w 82924"/>
                          <a:gd name="connsiteY7" fmla="*/ 88779 h 1110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82924" h="111070">
                            <a:moveTo>
                              <a:pt x="76096" y="88779"/>
                            </a:moveTo>
                            <a:cubicBezTo>
                              <a:pt x="76096" y="92681"/>
                              <a:pt x="72193" y="97559"/>
                              <a:pt x="70242" y="99510"/>
                            </a:cubicBezTo>
                            <a:cubicBezTo>
                              <a:pt x="64389" y="105364"/>
                              <a:pt x="42926" y="115119"/>
                              <a:pt x="16585" y="109266"/>
                            </a:cubicBezTo>
                            <a:cubicBezTo>
                              <a:pt x="1951" y="105364"/>
                              <a:pt x="0" y="94632"/>
                              <a:pt x="0" y="94632"/>
                            </a:cubicBezTo>
                            <a:lnTo>
                              <a:pt x="976" y="65364"/>
                            </a:lnTo>
                            <a:lnTo>
                              <a:pt x="82925" y="0"/>
                            </a:lnTo>
                            <a:cubicBezTo>
                              <a:pt x="82925" y="0"/>
                              <a:pt x="77071" y="63413"/>
                              <a:pt x="77071" y="74145"/>
                            </a:cubicBezTo>
                            <a:cubicBezTo>
                              <a:pt x="76096" y="79998"/>
                              <a:pt x="76096" y="83901"/>
                              <a:pt x="76096" y="88779"/>
                            </a:cubicBezTo>
                            <a:close/>
                          </a:path>
                        </a:pathLst>
                      </a:custGeom>
                      <a:solidFill>
                        <a:srgbClr val="EDC1A6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993" name="자유형: 도형 992">
                        <a:extLst>
                          <a:ext uri="{FF2B5EF4-FFF2-40B4-BE49-F238E27FC236}">
                            <a16:creationId xmlns:a16="http://schemas.microsoft.com/office/drawing/2014/main" id="{600E9400-F3FB-587F-7A6B-CD7A28B247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3144" y="4001542"/>
                        <a:ext cx="164670" cy="198970"/>
                      </a:xfrm>
                      <a:custGeom>
                        <a:avLst/>
                        <a:gdLst>
                          <a:gd name="connsiteX0" fmla="*/ 10731 w 164670"/>
                          <a:gd name="connsiteY0" fmla="*/ 46767 h 198970"/>
                          <a:gd name="connsiteX1" fmla="*/ 3902 w 164670"/>
                          <a:gd name="connsiteY1" fmla="*/ 83840 h 198970"/>
                          <a:gd name="connsiteX2" fmla="*/ 0 w 164670"/>
                          <a:gd name="connsiteY2" fmla="*/ 125790 h 198970"/>
                          <a:gd name="connsiteX3" fmla="*/ 23414 w 164670"/>
                          <a:gd name="connsiteY3" fmla="*/ 193105 h 198970"/>
                          <a:gd name="connsiteX4" fmla="*/ 61462 w 164670"/>
                          <a:gd name="connsiteY4" fmla="*/ 196032 h 198970"/>
                          <a:gd name="connsiteX5" fmla="*/ 103412 w 164670"/>
                          <a:gd name="connsiteY5" fmla="*/ 175545 h 198970"/>
                          <a:gd name="connsiteX6" fmla="*/ 119022 w 164670"/>
                          <a:gd name="connsiteY6" fmla="*/ 143350 h 198970"/>
                          <a:gd name="connsiteX7" fmla="*/ 125851 w 164670"/>
                          <a:gd name="connsiteY7" fmla="*/ 148228 h 198970"/>
                          <a:gd name="connsiteX8" fmla="*/ 132680 w 164670"/>
                          <a:gd name="connsiteY8" fmla="*/ 145302 h 198970"/>
                          <a:gd name="connsiteX9" fmla="*/ 136582 w 164670"/>
                          <a:gd name="connsiteY9" fmla="*/ 5792 h 198970"/>
                          <a:gd name="connsiteX10" fmla="*/ 10731 w 164670"/>
                          <a:gd name="connsiteY10" fmla="*/ 46767 h 1989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64670" h="198970">
                            <a:moveTo>
                              <a:pt x="10731" y="46767"/>
                            </a:moveTo>
                            <a:cubicBezTo>
                              <a:pt x="4878" y="55547"/>
                              <a:pt x="3902" y="66279"/>
                              <a:pt x="3902" y="83840"/>
                            </a:cubicBezTo>
                            <a:cubicBezTo>
                              <a:pt x="3902" y="86766"/>
                              <a:pt x="0" y="117985"/>
                              <a:pt x="0" y="125790"/>
                            </a:cubicBezTo>
                            <a:cubicBezTo>
                              <a:pt x="2927" y="164813"/>
                              <a:pt x="15609" y="190179"/>
                              <a:pt x="23414" y="193105"/>
                            </a:cubicBezTo>
                            <a:cubicBezTo>
                              <a:pt x="34146" y="197983"/>
                              <a:pt x="45853" y="201886"/>
                              <a:pt x="61462" y="196032"/>
                            </a:cubicBezTo>
                            <a:cubicBezTo>
                              <a:pt x="69267" y="193105"/>
                              <a:pt x="92681" y="181398"/>
                              <a:pt x="103412" y="175545"/>
                            </a:cubicBezTo>
                            <a:cubicBezTo>
                              <a:pt x="109266" y="171642"/>
                              <a:pt x="116095" y="150179"/>
                              <a:pt x="119022" y="143350"/>
                            </a:cubicBezTo>
                            <a:cubicBezTo>
                              <a:pt x="120973" y="139448"/>
                              <a:pt x="120973" y="148228"/>
                              <a:pt x="125851" y="148228"/>
                            </a:cubicBezTo>
                            <a:cubicBezTo>
                              <a:pt x="129753" y="148228"/>
                              <a:pt x="131704" y="146277"/>
                              <a:pt x="132680" y="145302"/>
                            </a:cubicBezTo>
                            <a:cubicBezTo>
                              <a:pt x="173655" y="96522"/>
                              <a:pt x="175606" y="24329"/>
                              <a:pt x="136582" y="5792"/>
                            </a:cubicBezTo>
                            <a:cubicBezTo>
                              <a:pt x="97559" y="-12744"/>
                              <a:pt x="29268" y="16524"/>
                              <a:pt x="10731" y="46767"/>
                            </a:cubicBezTo>
                            <a:close/>
                          </a:path>
                        </a:pathLst>
                      </a:custGeom>
                      <a:solidFill>
                        <a:srgbClr val="FBD5BF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994" name="자유형: 도형 993">
                        <a:extLst>
                          <a:ext uri="{FF2B5EF4-FFF2-40B4-BE49-F238E27FC236}">
                            <a16:creationId xmlns:a16="http://schemas.microsoft.com/office/drawing/2014/main" id="{6C754B89-7410-7233-0D05-74ACC4A97F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1735" y="3990593"/>
                        <a:ext cx="176235" cy="166731"/>
                      </a:xfrm>
                      <a:custGeom>
                        <a:avLst/>
                        <a:gdLst>
                          <a:gd name="connsiteX0" fmla="*/ 10189 w 176235"/>
                          <a:gd name="connsiteY0" fmla="*/ 32351 h 166731"/>
                          <a:gd name="connsiteX1" fmla="*/ 14092 w 176235"/>
                          <a:gd name="connsiteY1" fmla="*/ 56741 h 166731"/>
                          <a:gd name="connsiteX2" fmla="*/ 25799 w 176235"/>
                          <a:gd name="connsiteY2" fmla="*/ 67472 h 166731"/>
                          <a:gd name="connsiteX3" fmla="*/ 51164 w 176235"/>
                          <a:gd name="connsiteY3" fmla="*/ 70399 h 166731"/>
                          <a:gd name="connsiteX4" fmla="*/ 66774 w 176235"/>
                          <a:gd name="connsiteY4" fmla="*/ 78204 h 166731"/>
                          <a:gd name="connsiteX5" fmla="*/ 90188 w 176235"/>
                          <a:gd name="connsiteY5" fmla="*/ 72350 h 166731"/>
                          <a:gd name="connsiteX6" fmla="*/ 94090 w 176235"/>
                          <a:gd name="connsiteY6" fmla="*/ 73326 h 166731"/>
                          <a:gd name="connsiteX7" fmla="*/ 96041 w 176235"/>
                          <a:gd name="connsiteY7" fmla="*/ 76252 h 166731"/>
                          <a:gd name="connsiteX8" fmla="*/ 97017 w 176235"/>
                          <a:gd name="connsiteY8" fmla="*/ 93813 h 166731"/>
                          <a:gd name="connsiteX9" fmla="*/ 107748 w 176235"/>
                          <a:gd name="connsiteY9" fmla="*/ 111374 h 166731"/>
                          <a:gd name="connsiteX10" fmla="*/ 125309 w 176235"/>
                          <a:gd name="connsiteY10" fmla="*/ 136739 h 166731"/>
                          <a:gd name="connsiteX11" fmla="*/ 124333 w 176235"/>
                          <a:gd name="connsiteY11" fmla="*/ 119178 h 166731"/>
                          <a:gd name="connsiteX12" fmla="*/ 137991 w 176235"/>
                          <a:gd name="connsiteY12" fmla="*/ 108447 h 166731"/>
                          <a:gd name="connsiteX13" fmla="*/ 140918 w 176235"/>
                          <a:gd name="connsiteY13" fmla="*/ 137714 h 166731"/>
                          <a:gd name="connsiteX14" fmla="*/ 133113 w 176235"/>
                          <a:gd name="connsiteY14" fmla="*/ 160153 h 166731"/>
                          <a:gd name="connsiteX15" fmla="*/ 154576 w 176235"/>
                          <a:gd name="connsiteY15" fmla="*/ 150397 h 166731"/>
                          <a:gd name="connsiteX16" fmla="*/ 158479 w 176235"/>
                          <a:gd name="connsiteY16" fmla="*/ 138690 h 166731"/>
                          <a:gd name="connsiteX17" fmla="*/ 158479 w 176235"/>
                          <a:gd name="connsiteY17" fmla="*/ 126983 h 166731"/>
                          <a:gd name="connsiteX18" fmla="*/ 165308 w 176235"/>
                          <a:gd name="connsiteY18" fmla="*/ 117227 h 166731"/>
                          <a:gd name="connsiteX19" fmla="*/ 166283 w 176235"/>
                          <a:gd name="connsiteY19" fmla="*/ 105520 h 166731"/>
                          <a:gd name="connsiteX20" fmla="*/ 174088 w 176235"/>
                          <a:gd name="connsiteY20" fmla="*/ 92837 h 166731"/>
                          <a:gd name="connsiteX21" fmla="*/ 173113 w 176235"/>
                          <a:gd name="connsiteY21" fmla="*/ 78204 h 166731"/>
                          <a:gd name="connsiteX22" fmla="*/ 176039 w 176235"/>
                          <a:gd name="connsiteY22" fmla="*/ 63570 h 166731"/>
                          <a:gd name="connsiteX23" fmla="*/ 170186 w 176235"/>
                          <a:gd name="connsiteY23" fmla="*/ 49912 h 166731"/>
                          <a:gd name="connsiteX24" fmla="*/ 168235 w 176235"/>
                          <a:gd name="connsiteY24" fmla="*/ 35278 h 166731"/>
                          <a:gd name="connsiteX25" fmla="*/ 157503 w 176235"/>
                          <a:gd name="connsiteY25" fmla="*/ 23571 h 166731"/>
                          <a:gd name="connsiteX26" fmla="*/ 149698 w 176235"/>
                          <a:gd name="connsiteY26" fmla="*/ 11864 h 166731"/>
                          <a:gd name="connsiteX27" fmla="*/ 136040 w 176235"/>
                          <a:gd name="connsiteY27" fmla="*/ 8937 h 166731"/>
                          <a:gd name="connsiteX28" fmla="*/ 126284 w 176235"/>
                          <a:gd name="connsiteY28" fmla="*/ 3083 h 166731"/>
                          <a:gd name="connsiteX29" fmla="*/ 111651 w 176235"/>
                          <a:gd name="connsiteY29" fmla="*/ 3083 h 166731"/>
                          <a:gd name="connsiteX30" fmla="*/ 97992 w 176235"/>
                          <a:gd name="connsiteY30" fmla="*/ 157 h 166731"/>
                          <a:gd name="connsiteX31" fmla="*/ 84334 w 176235"/>
                          <a:gd name="connsiteY31" fmla="*/ 4059 h 166731"/>
                          <a:gd name="connsiteX32" fmla="*/ 65798 w 176235"/>
                          <a:gd name="connsiteY32" fmla="*/ 4059 h 166731"/>
                          <a:gd name="connsiteX33" fmla="*/ 51164 w 176235"/>
                          <a:gd name="connsiteY33" fmla="*/ 13815 h 166731"/>
                          <a:gd name="connsiteX34" fmla="*/ 33604 w 176235"/>
                          <a:gd name="connsiteY34" fmla="*/ 15766 h 166731"/>
                          <a:gd name="connsiteX35" fmla="*/ 10189 w 176235"/>
                          <a:gd name="connsiteY35" fmla="*/ 32351 h 1667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</a:cxnLst>
                        <a:rect l="l" t="t" r="r" b="b"/>
                        <a:pathLst>
                          <a:path w="176235" h="166731">
                            <a:moveTo>
                              <a:pt x="10189" y="32351"/>
                            </a:moveTo>
                            <a:cubicBezTo>
                              <a:pt x="434" y="33327"/>
                              <a:pt x="-8347" y="47960"/>
                              <a:pt x="14092" y="56741"/>
                            </a:cubicBezTo>
                            <a:cubicBezTo>
                              <a:pt x="17994" y="58692"/>
                              <a:pt x="17994" y="62594"/>
                              <a:pt x="25799" y="67472"/>
                            </a:cubicBezTo>
                            <a:cubicBezTo>
                              <a:pt x="34579" y="71375"/>
                              <a:pt x="43359" y="67472"/>
                              <a:pt x="51164" y="70399"/>
                            </a:cubicBezTo>
                            <a:cubicBezTo>
                              <a:pt x="57018" y="72350"/>
                              <a:pt x="54091" y="78204"/>
                              <a:pt x="66774" y="78204"/>
                            </a:cubicBezTo>
                            <a:cubicBezTo>
                              <a:pt x="75554" y="78204"/>
                              <a:pt x="86285" y="72350"/>
                              <a:pt x="90188" y="72350"/>
                            </a:cubicBezTo>
                            <a:cubicBezTo>
                              <a:pt x="92139" y="72350"/>
                              <a:pt x="93114" y="72350"/>
                              <a:pt x="94090" y="73326"/>
                            </a:cubicBezTo>
                            <a:cubicBezTo>
                              <a:pt x="95066" y="74301"/>
                              <a:pt x="96041" y="75277"/>
                              <a:pt x="96041" y="76252"/>
                            </a:cubicBezTo>
                            <a:cubicBezTo>
                              <a:pt x="98968" y="82106"/>
                              <a:pt x="96041" y="91862"/>
                              <a:pt x="97017" y="93813"/>
                            </a:cubicBezTo>
                            <a:cubicBezTo>
                              <a:pt x="99944" y="100642"/>
                              <a:pt x="109699" y="102593"/>
                              <a:pt x="107748" y="111374"/>
                            </a:cubicBezTo>
                            <a:cubicBezTo>
                              <a:pt x="107748" y="112349"/>
                              <a:pt x="95066" y="155275"/>
                              <a:pt x="125309" y="136739"/>
                            </a:cubicBezTo>
                            <a:cubicBezTo>
                              <a:pt x="129211" y="133812"/>
                              <a:pt x="119455" y="127959"/>
                              <a:pt x="124333" y="119178"/>
                            </a:cubicBezTo>
                            <a:cubicBezTo>
                              <a:pt x="128235" y="112349"/>
                              <a:pt x="132138" y="108447"/>
                              <a:pt x="137991" y="108447"/>
                            </a:cubicBezTo>
                            <a:cubicBezTo>
                              <a:pt x="147747" y="108447"/>
                              <a:pt x="146772" y="124056"/>
                              <a:pt x="140918" y="137714"/>
                            </a:cubicBezTo>
                            <a:cubicBezTo>
                              <a:pt x="134089" y="154300"/>
                              <a:pt x="131162" y="156251"/>
                              <a:pt x="133113" y="160153"/>
                            </a:cubicBezTo>
                            <a:cubicBezTo>
                              <a:pt x="139943" y="173811"/>
                              <a:pt x="161405" y="164055"/>
                              <a:pt x="154576" y="150397"/>
                            </a:cubicBezTo>
                            <a:cubicBezTo>
                              <a:pt x="152625" y="147470"/>
                              <a:pt x="157503" y="148446"/>
                              <a:pt x="158479" y="138690"/>
                            </a:cubicBezTo>
                            <a:cubicBezTo>
                              <a:pt x="159454" y="132837"/>
                              <a:pt x="156528" y="130885"/>
                              <a:pt x="158479" y="126983"/>
                            </a:cubicBezTo>
                            <a:cubicBezTo>
                              <a:pt x="160430" y="122105"/>
                              <a:pt x="164332" y="122105"/>
                              <a:pt x="165308" y="117227"/>
                            </a:cubicBezTo>
                            <a:cubicBezTo>
                              <a:pt x="166283" y="112349"/>
                              <a:pt x="165308" y="108447"/>
                              <a:pt x="166283" y="105520"/>
                            </a:cubicBezTo>
                            <a:cubicBezTo>
                              <a:pt x="168235" y="100642"/>
                              <a:pt x="172137" y="98691"/>
                              <a:pt x="174088" y="92837"/>
                            </a:cubicBezTo>
                            <a:cubicBezTo>
                              <a:pt x="176039" y="86008"/>
                              <a:pt x="172137" y="83082"/>
                              <a:pt x="173113" y="78204"/>
                            </a:cubicBezTo>
                            <a:cubicBezTo>
                              <a:pt x="174088" y="73326"/>
                              <a:pt x="177015" y="70399"/>
                              <a:pt x="176039" y="63570"/>
                            </a:cubicBezTo>
                            <a:cubicBezTo>
                              <a:pt x="175064" y="56741"/>
                              <a:pt x="172137" y="54790"/>
                              <a:pt x="170186" y="49912"/>
                            </a:cubicBezTo>
                            <a:cubicBezTo>
                              <a:pt x="168235" y="43082"/>
                              <a:pt x="171161" y="40156"/>
                              <a:pt x="168235" y="35278"/>
                            </a:cubicBezTo>
                            <a:cubicBezTo>
                              <a:pt x="165308" y="27473"/>
                              <a:pt x="160430" y="27473"/>
                              <a:pt x="157503" y="23571"/>
                            </a:cubicBezTo>
                            <a:cubicBezTo>
                              <a:pt x="153601" y="20644"/>
                              <a:pt x="155552" y="15766"/>
                              <a:pt x="149698" y="11864"/>
                            </a:cubicBezTo>
                            <a:cubicBezTo>
                              <a:pt x="144821" y="8937"/>
                              <a:pt x="138967" y="9912"/>
                              <a:pt x="136040" y="8937"/>
                            </a:cubicBezTo>
                            <a:cubicBezTo>
                              <a:pt x="133113" y="7961"/>
                              <a:pt x="133113" y="4059"/>
                              <a:pt x="126284" y="3083"/>
                            </a:cubicBezTo>
                            <a:cubicBezTo>
                              <a:pt x="119455" y="1132"/>
                              <a:pt x="114577" y="3083"/>
                              <a:pt x="111651" y="3083"/>
                            </a:cubicBezTo>
                            <a:cubicBezTo>
                              <a:pt x="107748" y="3083"/>
                              <a:pt x="103846" y="-819"/>
                              <a:pt x="97992" y="157"/>
                            </a:cubicBezTo>
                            <a:cubicBezTo>
                              <a:pt x="89212" y="157"/>
                              <a:pt x="89212" y="4059"/>
                              <a:pt x="84334" y="4059"/>
                            </a:cubicBezTo>
                            <a:cubicBezTo>
                              <a:pt x="79456" y="5035"/>
                              <a:pt x="74578" y="1132"/>
                              <a:pt x="65798" y="4059"/>
                            </a:cubicBezTo>
                            <a:cubicBezTo>
                              <a:pt x="57993" y="6010"/>
                              <a:pt x="56042" y="11864"/>
                              <a:pt x="51164" y="13815"/>
                            </a:cubicBezTo>
                            <a:cubicBezTo>
                              <a:pt x="45311" y="15766"/>
                              <a:pt x="39457" y="14790"/>
                              <a:pt x="33604" y="15766"/>
                            </a:cubicBezTo>
                            <a:cubicBezTo>
                              <a:pt x="20921" y="18693"/>
                              <a:pt x="31652" y="29424"/>
                              <a:pt x="10189" y="32351"/>
                            </a:cubicBezTo>
                            <a:close/>
                          </a:path>
                        </a:pathLst>
                      </a:custGeom>
                      <a:solidFill>
                        <a:srgbClr val="2F384F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grpSp>
                  <p:nvGrpSpPr>
                    <p:cNvPr id="995" name="그래픽 230">
                      <a:extLst>
                        <a:ext uri="{FF2B5EF4-FFF2-40B4-BE49-F238E27FC236}">
                          <a16:creationId xmlns:a16="http://schemas.microsoft.com/office/drawing/2014/main" id="{FA8EDAB7-37B5-F952-AA76-1ECF21486C7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27091" y="4221503"/>
                      <a:ext cx="85655" cy="353623"/>
                      <a:chOff x="5027091" y="4221503"/>
                      <a:chExt cx="85655" cy="353623"/>
                    </a:xfrm>
                  </p:grpSpPr>
                  <p:sp>
                    <p:nvSpPr>
                      <p:cNvPr id="996" name="자유형: 도형 995">
                        <a:extLst>
                          <a:ext uri="{FF2B5EF4-FFF2-40B4-BE49-F238E27FC236}">
                            <a16:creationId xmlns:a16="http://schemas.microsoft.com/office/drawing/2014/main" id="{77F125FA-DA03-1F1F-3DF6-C05D8E2C1B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51924" y="4260012"/>
                        <a:ext cx="57900" cy="311212"/>
                      </a:xfrm>
                      <a:custGeom>
                        <a:avLst/>
                        <a:gdLst>
                          <a:gd name="connsiteX0" fmla="*/ 48779 w 57900"/>
                          <a:gd name="connsiteY0" fmla="*/ 0 h 311212"/>
                          <a:gd name="connsiteX1" fmla="*/ 55608 w 57900"/>
                          <a:gd name="connsiteY1" fmla="*/ 181459 h 311212"/>
                          <a:gd name="connsiteX2" fmla="*/ 43901 w 57900"/>
                          <a:gd name="connsiteY2" fmla="*/ 243897 h 311212"/>
                          <a:gd name="connsiteX3" fmla="*/ 42926 w 57900"/>
                          <a:gd name="connsiteY3" fmla="*/ 284872 h 311212"/>
                          <a:gd name="connsiteX4" fmla="*/ 15609 w 57900"/>
                          <a:gd name="connsiteY4" fmla="*/ 311213 h 311212"/>
                          <a:gd name="connsiteX5" fmla="*/ 0 w 57900"/>
                          <a:gd name="connsiteY5" fmla="*/ 288774 h 311212"/>
                          <a:gd name="connsiteX6" fmla="*/ 19512 w 57900"/>
                          <a:gd name="connsiteY6" fmla="*/ 184386 h 311212"/>
                          <a:gd name="connsiteX7" fmla="*/ 48779 w 57900"/>
                          <a:gd name="connsiteY7" fmla="*/ 0 h 3112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57900" h="311212">
                            <a:moveTo>
                              <a:pt x="48779" y="0"/>
                            </a:moveTo>
                            <a:cubicBezTo>
                              <a:pt x="48779" y="0"/>
                              <a:pt x="63413" y="129753"/>
                              <a:pt x="55608" y="181459"/>
                            </a:cubicBezTo>
                            <a:cubicBezTo>
                              <a:pt x="51706" y="205849"/>
                              <a:pt x="49755" y="224385"/>
                              <a:pt x="43901" y="243897"/>
                            </a:cubicBezTo>
                            <a:cubicBezTo>
                              <a:pt x="39999" y="257555"/>
                              <a:pt x="40975" y="273165"/>
                              <a:pt x="42926" y="284872"/>
                            </a:cubicBezTo>
                            <a:cubicBezTo>
                              <a:pt x="43901" y="293652"/>
                              <a:pt x="23414" y="308286"/>
                              <a:pt x="15609" y="311213"/>
                            </a:cubicBezTo>
                            <a:lnTo>
                              <a:pt x="0" y="288774"/>
                            </a:lnTo>
                            <a:cubicBezTo>
                              <a:pt x="0" y="288774"/>
                              <a:pt x="13658" y="213654"/>
                              <a:pt x="19512" y="184386"/>
                            </a:cubicBezTo>
                            <a:cubicBezTo>
                              <a:pt x="24390" y="155118"/>
                              <a:pt x="48779" y="0"/>
                              <a:pt x="48779" y="0"/>
                            </a:cubicBezTo>
                            <a:close/>
                          </a:path>
                        </a:pathLst>
                      </a:custGeom>
                      <a:solidFill>
                        <a:srgbClr val="E6EDF7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997" name="자유형: 도형 996">
                        <a:extLst>
                          <a:ext uri="{FF2B5EF4-FFF2-40B4-BE49-F238E27FC236}">
                            <a16:creationId xmlns:a16="http://schemas.microsoft.com/office/drawing/2014/main" id="{A2A6875B-A560-49B9-4BC8-0071A24D5D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27091" y="4255134"/>
                        <a:ext cx="74333" cy="319992"/>
                      </a:xfrm>
                      <a:custGeom>
                        <a:avLst/>
                        <a:gdLst>
                          <a:gd name="connsiteX0" fmla="*/ 56052 w 74333"/>
                          <a:gd name="connsiteY0" fmla="*/ 0 h 319992"/>
                          <a:gd name="connsiteX1" fmla="*/ 36540 w 74333"/>
                          <a:gd name="connsiteY1" fmla="*/ 172679 h 319992"/>
                          <a:gd name="connsiteX2" fmla="*/ 7272 w 74333"/>
                          <a:gd name="connsiteY2" fmla="*/ 240970 h 319992"/>
                          <a:gd name="connsiteX3" fmla="*/ 443 w 74333"/>
                          <a:gd name="connsiteY3" fmla="*/ 289750 h 319992"/>
                          <a:gd name="connsiteX4" fmla="*/ 17028 w 74333"/>
                          <a:gd name="connsiteY4" fmla="*/ 319993 h 319992"/>
                          <a:gd name="connsiteX5" fmla="*/ 39467 w 74333"/>
                          <a:gd name="connsiteY5" fmla="*/ 303408 h 319992"/>
                          <a:gd name="connsiteX6" fmla="*/ 46296 w 74333"/>
                          <a:gd name="connsiteY6" fmla="*/ 250726 h 319992"/>
                          <a:gd name="connsiteX7" fmla="*/ 62881 w 74333"/>
                          <a:gd name="connsiteY7" fmla="*/ 190240 h 319992"/>
                          <a:gd name="connsiteX8" fmla="*/ 73612 w 74333"/>
                          <a:gd name="connsiteY8" fmla="*/ 3902 h 319992"/>
                          <a:gd name="connsiteX9" fmla="*/ 56052 w 74333"/>
                          <a:gd name="connsiteY9" fmla="*/ 0 h 3199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74333" h="319992">
                            <a:moveTo>
                              <a:pt x="56052" y="0"/>
                            </a:moveTo>
                            <a:cubicBezTo>
                              <a:pt x="56052" y="0"/>
                              <a:pt x="48247" y="138534"/>
                              <a:pt x="36540" y="172679"/>
                            </a:cubicBezTo>
                            <a:cubicBezTo>
                              <a:pt x="19955" y="222434"/>
                              <a:pt x="17028" y="218532"/>
                              <a:pt x="7272" y="240970"/>
                            </a:cubicBezTo>
                            <a:cubicBezTo>
                              <a:pt x="-532" y="257555"/>
                              <a:pt x="-532" y="283896"/>
                              <a:pt x="443" y="289750"/>
                            </a:cubicBezTo>
                            <a:cubicBezTo>
                              <a:pt x="1419" y="299506"/>
                              <a:pt x="17028" y="319993"/>
                              <a:pt x="17028" y="319993"/>
                            </a:cubicBezTo>
                            <a:cubicBezTo>
                              <a:pt x="17028" y="319993"/>
                              <a:pt x="34589" y="309261"/>
                              <a:pt x="39467" y="303408"/>
                            </a:cubicBezTo>
                            <a:cubicBezTo>
                              <a:pt x="41418" y="300481"/>
                              <a:pt x="41418" y="264384"/>
                              <a:pt x="46296" y="250726"/>
                            </a:cubicBezTo>
                            <a:cubicBezTo>
                              <a:pt x="52149" y="233166"/>
                              <a:pt x="52149" y="219507"/>
                              <a:pt x="62881" y="190240"/>
                            </a:cubicBezTo>
                            <a:cubicBezTo>
                              <a:pt x="78490" y="148289"/>
                              <a:pt x="73612" y="3902"/>
                              <a:pt x="73612" y="3902"/>
                            </a:cubicBezTo>
                            <a:lnTo>
                              <a:pt x="56052" y="0"/>
                            </a:lnTo>
                            <a:close/>
                          </a:path>
                        </a:pathLst>
                      </a:custGeom>
                      <a:solidFill>
                        <a:srgbClr val="616B8C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998" name="자유형: 도형 997">
                        <a:extLst>
                          <a:ext uri="{FF2B5EF4-FFF2-40B4-BE49-F238E27FC236}">
                            <a16:creationId xmlns:a16="http://schemas.microsoft.com/office/drawing/2014/main" id="{5B931D26-3D5F-49C3-5122-2E05EA435E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78753" y="4221503"/>
                        <a:ext cx="33994" cy="42411"/>
                      </a:xfrm>
                      <a:custGeom>
                        <a:avLst/>
                        <a:gdLst>
                          <a:gd name="connsiteX0" fmla="*/ 6341 w 33994"/>
                          <a:gd name="connsiteY0" fmla="*/ 461 h 42411"/>
                          <a:gd name="connsiteX1" fmla="*/ 2439 w 33994"/>
                          <a:gd name="connsiteY1" fmla="*/ 32655 h 42411"/>
                          <a:gd name="connsiteX2" fmla="*/ 20975 w 33994"/>
                          <a:gd name="connsiteY2" fmla="*/ 42411 h 42411"/>
                          <a:gd name="connsiteX3" fmla="*/ 33658 w 33994"/>
                          <a:gd name="connsiteY3" fmla="*/ 16070 h 42411"/>
                          <a:gd name="connsiteX4" fmla="*/ 6341 w 33994"/>
                          <a:gd name="connsiteY4" fmla="*/ 461 h 4241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3994" h="42411">
                            <a:moveTo>
                              <a:pt x="6341" y="461"/>
                            </a:moveTo>
                            <a:cubicBezTo>
                              <a:pt x="-3415" y="4363"/>
                              <a:pt x="488" y="24850"/>
                              <a:pt x="2439" y="32655"/>
                            </a:cubicBezTo>
                            <a:cubicBezTo>
                              <a:pt x="3415" y="41435"/>
                              <a:pt x="13170" y="42411"/>
                              <a:pt x="20975" y="42411"/>
                            </a:cubicBezTo>
                            <a:cubicBezTo>
                              <a:pt x="28780" y="42411"/>
                              <a:pt x="35609" y="23875"/>
                              <a:pt x="33658" y="16070"/>
                            </a:cubicBezTo>
                            <a:cubicBezTo>
                              <a:pt x="31707" y="9241"/>
                              <a:pt x="16097" y="-2466"/>
                              <a:pt x="6341" y="461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sp>
                  <p:nvSpPr>
                    <p:cNvPr id="999" name="자유형: 도형 998">
                      <a:extLst>
                        <a:ext uri="{FF2B5EF4-FFF2-40B4-BE49-F238E27FC236}">
                          <a16:creationId xmlns:a16="http://schemas.microsoft.com/office/drawing/2014/main" id="{08A384A4-E68A-FC7B-C821-3EF74A3196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581" y="4190745"/>
                      <a:ext cx="79998" cy="77071"/>
                    </a:xfrm>
                    <a:custGeom>
                      <a:avLst/>
                      <a:gdLst>
                        <a:gd name="connsiteX0" fmla="*/ 62438 w 79998"/>
                        <a:gd name="connsiteY0" fmla="*/ 8780 h 77071"/>
                        <a:gd name="connsiteX1" fmla="*/ 67316 w 79998"/>
                        <a:gd name="connsiteY1" fmla="*/ 0 h 77071"/>
                        <a:gd name="connsiteX2" fmla="*/ 79998 w 79998"/>
                        <a:gd name="connsiteY2" fmla="*/ 39999 h 77071"/>
                        <a:gd name="connsiteX3" fmla="*/ 0 w 79998"/>
                        <a:gd name="connsiteY3" fmla="*/ 77071 h 77071"/>
                        <a:gd name="connsiteX4" fmla="*/ 4878 w 79998"/>
                        <a:gd name="connsiteY4" fmla="*/ 41950 h 77071"/>
                        <a:gd name="connsiteX5" fmla="*/ 8780 w 79998"/>
                        <a:gd name="connsiteY5" fmla="*/ 36097 h 77071"/>
                        <a:gd name="connsiteX6" fmla="*/ 62438 w 79998"/>
                        <a:gd name="connsiteY6" fmla="*/ 8780 h 770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79998" h="77071">
                          <a:moveTo>
                            <a:pt x="62438" y="8780"/>
                          </a:moveTo>
                          <a:cubicBezTo>
                            <a:pt x="65364" y="5854"/>
                            <a:pt x="67316" y="0"/>
                            <a:pt x="67316" y="0"/>
                          </a:cubicBezTo>
                          <a:cubicBezTo>
                            <a:pt x="75120" y="5854"/>
                            <a:pt x="79998" y="39999"/>
                            <a:pt x="79998" y="39999"/>
                          </a:cubicBezTo>
                          <a:cubicBezTo>
                            <a:pt x="79998" y="39999"/>
                            <a:pt x="63413" y="63413"/>
                            <a:pt x="0" y="77071"/>
                          </a:cubicBezTo>
                          <a:cubicBezTo>
                            <a:pt x="6829" y="61462"/>
                            <a:pt x="5854" y="50731"/>
                            <a:pt x="4878" y="41950"/>
                          </a:cubicBezTo>
                          <a:cubicBezTo>
                            <a:pt x="4878" y="39024"/>
                            <a:pt x="5854" y="37072"/>
                            <a:pt x="8780" y="36097"/>
                          </a:cubicBezTo>
                          <a:cubicBezTo>
                            <a:pt x="41950" y="25365"/>
                            <a:pt x="59511" y="10731"/>
                            <a:pt x="62438" y="8780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974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  <p:grpSp>
              <p:nvGrpSpPr>
                <p:cNvPr id="1000" name="그래픽 230">
                  <a:extLst>
                    <a:ext uri="{FF2B5EF4-FFF2-40B4-BE49-F238E27FC236}">
                      <a16:creationId xmlns:a16="http://schemas.microsoft.com/office/drawing/2014/main" id="{EDB86771-9F8C-8F55-1809-01EFD87DA258}"/>
                    </a:ext>
                  </a:extLst>
                </p:cNvPr>
                <p:cNvGrpSpPr/>
                <p:nvPr/>
              </p:nvGrpSpPr>
              <p:grpSpPr>
                <a:xfrm>
                  <a:off x="5170660" y="4302683"/>
                  <a:ext cx="187522" cy="441603"/>
                  <a:chOff x="5170660" y="4302683"/>
                  <a:chExt cx="187522" cy="441603"/>
                </a:xfrm>
              </p:grpSpPr>
              <p:sp>
                <p:nvSpPr>
                  <p:cNvPr id="1001" name="자유형: 도형 1000">
                    <a:extLst>
                      <a:ext uri="{FF2B5EF4-FFF2-40B4-BE49-F238E27FC236}">
                        <a16:creationId xmlns:a16="http://schemas.microsoft.com/office/drawing/2014/main" id="{DB180A35-A8DD-B78C-807D-E2AAC41F6719}"/>
                      </a:ext>
                    </a:extLst>
                  </p:cNvPr>
                  <p:cNvSpPr/>
                  <p:nvPr/>
                </p:nvSpPr>
                <p:spPr>
                  <a:xfrm>
                    <a:off x="5218160" y="4302683"/>
                    <a:ext cx="140022" cy="376289"/>
                  </a:xfrm>
                  <a:custGeom>
                    <a:avLst/>
                    <a:gdLst>
                      <a:gd name="connsiteX0" fmla="*/ 74734 w 140022"/>
                      <a:gd name="connsiteY0" fmla="*/ 221713 h 376289"/>
                      <a:gd name="connsiteX1" fmla="*/ 68880 w 140022"/>
                      <a:gd name="connsiteY1" fmla="*/ 168056 h 376289"/>
                      <a:gd name="connsiteX2" fmla="*/ 10345 w 140022"/>
                      <a:gd name="connsiteY2" fmla="*/ 66595 h 376289"/>
                      <a:gd name="connsiteX3" fmla="*/ 71807 w 140022"/>
                      <a:gd name="connsiteY3" fmla="*/ 36351 h 376289"/>
                      <a:gd name="connsiteX4" fmla="*/ 127415 w 140022"/>
                      <a:gd name="connsiteY4" fmla="*/ 145617 h 376289"/>
                      <a:gd name="connsiteX5" fmla="*/ 136196 w 140022"/>
                      <a:gd name="connsiteY5" fmla="*/ 232445 h 376289"/>
                      <a:gd name="connsiteX6" fmla="*/ 93270 w 140022"/>
                      <a:gd name="connsiteY6" fmla="*/ 306589 h 376289"/>
                      <a:gd name="connsiteX7" fmla="*/ 47417 w 140022"/>
                      <a:gd name="connsiteY7" fmla="*/ 374880 h 376289"/>
                      <a:gd name="connsiteX8" fmla="*/ 16199 w 140022"/>
                      <a:gd name="connsiteY8" fmla="*/ 371954 h 376289"/>
                      <a:gd name="connsiteX9" fmla="*/ 5467 w 140022"/>
                      <a:gd name="connsiteY9" fmla="*/ 350491 h 376289"/>
                      <a:gd name="connsiteX10" fmla="*/ 74734 w 140022"/>
                      <a:gd name="connsiteY10" fmla="*/ 221713 h 3762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0022" h="376289">
                        <a:moveTo>
                          <a:pt x="74734" y="221713"/>
                        </a:moveTo>
                        <a:cubicBezTo>
                          <a:pt x="77661" y="212933"/>
                          <a:pt x="81563" y="192446"/>
                          <a:pt x="68880" y="168056"/>
                        </a:cubicBezTo>
                        <a:cubicBezTo>
                          <a:pt x="68880" y="168056"/>
                          <a:pt x="28881" y="95862"/>
                          <a:pt x="10345" y="66595"/>
                        </a:cubicBezTo>
                        <a:cubicBezTo>
                          <a:pt x="-22825" y="12937"/>
                          <a:pt x="30832" y="-35842"/>
                          <a:pt x="71807" y="36351"/>
                        </a:cubicBezTo>
                        <a:cubicBezTo>
                          <a:pt x="89368" y="67570"/>
                          <a:pt x="111806" y="110496"/>
                          <a:pt x="127415" y="145617"/>
                        </a:cubicBezTo>
                        <a:cubicBezTo>
                          <a:pt x="141074" y="176836"/>
                          <a:pt x="143025" y="215860"/>
                          <a:pt x="136196" y="232445"/>
                        </a:cubicBezTo>
                        <a:cubicBezTo>
                          <a:pt x="129367" y="252932"/>
                          <a:pt x="121562" y="263663"/>
                          <a:pt x="93270" y="306589"/>
                        </a:cubicBezTo>
                        <a:cubicBezTo>
                          <a:pt x="68880" y="344637"/>
                          <a:pt x="56198" y="364149"/>
                          <a:pt x="47417" y="374880"/>
                        </a:cubicBezTo>
                        <a:cubicBezTo>
                          <a:pt x="44491" y="377807"/>
                          <a:pt x="21076" y="375856"/>
                          <a:pt x="16199" y="371954"/>
                        </a:cubicBezTo>
                        <a:cubicBezTo>
                          <a:pt x="6443" y="365125"/>
                          <a:pt x="4491" y="353418"/>
                          <a:pt x="5467" y="350491"/>
                        </a:cubicBezTo>
                        <a:cubicBezTo>
                          <a:pt x="14247" y="332930"/>
                          <a:pt x="63027" y="252932"/>
                          <a:pt x="74734" y="221713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02" name="자유형: 도형 1001">
                    <a:extLst>
                      <a:ext uri="{FF2B5EF4-FFF2-40B4-BE49-F238E27FC236}">
                        <a16:creationId xmlns:a16="http://schemas.microsoft.com/office/drawing/2014/main" id="{1A90ED85-77F0-CE96-DDE3-13A2A6D82350}"/>
                      </a:ext>
                    </a:extLst>
                  </p:cNvPr>
                  <p:cNvSpPr/>
                  <p:nvPr/>
                </p:nvSpPr>
                <p:spPr>
                  <a:xfrm>
                    <a:off x="5170660" y="4653952"/>
                    <a:ext cx="92195" cy="90334"/>
                  </a:xfrm>
                  <a:custGeom>
                    <a:avLst/>
                    <a:gdLst>
                      <a:gd name="connsiteX0" fmla="*/ 20773 w 92195"/>
                      <a:gd name="connsiteY0" fmla="*/ 56781 h 90334"/>
                      <a:gd name="connsiteX1" fmla="*/ 28577 w 92195"/>
                      <a:gd name="connsiteY1" fmla="*/ 37270 h 90334"/>
                      <a:gd name="connsiteX2" fmla="*/ 18821 w 92195"/>
                      <a:gd name="connsiteY2" fmla="*/ 47025 h 90334"/>
                      <a:gd name="connsiteX3" fmla="*/ 2236 w 92195"/>
                      <a:gd name="connsiteY3" fmla="*/ 52879 h 90334"/>
                      <a:gd name="connsiteX4" fmla="*/ 9066 w 92195"/>
                      <a:gd name="connsiteY4" fmla="*/ 38245 h 90334"/>
                      <a:gd name="connsiteX5" fmla="*/ 20773 w 92195"/>
                      <a:gd name="connsiteY5" fmla="*/ 23611 h 90334"/>
                      <a:gd name="connsiteX6" fmla="*/ 31504 w 92195"/>
                      <a:gd name="connsiteY6" fmla="*/ 18733 h 90334"/>
                      <a:gd name="connsiteX7" fmla="*/ 54918 w 92195"/>
                      <a:gd name="connsiteY7" fmla="*/ 4100 h 90334"/>
                      <a:gd name="connsiteX8" fmla="*/ 57845 w 92195"/>
                      <a:gd name="connsiteY8" fmla="*/ 1173 h 90334"/>
                      <a:gd name="connsiteX9" fmla="*/ 91991 w 92195"/>
                      <a:gd name="connsiteY9" fmla="*/ 20685 h 90334"/>
                      <a:gd name="connsiteX10" fmla="*/ 88088 w 92195"/>
                      <a:gd name="connsiteY10" fmla="*/ 39221 h 90334"/>
                      <a:gd name="connsiteX11" fmla="*/ 69552 w 92195"/>
                      <a:gd name="connsiteY11" fmla="*/ 72391 h 90334"/>
                      <a:gd name="connsiteX12" fmla="*/ 43211 w 92195"/>
                      <a:gd name="connsiteY12" fmla="*/ 88000 h 90334"/>
                      <a:gd name="connsiteX13" fmla="*/ 7114 w 92195"/>
                      <a:gd name="connsiteY13" fmla="*/ 89951 h 90334"/>
                      <a:gd name="connsiteX14" fmla="*/ 20773 w 92195"/>
                      <a:gd name="connsiteY14" fmla="*/ 56781 h 9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92195" h="90334">
                        <a:moveTo>
                          <a:pt x="20773" y="56781"/>
                        </a:moveTo>
                        <a:cubicBezTo>
                          <a:pt x="23699" y="52879"/>
                          <a:pt x="28577" y="43123"/>
                          <a:pt x="28577" y="37270"/>
                        </a:cubicBezTo>
                        <a:cubicBezTo>
                          <a:pt x="27602" y="38245"/>
                          <a:pt x="19797" y="46050"/>
                          <a:pt x="18821" y="47025"/>
                        </a:cubicBezTo>
                        <a:cubicBezTo>
                          <a:pt x="10041" y="53855"/>
                          <a:pt x="7114" y="52879"/>
                          <a:pt x="2236" y="52879"/>
                        </a:cubicBezTo>
                        <a:cubicBezTo>
                          <a:pt x="-3617" y="51903"/>
                          <a:pt x="3212" y="48001"/>
                          <a:pt x="9066" y="38245"/>
                        </a:cubicBezTo>
                        <a:cubicBezTo>
                          <a:pt x="11992" y="34343"/>
                          <a:pt x="17846" y="25563"/>
                          <a:pt x="20773" y="23611"/>
                        </a:cubicBezTo>
                        <a:cubicBezTo>
                          <a:pt x="22724" y="21660"/>
                          <a:pt x="26626" y="19709"/>
                          <a:pt x="31504" y="18733"/>
                        </a:cubicBezTo>
                        <a:cubicBezTo>
                          <a:pt x="42236" y="12880"/>
                          <a:pt x="49065" y="12880"/>
                          <a:pt x="54918" y="4100"/>
                        </a:cubicBezTo>
                        <a:cubicBezTo>
                          <a:pt x="56869" y="2148"/>
                          <a:pt x="57845" y="1173"/>
                          <a:pt x="57845" y="1173"/>
                        </a:cubicBezTo>
                        <a:cubicBezTo>
                          <a:pt x="65650" y="-4681"/>
                          <a:pt x="94917" y="12880"/>
                          <a:pt x="91991" y="20685"/>
                        </a:cubicBezTo>
                        <a:cubicBezTo>
                          <a:pt x="89064" y="29465"/>
                          <a:pt x="90039" y="34343"/>
                          <a:pt x="88088" y="39221"/>
                        </a:cubicBezTo>
                        <a:cubicBezTo>
                          <a:pt x="86137" y="46050"/>
                          <a:pt x="80283" y="55806"/>
                          <a:pt x="69552" y="72391"/>
                        </a:cubicBezTo>
                        <a:cubicBezTo>
                          <a:pt x="66625" y="77269"/>
                          <a:pt x="51991" y="85073"/>
                          <a:pt x="43211" y="88000"/>
                        </a:cubicBezTo>
                        <a:cubicBezTo>
                          <a:pt x="34431" y="89951"/>
                          <a:pt x="11992" y="90927"/>
                          <a:pt x="7114" y="89951"/>
                        </a:cubicBezTo>
                        <a:cubicBezTo>
                          <a:pt x="-3617" y="88976"/>
                          <a:pt x="12968" y="66537"/>
                          <a:pt x="20773" y="56781"/>
                        </a:cubicBezTo>
                        <a:close/>
                      </a:path>
                    </a:pathLst>
                  </a:custGeom>
                  <a:solidFill>
                    <a:srgbClr val="FBD5BF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1003" name="그래픽 230">
              <a:extLst>
                <a:ext uri="{FF2B5EF4-FFF2-40B4-BE49-F238E27FC236}">
                  <a16:creationId xmlns:a16="http://schemas.microsoft.com/office/drawing/2014/main" id="{48E14144-9F80-C194-6126-FCB3DF2011D8}"/>
                </a:ext>
              </a:extLst>
            </p:cNvPr>
            <p:cNvGrpSpPr/>
            <p:nvPr/>
          </p:nvGrpSpPr>
          <p:grpSpPr>
            <a:xfrm>
              <a:off x="4514376" y="3943651"/>
              <a:ext cx="399015" cy="374190"/>
              <a:chOff x="4514376" y="3943651"/>
              <a:chExt cx="399015" cy="374190"/>
            </a:xfrm>
          </p:grpSpPr>
          <p:grpSp>
            <p:nvGrpSpPr>
              <p:cNvPr id="1004" name="그래픽 230">
                <a:extLst>
                  <a:ext uri="{FF2B5EF4-FFF2-40B4-BE49-F238E27FC236}">
                    <a16:creationId xmlns:a16="http://schemas.microsoft.com/office/drawing/2014/main" id="{C39ACA08-E6D2-4F0B-8C08-41C64B25226E}"/>
                  </a:ext>
                </a:extLst>
              </p:cNvPr>
              <p:cNvGrpSpPr/>
              <p:nvPr/>
            </p:nvGrpSpPr>
            <p:grpSpPr>
              <a:xfrm>
                <a:off x="4514376" y="3943651"/>
                <a:ext cx="399015" cy="374190"/>
                <a:chOff x="4514376" y="3943651"/>
                <a:chExt cx="399015" cy="374190"/>
              </a:xfrm>
            </p:grpSpPr>
            <p:sp>
              <p:nvSpPr>
                <p:cNvPr id="1005" name="자유형: 도형 1004">
                  <a:extLst>
                    <a:ext uri="{FF2B5EF4-FFF2-40B4-BE49-F238E27FC236}">
                      <a16:creationId xmlns:a16="http://schemas.microsoft.com/office/drawing/2014/main" id="{9C0A6E7C-8ED4-0C14-C4F2-EA85424EF731}"/>
                    </a:ext>
                  </a:extLst>
                </p:cNvPr>
                <p:cNvSpPr/>
                <p:nvPr/>
              </p:nvSpPr>
              <p:spPr>
                <a:xfrm>
                  <a:off x="4514376" y="3943651"/>
                  <a:ext cx="399015" cy="367091"/>
                </a:xfrm>
                <a:custGeom>
                  <a:avLst/>
                  <a:gdLst>
                    <a:gd name="connsiteX0" fmla="*/ 43901 w 399015"/>
                    <a:gd name="connsiteY0" fmla="*/ 121243 h 367091"/>
                    <a:gd name="connsiteX1" fmla="*/ 245848 w 399015"/>
                    <a:gd name="connsiteY1" fmla="*/ 6124 h 367091"/>
                    <a:gd name="connsiteX2" fmla="*/ 285847 w 399015"/>
                    <a:gd name="connsiteY2" fmla="*/ 4172 h 367091"/>
                    <a:gd name="connsiteX3" fmla="*/ 307310 w 399015"/>
                    <a:gd name="connsiteY3" fmla="*/ 15880 h 367091"/>
                    <a:gd name="connsiteX4" fmla="*/ 317066 w 399015"/>
                    <a:gd name="connsiteY4" fmla="*/ 140755 h 367091"/>
                    <a:gd name="connsiteX5" fmla="*/ 350236 w 399015"/>
                    <a:gd name="connsiteY5" fmla="*/ 185632 h 367091"/>
                    <a:gd name="connsiteX6" fmla="*/ 380479 w 399015"/>
                    <a:gd name="connsiteY6" fmla="*/ 187583 h 367091"/>
                    <a:gd name="connsiteX7" fmla="*/ 399015 w 399015"/>
                    <a:gd name="connsiteY7" fmla="*/ 197339 h 367091"/>
                    <a:gd name="connsiteX8" fmla="*/ 260482 w 399015"/>
                    <a:gd name="connsiteY8" fmla="*/ 240265 h 367091"/>
                    <a:gd name="connsiteX9" fmla="*/ 38048 w 399015"/>
                    <a:gd name="connsiteY9" fmla="*/ 367091 h 367091"/>
                    <a:gd name="connsiteX10" fmla="*/ 16585 w 399015"/>
                    <a:gd name="connsiteY10" fmla="*/ 355384 h 367091"/>
                    <a:gd name="connsiteX11" fmla="*/ 0 w 399015"/>
                    <a:gd name="connsiteY11" fmla="*/ 321239 h 367091"/>
                    <a:gd name="connsiteX12" fmla="*/ 0 w 399015"/>
                    <a:gd name="connsiteY12" fmla="*/ 197339 h 367091"/>
                    <a:gd name="connsiteX13" fmla="*/ 43901 w 399015"/>
                    <a:gd name="connsiteY13" fmla="*/ 121243 h 367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99015" h="367091">
                      <a:moveTo>
                        <a:pt x="43901" y="121243"/>
                      </a:moveTo>
                      <a:lnTo>
                        <a:pt x="245848" y="6124"/>
                      </a:lnTo>
                      <a:cubicBezTo>
                        <a:pt x="258531" y="-1681"/>
                        <a:pt x="273164" y="-1681"/>
                        <a:pt x="285847" y="4172"/>
                      </a:cubicBezTo>
                      <a:cubicBezTo>
                        <a:pt x="300481" y="11002"/>
                        <a:pt x="307310" y="15880"/>
                        <a:pt x="307310" y="15880"/>
                      </a:cubicBezTo>
                      <a:lnTo>
                        <a:pt x="317066" y="140755"/>
                      </a:lnTo>
                      <a:cubicBezTo>
                        <a:pt x="318041" y="158315"/>
                        <a:pt x="332675" y="180754"/>
                        <a:pt x="350236" y="185632"/>
                      </a:cubicBezTo>
                      <a:cubicBezTo>
                        <a:pt x="363894" y="189534"/>
                        <a:pt x="380479" y="187583"/>
                        <a:pt x="380479" y="187583"/>
                      </a:cubicBezTo>
                      <a:lnTo>
                        <a:pt x="399015" y="197339"/>
                      </a:lnTo>
                      <a:cubicBezTo>
                        <a:pt x="381455" y="216851"/>
                        <a:pt x="287798" y="224655"/>
                        <a:pt x="260482" y="240265"/>
                      </a:cubicBezTo>
                      <a:lnTo>
                        <a:pt x="38048" y="367091"/>
                      </a:lnTo>
                      <a:cubicBezTo>
                        <a:pt x="38048" y="367091"/>
                        <a:pt x="29268" y="365140"/>
                        <a:pt x="16585" y="355384"/>
                      </a:cubicBezTo>
                      <a:cubicBezTo>
                        <a:pt x="6829" y="347579"/>
                        <a:pt x="0" y="335872"/>
                        <a:pt x="0" y="321239"/>
                      </a:cubicBezTo>
                      <a:lnTo>
                        <a:pt x="0" y="197339"/>
                      </a:lnTo>
                      <a:cubicBezTo>
                        <a:pt x="0" y="157340"/>
                        <a:pt x="15609" y="139779"/>
                        <a:pt x="43901" y="121243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06" name="자유형: 도형 1005">
                  <a:extLst>
                    <a:ext uri="{FF2B5EF4-FFF2-40B4-BE49-F238E27FC236}">
                      <a16:creationId xmlns:a16="http://schemas.microsoft.com/office/drawing/2014/main" id="{F54B6AAD-FF10-8760-517D-6020C9FA7B1C}"/>
                    </a:ext>
                  </a:extLst>
                </p:cNvPr>
                <p:cNvSpPr/>
                <p:nvPr/>
              </p:nvSpPr>
              <p:spPr>
                <a:xfrm>
                  <a:off x="4531936" y="3953658"/>
                  <a:ext cx="381454" cy="364184"/>
                </a:xfrm>
                <a:custGeom>
                  <a:avLst/>
                  <a:gdLst>
                    <a:gd name="connsiteX0" fmla="*/ 43901 w 381454"/>
                    <a:gd name="connsiteY0" fmla="*/ 120993 h 364184"/>
                    <a:gd name="connsiteX1" fmla="*/ 245848 w 381454"/>
                    <a:gd name="connsiteY1" fmla="*/ 5873 h 364184"/>
                    <a:gd name="connsiteX2" fmla="*/ 311212 w 381454"/>
                    <a:gd name="connsiteY2" fmla="*/ 42946 h 364184"/>
                    <a:gd name="connsiteX3" fmla="*/ 311212 w 381454"/>
                    <a:gd name="connsiteY3" fmla="*/ 166845 h 364184"/>
                    <a:gd name="connsiteX4" fmla="*/ 381455 w 381454"/>
                    <a:gd name="connsiteY4" fmla="*/ 186357 h 364184"/>
                    <a:gd name="connsiteX5" fmla="*/ 267311 w 381454"/>
                    <a:gd name="connsiteY5" fmla="*/ 242941 h 364184"/>
                    <a:gd name="connsiteX6" fmla="*/ 65364 w 381454"/>
                    <a:gd name="connsiteY6" fmla="*/ 358060 h 364184"/>
                    <a:gd name="connsiteX7" fmla="*/ 25365 w 381454"/>
                    <a:gd name="connsiteY7" fmla="*/ 360012 h 364184"/>
                    <a:gd name="connsiteX8" fmla="*/ 0 w 381454"/>
                    <a:gd name="connsiteY8" fmla="*/ 320988 h 364184"/>
                    <a:gd name="connsiteX9" fmla="*/ 0 w 381454"/>
                    <a:gd name="connsiteY9" fmla="*/ 180503 h 364184"/>
                    <a:gd name="connsiteX10" fmla="*/ 43901 w 381454"/>
                    <a:gd name="connsiteY10" fmla="*/ 120993 h 364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1454" h="364184">
                      <a:moveTo>
                        <a:pt x="43901" y="120993"/>
                      </a:moveTo>
                      <a:lnTo>
                        <a:pt x="245848" y="5873"/>
                      </a:lnTo>
                      <a:cubicBezTo>
                        <a:pt x="275116" y="-10712"/>
                        <a:pt x="311212" y="9776"/>
                        <a:pt x="311212" y="42946"/>
                      </a:cubicBezTo>
                      <a:lnTo>
                        <a:pt x="311212" y="166845"/>
                      </a:lnTo>
                      <a:cubicBezTo>
                        <a:pt x="311212" y="200991"/>
                        <a:pt x="381455" y="186357"/>
                        <a:pt x="381455" y="186357"/>
                      </a:cubicBezTo>
                      <a:cubicBezTo>
                        <a:pt x="340480" y="253673"/>
                        <a:pt x="279994" y="235136"/>
                        <a:pt x="267311" y="242941"/>
                      </a:cubicBezTo>
                      <a:lnTo>
                        <a:pt x="65364" y="358060"/>
                      </a:lnTo>
                      <a:cubicBezTo>
                        <a:pt x="52682" y="365865"/>
                        <a:pt x="38048" y="365865"/>
                        <a:pt x="25365" y="360012"/>
                      </a:cubicBezTo>
                      <a:cubicBezTo>
                        <a:pt x="10731" y="353183"/>
                        <a:pt x="0" y="338549"/>
                        <a:pt x="0" y="320988"/>
                      </a:cubicBezTo>
                      <a:lnTo>
                        <a:pt x="0" y="180503"/>
                      </a:lnTo>
                      <a:cubicBezTo>
                        <a:pt x="976" y="149285"/>
                        <a:pt x="17561" y="136602"/>
                        <a:pt x="43901" y="12099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07" name="그래픽 230">
                <a:extLst>
                  <a:ext uri="{FF2B5EF4-FFF2-40B4-BE49-F238E27FC236}">
                    <a16:creationId xmlns:a16="http://schemas.microsoft.com/office/drawing/2014/main" id="{5758ECDF-EAB4-3077-44E5-C69844C26A2D}"/>
                  </a:ext>
                </a:extLst>
              </p:cNvPr>
              <p:cNvGrpSpPr/>
              <p:nvPr/>
            </p:nvGrpSpPr>
            <p:grpSpPr>
              <a:xfrm>
                <a:off x="4599252" y="4042858"/>
                <a:ext cx="181459" cy="191386"/>
                <a:chOff x="4599252" y="4042858"/>
                <a:chExt cx="181459" cy="191386"/>
              </a:xfrm>
              <a:solidFill>
                <a:srgbClr val="BFCCD9"/>
              </a:solidFill>
            </p:grpSpPr>
            <p:sp>
              <p:nvSpPr>
                <p:cNvPr id="1008" name="자유형: 도형 1007">
                  <a:extLst>
                    <a:ext uri="{FF2B5EF4-FFF2-40B4-BE49-F238E27FC236}">
                      <a16:creationId xmlns:a16="http://schemas.microsoft.com/office/drawing/2014/main" id="{E7531570-1393-F91D-54E9-E72DF30CB2FB}"/>
                    </a:ext>
                  </a:extLst>
                </p:cNvPr>
                <p:cNvSpPr/>
                <p:nvPr/>
              </p:nvSpPr>
              <p:spPr>
                <a:xfrm>
                  <a:off x="4599252" y="4042858"/>
                  <a:ext cx="181459" cy="115290"/>
                </a:xfrm>
                <a:custGeom>
                  <a:avLst/>
                  <a:gdLst>
                    <a:gd name="connsiteX0" fmla="*/ 8780 w 181459"/>
                    <a:gd name="connsiteY0" fmla="*/ 113742 h 115290"/>
                    <a:gd name="connsiteX1" fmla="*/ 172679 w 181459"/>
                    <a:gd name="connsiteY1" fmla="*/ 19110 h 115290"/>
                    <a:gd name="connsiteX2" fmla="*/ 172679 w 181459"/>
                    <a:gd name="connsiteY2" fmla="*/ 1549 h 115290"/>
                    <a:gd name="connsiteX3" fmla="*/ 8780 w 181459"/>
                    <a:gd name="connsiteY3" fmla="*/ 96181 h 115290"/>
                    <a:gd name="connsiteX4" fmla="*/ 8780 w 181459"/>
                    <a:gd name="connsiteY4" fmla="*/ 113742 h 115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459" h="115290">
                      <a:moveTo>
                        <a:pt x="8780" y="113742"/>
                      </a:moveTo>
                      <a:cubicBezTo>
                        <a:pt x="74145" y="76669"/>
                        <a:pt x="108290" y="56182"/>
                        <a:pt x="172679" y="19110"/>
                      </a:cubicBezTo>
                      <a:cubicBezTo>
                        <a:pt x="184386" y="12280"/>
                        <a:pt x="184386" y="-5280"/>
                        <a:pt x="172679" y="1549"/>
                      </a:cubicBezTo>
                      <a:cubicBezTo>
                        <a:pt x="107315" y="38621"/>
                        <a:pt x="73169" y="59109"/>
                        <a:pt x="8780" y="96181"/>
                      </a:cubicBezTo>
                      <a:cubicBezTo>
                        <a:pt x="-2927" y="103010"/>
                        <a:pt x="-2927" y="120571"/>
                        <a:pt x="8780" y="113742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09" name="자유형: 도형 1008">
                  <a:extLst>
                    <a:ext uri="{FF2B5EF4-FFF2-40B4-BE49-F238E27FC236}">
                      <a16:creationId xmlns:a16="http://schemas.microsoft.com/office/drawing/2014/main" id="{D1EE3979-1B8B-C3DA-B528-1BD53EBB323F}"/>
                    </a:ext>
                  </a:extLst>
                </p:cNvPr>
                <p:cNvSpPr/>
                <p:nvPr/>
              </p:nvSpPr>
              <p:spPr>
                <a:xfrm>
                  <a:off x="4599252" y="4080906"/>
                  <a:ext cx="181459" cy="115290"/>
                </a:xfrm>
                <a:custGeom>
                  <a:avLst/>
                  <a:gdLst>
                    <a:gd name="connsiteX0" fmla="*/ 8780 w 181459"/>
                    <a:gd name="connsiteY0" fmla="*/ 113742 h 115290"/>
                    <a:gd name="connsiteX1" fmla="*/ 172679 w 181459"/>
                    <a:gd name="connsiteY1" fmla="*/ 19110 h 115290"/>
                    <a:gd name="connsiteX2" fmla="*/ 172679 w 181459"/>
                    <a:gd name="connsiteY2" fmla="*/ 1549 h 115290"/>
                    <a:gd name="connsiteX3" fmla="*/ 8780 w 181459"/>
                    <a:gd name="connsiteY3" fmla="*/ 96181 h 115290"/>
                    <a:gd name="connsiteX4" fmla="*/ 8780 w 181459"/>
                    <a:gd name="connsiteY4" fmla="*/ 113742 h 115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459" h="115290">
                      <a:moveTo>
                        <a:pt x="8780" y="113742"/>
                      </a:moveTo>
                      <a:cubicBezTo>
                        <a:pt x="74145" y="76669"/>
                        <a:pt x="108290" y="56182"/>
                        <a:pt x="172679" y="19110"/>
                      </a:cubicBezTo>
                      <a:cubicBezTo>
                        <a:pt x="184386" y="12280"/>
                        <a:pt x="184386" y="-5280"/>
                        <a:pt x="172679" y="1549"/>
                      </a:cubicBezTo>
                      <a:cubicBezTo>
                        <a:pt x="107315" y="38621"/>
                        <a:pt x="73169" y="59109"/>
                        <a:pt x="8780" y="96181"/>
                      </a:cubicBezTo>
                      <a:cubicBezTo>
                        <a:pt x="-2927" y="103010"/>
                        <a:pt x="-2927" y="120571"/>
                        <a:pt x="8780" y="113742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10" name="자유형: 도형 1009">
                  <a:extLst>
                    <a:ext uri="{FF2B5EF4-FFF2-40B4-BE49-F238E27FC236}">
                      <a16:creationId xmlns:a16="http://schemas.microsoft.com/office/drawing/2014/main" id="{1FA2918D-002A-C2F8-28F7-B38873A9D6C0}"/>
                    </a:ext>
                  </a:extLst>
                </p:cNvPr>
                <p:cNvSpPr/>
                <p:nvPr/>
              </p:nvSpPr>
              <p:spPr>
                <a:xfrm>
                  <a:off x="4599252" y="4118954"/>
                  <a:ext cx="181459" cy="115290"/>
                </a:xfrm>
                <a:custGeom>
                  <a:avLst/>
                  <a:gdLst>
                    <a:gd name="connsiteX0" fmla="*/ 8780 w 181459"/>
                    <a:gd name="connsiteY0" fmla="*/ 113742 h 115290"/>
                    <a:gd name="connsiteX1" fmla="*/ 172679 w 181459"/>
                    <a:gd name="connsiteY1" fmla="*/ 19110 h 115290"/>
                    <a:gd name="connsiteX2" fmla="*/ 172679 w 181459"/>
                    <a:gd name="connsiteY2" fmla="*/ 1549 h 115290"/>
                    <a:gd name="connsiteX3" fmla="*/ 8780 w 181459"/>
                    <a:gd name="connsiteY3" fmla="*/ 96181 h 115290"/>
                    <a:gd name="connsiteX4" fmla="*/ 8780 w 181459"/>
                    <a:gd name="connsiteY4" fmla="*/ 113742 h 115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459" h="115290">
                      <a:moveTo>
                        <a:pt x="8780" y="113742"/>
                      </a:moveTo>
                      <a:cubicBezTo>
                        <a:pt x="74145" y="76669"/>
                        <a:pt x="108290" y="56182"/>
                        <a:pt x="172679" y="19110"/>
                      </a:cubicBezTo>
                      <a:cubicBezTo>
                        <a:pt x="184386" y="12280"/>
                        <a:pt x="184386" y="-5280"/>
                        <a:pt x="172679" y="1549"/>
                      </a:cubicBezTo>
                      <a:cubicBezTo>
                        <a:pt x="107315" y="38621"/>
                        <a:pt x="73169" y="59109"/>
                        <a:pt x="8780" y="96181"/>
                      </a:cubicBezTo>
                      <a:cubicBezTo>
                        <a:pt x="-2927" y="103010"/>
                        <a:pt x="-2927" y="120571"/>
                        <a:pt x="8780" y="113742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898" name="그래픽 6">
            <a:extLst>
              <a:ext uri="{FF2B5EF4-FFF2-40B4-BE49-F238E27FC236}">
                <a16:creationId xmlns:a16="http://schemas.microsoft.com/office/drawing/2014/main" id="{7FFE30AE-4201-B15B-C7F9-DC8D37E1A9E9}"/>
              </a:ext>
            </a:extLst>
          </p:cNvPr>
          <p:cNvGrpSpPr/>
          <p:nvPr/>
        </p:nvGrpSpPr>
        <p:grpSpPr>
          <a:xfrm>
            <a:off x="4492451" y="2131970"/>
            <a:ext cx="776919" cy="1415525"/>
            <a:chOff x="4492451" y="2131970"/>
            <a:chExt cx="776919" cy="1415525"/>
          </a:xfrm>
        </p:grpSpPr>
        <p:sp>
          <p:nvSpPr>
            <p:cNvPr id="899" name="자유형: 도형 898">
              <a:extLst>
                <a:ext uri="{FF2B5EF4-FFF2-40B4-BE49-F238E27FC236}">
                  <a16:creationId xmlns:a16="http://schemas.microsoft.com/office/drawing/2014/main" id="{DFA70991-C41B-AC0B-A0FA-770A4FA769C2}"/>
                </a:ext>
              </a:extLst>
            </p:cNvPr>
            <p:cNvSpPr/>
            <p:nvPr/>
          </p:nvSpPr>
          <p:spPr>
            <a:xfrm>
              <a:off x="4734282" y="3302044"/>
              <a:ext cx="468560" cy="245451"/>
            </a:xfrm>
            <a:custGeom>
              <a:avLst/>
              <a:gdLst>
                <a:gd name="connsiteX0" fmla="*/ 467571 w 468560"/>
                <a:gd name="connsiteY0" fmla="*/ 89101 h 245451"/>
                <a:gd name="connsiteX1" fmla="*/ 232038 w 468560"/>
                <a:gd name="connsiteY1" fmla="*/ 180931 h 245451"/>
                <a:gd name="connsiteX2" fmla="*/ 10 w 468560"/>
                <a:gd name="connsiteY2" fmla="*/ 83493 h 245451"/>
                <a:gd name="connsiteX3" fmla="*/ 229234 w 468560"/>
                <a:gd name="connsiteY3" fmla="*/ 4982 h 245451"/>
                <a:gd name="connsiteX4" fmla="*/ 467571 w 468560"/>
                <a:gd name="connsiteY4" fmla="*/ 89101 h 24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60" h="245451">
                  <a:moveTo>
                    <a:pt x="467571" y="89101"/>
                  </a:moveTo>
                  <a:cubicBezTo>
                    <a:pt x="479488" y="169014"/>
                    <a:pt x="382751" y="337953"/>
                    <a:pt x="232038" y="180931"/>
                  </a:cubicBezTo>
                  <a:cubicBezTo>
                    <a:pt x="168949" y="115038"/>
                    <a:pt x="1412" y="105224"/>
                    <a:pt x="10" y="83493"/>
                  </a:cubicBezTo>
                  <a:cubicBezTo>
                    <a:pt x="-1392" y="61762"/>
                    <a:pt x="141610" y="-20955"/>
                    <a:pt x="229234" y="4982"/>
                  </a:cubicBezTo>
                  <a:cubicBezTo>
                    <a:pt x="381349" y="49144"/>
                    <a:pt x="459159" y="33022"/>
                    <a:pt x="467571" y="89101"/>
                  </a:cubicBezTo>
                  <a:close/>
                </a:path>
              </a:pathLst>
            </a:custGeom>
            <a:solidFill>
              <a:srgbClr val="47628E">
                <a:alpha val="50000"/>
              </a:srgbClr>
            </a:solidFill>
            <a:ln w="69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900" name="그래픽 6">
              <a:extLst>
                <a:ext uri="{FF2B5EF4-FFF2-40B4-BE49-F238E27FC236}">
                  <a16:creationId xmlns:a16="http://schemas.microsoft.com/office/drawing/2014/main" id="{4B0C9D4A-DC1C-3944-8764-B0AAB7C39DAE}"/>
                </a:ext>
              </a:extLst>
            </p:cNvPr>
            <p:cNvGrpSpPr/>
            <p:nvPr/>
          </p:nvGrpSpPr>
          <p:grpSpPr>
            <a:xfrm>
              <a:off x="4605541" y="2345515"/>
              <a:ext cx="376744" cy="339928"/>
              <a:chOff x="4605541" y="2345515"/>
              <a:chExt cx="376744" cy="339928"/>
            </a:xfrm>
          </p:grpSpPr>
          <p:sp>
            <p:nvSpPr>
              <p:cNvPr id="901" name="자유형: 도형 900">
                <a:extLst>
                  <a:ext uri="{FF2B5EF4-FFF2-40B4-BE49-F238E27FC236}">
                    <a16:creationId xmlns:a16="http://schemas.microsoft.com/office/drawing/2014/main" id="{8459FBE4-B106-2D7D-1548-5D22F4ACF9D8}"/>
                  </a:ext>
                </a:extLst>
              </p:cNvPr>
              <p:cNvSpPr/>
              <p:nvPr/>
            </p:nvSpPr>
            <p:spPr>
              <a:xfrm>
                <a:off x="4716307" y="2345515"/>
                <a:ext cx="265978" cy="339928"/>
              </a:xfrm>
              <a:custGeom>
                <a:avLst/>
                <a:gdLst>
                  <a:gd name="connsiteX0" fmla="*/ 255621 w 265978"/>
                  <a:gd name="connsiteY0" fmla="*/ 22183 h 339928"/>
                  <a:gd name="connsiteX1" fmla="*/ 205851 w 265978"/>
                  <a:gd name="connsiteY1" fmla="*/ 452 h 339928"/>
                  <a:gd name="connsiteX2" fmla="*/ 177811 w 265978"/>
                  <a:gd name="connsiteY2" fmla="*/ 29893 h 339928"/>
                  <a:gd name="connsiteX3" fmla="*/ 170100 w 265978"/>
                  <a:gd name="connsiteY3" fmla="*/ 92282 h 339928"/>
                  <a:gd name="connsiteX4" fmla="*/ 167296 w 265978"/>
                  <a:gd name="connsiteY4" fmla="*/ 172896 h 339928"/>
                  <a:gd name="connsiteX5" fmla="*/ 151875 w 265978"/>
                  <a:gd name="connsiteY5" fmla="*/ 254211 h 339928"/>
                  <a:gd name="connsiteX6" fmla="*/ 10274 w 265978"/>
                  <a:gd name="connsiteY6" fmla="*/ 274540 h 339928"/>
                  <a:gd name="connsiteX7" fmla="*/ 6068 w 265978"/>
                  <a:gd name="connsiteY7" fmla="*/ 278045 h 339928"/>
                  <a:gd name="connsiteX8" fmla="*/ 8872 w 265978"/>
                  <a:gd name="connsiteY8" fmla="*/ 294167 h 339928"/>
                  <a:gd name="connsiteX9" fmla="*/ 1161 w 265978"/>
                  <a:gd name="connsiteY9" fmla="*/ 325712 h 339928"/>
                  <a:gd name="connsiteX10" fmla="*/ 460 w 265978"/>
                  <a:gd name="connsiteY10" fmla="*/ 332722 h 339928"/>
                  <a:gd name="connsiteX11" fmla="*/ 11676 w 265978"/>
                  <a:gd name="connsiteY11" fmla="*/ 339732 h 339928"/>
                  <a:gd name="connsiteX12" fmla="*/ 148370 w 265978"/>
                  <a:gd name="connsiteY12" fmla="*/ 324310 h 339928"/>
                  <a:gd name="connsiteX13" fmla="*/ 230386 w 265978"/>
                  <a:gd name="connsiteY13" fmla="*/ 282250 h 339928"/>
                  <a:gd name="connsiteX14" fmla="*/ 264734 w 265978"/>
                  <a:gd name="connsiteY14" fmla="*/ 114713 h 339928"/>
                  <a:gd name="connsiteX15" fmla="*/ 255621 w 265978"/>
                  <a:gd name="connsiteY15" fmla="*/ 22183 h 339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5978" h="339928">
                    <a:moveTo>
                      <a:pt x="255621" y="22183"/>
                    </a:moveTo>
                    <a:cubicBezTo>
                      <a:pt x="243003" y="3256"/>
                      <a:pt x="221974" y="-1651"/>
                      <a:pt x="205851" y="452"/>
                    </a:cubicBezTo>
                    <a:cubicBezTo>
                      <a:pt x="194635" y="1854"/>
                      <a:pt x="184120" y="10266"/>
                      <a:pt x="177811" y="29893"/>
                    </a:cubicBezTo>
                    <a:cubicBezTo>
                      <a:pt x="173605" y="43913"/>
                      <a:pt x="170100" y="61438"/>
                      <a:pt x="170100" y="92282"/>
                    </a:cubicBezTo>
                    <a:cubicBezTo>
                      <a:pt x="169399" y="118919"/>
                      <a:pt x="168698" y="130135"/>
                      <a:pt x="167296" y="172896"/>
                    </a:cubicBezTo>
                    <a:cubicBezTo>
                      <a:pt x="166595" y="198832"/>
                      <a:pt x="166595" y="247201"/>
                      <a:pt x="151875" y="254211"/>
                    </a:cubicBezTo>
                    <a:cubicBezTo>
                      <a:pt x="151875" y="254211"/>
                      <a:pt x="27098" y="274540"/>
                      <a:pt x="10274" y="274540"/>
                    </a:cubicBezTo>
                    <a:cubicBezTo>
                      <a:pt x="8171" y="274540"/>
                      <a:pt x="7470" y="275942"/>
                      <a:pt x="6068" y="278045"/>
                    </a:cubicBezTo>
                    <a:cubicBezTo>
                      <a:pt x="2563" y="282951"/>
                      <a:pt x="7470" y="284353"/>
                      <a:pt x="8872" y="294167"/>
                    </a:cubicBezTo>
                    <a:cubicBezTo>
                      <a:pt x="9573" y="303981"/>
                      <a:pt x="5367" y="316599"/>
                      <a:pt x="1161" y="325712"/>
                    </a:cubicBezTo>
                    <a:cubicBezTo>
                      <a:pt x="-241" y="329918"/>
                      <a:pt x="-241" y="331320"/>
                      <a:pt x="460" y="332722"/>
                    </a:cubicBezTo>
                    <a:cubicBezTo>
                      <a:pt x="1161" y="335526"/>
                      <a:pt x="4666" y="338330"/>
                      <a:pt x="11676" y="339732"/>
                    </a:cubicBezTo>
                    <a:cubicBezTo>
                      <a:pt x="22191" y="341835"/>
                      <a:pt x="108413" y="326413"/>
                      <a:pt x="148370" y="324310"/>
                    </a:cubicBezTo>
                    <a:cubicBezTo>
                      <a:pt x="196738" y="321506"/>
                      <a:pt x="230386" y="282250"/>
                      <a:pt x="230386" y="282250"/>
                    </a:cubicBezTo>
                    <a:cubicBezTo>
                      <a:pt x="239498" y="259819"/>
                      <a:pt x="254920" y="193926"/>
                      <a:pt x="264734" y="114713"/>
                    </a:cubicBezTo>
                    <a:cubicBezTo>
                      <a:pt x="266136" y="94385"/>
                      <a:pt x="268940" y="43913"/>
                      <a:pt x="255621" y="22183"/>
                    </a:cubicBezTo>
                    <a:close/>
                  </a:path>
                </a:pathLst>
              </a:custGeom>
              <a:solidFill>
                <a:srgbClr val="37415E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02" name="그래픽 6">
                <a:extLst>
                  <a:ext uri="{FF2B5EF4-FFF2-40B4-BE49-F238E27FC236}">
                    <a16:creationId xmlns:a16="http://schemas.microsoft.com/office/drawing/2014/main" id="{4188C20E-F91B-A93D-BD89-D7F789402A08}"/>
                  </a:ext>
                </a:extLst>
              </p:cNvPr>
              <p:cNvGrpSpPr/>
              <p:nvPr/>
            </p:nvGrpSpPr>
            <p:grpSpPr>
              <a:xfrm>
                <a:off x="4605541" y="2589912"/>
                <a:ext cx="123820" cy="84819"/>
                <a:chOff x="4605541" y="2589912"/>
                <a:chExt cx="123820" cy="84819"/>
              </a:xfrm>
            </p:grpSpPr>
            <p:sp>
              <p:nvSpPr>
                <p:cNvPr id="903" name="자유형: 도형 902">
                  <a:extLst>
                    <a:ext uri="{FF2B5EF4-FFF2-40B4-BE49-F238E27FC236}">
                      <a16:creationId xmlns:a16="http://schemas.microsoft.com/office/drawing/2014/main" id="{D718F7D0-31B8-1B6C-4F3C-DC72C6228FFC}"/>
                    </a:ext>
                  </a:extLst>
                </p:cNvPr>
                <p:cNvSpPr/>
                <p:nvPr/>
              </p:nvSpPr>
              <p:spPr>
                <a:xfrm>
                  <a:off x="4705915" y="2623552"/>
                  <a:ext cx="19484" cy="46974"/>
                </a:xfrm>
                <a:custGeom>
                  <a:avLst/>
                  <a:gdLst>
                    <a:gd name="connsiteX0" fmla="*/ 18563 w 19484"/>
                    <a:gd name="connsiteY0" fmla="*/ 25244 h 46974"/>
                    <a:gd name="connsiteX1" fmla="*/ 12955 w 19484"/>
                    <a:gd name="connsiteY1" fmla="*/ 46974 h 46974"/>
                    <a:gd name="connsiteX2" fmla="*/ 1740 w 19484"/>
                    <a:gd name="connsiteY2" fmla="*/ 46273 h 46974"/>
                    <a:gd name="connsiteX3" fmla="*/ 11553 w 19484"/>
                    <a:gd name="connsiteY3" fmla="*/ 8 h 46974"/>
                    <a:gd name="connsiteX4" fmla="*/ 17161 w 19484"/>
                    <a:gd name="connsiteY4" fmla="*/ 2111 h 46974"/>
                    <a:gd name="connsiteX5" fmla="*/ 18563 w 19484"/>
                    <a:gd name="connsiteY5" fmla="*/ 25244 h 46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484" h="46974">
                      <a:moveTo>
                        <a:pt x="18563" y="25244"/>
                      </a:moveTo>
                      <a:cubicBezTo>
                        <a:pt x="15759" y="45572"/>
                        <a:pt x="12955" y="46974"/>
                        <a:pt x="12955" y="46974"/>
                      </a:cubicBezTo>
                      <a:cubicBezTo>
                        <a:pt x="8749" y="45572"/>
                        <a:pt x="1740" y="46273"/>
                        <a:pt x="1740" y="46273"/>
                      </a:cubicBezTo>
                      <a:cubicBezTo>
                        <a:pt x="-4569" y="44871"/>
                        <a:pt x="8048" y="-693"/>
                        <a:pt x="11553" y="8"/>
                      </a:cubicBezTo>
                      <a:cubicBezTo>
                        <a:pt x="14357" y="709"/>
                        <a:pt x="16460" y="2111"/>
                        <a:pt x="17161" y="2111"/>
                      </a:cubicBezTo>
                      <a:cubicBezTo>
                        <a:pt x="19965" y="2812"/>
                        <a:pt x="19965" y="13327"/>
                        <a:pt x="18563" y="25244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04" name="자유형: 도형 903">
                  <a:extLst>
                    <a:ext uri="{FF2B5EF4-FFF2-40B4-BE49-F238E27FC236}">
                      <a16:creationId xmlns:a16="http://schemas.microsoft.com/office/drawing/2014/main" id="{2AB6BAA3-303B-64F9-6141-636D5094A985}"/>
                    </a:ext>
                  </a:extLst>
                </p:cNvPr>
                <p:cNvSpPr/>
                <p:nvPr/>
              </p:nvSpPr>
              <p:spPr>
                <a:xfrm>
                  <a:off x="4605541" y="2589912"/>
                  <a:ext cx="115146" cy="78946"/>
                </a:xfrm>
                <a:custGeom>
                  <a:avLst/>
                  <a:gdLst>
                    <a:gd name="connsiteX0" fmla="*/ 470 w 115146"/>
                    <a:gd name="connsiteY0" fmla="*/ 28741 h 78946"/>
                    <a:gd name="connsiteX1" fmla="*/ 67765 w 115146"/>
                    <a:gd name="connsiteY1" fmla="*/ 23834 h 78946"/>
                    <a:gd name="connsiteX2" fmla="*/ 46034 w 115146"/>
                    <a:gd name="connsiteY2" fmla="*/ 9814 h 78946"/>
                    <a:gd name="connsiteX3" fmla="*/ 46735 w 115146"/>
                    <a:gd name="connsiteY3" fmla="*/ 0 h 78946"/>
                    <a:gd name="connsiteX4" fmla="*/ 78280 w 115146"/>
                    <a:gd name="connsiteY4" fmla="*/ 11917 h 78946"/>
                    <a:gd name="connsiteX5" fmla="*/ 85290 w 115146"/>
                    <a:gd name="connsiteY5" fmla="*/ 14721 h 78946"/>
                    <a:gd name="connsiteX6" fmla="*/ 97207 w 115146"/>
                    <a:gd name="connsiteY6" fmla="*/ 32246 h 78946"/>
                    <a:gd name="connsiteX7" fmla="*/ 113329 w 115146"/>
                    <a:gd name="connsiteY7" fmla="*/ 35751 h 78946"/>
                    <a:gd name="connsiteX8" fmla="*/ 107020 w 115146"/>
                    <a:gd name="connsiteY8" fmla="*/ 76408 h 78946"/>
                    <a:gd name="connsiteX9" fmla="*/ 50941 w 115146"/>
                    <a:gd name="connsiteY9" fmla="*/ 78511 h 78946"/>
                    <a:gd name="connsiteX10" fmla="*/ 11686 w 115146"/>
                    <a:gd name="connsiteY10" fmla="*/ 60285 h 78946"/>
                    <a:gd name="connsiteX11" fmla="*/ 470 w 115146"/>
                    <a:gd name="connsiteY11" fmla="*/ 28741 h 78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5146" h="78946">
                      <a:moveTo>
                        <a:pt x="470" y="28741"/>
                      </a:moveTo>
                      <a:cubicBezTo>
                        <a:pt x="6779" y="15422"/>
                        <a:pt x="41828" y="33648"/>
                        <a:pt x="67765" y="23834"/>
                      </a:cubicBezTo>
                      <a:cubicBezTo>
                        <a:pt x="59353" y="18226"/>
                        <a:pt x="48838" y="15422"/>
                        <a:pt x="46034" y="9814"/>
                      </a:cubicBezTo>
                      <a:cubicBezTo>
                        <a:pt x="43230" y="4206"/>
                        <a:pt x="46735" y="0"/>
                        <a:pt x="46735" y="0"/>
                      </a:cubicBezTo>
                      <a:lnTo>
                        <a:pt x="78280" y="11917"/>
                      </a:lnTo>
                      <a:cubicBezTo>
                        <a:pt x="81785" y="13319"/>
                        <a:pt x="84589" y="14020"/>
                        <a:pt x="85290" y="14721"/>
                      </a:cubicBezTo>
                      <a:cubicBezTo>
                        <a:pt x="90898" y="18927"/>
                        <a:pt x="91599" y="28741"/>
                        <a:pt x="97207" y="32246"/>
                      </a:cubicBezTo>
                      <a:cubicBezTo>
                        <a:pt x="103516" y="36452"/>
                        <a:pt x="108422" y="35751"/>
                        <a:pt x="113329" y="35751"/>
                      </a:cubicBezTo>
                      <a:cubicBezTo>
                        <a:pt x="117535" y="35751"/>
                        <a:pt x="114030" y="77109"/>
                        <a:pt x="107020" y="76408"/>
                      </a:cubicBezTo>
                      <a:cubicBezTo>
                        <a:pt x="92300" y="74305"/>
                        <a:pt x="61456" y="80614"/>
                        <a:pt x="50941" y="78511"/>
                      </a:cubicBezTo>
                      <a:cubicBezTo>
                        <a:pt x="34818" y="75707"/>
                        <a:pt x="14490" y="69398"/>
                        <a:pt x="11686" y="60285"/>
                      </a:cubicBezTo>
                      <a:cubicBezTo>
                        <a:pt x="8181" y="47667"/>
                        <a:pt x="-2334" y="34349"/>
                        <a:pt x="470" y="28741"/>
                      </a:cubicBezTo>
                      <a:close/>
                    </a:path>
                  </a:pathLst>
                </a:custGeom>
                <a:solidFill>
                  <a:srgbClr val="FBD1B8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05" name="자유형: 도형 904">
                  <a:extLst>
                    <a:ext uri="{FF2B5EF4-FFF2-40B4-BE49-F238E27FC236}">
                      <a16:creationId xmlns:a16="http://schemas.microsoft.com/office/drawing/2014/main" id="{30E68E93-9DE1-E542-8BD3-172E64C222F0}"/>
                    </a:ext>
                  </a:extLst>
                </p:cNvPr>
                <p:cNvSpPr/>
                <p:nvPr/>
              </p:nvSpPr>
              <p:spPr>
                <a:xfrm>
                  <a:off x="4707655" y="2623560"/>
                  <a:ext cx="21706" cy="51172"/>
                </a:xfrm>
                <a:custGeom>
                  <a:avLst/>
                  <a:gdLst>
                    <a:gd name="connsiteX0" fmla="*/ 21030 w 21706"/>
                    <a:gd name="connsiteY0" fmla="*/ 25937 h 51172"/>
                    <a:gd name="connsiteX1" fmla="*/ 12618 w 21706"/>
                    <a:gd name="connsiteY1" fmla="*/ 51172 h 51172"/>
                    <a:gd name="connsiteX2" fmla="*/ 0 w 21706"/>
                    <a:gd name="connsiteY2" fmla="*/ 46265 h 51172"/>
                    <a:gd name="connsiteX3" fmla="*/ 9814 w 21706"/>
                    <a:gd name="connsiteY3" fmla="*/ 0 h 51172"/>
                    <a:gd name="connsiteX4" fmla="*/ 18226 w 21706"/>
                    <a:gd name="connsiteY4" fmla="*/ 701 h 51172"/>
                    <a:gd name="connsiteX5" fmla="*/ 21030 w 21706"/>
                    <a:gd name="connsiteY5" fmla="*/ 25937 h 51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706" h="51172">
                      <a:moveTo>
                        <a:pt x="21030" y="25937"/>
                      </a:moveTo>
                      <a:cubicBezTo>
                        <a:pt x="18226" y="46265"/>
                        <a:pt x="12618" y="51172"/>
                        <a:pt x="12618" y="51172"/>
                      </a:cubicBezTo>
                      <a:cubicBezTo>
                        <a:pt x="8412" y="49770"/>
                        <a:pt x="0" y="46265"/>
                        <a:pt x="0" y="46265"/>
                      </a:cubicBezTo>
                      <a:cubicBezTo>
                        <a:pt x="6309" y="33648"/>
                        <a:pt x="11917" y="10515"/>
                        <a:pt x="9814" y="0"/>
                      </a:cubicBezTo>
                      <a:cubicBezTo>
                        <a:pt x="14721" y="0"/>
                        <a:pt x="17525" y="701"/>
                        <a:pt x="18226" y="701"/>
                      </a:cubicBezTo>
                      <a:cubicBezTo>
                        <a:pt x="21731" y="701"/>
                        <a:pt x="22432" y="14020"/>
                        <a:pt x="21030" y="25937"/>
                      </a:cubicBezTo>
                      <a:close/>
                    </a:path>
                  </a:pathLst>
                </a:custGeom>
                <a:solidFill>
                  <a:srgbClr val="F5F7FF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906" name="그래픽 6">
              <a:extLst>
                <a:ext uri="{FF2B5EF4-FFF2-40B4-BE49-F238E27FC236}">
                  <a16:creationId xmlns:a16="http://schemas.microsoft.com/office/drawing/2014/main" id="{9F9AC5C8-D465-EE65-3263-3C709E97EBB4}"/>
                </a:ext>
              </a:extLst>
            </p:cNvPr>
            <p:cNvGrpSpPr/>
            <p:nvPr/>
          </p:nvGrpSpPr>
          <p:grpSpPr>
            <a:xfrm>
              <a:off x="4793416" y="2752511"/>
              <a:ext cx="370902" cy="757850"/>
              <a:chOff x="4793416" y="2752511"/>
              <a:chExt cx="370902" cy="757850"/>
            </a:xfrm>
          </p:grpSpPr>
          <p:grpSp>
            <p:nvGrpSpPr>
              <p:cNvPr id="907" name="그래픽 6">
                <a:extLst>
                  <a:ext uri="{FF2B5EF4-FFF2-40B4-BE49-F238E27FC236}">
                    <a16:creationId xmlns:a16="http://schemas.microsoft.com/office/drawing/2014/main" id="{7A8BD3A3-7483-E3CF-1D97-828F4C18EEBA}"/>
                  </a:ext>
                </a:extLst>
              </p:cNvPr>
              <p:cNvGrpSpPr/>
              <p:nvPr/>
            </p:nvGrpSpPr>
            <p:grpSpPr>
              <a:xfrm>
                <a:off x="5058492" y="3375263"/>
                <a:ext cx="105090" cy="135099"/>
                <a:chOff x="5058492" y="3375263"/>
                <a:chExt cx="105090" cy="135099"/>
              </a:xfrm>
            </p:grpSpPr>
            <p:sp>
              <p:nvSpPr>
                <p:cNvPr id="908" name="자유형: 도형 907">
                  <a:extLst>
                    <a:ext uri="{FF2B5EF4-FFF2-40B4-BE49-F238E27FC236}">
                      <a16:creationId xmlns:a16="http://schemas.microsoft.com/office/drawing/2014/main" id="{BA6D97AF-56E0-AAD4-1A07-01725791DDFB}"/>
                    </a:ext>
                  </a:extLst>
                </p:cNvPr>
                <p:cNvSpPr/>
                <p:nvPr/>
              </p:nvSpPr>
              <p:spPr>
                <a:xfrm>
                  <a:off x="5059003" y="3383366"/>
                  <a:ext cx="104579" cy="126996"/>
                </a:xfrm>
                <a:custGeom>
                  <a:avLst/>
                  <a:gdLst>
                    <a:gd name="connsiteX0" fmla="*/ 22280 w 104579"/>
                    <a:gd name="connsiteY0" fmla="*/ 56849 h 126996"/>
                    <a:gd name="connsiteX1" fmla="*/ 2652 w 104579"/>
                    <a:gd name="connsiteY1" fmla="*/ 96105 h 126996"/>
                    <a:gd name="connsiteX2" fmla="*/ 19476 w 104579"/>
                    <a:gd name="connsiteY2" fmla="*/ 126948 h 126996"/>
                    <a:gd name="connsiteX3" fmla="*/ 59432 w 104579"/>
                    <a:gd name="connsiteY3" fmla="*/ 112227 h 126996"/>
                    <a:gd name="connsiteX4" fmla="*/ 90977 w 104579"/>
                    <a:gd name="connsiteY4" fmla="*/ 57550 h 126996"/>
                    <a:gd name="connsiteX5" fmla="*/ 100791 w 104579"/>
                    <a:gd name="connsiteY5" fmla="*/ 40726 h 126996"/>
                    <a:gd name="connsiteX6" fmla="*/ 85369 w 104579"/>
                    <a:gd name="connsiteY6" fmla="*/ 770 h 126996"/>
                    <a:gd name="connsiteX7" fmla="*/ 37001 w 104579"/>
                    <a:gd name="connsiteY7" fmla="*/ 28809 h 126996"/>
                    <a:gd name="connsiteX8" fmla="*/ 22280 w 104579"/>
                    <a:gd name="connsiteY8" fmla="*/ 56849 h 126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4579" h="126996">
                      <a:moveTo>
                        <a:pt x="22280" y="56849"/>
                      </a:moveTo>
                      <a:cubicBezTo>
                        <a:pt x="17373" y="68065"/>
                        <a:pt x="10363" y="76477"/>
                        <a:pt x="2652" y="96105"/>
                      </a:cubicBezTo>
                      <a:cubicBezTo>
                        <a:pt x="-2255" y="107320"/>
                        <a:pt x="-2255" y="125546"/>
                        <a:pt x="19476" y="126948"/>
                      </a:cubicBezTo>
                      <a:cubicBezTo>
                        <a:pt x="34898" y="127649"/>
                        <a:pt x="50320" y="120639"/>
                        <a:pt x="59432" y="112227"/>
                      </a:cubicBezTo>
                      <a:cubicBezTo>
                        <a:pt x="74854" y="98208"/>
                        <a:pt x="81163" y="87693"/>
                        <a:pt x="90977" y="57550"/>
                      </a:cubicBezTo>
                      <a:cubicBezTo>
                        <a:pt x="92379" y="54045"/>
                        <a:pt x="97987" y="48437"/>
                        <a:pt x="100791" y="40726"/>
                      </a:cubicBezTo>
                      <a:cubicBezTo>
                        <a:pt x="104296" y="31613"/>
                        <a:pt x="112007" y="6378"/>
                        <a:pt x="85369" y="770"/>
                      </a:cubicBezTo>
                      <a:cubicBezTo>
                        <a:pt x="55927" y="-4838"/>
                        <a:pt x="41207" y="21800"/>
                        <a:pt x="37001" y="28809"/>
                      </a:cubicBezTo>
                      <a:cubicBezTo>
                        <a:pt x="32795" y="36520"/>
                        <a:pt x="29290" y="40726"/>
                        <a:pt x="22280" y="56849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09" name="자유형: 도형 908">
                  <a:extLst>
                    <a:ext uri="{FF2B5EF4-FFF2-40B4-BE49-F238E27FC236}">
                      <a16:creationId xmlns:a16="http://schemas.microsoft.com/office/drawing/2014/main" id="{7A7C4476-2F91-0786-D121-29F48830693C}"/>
                    </a:ext>
                  </a:extLst>
                </p:cNvPr>
                <p:cNvSpPr/>
                <p:nvPr/>
              </p:nvSpPr>
              <p:spPr>
                <a:xfrm>
                  <a:off x="5058492" y="3375263"/>
                  <a:ext cx="103329" cy="128961"/>
                </a:xfrm>
                <a:custGeom>
                  <a:avLst/>
                  <a:gdLst>
                    <a:gd name="connsiteX0" fmla="*/ 101302 w 103329"/>
                    <a:gd name="connsiteY0" fmla="*/ 15883 h 128961"/>
                    <a:gd name="connsiteX1" fmla="*/ 84478 w 103329"/>
                    <a:gd name="connsiteY1" fmla="*/ 1863 h 128961"/>
                    <a:gd name="connsiteX2" fmla="*/ 40316 w 103329"/>
                    <a:gd name="connsiteY2" fmla="*/ 20089 h 128961"/>
                    <a:gd name="connsiteX3" fmla="*/ 26997 w 103329"/>
                    <a:gd name="connsiteY3" fmla="*/ 48829 h 128961"/>
                    <a:gd name="connsiteX4" fmla="*/ 8771 w 103329"/>
                    <a:gd name="connsiteY4" fmla="*/ 85281 h 128961"/>
                    <a:gd name="connsiteX5" fmla="*/ 3163 w 103329"/>
                    <a:gd name="connsiteY5" fmla="*/ 96497 h 128961"/>
                    <a:gd name="connsiteX6" fmla="*/ 13678 w 103329"/>
                    <a:gd name="connsiteY6" fmla="*/ 128042 h 128961"/>
                    <a:gd name="connsiteX7" fmla="*/ 55737 w 103329"/>
                    <a:gd name="connsiteY7" fmla="*/ 114723 h 128961"/>
                    <a:gd name="connsiteX8" fmla="*/ 85179 w 103329"/>
                    <a:gd name="connsiteY8" fmla="*/ 63550 h 128961"/>
                    <a:gd name="connsiteX9" fmla="*/ 102704 w 103329"/>
                    <a:gd name="connsiteY9" fmla="*/ 33408 h 128961"/>
                    <a:gd name="connsiteX10" fmla="*/ 101302 w 103329"/>
                    <a:gd name="connsiteY10" fmla="*/ 15883 h 128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3329" h="128961">
                      <a:moveTo>
                        <a:pt x="101302" y="15883"/>
                      </a:moveTo>
                      <a:cubicBezTo>
                        <a:pt x="99900" y="10976"/>
                        <a:pt x="96395" y="5368"/>
                        <a:pt x="84478" y="1863"/>
                      </a:cubicBezTo>
                      <a:cubicBezTo>
                        <a:pt x="57139" y="-5848"/>
                        <a:pt x="42419" y="12378"/>
                        <a:pt x="40316" y="20089"/>
                      </a:cubicBezTo>
                      <a:cubicBezTo>
                        <a:pt x="37512" y="27099"/>
                        <a:pt x="31904" y="22893"/>
                        <a:pt x="26997" y="48829"/>
                      </a:cubicBezTo>
                      <a:cubicBezTo>
                        <a:pt x="24193" y="65653"/>
                        <a:pt x="17183" y="72663"/>
                        <a:pt x="8771" y="85281"/>
                      </a:cubicBezTo>
                      <a:cubicBezTo>
                        <a:pt x="5967" y="89487"/>
                        <a:pt x="4565" y="93693"/>
                        <a:pt x="3163" y="96497"/>
                      </a:cubicBezTo>
                      <a:cubicBezTo>
                        <a:pt x="-1043" y="107012"/>
                        <a:pt x="-3847" y="124537"/>
                        <a:pt x="13678" y="128042"/>
                      </a:cubicBezTo>
                      <a:cubicBezTo>
                        <a:pt x="32605" y="132247"/>
                        <a:pt x="46625" y="121032"/>
                        <a:pt x="55737" y="114723"/>
                      </a:cubicBezTo>
                      <a:cubicBezTo>
                        <a:pt x="71159" y="102806"/>
                        <a:pt x="77468" y="88085"/>
                        <a:pt x="85179" y="63550"/>
                      </a:cubicBezTo>
                      <a:cubicBezTo>
                        <a:pt x="86581" y="60045"/>
                        <a:pt x="102003" y="41119"/>
                        <a:pt x="102704" y="33408"/>
                      </a:cubicBezTo>
                      <a:cubicBezTo>
                        <a:pt x="102704" y="31305"/>
                        <a:pt x="104807" y="22893"/>
                        <a:pt x="101302" y="15883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10" name="그래픽 6">
                <a:extLst>
                  <a:ext uri="{FF2B5EF4-FFF2-40B4-BE49-F238E27FC236}">
                    <a16:creationId xmlns:a16="http://schemas.microsoft.com/office/drawing/2014/main" id="{A0F4D4BC-CE78-7C84-AE32-7C863A098C67}"/>
                  </a:ext>
                </a:extLst>
              </p:cNvPr>
              <p:cNvGrpSpPr/>
              <p:nvPr/>
            </p:nvGrpSpPr>
            <p:grpSpPr>
              <a:xfrm>
                <a:off x="4793416" y="3320143"/>
                <a:ext cx="176409" cy="78246"/>
                <a:chOff x="4793416" y="3320143"/>
                <a:chExt cx="176409" cy="78246"/>
              </a:xfrm>
            </p:grpSpPr>
            <p:sp>
              <p:nvSpPr>
                <p:cNvPr id="911" name="자유형: 도형 910">
                  <a:extLst>
                    <a:ext uri="{FF2B5EF4-FFF2-40B4-BE49-F238E27FC236}">
                      <a16:creationId xmlns:a16="http://schemas.microsoft.com/office/drawing/2014/main" id="{186FB85A-C01B-ABED-A107-1AA4653C723D}"/>
                    </a:ext>
                  </a:extLst>
                </p:cNvPr>
                <p:cNvSpPr/>
                <p:nvPr/>
              </p:nvSpPr>
              <p:spPr>
                <a:xfrm>
                  <a:off x="4793416" y="3340625"/>
                  <a:ext cx="172410" cy="57764"/>
                </a:xfrm>
                <a:custGeom>
                  <a:avLst/>
                  <a:gdLst>
                    <a:gd name="connsiteX0" fmla="*/ 111918 w 172410"/>
                    <a:gd name="connsiteY0" fmla="*/ 40006 h 57764"/>
                    <a:gd name="connsiteX1" fmla="*/ 50231 w 172410"/>
                    <a:gd name="connsiteY1" fmla="*/ 56829 h 57764"/>
                    <a:gd name="connsiteX2" fmla="*/ 1161 w 172410"/>
                    <a:gd name="connsiteY2" fmla="*/ 48418 h 57764"/>
                    <a:gd name="connsiteX3" fmla="*/ 460 w 172410"/>
                    <a:gd name="connsiteY3" fmla="*/ 35099 h 57764"/>
                    <a:gd name="connsiteX4" fmla="*/ 23593 w 172410"/>
                    <a:gd name="connsiteY4" fmla="*/ 23182 h 57764"/>
                    <a:gd name="connsiteX5" fmla="*/ 93692 w 172410"/>
                    <a:gd name="connsiteY5" fmla="*/ 7760 h 57764"/>
                    <a:gd name="connsiteX6" fmla="*/ 135752 w 172410"/>
                    <a:gd name="connsiteY6" fmla="*/ 49 h 57764"/>
                    <a:gd name="connsiteX7" fmla="*/ 171502 w 172410"/>
                    <a:gd name="connsiteY7" fmla="*/ 7760 h 57764"/>
                    <a:gd name="connsiteX8" fmla="*/ 150473 w 172410"/>
                    <a:gd name="connsiteY8" fmla="*/ 31594 h 57764"/>
                    <a:gd name="connsiteX9" fmla="*/ 111918 w 172410"/>
                    <a:gd name="connsiteY9" fmla="*/ 40006 h 57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2410" h="57764">
                      <a:moveTo>
                        <a:pt x="111918" y="40006"/>
                      </a:moveTo>
                      <a:cubicBezTo>
                        <a:pt x="88785" y="48418"/>
                        <a:pt x="81074" y="53325"/>
                        <a:pt x="50231" y="56829"/>
                      </a:cubicBezTo>
                      <a:cubicBezTo>
                        <a:pt x="41118" y="58231"/>
                        <a:pt x="10274" y="59633"/>
                        <a:pt x="1161" y="48418"/>
                      </a:cubicBezTo>
                      <a:cubicBezTo>
                        <a:pt x="-241" y="46315"/>
                        <a:pt x="-241" y="37202"/>
                        <a:pt x="460" y="35099"/>
                      </a:cubicBezTo>
                      <a:cubicBezTo>
                        <a:pt x="2563" y="26687"/>
                        <a:pt x="17985" y="25986"/>
                        <a:pt x="23593" y="23182"/>
                      </a:cubicBezTo>
                      <a:cubicBezTo>
                        <a:pt x="48829" y="13368"/>
                        <a:pt x="67756" y="12667"/>
                        <a:pt x="93692" y="7760"/>
                      </a:cubicBezTo>
                      <a:cubicBezTo>
                        <a:pt x="98599" y="7059"/>
                        <a:pt x="124536" y="750"/>
                        <a:pt x="135752" y="49"/>
                      </a:cubicBezTo>
                      <a:cubicBezTo>
                        <a:pt x="143463" y="-652"/>
                        <a:pt x="170801" y="6358"/>
                        <a:pt x="171502" y="7760"/>
                      </a:cubicBezTo>
                      <a:cubicBezTo>
                        <a:pt x="176409" y="25285"/>
                        <a:pt x="160286" y="29491"/>
                        <a:pt x="150473" y="31594"/>
                      </a:cubicBezTo>
                      <a:cubicBezTo>
                        <a:pt x="141360" y="33697"/>
                        <a:pt x="130144" y="33697"/>
                        <a:pt x="111918" y="40006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12" name="자유형: 도형 911">
                  <a:extLst>
                    <a:ext uri="{FF2B5EF4-FFF2-40B4-BE49-F238E27FC236}">
                      <a16:creationId xmlns:a16="http://schemas.microsoft.com/office/drawing/2014/main" id="{0A7E52EC-7C2E-E89D-6A24-54E527E2F763}"/>
                    </a:ext>
                  </a:extLst>
                </p:cNvPr>
                <p:cNvSpPr/>
                <p:nvPr/>
              </p:nvSpPr>
              <p:spPr>
                <a:xfrm>
                  <a:off x="4794056" y="3320143"/>
                  <a:ext cx="175769" cy="70182"/>
                </a:xfrm>
                <a:custGeom>
                  <a:avLst/>
                  <a:gdLst>
                    <a:gd name="connsiteX0" fmla="*/ 174367 w 175769"/>
                    <a:gd name="connsiteY0" fmla="*/ 4409 h 70182"/>
                    <a:gd name="connsiteX1" fmla="*/ 174367 w 175769"/>
                    <a:gd name="connsiteY1" fmla="*/ 2306 h 70182"/>
                    <a:gd name="connsiteX2" fmla="*/ 131607 w 175769"/>
                    <a:gd name="connsiteY2" fmla="*/ 8614 h 70182"/>
                    <a:gd name="connsiteX3" fmla="*/ 87444 w 175769"/>
                    <a:gd name="connsiteY3" fmla="*/ 4409 h 70182"/>
                    <a:gd name="connsiteX4" fmla="*/ 30664 w 175769"/>
                    <a:gd name="connsiteY4" fmla="*/ 32448 h 70182"/>
                    <a:gd name="connsiteX5" fmla="*/ 25757 w 175769"/>
                    <a:gd name="connsiteY5" fmla="*/ 34551 h 70182"/>
                    <a:gd name="connsiteX6" fmla="*/ 24355 w 175769"/>
                    <a:gd name="connsiteY6" fmla="*/ 35252 h 70182"/>
                    <a:gd name="connsiteX7" fmla="*/ 1222 w 175769"/>
                    <a:gd name="connsiteY7" fmla="*/ 60488 h 70182"/>
                    <a:gd name="connsiteX8" fmla="*/ 50292 w 175769"/>
                    <a:gd name="connsiteY8" fmla="*/ 68900 h 70182"/>
                    <a:gd name="connsiteX9" fmla="*/ 111979 w 175769"/>
                    <a:gd name="connsiteY9" fmla="*/ 52076 h 70182"/>
                    <a:gd name="connsiteX10" fmla="*/ 150533 w 175769"/>
                    <a:gd name="connsiteY10" fmla="*/ 43664 h 70182"/>
                    <a:gd name="connsiteX11" fmla="*/ 171563 w 175769"/>
                    <a:gd name="connsiteY11" fmla="*/ 31747 h 70182"/>
                    <a:gd name="connsiteX12" fmla="*/ 175769 w 175769"/>
                    <a:gd name="connsiteY12" fmla="*/ 17727 h 70182"/>
                    <a:gd name="connsiteX13" fmla="*/ 174367 w 175769"/>
                    <a:gd name="connsiteY13" fmla="*/ 4409 h 70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5769" h="70182">
                      <a:moveTo>
                        <a:pt x="174367" y="4409"/>
                      </a:moveTo>
                      <a:cubicBezTo>
                        <a:pt x="174367" y="3708"/>
                        <a:pt x="174367" y="3007"/>
                        <a:pt x="174367" y="2306"/>
                      </a:cubicBezTo>
                      <a:cubicBezTo>
                        <a:pt x="169460" y="-3302"/>
                        <a:pt x="149832" y="2306"/>
                        <a:pt x="131607" y="8614"/>
                      </a:cubicBezTo>
                      <a:cubicBezTo>
                        <a:pt x="117587" y="13521"/>
                        <a:pt x="94454" y="-3302"/>
                        <a:pt x="87444" y="4409"/>
                      </a:cubicBezTo>
                      <a:cubicBezTo>
                        <a:pt x="86042" y="5811"/>
                        <a:pt x="51694" y="25438"/>
                        <a:pt x="30664" y="32448"/>
                      </a:cubicBezTo>
                      <a:cubicBezTo>
                        <a:pt x="29262" y="33149"/>
                        <a:pt x="27159" y="33850"/>
                        <a:pt x="25757" y="34551"/>
                      </a:cubicBezTo>
                      <a:cubicBezTo>
                        <a:pt x="25056" y="34551"/>
                        <a:pt x="24355" y="34551"/>
                        <a:pt x="24355" y="35252"/>
                      </a:cubicBezTo>
                      <a:cubicBezTo>
                        <a:pt x="10335" y="39458"/>
                        <a:pt x="-4386" y="49973"/>
                        <a:pt x="1222" y="60488"/>
                      </a:cubicBezTo>
                      <a:cubicBezTo>
                        <a:pt x="8232" y="73106"/>
                        <a:pt x="41179" y="70302"/>
                        <a:pt x="50292" y="68900"/>
                      </a:cubicBezTo>
                      <a:cubicBezTo>
                        <a:pt x="81135" y="65395"/>
                        <a:pt x="88846" y="60488"/>
                        <a:pt x="111979" y="52076"/>
                      </a:cubicBezTo>
                      <a:cubicBezTo>
                        <a:pt x="130205" y="45767"/>
                        <a:pt x="140720" y="45767"/>
                        <a:pt x="150533" y="43664"/>
                      </a:cubicBezTo>
                      <a:cubicBezTo>
                        <a:pt x="158244" y="42262"/>
                        <a:pt x="170862" y="38757"/>
                        <a:pt x="171563" y="31747"/>
                      </a:cubicBezTo>
                      <a:cubicBezTo>
                        <a:pt x="171563" y="31747"/>
                        <a:pt x="175068" y="24036"/>
                        <a:pt x="175769" y="17727"/>
                      </a:cubicBezTo>
                      <a:cubicBezTo>
                        <a:pt x="175769" y="14923"/>
                        <a:pt x="175068" y="7213"/>
                        <a:pt x="174367" y="4409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13" name="자유형: 도형 912">
                <a:extLst>
                  <a:ext uri="{FF2B5EF4-FFF2-40B4-BE49-F238E27FC236}">
                    <a16:creationId xmlns:a16="http://schemas.microsoft.com/office/drawing/2014/main" id="{2619FCA4-69D5-16BE-9349-9DF8D73B6A31}"/>
                  </a:ext>
                </a:extLst>
              </p:cNvPr>
              <p:cNvSpPr/>
              <p:nvPr/>
            </p:nvSpPr>
            <p:spPr>
              <a:xfrm>
                <a:off x="4881325" y="2752511"/>
                <a:ext cx="147308" cy="594557"/>
              </a:xfrm>
              <a:custGeom>
                <a:avLst/>
                <a:gdLst>
                  <a:gd name="connsiteX0" fmla="*/ 145982 w 147308"/>
                  <a:gd name="connsiteY0" fmla="*/ 46997 h 594557"/>
                  <a:gd name="connsiteX1" fmla="*/ 74481 w 147308"/>
                  <a:gd name="connsiteY1" fmla="*/ 14050 h 594557"/>
                  <a:gd name="connsiteX2" fmla="*/ 49245 w 147308"/>
                  <a:gd name="connsiteY2" fmla="*/ 9844 h 594557"/>
                  <a:gd name="connsiteX3" fmla="*/ 16298 w 147308"/>
                  <a:gd name="connsiteY3" fmla="*/ 203318 h 594557"/>
                  <a:gd name="connsiteX4" fmla="*/ 12092 w 147308"/>
                  <a:gd name="connsiteY4" fmla="*/ 331600 h 594557"/>
                  <a:gd name="connsiteX5" fmla="*/ 12092 w 147308"/>
                  <a:gd name="connsiteY5" fmla="*/ 363144 h 594557"/>
                  <a:gd name="connsiteX6" fmla="*/ 13494 w 147308"/>
                  <a:gd name="connsiteY6" fmla="*/ 459881 h 594557"/>
                  <a:gd name="connsiteX7" fmla="*/ 176 w 147308"/>
                  <a:gd name="connsiteY7" fmla="*/ 574844 h 594557"/>
                  <a:gd name="connsiteX8" fmla="*/ 48544 w 147308"/>
                  <a:gd name="connsiteY8" fmla="*/ 594472 h 594557"/>
                  <a:gd name="connsiteX9" fmla="*/ 83594 w 147308"/>
                  <a:gd name="connsiteY9" fmla="*/ 571339 h 594557"/>
                  <a:gd name="connsiteX10" fmla="*/ 87099 w 147308"/>
                  <a:gd name="connsiteY10" fmla="*/ 489323 h 594557"/>
                  <a:gd name="connsiteX11" fmla="*/ 99015 w 147308"/>
                  <a:gd name="connsiteY11" fmla="*/ 396792 h 594557"/>
                  <a:gd name="connsiteX12" fmla="*/ 99015 w 147308"/>
                  <a:gd name="connsiteY12" fmla="*/ 338610 h 594557"/>
                  <a:gd name="connsiteX13" fmla="*/ 106726 w 147308"/>
                  <a:gd name="connsiteY13" fmla="*/ 293045 h 594557"/>
                  <a:gd name="connsiteX14" fmla="*/ 142477 w 147308"/>
                  <a:gd name="connsiteY14" fmla="*/ 165465 h 594557"/>
                  <a:gd name="connsiteX15" fmla="*/ 145982 w 147308"/>
                  <a:gd name="connsiteY15" fmla="*/ 95365 h 594557"/>
                  <a:gd name="connsiteX16" fmla="*/ 145982 w 147308"/>
                  <a:gd name="connsiteY16" fmla="*/ 46997 h 59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7308" h="594557">
                    <a:moveTo>
                      <a:pt x="145982" y="46997"/>
                    </a:moveTo>
                    <a:cubicBezTo>
                      <a:pt x="140374" y="37183"/>
                      <a:pt x="84295" y="18957"/>
                      <a:pt x="74481" y="14050"/>
                    </a:cubicBezTo>
                    <a:cubicBezTo>
                      <a:pt x="57657" y="5639"/>
                      <a:pt x="56255" y="-10484"/>
                      <a:pt x="49245" y="9844"/>
                    </a:cubicBezTo>
                    <a:cubicBezTo>
                      <a:pt x="32421" y="55409"/>
                      <a:pt x="22607" y="140930"/>
                      <a:pt x="16298" y="203318"/>
                    </a:cubicBezTo>
                    <a:cubicBezTo>
                      <a:pt x="10690" y="262201"/>
                      <a:pt x="11391" y="307766"/>
                      <a:pt x="12092" y="331600"/>
                    </a:cubicBezTo>
                    <a:cubicBezTo>
                      <a:pt x="12092" y="340713"/>
                      <a:pt x="12092" y="351928"/>
                      <a:pt x="12092" y="363144"/>
                    </a:cubicBezTo>
                    <a:cubicBezTo>
                      <a:pt x="12092" y="389782"/>
                      <a:pt x="15597" y="434645"/>
                      <a:pt x="13494" y="459881"/>
                    </a:cubicBezTo>
                    <a:cubicBezTo>
                      <a:pt x="9989" y="513156"/>
                      <a:pt x="12092" y="544000"/>
                      <a:pt x="176" y="574844"/>
                    </a:cubicBezTo>
                    <a:cubicBezTo>
                      <a:pt x="-1927" y="579751"/>
                      <a:pt x="14896" y="595873"/>
                      <a:pt x="48544" y="594472"/>
                    </a:cubicBezTo>
                    <a:cubicBezTo>
                      <a:pt x="70976" y="593770"/>
                      <a:pt x="81491" y="575545"/>
                      <a:pt x="83594" y="571339"/>
                    </a:cubicBezTo>
                    <a:cubicBezTo>
                      <a:pt x="88500" y="562927"/>
                      <a:pt x="84295" y="507548"/>
                      <a:pt x="87099" y="489323"/>
                    </a:cubicBezTo>
                    <a:cubicBezTo>
                      <a:pt x="94809" y="438150"/>
                      <a:pt x="96211" y="429738"/>
                      <a:pt x="99015" y="396792"/>
                    </a:cubicBezTo>
                    <a:cubicBezTo>
                      <a:pt x="99716" y="386277"/>
                      <a:pt x="99716" y="356134"/>
                      <a:pt x="99015" y="338610"/>
                    </a:cubicBezTo>
                    <a:cubicBezTo>
                      <a:pt x="99015" y="332301"/>
                      <a:pt x="103922" y="308467"/>
                      <a:pt x="106726" y="293045"/>
                    </a:cubicBezTo>
                    <a:cubicBezTo>
                      <a:pt x="111633" y="268510"/>
                      <a:pt x="127055" y="239770"/>
                      <a:pt x="142477" y="165465"/>
                    </a:cubicBezTo>
                    <a:cubicBezTo>
                      <a:pt x="145982" y="146538"/>
                      <a:pt x="143178" y="124106"/>
                      <a:pt x="145982" y="95365"/>
                    </a:cubicBezTo>
                    <a:cubicBezTo>
                      <a:pt x="148085" y="70831"/>
                      <a:pt x="147384" y="49801"/>
                      <a:pt x="145982" y="46997"/>
                    </a:cubicBezTo>
                    <a:close/>
                  </a:path>
                </a:pathLst>
              </a:custGeom>
              <a:solidFill>
                <a:srgbClr val="37415E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4" name="자유형: 도형 913">
                <a:extLst>
                  <a:ext uri="{FF2B5EF4-FFF2-40B4-BE49-F238E27FC236}">
                    <a16:creationId xmlns:a16="http://schemas.microsoft.com/office/drawing/2014/main" id="{1317A3A8-2DD9-C0B8-1645-6DA18D61842D}"/>
                  </a:ext>
                </a:extLst>
              </p:cNvPr>
              <p:cNvSpPr/>
              <p:nvPr/>
            </p:nvSpPr>
            <p:spPr>
              <a:xfrm>
                <a:off x="4997159" y="2782869"/>
                <a:ext cx="167160" cy="646455"/>
              </a:xfrm>
              <a:custGeom>
                <a:avLst/>
                <a:gdLst>
                  <a:gd name="connsiteX0" fmla="*/ 154924 w 167160"/>
                  <a:gd name="connsiteY0" fmla="*/ 328580 h 646455"/>
                  <a:gd name="connsiteX1" fmla="*/ 153522 w 167160"/>
                  <a:gd name="connsiteY1" fmla="*/ 176465 h 646455"/>
                  <a:gd name="connsiteX2" fmla="*/ 156326 w 167160"/>
                  <a:gd name="connsiteY2" fmla="*/ 28556 h 646455"/>
                  <a:gd name="connsiteX3" fmla="*/ 117071 w 167160"/>
                  <a:gd name="connsiteY3" fmla="*/ 1217 h 646455"/>
                  <a:gd name="connsiteX4" fmla="*/ 66600 w 167160"/>
                  <a:gd name="connsiteY4" fmla="*/ 4722 h 646455"/>
                  <a:gd name="connsiteX5" fmla="*/ 5 w 167160"/>
                  <a:gd name="connsiteY5" fmla="*/ 32762 h 646455"/>
                  <a:gd name="connsiteX6" fmla="*/ 4211 w 167160"/>
                  <a:gd name="connsiteY6" fmla="*/ 67111 h 646455"/>
                  <a:gd name="connsiteX7" fmla="*/ 48374 w 167160"/>
                  <a:gd name="connsiteY7" fmla="*/ 269697 h 646455"/>
                  <a:gd name="connsiteX8" fmla="*/ 58889 w 167160"/>
                  <a:gd name="connsiteY8" fmla="*/ 316664 h 646455"/>
                  <a:gd name="connsiteX9" fmla="*/ 94639 w 167160"/>
                  <a:gd name="connsiteY9" fmla="*/ 517848 h 646455"/>
                  <a:gd name="connsiteX10" fmla="*/ 94639 w 167160"/>
                  <a:gd name="connsiteY10" fmla="*/ 619492 h 646455"/>
                  <a:gd name="connsiteX11" fmla="*/ 106556 w 167160"/>
                  <a:gd name="connsiteY11" fmla="*/ 646130 h 646455"/>
                  <a:gd name="connsiteX12" fmla="*/ 154223 w 167160"/>
                  <a:gd name="connsiteY12" fmla="*/ 631409 h 646455"/>
                  <a:gd name="connsiteX13" fmla="*/ 161233 w 167160"/>
                  <a:gd name="connsiteY13" fmla="*/ 606874 h 646455"/>
                  <a:gd name="connsiteX14" fmla="*/ 161934 w 167160"/>
                  <a:gd name="connsiteY14" fmla="*/ 521353 h 646455"/>
                  <a:gd name="connsiteX15" fmla="*/ 166841 w 167160"/>
                  <a:gd name="connsiteY15" fmla="*/ 411998 h 646455"/>
                  <a:gd name="connsiteX16" fmla="*/ 154924 w 167160"/>
                  <a:gd name="connsiteY16" fmla="*/ 328580 h 64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7160" h="646455">
                    <a:moveTo>
                      <a:pt x="154924" y="328580"/>
                    </a:moveTo>
                    <a:cubicBezTo>
                      <a:pt x="152822" y="251471"/>
                      <a:pt x="152120" y="221329"/>
                      <a:pt x="153522" y="176465"/>
                    </a:cubicBezTo>
                    <a:cubicBezTo>
                      <a:pt x="155625" y="136509"/>
                      <a:pt x="157728" y="54493"/>
                      <a:pt x="156326" y="28556"/>
                    </a:cubicBezTo>
                    <a:cubicBezTo>
                      <a:pt x="154924" y="-6494"/>
                      <a:pt x="125483" y="2619"/>
                      <a:pt x="117071" y="1217"/>
                    </a:cubicBezTo>
                    <a:cubicBezTo>
                      <a:pt x="102350" y="-185"/>
                      <a:pt x="84124" y="1217"/>
                      <a:pt x="66600" y="4722"/>
                    </a:cubicBezTo>
                    <a:cubicBezTo>
                      <a:pt x="66600" y="4722"/>
                      <a:pt x="-696" y="-17008"/>
                      <a:pt x="5" y="32762"/>
                    </a:cubicBezTo>
                    <a:cubicBezTo>
                      <a:pt x="5" y="39071"/>
                      <a:pt x="1407" y="58699"/>
                      <a:pt x="4211" y="67111"/>
                    </a:cubicBezTo>
                    <a:cubicBezTo>
                      <a:pt x="-6303" y="68513"/>
                      <a:pt x="37859" y="217824"/>
                      <a:pt x="48374" y="269697"/>
                    </a:cubicBezTo>
                    <a:cubicBezTo>
                      <a:pt x="52580" y="288624"/>
                      <a:pt x="58889" y="316664"/>
                      <a:pt x="58889" y="316664"/>
                    </a:cubicBezTo>
                    <a:cubicBezTo>
                      <a:pt x="69404" y="372743"/>
                      <a:pt x="83423" y="426018"/>
                      <a:pt x="94639" y="517848"/>
                    </a:cubicBezTo>
                    <a:cubicBezTo>
                      <a:pt x="100948" y="572526"/>
                      <a:pt x="98845" y="587246"/>
                      <a:pt x="94639" y="619492"/>
                    </a:cubicBezTo>
                    <a:cubicBezTo>
                      <a:pt x="93938" y="627904"/>
                      <a:pt x="91134" y="644728"/>
                      <a:pt x="106556" y="646130"/>
                    </a:cubicBezTo>
                    <a:cubicBezTo>
                      <a:pt x="124782" y="647532"/>
                      <a:pt x="139503" y="644728"/>
                      <a:pt x="154223" y="631409"/>
                    </a:cubicBezTo>
                    <a:cubicBezTo>
                      <a:pt x="164738" y="621595"/>
                      <a:pt x="161233" y="606874"/>
                      <a:pt x="161233" y="606874"/>
                    </a:cubicBezTo>
                    <a:cubicBezTo>
                      <a:pt x="161233" y="606874"/>
                      <a:pt x="158429" y="573927"/>
                      <a:pt x="161934" y="521353"/>
                    </a:cubicBezTo>
                    <a:cubicBezTo>
                      <a:pt x="164738" y="475088"/>
                      <a:pt x="168243" y="445646"/>
                      <a:pt x="166841" y="411998"/>
                    </a:cubicBezTo>
                    <a:cubicBezTo>
                      <a:pt x="166841" y="397979"/>
                      <a:pt x="159831" y="365733"/>
                      <a:pt x="154924" y="328580"/>
                    </a:cubicBezTo>
                    <a:close/>
                  </a:path>
                </a:pathLst>
              </a:custGeom>
              <a:solidFill>
                <a:srgbClr val="616B8C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15" name="그래픽 6">
              <a:extLst>
                <a:ext uri="{FF2B5EF4-FFF2-40B4-BE49-F238E27FC236}">
                  <a16:creationId xmlns:a16="http://schemas.microsoft.com/office/drawing/2014/main" id="{CA2BFF63-04F6-B2C4-9C51-A1BE42F1A3D7}"/>
                </a:ext>
              </a:extLst>
            </p:cNvPr>
            <p:cNvGrpSpPr/>
            <p:nvPr/>
          </p:nvGrpSpPr>
          <p:grpSpPr>
            <a:xfrm>
              <a:off x="4621220" y="2167867"/>
              <a:ext cx="648150" cy="828097"/>
              <a:chOff x="4621220" y="2167867"/>
              <a:chExt cx="648150" cy="828097"/>
            </a:xfrm>
          </p:grpSpPr>
          <p:sp>
            <p:nvSpPr>
              <p:cNvPr id="916" name="자유형: 도형 915">
                <a:extLst>
                  <a:ext uri="{FF2B5EF4-FFF2-40B4-BE49-F238E27FC236}">
                    <a16:creationId xmlns:a16="http://schemas.microsoft.com/office/drawing/2014/main" id="{5BDE9FD0-DDA4-D5DA-0943-E19851EECAA5}"/>
                  </a:ext>
                </a:extLst>
              </p:cNvPr>
              <p:cNvSpPr/>
              <p:nvPr/>
            </p:nvSpPr>
            <p:spPr>
              <a:xfrm>
                <a:off x="4897881" y="2350012"/>
                <a:ext cx="269546" cy="453944"/>
              </a:xfrm>
              <a:custGeom>
                <a:avLst/>
                <a:gdLst>
                  <a:gd name="connsiteX0" fmla="*/ 5351 w 269546"/>
                  <a:gd name="connsiteY0" fmla="*/ 143864 h 453944"/>
                  <a:gd name="connsiteX1" fmla="*/ 1145 w 269546"/>
                  <a:gd name="connsiteY1" fmla="*/ 49230 h 453944"/>
                  <a:gd name="connsiteX2" fmla="*/ 4650 w 269546"/>
                  <a:gd name="connsiteY2" fmla="*/ 33108 h 453944"/>
                  <a:gd name="connsiteX3" fmla="*/ 17969 w 269546"/>
                  <a:gd name="connsiteY3" fmla="*/ 9274 h 453944"/>
                  <a:gd name="connsiteX4" fmla="*/ 39699 w 269546"/>
                  <a:gd name="connsiteY4" fmla="*/ 161 h 453944"/>
                  <a:gd name="connsiteX5" fmla="*/ 142044 w 269546"/>
                  <a:gd name="connsiteY5" fmla="*/ 32407 h 453944"/>
                  <a:gd name="connsiteX6" fmla="*/ 257707 w 269546"/>
                  <a:gd name="connsiteY6" fmla="*/ 107413 h 453944"/>
                  <a:gd name="connsiteX7" fmla="*/ 260511 w 269546"/>
                  <a:gd name="connsiteY7" fmla="*/ 111619 h 453944"/>
                  <a:gd name="connsiteX8" fmla="*/ 248595 w 269546"/>
                  <a:gd name="connsiteY8" fmla="*/ 261631 h 453944"/>
                  <a:gd name="connsiteX9" fmla="*/ 248595 w 269546"/>
                  <a:gd name="connsiteY9" fmla="*/ 436879 h 453944"/>
                  <a:gd name="connsiteX10" fmla="*/ 201628 w 269546"/>
                  <a:gd name="connsiteY10" fmla="*/ 453001 h 453944"/>
                  <a:gd name="connsiteX11" fmla="*/ 27081 w 269546"/>
                  <a:gd name="connsiteY11" fmla="*/ 420055 h 453944"/>
                  <a:gd name="connsiteX12" fmla="*/ 27782 w 269546"/>
                  <a:gd name="connsiteY12" fmla="*/ 392716 h 453944"/>
                  <a:gd name="connsiteX13" fmla="*/ 31287 w 269546"/>
                  <a:gd name="connsiteY13" fmla="*/ 277053 h 453944"/>
                  <a:gd name="connsiteX14" fmla="*/ 5351 w 269546"/>
                  <a:gd name="connsiteY14" fmla="*/ 143864 h 453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9546" h="453944">
                    <a:moveTo>
                      <a:pt x="5351" y="143864"/>
                    </a:moveTo>
                    <a:cubicBezTo>
                      <a:pt x="-1659" y="95496"/>
                      <a:pt x="-257" y="59044"/>
                      <a:pt x="1145" y="49230"/>
                    </a:cubicBezTo>
                    <a:cubicBezTo>
                      <a:pt x="1846" y="42921"/>
                      <a:pt x="3248" y="38014"/>
                      <a:pt x="4650" y="33108"/>
                    </a:cubicBezTo>
                    <a:cubicBezTo>
                      <a:pt x="6753" y="25397"/>
                      <a:pt x="13763" y="14181"/>
                      <a:pt x="17969" y="9274"/>
                    </a:cubicBezTo>
                    <a:cubicBezTo>
                      <a:pt x="23576" y="2965"/>
                      <a:pt x="28483" y="2965"/>
                      <a:pt x="39699" y="161"/>
                    </a:cubicBezTo>
                    <a:cubicBezTo>
                      <a:pt x="46709" y="-1942"/>
                      <a:pt x="114004" y="16985"/>
                      <a:pt x="142044" y="32407"/>
                    </a:cubicBezTo>
                    <a:cubicBezTo>
                      <a:pt x="189010" y="56941"/>
                      <a:pt x="257707" y="101104"/>
                      <a:pt x="257707" y="107413"/>
                    </a:cubicBezTo>
                    <a:cubicBezTo>
                      <a:pt x="257707" y="107413"/>
                      <a:pt x="259109" y="109516"/>
                      <a:pt x="260511" y="111619"/>
                    </a:cubicBezTo>
                    <a:cubicBezTo>
                      <a:pt x="267521" y="124236"/>
                      <a:pt x="281541" y="157183"/>
                      <a:pt x="248595" y="261631"/>
                    </a:cubicBezTo>
                    <a:cubicBezTo>
                      <a:pt x="223359" y="341544"/>
                      <a:pt x="253501" y="430570"/>
                      <a:pt x="248595" y="436879"/>
                    </a:cubicBezTo>
                    <a:cubicBezTo>
                      <a:pt x="238781" y="449497"/>
                      <a:pt x="201628" y="453001"/>
                      <a:pt x="201628" y="453001"/>
                    </a:cubicBezTo>
                    <a:cubicBezTo>
                      <a:pt x="125921" y="457908"/>
                      <a:pt x="56523" y="443188"/>
                      <a:pt x="27081" y="420055"/>
                    </a:cubicBezTo>
                    <a:cubicBezTo>
                      <a:pt x="24277" y="417952"/>
                      <a:pt x="26380" y="408839"/>
                      <a:pt x="27782" y="392716"/>
                    </a:cubicBezTo>
                    <a:cubicBezTo>
                      <a:pt x="29885" y="368882"/>
                      <a:pt x="38297" y="341544"/>
                      <a:pt x="31287" y="277053"/>
                    </a:cubicBezTo>
                    <a:cubicBezTo>
                      <a:pt x="29885" y="261631"/>
                      <a:pt x="8856" y="166997"/>
                      <a:pt x="5351" y="143864"/>
                    </a:cubicBezTo>
                    <a:close/>
                  </a:path>
                </a:pathLst>
              </a:custGeom>
              <a:solidFill>
                <a:srgbClr val="BFCCD9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17" name="그래픽 6">
                <a:extLst>
                  <a:ext uri="{FF2B5EF4-FFF2-40B4-BE49-F238E27FC236}">
                    <a16:creationId xmlns:a16="http://schemas.microsoft.com/office/drawing/2014/main" id="{C1108BF0-BA24-EC21-F69A-4FF3CF9A302D}"/>
                  </a:ext>
                </a:extLst>
              </p:cNvPr>
              <p:cNvGrpSpPr/>
              <p:nvPr/>
            </p:nvGrpSpPr>
            <p:grpSpPr>
              <a:xfrm>
                <a:off x="4897019" y="2347341"/>
                <a:ext cx="280597" cy="552828"/>
                <a:chOff x="4897019" y="2347341"/>
                <a:chExt cx="280597" cy="552828"/>
              </a:xfrm>
            </p:grpSpPr>
            <p:sp>
              <p:nvSpPr>
                <p:cNvPr id="918" name="자유형: 도형 917">
                  <a:extLst>
                    <a:ext uri="{FF2B5EF4-FFF2-40B4-BE49-F238E27FC236}">
                      <a16:creationId xmlns:a16="http://schemas.microsoft.com/office/drawing/2014/main" id="{4C44AEF4-0697-D0AC-BB2A-E34DB804AC1D}"/>
                    </a:ext>
                  </a:extLst>
                </p:cNvPr>
                <p:cNvSpPr/>
                <p:nvPr/>
              </p:nvSpPr>
              <p:spPr>
                <a:xfrm>
                  <a:off x="4997159" y="2782869"/>
                  <a:ext cx="156852" cy="117300"/>
                </a:xfrm>
                <a:custGeom>
                  <a:avLst/>
                  <a:gdLst>
                    <a:gd name="connsiteX0" fmla="*/ 5 w 156852"/>
                    <a:gd name="connsiteY0" fmla="*/ 32762 h 117300"/>
                    <a:gd name="connsiteX1" fmla="*/ 66600 w 156852"/>
                    <a:gd name="connsiteY1" fmla="*/ 4722 h 117300"/>
                    <a:gd name="connsiteX2" fmla="*/ 117071 w 156852"/>
                    <a:gd name="connsiteY2" fmla="*/ 1217 h 117300"/>
                    <a:gd name="connsiteX3" fmla="*/ 156326 w 156852"/>
                    <a:gd name="connsiteY3" fmla="*/ 28556 h 117300"/>
                    <a:gd name="connsiteX4" fmla="*/ 156326 w 156852"/>
                    <a:gd name="connsiteY4" fmla="*/ 74821 h 117300"/>
                    <a:gd name="connsiteX5" fmla="*/ 155625 w 156852"/>
                    <a:gd name="connsiteY5" fmla="*/ 107768 h 117300"/>
                    <a:gd name="connsiteX6" fmla="*/ 91835 w 156852"/>
                    <a:gd name="connsiteY6" fmla="*/ 116881 h 117300"/>
                    <a:gd name="connsiteX7" fmla="*/ 42766 w 156852"/>
                    <a:gd name="connsiteY7" fmla="*/ 115479 h 117300"/>
                    <a:gd name="connsiteX8" fmla="*/ 3510 w 156852"/>
                    <a:gd name="connsiteY8" fmla="*/ 104263 h 117300"/>
                    <a:gd name="connsiteX9" fmla="*/ 5 w 156852"/>
                    <a:gd name="connsiteY9" fmla="*/ 32762 h 117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6852" h="117300">
                      <a:moveTo>
                        <a:pt x="5" y="32762"/>
                      </a:moveTo>
                      <a:cubicBezTo>
                        <a:pt x="-696" y="-17008"/>
                        <a:pt x="66600" y="4722"/>
                        <a:pt x="66600" y="4722"/>
                      </a:cubicBezTo>
                      <a:cubicBezTo>
                        <a:pt x="84825" y="1217"/>
                        <a:pt x="102350" y="-185"/>
                        <a:pt x="117071" y="1217"/>
                      </a:cubicBezTo>
                      <a:cubicBezTo>
                        <a:pt x="126184" y="1918"/>
                        <a:pt x="154924" y="-6494"/>
                        <a:pt x="156326" y="28556"/>
                      </a:cubicBezTo>
                      <a:cubicBezTo>
                        <a:pt x="157027" y="37669"/>
                        <a:pt x="157027" y="55194"/>
                        <a:pt x="156326" y="74821"/>
                      </a:cubicBezTo>
                      <a:cubicBezTo>
                        <a:pt x="156326" y="93748"/>
                        <a:pt x="155625" y="107768"/>
                        <a:pt x="155625" y="107768"/>
                      </a:cubicBezTo>
                      <a:cubicBezTo>
                        <a:pt x="135998" y="112675"/>
                        <a:pt x="98144" y="116881"/>
                        <a:pt x="91835" y="116881"/>
                      </a:cubicBezTo>
                      <a:cubicBezTo>
                        <a:pt x="79217" y="117582"/>
                        <a:pt x="56085" y="117582"/>
                        <a:pt x="42766" y="115479"/>
                      </a:cubicBezTo>
                      <a:cubicBezTo>
                        <a:pt x="17530" y="111974"/>
                        <a:pt x="4211" y="105665"/>
                        <a:pt x="3510" y="104263"/>
                      </a:cubicBezTo>
                      <a:cubicBezTo>
                        <a:pt x="5" y="84635"/>
                        <a:pt x="5" y="39772"/>
                        <a:pt x="5" y="32762"/>
                      </a:cubicBezTo>
                      <a:close/>
                    </a:path>
                  </a:pathLst>
                </a:custGeom>
                <a:solidFill>
                  <a:srgbClr val="37415E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19" name="자유형: 도형 918">
                  <a:extLst>
                    <a:ext uri="{FF2B5EF4-FFF2-40B4-BE49-F238E27FC236}">
                      <a16:creationId xmlns:a16="http://schemas.microsoft.com/office/drawing/2014/main" id="{6C5932F1-1DA0-61B5-F088-FEDCC1DD758E}"/>
                    </a:ext>
                  </a:extLst>
                </p:cNvPr>
                <p:cNvSpPr/>
                <p:nvPr/>
              </p:nvSpPr>
              <p:spPr>
                <a:xfrm>
                  <a:off x="4951539" y="2393634"/>
                  <a:ext cx="226076" cy="487851"/>
                </a:xfrm>
                <a:custGeom>
                  <a:avLst/>
                  <a:gdLst>
                    <a:gd name="connsiteX0" fmla="*/ 87684 w 226076"/>
                    <a:gd name="connsiteY0" fmla="*/ 16123 h 487851"/>
                    <a:gd name="connsiteX1" fmla="*/ 115724 w 226076"/>
                    <a:gd name="connsiteY1" fmla="*/ 0 h 487851"/>
                    <a:gd name="connsiteX2" fmla="*/ 204750 w 226076"/>
                    <a:gd name="connsiteY2" fmla="*/ 62388 h 487851"/>
                    <a:gd name="connsiteX3" fmla="*/ 207554 w 226076"/>
                    <a:gd name="connsiteY3" fmla="*/ 66594 h 487851"/>
                    <a:gd name="connsiteX4" fmla="*/ 199843 w 226076"/>
                    <a:gd name="connsiteY4" fmla="*/ 220111 h 487851"/>
                    <a:gd name="connsiteX5" fmla="*/ 207554 w 226076"/>
                    <a:gd name="connsiteY5" fmla="*/ 447934 h 487851"/>
                    <a:gd name="connsiteX6" fmla="*/ 152876 w 226076"/>
                    <a:gd name="connsiteY6" fmla="*/ 482983 h 487851"/>
                    <a:gd name="connsiteX7" fmla="*/ 45625 w 226076"/>
                    <a:gd name="connsiteY7" fmla="*/ 480179 h 487851"/>
                    <a:gd name="connsiteX8" fmla="*/ 60 w 226076"/>
                    <a:gd name="connsiteY8" fmla="*/ 396060 h 487851"/>
                    <a:gd name="connsiteX9" fmla="*/ 7070 w 226076"/>
                    <a:gd name="connsiteY9" fmla="*/ 152816 h 487851"/>
                    <a:gd name="connsiteX10" fmla="*/ 87684 w 226076"/>
                    <a:gd name="connsiteY10" fmla="*/ 16123 h 487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6076" h="487851">
                      <a:moveTo>
                        <a:pt x="87684" y="16123"/>
                      </a:moveTo>
                      <a:cubicBezTo>
                        <a:pt x="103106" y="9113"/>
                        <a:pt x="115724" y="0"/>
                        <a:pt x="115724" y="0"/>
                      </a:cubicBezTo>
                      <a:cubicBezTo>
                        <a:pt x="159185" y="26638"/>
                        <a:pt x="204750" y="56780"/>
                        <a:pt x="204750" y="62388"/>
                      </a:cubicBezTo>
                      <a:cubicBezTo>
                        <a:pt x="204750" y="62388"/>
                        <a:pt x="206152" y="64491"/>
                        <a:pt x="207554" y="66594"/>
                      </a:cubicBezTo>
                      <a:cubicBezTo>
                        <a:pt x="214563" y="79212"/>
                        <a:pt x="249613" y="114262"/>
                        <a:pt x="199843" y="220111"/>
                      </a:cubicBezTo>
                      <a:cubicBezTo>
                        <a:pt x="169700" y="284603"/>
                        <a:pt x="211759" y="440924"/>
                        <a:pt x="207554" y="447934"/>
                      </a:cubicBezTo>
                      <a:cubicBezTo>
                        <a:pt x="194936" y="467561"/>
                        <a:pt x="169700" y="479478"/>
                        <a:pt x="152876" y="482983"/>
                      </a:cubicBezTo>
                      <a:cubicBezTo>
                        <a:pt x="102405" y="491395"/>
                        <a:pt x="80674" y="487890"/>
                        <a:pt x="45625" y="480179"/>
                      </a:cubicBezTo>
                      <a:cubicBezTo>
                        <a:pt x="33708" y="477375"/>
                        <a:pt x="761" y="430409"/>
                        <a:pt x="60" y="396060"/>
                      </a:cubicBezTo>
                      <a:cubicBezTo>
                        <a:pt x="-641" y="318951"/>
                        <a:pt x="4967" y="226420"/>
                        <a:pt x="7070" y="152816"/>
                      </a:cubicBezTo>
                      <a:cubicBezTo>
                        <a:pt x="7070" y="105149"/>
                        <a:pt x="56139" y="44863"/>
                        <a:pt x="87684" y="16123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20" name="자유형: 도형 919">
                  <a:extLst>
                    <a:ext uri="{FF2B5EF4-FFF2-40B4-BE49-F238E27FC236}">
                      <a16:creationId xmlns:a16="http://schemas.microsoft.com/office/drawing/2014/main" id="{2A56D274-B8F6-EFF5-4DE6-E60C736FEBF2}"/>
                    </a:ext>
                  </a:extLst>
                </p:cNvPr>
                <p:cNvSpPr/>
                <p:nvPr/>
              </p:nvSpPr>
              <p:spPr>
                <a:xfrm>
                  <a:off x="4897019" y="2347341"/>
                  <a:ext cx="125381" cy="493187"/>
                </a:xfrm>
                <a:custGeom>
                  <a:avLst/>
                  <a:gdLst>
                    <a:gd name="connsiteX0" fmla="*/ 5512 w 125381"/>
                    <a:gd name="connsiteY0" fmla="*/ 147236 h 493187"/>
                    <a:gd name="connsiteX1" fmla="*/ 605 w 125381"/>
                    <a:gd name="connsiteY1" fmla="*/ 51901 h 493187"/>
                    <a:gd name="connsiteX2" fmla="*/ 4110 w 125381"/>
                    <a:gd name="connsiteY2" fmla="*/ 34376 h 493187"/>
                    <a:gd name="connsiteX3" fmla="*/ 14624 w 125381"/>
                    <a:gd name="connsiteY3" fmla="*/ 8440 h 493187"/>
                    <a:gd name="connsiteX4" fmla="*/ 36355 w 125381"/>
                    <a:gd name="connsiteY4" fmla="*/ 28 h 493187"/>
                    <a:gd name="connsiteX5" fmla="*/ 125381 w 125381"/>
                    <a:gd name="connsiteY5" fmla="*/ 26666 h 493187"/>
                    <a:gd name="connsiteX6" fmla="*/ 80518 w 125381"/>
                    <a:gd name="connsiteY6" fmla="*/ 45592 h 493187"/>
                    <a:gd name="connsiteX7" fmla="*/ 60890 w 125381"/>
                    <a:gd name="connsiteY7" fmla="*/ 198408 h 493187"/>
                    <a:gd name="connsiteX8" fmla="*/ 56684 w 125381"/>
                    <a:gd name="connsiteY8" fmla="*/ 439550 h 493187"/>
                    <a:gd name="connsiteX9" fmla="*/ 27943 w 125381"/>
                    <a:gd name="connsiteY9" fmla="*/ 492825 h 493187"/>
                    <a:gd name="connsiteX10" fmla="*/ 11119 w 125381"/>
                    <a:gd name="connsiteY10" fmla="*/ 482310 h 493187"/>
                    <a:gd name="connsiteX11" fmla="*/ 23737 w 125381"/>
                    <a:gd name="connsiteY11" fmla="*/ 391181 h 493187"/>
                    <a:gd name="connsiteX12" fmla="*/ 28644 w 125381"/>
                    <a:gd name="connsiteY12" fmla="*/ 278322 h 493187"/>
                    <a:gd name="connsiteX13" fmla="*/ 5512 w 125381"/>
                    <a:gd name="connsiteY13" fmla="*/ 147236 h 4931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381" h="493187">
                      <a:moveTo>
                        <a:pt x="5512" y="147236"/>
                      </a:moveTo>
                      <a:cubicBezTo>
                        <a:pt x="-1498" y="98868"/>
                        <a:pt x="-96" y="62416"/>
                        <a:pt x="605" y="51901"/>
                      </a:cubicBezTo>
                      <a:cubicBezTo>
                        <a:pt x="1306" y="45592"/>
                        <a:pt x="2708" y="39283"/>
                        <a:pt x="4110" y="34376"/>
                      </a:cubicBezTo>
                      <a:cubicBezTo>
                        <a:pt x="6213" y="26666"/>
                        <a:pt x="10418" y="13347"/>
                        <a:pt x="14624" y="8440"/>
                      </a:cubicBezTo>
                      <a:cubicBezTo>
                        <a:pt x="20232" y="2131"/>
                        <a:pt x="22335" y="729"/>
                        <a:pt x="36355" y="28"/>
                      </a:cubicBezTo>
                      <a:cubicBezTo>
                        <a:pt x="42664" y="-673"/>
                        <a:pt x="94537" y="11945"/>
                        <a:pt x="125381" y="26666"/>
                      </a:cubicBezTo>
                      <a:cubicBezTo>
                        <a:pt x="109258" y="24563"/>
                        <a:pt x="95238" y="22460"/>
                        <a:pt x="80518" y="45592"/>
                      </a:cubicBezTo>
                      <a:cubicBezTo>
                        <a:pt x="48272" y="96765"/>
                        <a:pt x="61591" y="170369"/>
                        <a:pt x="60890" y="198408"/>
                      </a:cubicBezTo>
                      <a:cubicBezTo>
                        <a:pt x="59488" y="273415"/>
                        <a:pt x="56684" y="356833"/>
                        <a:pt x="56684" y="439550"/>
                      </a:cubicBezTo>
                      <a:cubicBezTo>
                        <a:pt x="56684" y="451466"/>
                        <a:pt x="37757" y="497732"/>
                        <a:pt x="27943" y="492825"/>
                      </a:cubicBezTo>
                      <a:cubicBezTo>
                        <a:pt x="21634" y="489320"/>
                        <a:pt x="11820" y="484413"/>
                        <a:pt x="11119" y="482310"/>
                      </a:cubicBezTo>
                      <a:cubicBezTo>
                        <a:pt x="10418" y="479506"/>
                        <a:pt x="23036" y="410108"/>
                        <a:pt x="23737" y="391181"/>
                      </a:cubicBezTo>
                      <a:cubicBezTo>
                        <a:pt x="25139" y="363843"/>
                        <a:pt x="30747" y="304258"/>
                        <a:pt x="28644" y="278322"/>
                      </a:cubicBezTo>
                      <a:cubicBezTo>
                        <a:pt x="27943" y="263601"/>
                        <a:pt x="8316" y="170369"/>
                        <a:pt x="5512" y="147236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21" name="자유형: 도형 920">
                <a:extLst>
                  <a:ext uri="{FF2B5EF4-FFF2-40B4-BE49-F238E27FC236}">
                    <a16:creationId xmlns:a16="http://schemas.microsoft.com/office/drawing/2014/main" id="{C6BDF385-7663-4C3D-F109-53D03EB874BC}"/>
                  </a:ext>
                </a:extLst>
              </p:cNvPr>
              <p:cNvSpPr/>
              <p:nvPr/>
            </p:nvSpPr>
            <p:spPr>
              <a:xfrm>
                <a:off x="4926937" y="2352882"/>
                <a:ext cx="95462" cy="272079"/>
              </a:xfrm>
              <a:custGeom>
                <a:avLst/>
                <a:gdLst>
                  <a:gd name="connsiteX0" fmla="*/ 8539 w 95462"/>
                  <a:gd name="connsiteY0" fmla="*/ 159220 h 272079"/>
                  <a:gd name="connsiteX1" fmla="*/ 128 w 95462"/>
                  <a:gd name="connsiteY1" fmla="*/ 65287 h 272079"/>
                  <a:gd name="connsiteX2" fmla="*/ 31672 w 95462"/>
                  <a:gd name="connsiteY2" fmla="*/ 83513 h 272079"/>
                  <a:gd name="connsiteX3" fmla="*/ 9941 w 95462"/>
                  <a:gd name="connsiteY3" fmla="*/ 57576 h 272079"/>
                  <a:gd name="connsiteX4" fmla="*/ 61815 w 95462"/>
                  <a:gd name="connsiteY4" fmla="*/ 95 h 272079"/>
                  <a:gd name="connsiteX5" fmla="*/ 95462 w 95462"/>
                  <a:gd name="connsiteY5" fmla="*/ 21125 h 272079"/>
                  <a:gd name="connsiteX6" fmla="*/ 31672 w 95462"/>
                  <a:gd name="connsiteY6" fmla="*/ 144499 h 272079"/>
                  <a:gd name="connsiteX7" fmla="*/ 28868 w 95462"/>
                  <a:gd name="connsiteY7" fmla="*/ 272080 h 272079"/>
                  <a:gd name="connsiteX8" fmla="*/ 8539 w 95462"/>
                  <a:gd name="connsiteY8" fmla="*/ 159220 h 27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462" h="272079">
                    <a:moveTo>
                      <a:pt x="8539" y="159220"/>
                    </a:moveTo>
                    <a:cubicBezTo>
                      <a:pt x="1530" y="110852"/>
                      <a:pt x="-573" y="75101"/>
                      <a:pt x="128" y="65287"/>
                    </a:cubicBezTo>
                    <a:cubicBezTo>
                      <a:pt x="128" y="65287"/>
                      <a:pt x="31672" y="87018"/>
                      <a:pt x="31672" y="83513"/>
                    </a:cubicBezTo>
                    <a:cubicBezTo>
                      <a:pt x="32373" y="80709"/>
                      <a:pt x="7137" y="63184"/>
                      <a:pt x="9941" y="57576"/>
                    </a:cubicBezTo>
                    <a:cubicBezTo>
                      <a:pt x="14147" y="49865"/>
                      <a:pt x="27466" y="3600"/>
                      <a:pt x="61815" y="95"/>
                    </a:cubicBezTo>
                    <a:cubicBezTo>
                      <a:pt x="68124" y="-606"/>
                      <a:pt x="82845" y="2198"/>
                      <a:pt x="95462" y="21125"/>
                    </a:cubicBezTo>
                    <a:cubicBezTo>
                      <a:pt x="37981" y="33743"/>
                      <a:pt x="32373" y="97533"/>
                      <a:pt x="31672" y="144499"/>
                    </a:cubicBezTo>
                    <a:cubicBezTo>
                      <a:pt x="29569" y="230721"/>
                      <a:pt x="30270" y="205486"/>
                      <a:pt x="28868" y="272080"/>
                    </a:cubicBezTo>
                    <a:cubicBezTo>
                      <a:pt x="21858" y="227917"/>
                      <a:pt x="12044" y="182353"/>
                      <a:pt x="8539" y="159220"/>
                    </a:cubicBezTo>
                    <a:close/>
                  </a:path>
                </a:pathLst>
              </a:custGeom>
              <a:solidFill>
                <a:srgbClr val="37415E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2" name="자유형: 도형 921">
                <a:extLst>
                  <a:ext uri="{FF2B5EF4-FFF2-40B4-BE49-F238E27FC236}">
                    <a16:creationId xmlns:a16="http://schemas.microsoft.com/office/drawing/2014/main" id="{37DE6D53-D0F6-F57C-94AD-69EC8E0798A8}"/>
                  </a:ext>
                </a:extLst>
              </p:cNvPr>
              <p:cNvSpPr/>
              <p:nvPr/>
            </p:nvSpPr>
            <p:spPr>
              <a:xfrm>
                <a:off x="4969064" y="2348050"/>
                <a:ext cx="75666" cy="76427"/>
              </a:xfrm>
              <a:custGeom>
                <a:avLst/>
                <a:gdLst>
                  <a:gd name="connsiteX0" fmla="*/ 49130 w 75666"/>
                  <a:gd name="connsiteY0" fmla="*/ 6328 h 76427"/>
                  <a:gd name="connsiteX1" fmla="*/ 74365 w 75666"/>
                  <a:gd name="connsiteY1" fmla="*/ 19 h 76427"/>
                  <a:gd name="connsiteX2" fmla="*/ 75066 w 75666"/>
                  <a:gd name="connsiteY2" fmla="*/ 18946 h 76427"/>
                  <a:gd name="connsiteX3" fmla="*/ 20389 w 75666"/>
                  <a:gd name="connsiteY3" fmla="*/ 56800 h 76427"/>
                  <a:gd name="connsiteX4" fmla="*/ 60 w 75666"/>
                  <a:gd name="connsiteY4" fmla="*/ 76428 h 76427"/>
                  <a:gd name="connsiteX5" fmla="*/ 7070 w 75666"/>
                  <a:gd name="connsiteY5" fmla="*/ 39976 h 76427"/>
                  <a:gd name="connsiteX6" fmla="*/ 49130 w 75666"/>
                  <a:gd name="connsiteY6" fmla="*/ 6328 h 76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666" h="76427">
                    <a:moveTo>
                      <a:pt x="49130" y="6328"/>
                    </a:moveTo>
                    <a:cubicBezTo>
                      <a:pt x="60345" y="-682"/>
                      <a:pt x="74365" y="19"/>
                      <a:pt x="74365" y="19"/>
                    </a:cubicBezTo>
                    <a:cubicBezTo>
                      <a:pt x="72963" y="14039"/>
                      <a:pt x="77169" y="17544"/>
                      <a:pt x="75066" y="18946"/>
                    </a:cubicBezTo>
                    <a:cubicBezTo>
                      <a:pt x="59644" y="29461"/>
                      <a:pt x="20389" y="56800"/>
                      <a:pt x="20389" y="56800"/>
                    </a:cubicBezTo>
                    <a:cubicBezTo>
                      <a:pt x="9874" y="65913"/>
                      <a:pt x="9874" y="71521"/>
                      <a:pt x="60" y="76428"/>
                    </a:cubicBezTo>
                    <a:cubicBezTo>
                      <a:pt x="-641" y="56099"/>
                      <a:pt x="4967" y="44883"/>
                      <a:pt x="7070" y="39976"/>
                    </a:cubicBezTo>
                    <a:cubicBezTo>
                      <a:pt x="8472" y="36471"/>
                      <a:pt x="33007" y="16142"/>
                      <a:pt x="49130" y="6328"/>
                    </a:cubicBezTo>
                    <a:close/>
                  </a:path>
                </a:pathLst>
              </a:custGeom>
              <a:solidFill>
                <a:srgbClr val="F7F9FC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23" name="그래픽 6">
                <a:extLst>
                  <a:ext uri="{FF2B5EF4-FFF2-40B4-BE49-F238E27FC236}">
                    <a16:creationId xmlns:a16="http://schemas.microsoft.com/office/drawing/2014/main" id="{F1E071D9-F024-1832-EA43-7AFCB232E6EB}"/>
                  </a:ext>
                </a:extLst>
              </p:cNvPr>
              <p:cNvGrpSpPr/>
              <p:nvPr/>
            </p:nvGrpSpPr>
            <p:grpSpPr>
              <a:xfrm>
                <a:off x="4938281" y="2167867"/>
                <a:ext cx="169114" cy="239339"/>
                <a:chOff x="4938281" y="2167867"/>
                <a:chExt cx="169114" cy="239339"/>
              </a:xfrm>
            </p:grpSpPr>
            <p:sp>
              <p:nvSpPr>
                <p:cNvPr id="924" name="자유형: 도형 923">
                  <a:extLst>
                    <a:ext uri="{FF2B5EF4-FFF2-40B4-BE49-F238E27FC236}">
                      <a16:creationId xmlns:a16="http://schemas.microsoft.com/office/drawing/2014/main" id="{5A0C7CFF-3E83-2D60-1A86-A2951A93BE62}"/>
                    </a:ext>
                  </a:extLst>
                </p:cNvPr>
                <p:cNvSpPr/>
                <p:nvPr/>
              </p:nvSpPr>
              <p:spPr>
                <a:xfrm>
                  <a:off x="4984546" y="2305309"/>
                  <a:ext cx="84819" cy="101897"/>
                </a:xfrm>
                <a:custGeom>
                  <a:avLst/>
                  <a:gdLst>
                    <a:gd name="connsiteX0" fmla="*/ 81315 w 84819"/>
                    <a:gd name="connsiteY0" fmla="*/ 86222 h 101897"/>
                    <a:gd name="connsiteX1" fmla="*/ 18226 w 84819"/>
                    <a:gd name="connsiteY1" fmla="*/ 100242 h 101897"/>
                    <a:gd name="connsiteX2" fmla="*/ 0 w 84819"/>
                    <a:gd name="connsiteY2" fmla="*/ 84119 h 101897"/>
                    <a:gd name="connsiteX3" fmla="*/ 0 w 84819"/>
                    <a:gd name="connsiteY3" fmla="*/ 61687 h 101897"/>
                    <a:gd name="connsiteX4" fmla="*/ 84820 w 84819"/>
                    <a:gd name="connsiteY4" fmla="*/ 0 h 101897"/>
                    <a:gd name="connsiteX5" fmla="*/ 77810 w 84819"/>
                    <a:gd name="connsiteY5" fmla="*/ 61687 h 101897"/>
                    <a:gd name="connsiteX6" fmla="*/ 81315 w 84819"/>
                    <a:gd name="connsiteY6" fmla="*/ 86222 h 101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819" h="101897">
                      <a:moveTo>
                        <a:pt x="81315" y="86222"/>
                      </a:moveTo>
                      <a:cubicBezTo>
                        <a:pt x="81315" y="86222"/>
                        <a:pt x="49770" y="107953"/>
                        <a:pt x="18226" y="100242"/>
                      </a:cubicBezTo>
                      <a:cubicBezTo>
                        <a:pt x="3505" y="96737"/>
                        <a:pt x="0" y="84119"/>
                        <a:pt x="0" y="84119"/>
                      </a:cubicBezTo>
                      <a:lnTo>
                        <a:pt x="0" y="61687"/>
                      </a:lnTo>
                      <a:lnTo>
                        <a:pt x="84820" y="0"/>
                      </a:lnTo>
                      <a:cubicBezTo>
                        <a:pt x="84820" y="0"/>
                        <a:pt x="77810" y="50471"/>
                        <a:pt x="77810" y="61687"/>
                      </a:cubicBezTo>
                      <a:cubicBezTo>
                        <a:pt x="77810" y="68697"/>
                        <a:pt x="81315" y="86222"/>
                        <a:pt x="81315" y="86222"/>
                      </a:cubicBezTo>
                      <a:close/>
                    </a:path>
                  </a:pathLst>
                </a:custGeom>
                <a:solidFill>
                  <a:srgbClr val="E3B395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25" name="자유형: 도형 924">
                  <a:extLst>
                    <a:ext uri="{FF2B5EF4-FFF2-40B4-BE49-F238E27FC236}">
                      <a16:creationId xmlns:a16="http://schemas.microsoft.com/office/drawing/2014/main" id="{DE89CD58-6604-1182-CE7B-2088992CF0EE}"/>
                    </a:ext>
                  </a:extLst>
                </p:cNvPr>
                <p:cNvSpPr/>
                <p:nvPr/>
              </p:nvSpPr>
              <p:spPr>
                <a:xfrm>
                  <a:off x="4938281" y="2190682"/>
                  <a:ext cx="153144" cy="183592"/>
                </a:xfrm>
                <a:custGeom>
                  <a:avLst/>
                  <a:gdLst>
                    <a:gd name="connsiteX0" fmla="*/ 4907 w 153144"/>
                    <a:gd name="connsiteY0" fmla="*/ 29808 h 183592"/>
                    <a:gd name="connsiteX1" fmla="*/ 0 w 153144"/>
                    <a:gd name="connsiteY1" fmla="*/ 73269 h 183592"/>
                    <a:gd name="connsiteX2" fmla="*/ 4907 w 153144"/>
                    <a:gd name="connsiteY2" fmla="*/ 87289 h 183592"/>
                    <a:gd name="connsiteX3" fmla="*/ 2804 w 153144"/>
                    <a:gd name="connsiteY3" fmla="*/ 101309 h 183592"/>
                    <a:gd name="connsiteX4" fmla="*/ 34349 w 153144"/>
                    <a:gd name="connsiteY4" fmla="*/ 180521 h 183592"/>
                    <a:gd name="connsiteX5" fmla="*/ 64491 w 153144"/>
                    <a:gd name="connsiteY5" fmla="*/ 179820 h 183592"/>
                    <a:gd name="connsiteX6" fmla="*/ 114963 w 153144"/>
                    <a:gd name="connsiteY6" fmla="*/ 132853 h 183592"/>
                    <a:gd name="connsiteX7" fmla="*/ 133188 w 153144"/>
                    <a:gd name="connsiteY7" fmla="*/ 126544 h 183592"/>
                    <a:gd name="connsiteX8" fmla="*/ 109355 w 153144"/>
                    <a:gd name="connsiteY8" fmla="*/ 10180 h 183592"/>
                    <a:gd name="connsiteX9" fmla="*/ 4907 w 153144"/>
                    <a:gd name="connsiteY9" fmla="*/ 29808 h 183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3144" h="183592">
                      <a:moveTo>
                        <a:pt x="4907" y="29808"/>
                      </a:moveTo>
                      <a:cubicBezTo>
                        <a:pt x="1402" y="40322"/>
                        <a:pt x="0" y="55744"/>
                        <a:pt x="0" y="73269"/>
                      </a:cubicBezTo>
                      <a:cubicBezTo>
                        <a:pt x="0" y="76073"/>
                        <a:pt x="4206" y="81681"/>
                        <a:pt x="4907" y="87289"/>
                      </a:cubicBezTo>
                      <a:cubicBezTo>
                        <a:pt x="5608" y="92196"/>
                        <a:pt x="2804" y="94299"/>
                        <a:pt x="2804" y="101309"/>
                      </a:cubicBezTo>
                      <a:cubicBezTo>
                        <a:pt x="2804" y="140564"/>
                        <a:pt x="18226" y="174212"/>
                        <a:pt x="34349" y="180521"/>
                      </a:cubicBezTo>
                      <a:cubicBezTo>
                        <a:pt x="44863" y="184727"/>
                        <a:pt x="53275" y="184727"/>
                        <a:pt x="64491" y="179820"/>
                      </a:cubicBezTo>
                      <a:cubicBezTo>
                        <a:pt x="74305" y="175614"/>
                        <a:pt x="100242" y="157388"/>
                        <a:pt x="114963" y="132853"/>
                      </a:cubicBezTo>
                      <a:cubicBezTo>
                        <a:pt x="121972" y="137059"/>
                        <a:pt x="125477" y="137059"/>
                        <a:pt x="133188" y="126544"/>
                      </a:cubicBezTo>
                      <a:cubicBezTo>
                        <a:pt x="171743" y="75372"/>
                        <a:pt x="149311" y="27004"/>
                        <a:pt x="109355" y="10180"/>
                      </a:cubicBezTo>
                      <a:cubicBezTo>
                        <a:pt x="70099" y="-7345"/>
                        <a:pt x="17525" y="-3139"/>
                        <a:pt x="4907" y="29808"/>
                      </a:cubicBezTo>
                      <a:close/>
                    </a:path>
                  </a:pathLst>
                </a:custGeom>
                <a:solidFill>
                  <a:srgbClr val="FBD1B8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26" name="자유형: 도형 925">
                  <a:extLst>
                    <a:ext uri="{FF2B5EF4-FFF2-40B4-BE49-F238E27FC236}">
                      <a16:creationId xmlns:a16="http://schemas.microsoft.com/office/drawing/2014/main" id="{9BE02EB5-28E0-CE20-B1FC-CD4AF79E14EF}"/>
                    </a:ext>
                  </a:extLst>
                </p:cNvPr>
                <p:cNvSpPr/>
                <p:nvPr/>
              </p:nvSpPr>
              <p:spPr>
                <a:xfrm>
                  <a:off x="4938408" y="2167867"/>
                  <a:ext cx="168987" cy="155162"/>
                </a:xfrm>
                <a:custGeom>
                  <a:avLst/>
                  <a:gdLst>
                    <a:gd name="connsiteX0" fmla="*/ 11790 w 168987"/>
                    <a:gd name="connsiteY0" fmla="*/ 3553 h 155162"/>
                    <a:gd name="connsiteX1" fmla="*/ 12491 w 168987"/>
                    <a:gd name="connsiteY1" fmla="*/ 63838 h 155162"/>
                    <a:gd name="connsiteX2" fmla="*/ 48241 w 168987"/>
                    <a:gd name="connsiteY2" fmla="*/ 65941 h 155162"/>
                    <a:gd name="connsiteX3" fmla="*/ 73477 w 168987"/>
                    <a:gd name="connsiteY3" fmla="*/ 63138 h 155162"/>
                    <a:gd name="connsiteX4" fmla="*/ 65766 w 168987"/>
                    <a:gd name="connsiteY4" fmla="*/ 66642 h 155162"/>
                    <a:gd name="connsiteX5" fmla="*/ 95208 w 168987"/>
                    <a:gd name="connsiteY5" fmla="*/ 67343 h 155162"/>
                    <a:gd name="connsiteX6" fmla="*/ 96610 w 168987"/>
                    <a:gd name="connsiteY6" fmla="*/ 72250 h 155162"/>
                    <a:gd name="connsiteX7" fmla="*/ 102218 w 168987"/>
                    <a:gd name="connsiteY7" fmla="*/ 70848 h 155162"/>
                    <a:gd name="connsiteX8" fmla="*/ 96610 w 168987"/>
                    <a:gd name="connsiteY8" fmla="*/ 75054 h 155162"/>
                    <a:gd name="connsiteX9" fmla="*/ 98012 w 168987"/>
                    <a:gd name="connsiteY9" fmla="*/ 79961 h 155162"/>
                    <a:gd name="connsiteX10" fmla="*/ 112031 w 168987"/>
                    <a:gd name="connsiteY10" fmla="*/ 95383 h 155162"/>
                    <a:gd name="connsiteX11" fmla="*/ 110629 w 168987"/>
                    <a:gd name="connsiteY11" fmla="*/ 119217 h 155162"/>
                    <a:gd name="connsiteX12" fmla="*/ 126051 w 168987"/>
                    <a:gd name="connsiteY12" fmla="*/ 118516 h 155162"/>
                    <a:gd name="connsiteX13" fmla="*/ 138669 w 168987"/>
                    <a:gd name="connsiteY13" fmla="*/ 89775 h 155162"/>
                    <a:gd name="connsiteX14" fmla="*/ 129556 w 168987"/>
                    <a:gd name="connsiteY14" fmla="*/ 154967 h 155162"/>
                    <a:gd name="connsiteX15" fmla="*/ 160400 w 168987"/>
                    <a:gd name="connsiteY15" fmla="*/ 28789 h 155162"/>
                    <a:gd name="connsiteX16" fmla="*/ 11790 w 168987"/>
                    <a:gd name="connsiteY16" fmla="*/ 3553 h 1551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68987" h="155162">
                      <a:moveTo>
                        <a:pt x="11790" y="3553"/>
                      </a:moveTo>
                      <a:cubicBezTo>
                        <a:pt x="1976" y="-6261"/>
                        <a:pt x="-9240" y="56829"/>
                        <a:pt x="12491" y="63838"/>
                      </a:cubicBezTo>
                      <a:cubicBezTo>
                        <a:pt x="24408" y="68044"/>
                        <a:pt x="27212" y="65240"/>
                        <a:pt x="48241" y="65941"/>
                      </a:cubicBezTo>
                      <a:cubicBezTo>
                        <a:pt x="51045" y="65941"/>
                        <a:pt x="73477" y="63138"/>
                        <a:pt x="73477" y="63138"/>
                      </a:cubicBezTo>
                      <a:cubicBezTo>
                        <a:pt x="73477" y="63138"/>
                        <a:pt x="62962" y="66642"/>
                        <a:pt x="65766" y="66642"/>
                      </a:cubicBezTo>
                      <a:cubicBezTo>
                        <a:pt x="77683" y="66642"/>
                        <a:pt x="88198" y="67343"/>
                        <a:pt x="95208" y="67343"/>
                      </a:cubicBezTo>
                      <a:cubicBezTo>
                        <a:pt x="97311" y="67343"/>
                        <a:pt x="97311" y="70147"/>
                        <a:pt x="96610" y="72250"/>
                      </a:cubicBezTo>
                      <a:cubicBezTo>
                        <a:pt x="96610" y="72951"/>
                        <a:pt x="102218" y="70848"/>
                        <a:pt x="102218" y="70848"/>
                      </a:cubicBezTo>
                      <a:cubicBezTo>
                        <a:pt x="102218" y="70848"/>
                        <a:pt x="96610" y="74353"/>
                        <a:pt x="96610" y="75054"/>
                      </a:cubicBezTo>
                      <a:cubicBezTo>
                        <a:pt x="96610" y="77157"/>
                        <a:pt x="96610" y="78559"/>
                        <a:pt x="98012" y="79961"/>
                      </a:cubicBezTo>
                      <a:cubicBezTo>
                        <a:pt x="102218" y="86270"/>
                        <a:pt x="112732" y="86971"/>
                        <a:pt x="112031" y="95383"/>
                      </a:cubicBezTo>
                      <a:cubicBezTo>
                        <a:pt x="110629" y="103094"/>
                        <a:pt x="110629" y="119217"/>
                        <a:pt x="110629" y="119217"/>
                      </a:cubicBezTo>
                      <a:lnTo>
                        <a:pt x="126051" y="118516"/>
                      </a:lnTo>
                      <a:cubicBezTo>
                        <a:pt x="126051" y="118516"/>
                        <a:pt x="125350" y="87672"/>
                        <a:pt x="138669" y="89775"/>
                      </a:cubicBezTo>
                      <a:cubicBezTo>
                        <a:pt x="161101" y="93981"/>
                        <a:pt x="123948" y="159173"/>
                        <a:pt x="129556" y="154967"/>
                      </a:cubicBezTo>
                      <a:cubicBezTo>
                        <a:pt x="142174" y="145154"/>
                        <a:pt x="187738" y="81363"/>
                        <a:pt x="160400" y="28789"/>
                      </a:cubicBezTo>
                      <a:cubicBezTo>
                        <a:pt x="130257" y="-26589"/>
                        <a:pt x="26511" y="17573"/>
                        <a:pt x="11790" y="3553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27" name="자유형: 도형 926">
                <a:extLst>
                  <a:ext uri="{FF2B5EF4-FFF2-40B4-BE49-F238E27FC236}">
                    <a16:creationId xmlns:a16="http://schemas.microsoft.com/office/drawing/2014/main" id="{9F4C3E11-3F93-FCE9-E2DB-F7015420AA38}"/>
                  </a:ext>
                </a:extLst>
              </p:cNvPr>
              <p:cNvSpPr/>
              <p:nvPr/>
            </p:nvSpPr>
            <p:spPr>
              <a:xfrm>
                <a:off x="4993659" y="2350173"/>
                <a:ext cx="78623" cy="83417"/>
              </a:xfrm>
              <a:custGeom>
                <a:avLst/>
                <a:gdLst>
                  <a:gd name="connsiteX0" fmla="*/ 51873 w 78623"/>
                  <a:gd name="connsiteY0" fmla="*/ 25937 h 83417"/>
                  <a:gd name="connsiteX1" fmla="*/ 67996 w 78623"/>
                  <a:gd name="connsiteY1" fmla="*/ 7711 h 83417"/>
                  <a:gd name="connsiteX2" fmla="*/ 70099 w 78623"/>
                  <a:gd name="connsiteY2" fmla="*/ 0 h 83417"/>
                  <a:gd name="connsiteX3" fmla="*/ 77810 w 78623"/>
                  <a:gd name="connsiteY3" fmla="*/ 33648 h 83417"/>
                  <a:gd name="connsiteX4" fmla="*/ 0 w 78623"/>
                  <a:gd name="connsiteY4" fmla="*/ 83418 h 83417"/>
                  <a:gd name="connsiteX5" fmla="*/ 7010 w 78623"/>
                  <a:gd name="connsiteY5" fmla="*/ 46265 h 83417"/>
                  <a:gd name="connsiteX6" fmla="*/ 51873 w 78623"/>
                  <a:gd name="connsiteY6" fmla="*/ 25937 h 83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623" h="83417">
                    <a:moveTo>
                      <a:pt x="51873" y="25937"/>
                    </a:moveTo>
                    <a:cubicBezTo>
                      <a:pt x="60285" y="20329"/>
                      <a:pt x="65192" y="11917"/>
                      <a:pt x="67996" y="7711"/>
                    </a:cubicBezTo>
                    <a:cubicBezTo>
                      <a:pt x="69398" y="5608"/>
                      <a:pt x="70099" y="0"/>
                      <a:pt x="70099" y="0"/>
                    </a:cubicBezTo>
                    <a:cubicBezTo>
                      <a:pt x="75707" y="701"/>
                      <a:pt x="80614" y="31545"/>
                      <a:pt x="77810" y="33648"/>
                    </a:cubicBezTo>
                    <a:cubicBezTo>
                      <a:pt x="62388" y="44162"/>
                      <a:pt x="9814" y="80614"/>
                      <a:pt x="0" y="83418"/>
                    </a:cubicBezTo>
                    <a:cubicBezTo>
                      <a:pt x="3505" y="74305"/>
                      <a:pt x="3505" y="72202"/>
                      <a:pt x="7010" y="46265"/>
                    </a:cubicBezTo>
                    <a:cubicBezTo>
                      <a:pt x="7711" y="42760"/>
                      <a:pt x="35751" y="35050"/>
                      <a:pt x="51873" y="25937"/>
                    </a:cubicBezTo>
                    <a:close/>
                  </a:path>
                </a:pathLst>
              </a:custGeom>
              <a:solidFill>
                <a:srgbClr val="F7F9FC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8" name="자유형: 도형 927">
                <a:extLst>
                  <a:ext uri="{FF2B5EF4-FFF2-40B4-BE49-F238E27FC236}">
                    <a16:creationId xmlns:a16="http://schemas.microsoft.com/office/drawing/2014/main" id="{28AF495E-CE87-3CEA-0104-BEF19101C0CE}"/>
                  </a:ext>
                </a:extLst>
              </p:cNvPr>
              <p:cNvSpPr/>
              <p:nvPr/>
            </p:nvSpPr>
            <p:spPr>
              <a:xfrm>
                <a:off x="4957672" y="2390038"/>
                <a:ext cx="43698" cy="159090"/>
              </a:xfrm>
              <a:custGeom>
                <a:avLst/>
                <a:gdLst>
                  <a:gd name="connsiteX0" fmla="*/ 23369 w 43698"/>
                  <a:gd name="connsiteY0" fmla="*/ 91 h 159090"/>
                  <a:gd name="connsiteX1" fmla="*/ 40894 w 43698"/>
                  <a:gd name="connsiteY1" fmla="*/ 4998 h 159090"/>
                  <a:gd name="connsiteX2" fmla="*/ 43698 w 43698"/>
                  <a:gd name="connsiteY2" fmla="*/ 9905 h 159090"/>
                  <a:gd name="connsiteX3" fmla="*/ 40193 w 43698"/>
                  <a:gd name="connsiteY3" fmla="*/ 24626 h 159090"/>
                  <a:gd name="connsiteX4" fmla="*/ 31080 w 43698"/>
                  <a:gd name="connsiteY4" fmla="*/ 33739 h 159090"/>
                  <a:gd name="connsiteX5" fmla="*/ 26874 w 43698"/>
                  <a:gd name="connsiteY5" fmla="*/ 57572 h 159090"/>
                  <a:gd name="connsiteX6" fmla="*/ 15659 w 43698"/>
                  <a:gd name="connsiteY6" fmla="*/ 152907 h 159090"/>
                  <a:gd name="connsiteX7" fmla="*/ 12154 w 43698"/>
                  <a:gd name="connsiteY7" fmla="*/ 157814 h 159090"/>
                  <a:gd name="connsiteX8" fmla="*/ 237 w 43698"/>
                  <a:gd name="connsiteY8" fmla="*/ 149402 h 159090"/>
                  <a:gd name="connsiteX9" fmla="*/ 4443 w 43698"/>
                  <a:gd name="connsiteY9" fmla="*/ 61778 h 159090"/>
                  <a:gd name="connsiteX10" fmla="*/ 17061 w 43698"/>
                  <a:gd name="connsiteY10" fmla="*/ 33038 h 159090"/>
                  <a:gd name="connsiteX11" fmla="*/ 17762 w 43698"/>
                  <a:gd name="connsiteY11" fmla="*/ 4998 h 159090"/>
                  <a:gd name="connsiteX12" fmla="*/ 23369 w 43698"/>
                  <a:gd name="connsiteY12" fmla="*/ 91 h 159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698" h="159090">
                    <a:moveTo>
                      <a:pt x="23369" y="91"/>
                    </a:moveTo>
                    <a:cubicBezTo>
                      <a:pt x="31080" y="-610"/>
                      <a:pt x="37389" y="2895"/>
                      <a:pt x="40894" y="4998"/>
                    </a:cubicBezTo>
                    <a:cubicBezTo>
                      <a:pt x="42296" y="6400"/>
                      <a:pt x="43698" y="7802"/>
                      <a:pt x="43698" y="9905"/>
                    </a:cubicBezTo>
                    <a:cubicBezTo>
                      <a:pt x="43698" y="16214"/>
                      <a:pt x="42296" y="23224"/>
                      <a:pt x="40193" y="24626"/>
                    </a:cubicBezTo>
                    <a:cubicBezTo>
                      <a:pt x="38791" y="26028"/>
                      <a:pt x="33183" y="29533"/>
                      <a:pt x="31080" y="33739"/>
                    </a:cubicBezTo>
                    <a:cubicBezTo>
                      <a:pt x="28977" y="38646"/>
                      <a:pt x="27575" y="49862"/>
                      <a:pt x="26874" y="57572"/>
                    </a:cubicBezTo>
                    <a:cubicBezTo>
                      <a:pt x="25472" y="88416"/>
                      <a:pt x="17762" y="139589"/>
                      <a:pt x="15659" y="152907"/>
                    </a:cubicBezTo>
                    <a:cubicBezTo>
                      <a:pt x="15659" y="155010"/>
                      <a:pt x="14257" y="156412"/>
                      <a:pt x="12154" y="157814"/>
                    </a:cubicBezTo>
                    <a:cubicBezTo>
                      <a:pt x="5845" y="160618"/>
                      <a:pt x="237" y="159216"/>
                      <a:pt x="237" y="149402"/>
                    </a:cubicBezTo>
                    <a:cubicBezTo>
                      <a:pt x="-464" y="124868"/>
                      <a:pt x="237" y="81406"/>
                      <a:pt x="4443" y="61778"/>
                    </a:cubicBezTo>
                    <a:cubicBezTo>
                      <a:pt x="5845" y="55470"/>
                      <a:pt x="16360" y="37945"/>
                      <a:pt x="17061" y="33038"/>
                    </a:cubicBezTo>
                    <a:cubicBezTo>
                      <a:pt x="17762" y="30234"/>
                      <a:pt x="14257" y="14812"/>
                      <a:pt x="17762" y="4998"/>
                    </a:cubicBezTo>
                    <a:cubicBezTo>
                      <a:pt x="18463" y="1493"/>
                      <a:pt x="20566" y="91"/>
                      <a:pt x="23369" y="91"/>
                    </a:cubicBezTo>
                    <a:close/>
                  </a:path>
                </a:pathLst>
              </a:custGeom>
              <a:solidFill>
                <a:srgbClr val="0F98ED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9" name="자유형: 도형 928">
                <a:extLst>
                  <a:ext uri="{FF2B5EF4-FFF2-40B4-BE49-F238E27FC236}">
                    <a16:creationId xmlns:a16="http://schemas.microsoft.com/office/drawing/2014/main" id="{0F0476AA-3D7D-9883-E877-9B1891196806}"/>
                  </a:ext>
                </a:extLst>
              </p:cNvPr>
              <p:cNvSpPr/>
              <p:nvPr/>
            </p:nvSpPr>
            <p:spPr>
              <a:xfrm>
                <a:off x="4955806" y="2362791"/>
                <a:ext cx="131356" cy="263572"/>
              </a:xfrm>
              <a:custGeom>
                <a:avLst/>
                <a:gdLst>
                  <a:gd name="connsiteX0" fmla="*/ 89026 w 131356"/>
                  <a:gd name="connsiteY0" fmla="*/ 30844 h 263572"/>
                  <a:gd name="connsiteX1" fmla="*/ 113561 w 131356"/>
                  <a:gd name="connsiteY1" fmla="*/ 8412 h 263572"/>
                  <a:gd name="connsiteX2" fmla="*/ 113561 w 131356"/>
                  <a:gd name="connsiteY2" fmla="*/ 0 h 263572"/>
                  <a:gd name="connsiteX3" fmla="*/ 131085 w 131356"/>
                  <a:gd name="connsiteY3" fmla="*/ 43461 h 263572"/>
                  <a:gd name="connsiteX4" fmla="*/ 78511 w 131356"/>
                  <a:gd name="connsiteY4" fmla="*/ 95335 h 263572"/>
                  <a:gd name="connsiteX5" fmla="*/ 44162 w 131356"/>
                  <a:gd name="connsiteY5" fmla="*/ 95335 h 263572"/>
                  <a:gd name="connsiteX6" fmla="*/ 78511 w 131356"/>
                  <a:gd name="connsiteY6" fmla="*/ 104448 h 263572"/>
                  <a:gd name="connsiteX7" fmla="*/ 0 w 131356"/>
                  <a:gd name="connsiteY7" fmla="*/ 263573 h 263572"/>
                  <a:gd name="connsiteX8" fmla="*/ 2103 w 131356"/>
                  <a:gd name="connsiteY8" fmla="*/ 177351 h 263572"/>
                  <a:gd name="connsiteX9" fmla="*/ 89026 w 131356"/>
                  <a:gd name="connsiteY9" fmla="*/ 30844 h 263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1356" h="263572">
                    <a:moveTo>
                      <a:pt x="89026" y="30844"/>
                    </a:moveTo>
                    <a:cubicBezTo>
                      <a:pt x="102345" y="21030"/>
                      <a:pt x="110757" y="13319"/>
                      <a:pt x="113561" y="8412"/>
                    </a:cubicBezTo>
                    <a:cubicBezTo>
                      <a:pt x="115664" y="4907"/>
                      <a:pt x="113561" y="0"/>
                      <a:pt x="113561" y="0"/>
                    </a:cubicBezTo>
                    <a:cubicBezTo>
                      <a:pt x="122673" y="701"/>
                      <a:pt x="133188" y="42059"/>
                      <a:pt x="131085" y="43461"/>
                    </a:cubicBezTo>
                    <a:cubicBezTo>
                      <a:pt x="115664" y="53976"/>
                      <a:pt x="99541" y="60986"/>
                      <a:pt x="78511" y="95335"/>
                    </a:cubicBezTo>
                    <a:cubicBezTo>
                      <a:pt x="78511" y="95335"/>
                      <a:pt x="46265" y="92531"/>
                      <a:pt x="44162" y="95335"/>
                    </a:cubicBezTo>
                    <a:cubicBezTo>
                      <a:pt x="42059" y="97438"/>
                      <a:pt x="78511" y="104448"/>
                      <a:pt x="78511" y="104448"/>
                    </a:cubicBezTo>
                    <a:cubicBezTo>
                      <a:pt x="39957" y="138796"/>
                      <a:pt x="24535" y="172444"/>
                      <a:pt x="0" y="263573"/>
                    </a:cubicBezTo>
                    <a:cubicBezTo>
                      <a:pt x="1402" y="196979"/>
                      <a:pt x="0" y="263573"/>
                      <a:pt x="2103" y="177351"/>
                    </a:cubicBezTo>
                    <a:cubicBezTo>
                      <a:pt x="3505" y="131085"/>
                      <a:pt x="51873" y="56079"/>
                      <a:pt x="89026" y="30844"/>
                    </a:cubicBezTo>
                    <a:close/>
                  </a:path>
                </a:pathLst>
              </a:custGeom>
              <a:solidFill>
                <a:srgbClr val="37415E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0" name="자유형: 도형 929">
                <a:extLst>
                  <a:ext uri="{FF2B5EF4-FFF2-40B4-BE49-F238E27FC236}">
                    <a16:creationId xmlns:a16="http://schemas.microsoft.com/office/drawing/2014/main" id="{5DAA39D6-B589-6F53-AC50-32322EF79DE5}"/>
                  </a:ext>
                </a:extLst>
              </p:cNvPr>
              <p:cNvSpPr/>
              <p:nvPr/>
            </p:nvSpPr>
            <p:spPr>
              <a:xfrm>
                <a:off x="5033752" y="2741326"/>
                <a:ext cx="91073" cy="43206"/>
              </a:xfrm>
              <a:custGeom>
                <a:avLst/>
                <a:gdLst>
                  <a:gd name="connsiteX0" fmla="*/ 564 w 91073"/>
                  <a:gd name="connsiteY0" fmla="*/ 6309 h 43206"/>
                  <a:gd name="connsiteX1" fmla="*/ 89590 w 91073"/>
                  <a:gd name="connsiteY1" fmla="*/ 0 h 43206"/>
                  <a:gd name="connsiteX2" fmla="*/ 90291 w 91073"/>
                  <a:gd name="connsiteY2" fmla="*/ 32246 h 43206"/>
                  <a:gd name="connsiteX3" fmla="*/ 2667 w 91073"/>
                  <a:gd name="connsiteY3" fmla="*/ 35751 h 43206"/>
                  <a:gd name="connsiteX4" fmla="*/ 564 w 91073"/>
                  <a:gd name="connsiteY4" fmla="*/ 6309 h 43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073" h="43206">
                    <a:moveTo>
                      <a:pt x="564" y="6309"/>
                    </a:moveTo>
                    <a:lnTo>
                      <a:pt x="89590" y="0"/>
                    </a:lnTo>
                    <a:cubicBezTo>
                      <a:pt x="89590" y="0"/>
                      <a:pt x="92394" y="25937"/>
                      <a:pt x="90291" y="32246"/>
                    </a:cubicBezTo>
                    <a:cubicBezTo>
                      <a:pt x="86786" y="43461"/>
                      <a:pt x="5471" y="48368"/>
                      <a:pt x="2667" y="35751"/>
                    </a:cubicBezTo>
                    <a:cubicBezTo>
                      <a:pt x="564" y="28741"/>
                      <a:pt x="-838" y="9814"/>
                      <a:pt x="564" y="6309"/>
                    </a:cubicBezTo>
                    <a:close/>
                  </a:path>
                </a:pathLst>
              </a:custGeom>
              <a:solidFill>
                <a:srgbClr val="37415E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1" name="자유형: 도형 930">
                <a:extLst>
                  <a:ext uri="{FF2B5EF4-FFF2-40B4-BE49-F238E27FC236}">
                    <a16:creationId xmlns:a16="http://schemas.microsoft.com/office/drawing/2014/main" id="{B376E226-7560-9EDE-D5F1-0981E99831ED}"/>
                  </a:ext>
                </a:extLst>
              </p:cNvPr>
              <p:cNvSpPr/>
              <p:nvPr/>
            </p:nvSpPr>
            <p:spPr>
              <a:xfrm>
                <a:off x="4917952" y="2724502"/>
                <a:ext cx="10514" cy="37215"/>
              </a:xfrm>
              <a:custGeom>
                <a:avLst/>
                <a:gdLst>
                  <a:gd name="connsiteX0" fmla="*/ 5608 w 10514"/>
                  <a:gd name="connsiteY0" fmla="*/ 35751 h 37215"/>
                  <a:gd name="connsiteX1" fmla="*/ 0 w 10514"/>
                  <a:gd name="connsiteY1" fmla="*/ 36452 h 37215"/>
                  <a:gd name="connsiteX2" fmla="*/ 2103 w 10514"/>
                  <a:gd name="connsiteY2" fmla="*/ 11216 h 37215"/>
                  <a:gd name="connsiteX3" fmla="*/ 4206 w 10514"/>
                  <a:gd name="connsiteY3" fmla="*/ 0 h 37215"/>
                  <a:gd name="connsiteX4" fmla="*/ 10515 w 10514"/>
                  <a:gd name="connsiteY4" fmla="*/ 4907 h 37215"/>
                  <a:gd name="connsiteX5" fmla="*/ 5608 w 10514"/>
                  <a:gd name="connsiteY5" fmla="*/ 35751 h 37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14" h="37215">
                    <a:moveTo>
                      <a:pt x="5608" y="35751"/>
                    </a:moveTo>
                    <a:cubicBezTo>
                      <a:pt x="4907" y="37153"/>
                      <a:pt x="2103" y="37854"/>
                      <a:pt x="0" y="36452"/>
                    </a:cubicBezTo>
                    <a:cubicBezTo>
                      <a:pt x="0" y="26638"/>
                      <a:pt x="1402" y="16824"/>
                      <a:pt x="2103" y="11216"/>
                    </a:cubicBezTo>
                    <a:cubicBezTo>
                      <a:pt x="2804" y="8412"/>
                      <a:pt x="3505" y="4907"/>
                      <a:pt x="4206" y="0"/>
                    </a:cubicBezTo>
                    <a:lnTo>
                      <a:pt x="10515" y="4907"/>
                    </a:lnTo>
                    <a:cubicBezTo>
                      <a:pt x="10515" y="4907"/>
                      <a:pt x="7711" y="29442"/>
                      <a:pt x="5608" y="35751"/>
                    </a:cubicBezTo>
                    <a:close/>
                  </a:path>
                </a:pathLst>
              </a:custGeom>
              <a:solidFill>
                <a:srgbClr val="223475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2" name="자유형: 도형 931">
                <a:extLst>
                  <a:ext uri="{FF2B5EF4-FFF2-40B4-BE49-F238E27FC236}">
                    <a16:creationId xmlns:a16="http://schemas.microsoft.com/office/drawing/2014/main" id="{F0C40EA0-7FBB-403E-2D7F-1D1E9AAA55C5}"/>
                  </a:ext>
                </a:extLst>
              </p:cNvPr>
              <p:cNvSpPr/>
              <p:nvPr/>
            </p:nvSpPr>
            <p:spPr>
              <a:xfrm>
                <a:off x="4940248" y="2739247"/>
                <a:ext cx="10786" cy="14983"/>
              </a:xfrm>
              <a:custGeom>
                <a:avLst/>
                <a:gdLst>
                  <a:gd name="connsiteX0" fmla="*/ 136 w 10786"/>
                  <a:gd name="connsiteY0" fmla="*/ 3481 h 14983"/>
                  <a:gd name="connsiteX1" fmla="*/ 4342 w 10786"/>
                  <a:gd name="connsiteY1" fmla="*/ 13996 h 14983"/>
                  <a:gd name="connsiteX2" fmla="*/ 10651 w 10786"/>
                  <a:gd name="connsiteY2" fmla="*/ 11192 h 14983"/>
                  <a:gd name="connsiteX3" fmla="*/ 6445 w 10786"/>
                  <a:gd name="connsiteY3" fmla="*/ 677 h 14983"/>
                  <a:gd name="connsiteX4" fmla="*/ 136 w 10786"/>
                  <a:gd name="connsiteY4" fmla="*/ 3481 h 14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86" h="14983">
                    <a:moveTo>
                      <a:pt x="136" y="3481"/>
                    </a:moveTo>
                    <a:cubicBezTo>
                      <a:pt x="-565" y="6986"/>
                      <a:pt x="1538" y="11893"/>
                      <a:pt x="4342" y="13996"/>
                    </a:cubicBezTo>
                    <a:cubicBezTo>
                      <a:pt x="7146" y="16099"/>
                      <a:pt x="9950" y="14697"/>
                      <a:pt x="10651" y="11192"/>
                    </a:cubicBezTo>
                    <a:cubicBezTo>
                      <a:pt x="11352" y="7687"/>
                      <a:pt x="9249" y="2780"/>
                      <a:pt x="6445" y="677"/>
                    </a:cubicBezTo>
                    <a:cubicBezTo>
                      <a:pt x="3641" y="-725"/>
                      <a:pt x="837" y="-24"/>
                      <a:pt x="136" y="3481"/>
                    </a:cubicBezTo>
                    <a:close/>
                  </a:path>
                </a:pathLst>
              </a:custGeom>
              <a:solidFill>
                <a:srgbClr val="223475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3" name="자유형: 도형 932">
                <a:extLst>
                  <a:ext uri="{FF2B5EF4-FFF2-40B4-BE49-F238E27FC236}">
                    <a16:creationId xmlns:a16="http://schemas.microsoft.com/office/drawing/2014/main" id="{D3E40F5D-6CCB-B75A-D469-DEEAD13E2F45}"/>
                  </a:ext>
                </a:extLst>
              </p:cNvPr>
              <p:cNvSpPr/>
              <p:nvPr/>
            </p:nvSpPr>
            <p:spPr>
              <a:xfrm>
                <a:off x="4941650" y="2664631"/>
                <a:ext cx="10786" cy="15294"/>
              </a:xfrm>
              <a:custGeom>
                <a:avLst/>
                <a:gdLst>
                  <a:gd name="connsiteX0" fmla="*/ 136 w 10786"/>
                  <a:gd name="connsiteY0" fmla="*/ 3792 h 15294"/>
                  <a:gd name="connsiteX1" fmla="*/ 4342 w 10786"/>
                  <a:gd name="connsiteY1" fmla="*/ 14307 h 15294"/>
                  <a:gd name="connsiteX2" fmla="*/ 10651 w 10786"/>
                  <a:gd name="connsiteY2" fmla="*/ 11503 h 15294"/>
                  <a:gd name="connsiteX3" fmla="*/ 6445 w 10786"/>
                  <a:gd name="connsiteY3" fmla="*/ 988 h 15294"/>
                  <a:gd name="connsiteX4" fmla="*/ 136 w 10786"/>
                  <a:gd name="connsiteY4" fmla="*/ 3792 h 1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86" h="15294">
                    <a:moveTo>
                      <a:pt x="136" y="3792"/>
                    </a:moveTo>
                    <a:cubicBezTo>
                      <a:pt x="-565" y="7297"/>
                      <a:pt x="1538" y="12204"/>
                      <a:pt x="4342" y="14307"/>
                    </a:cubicBezTo>
                    <a:cubicBezTo>
                      <a:pt x="7146" y="16410"/>
                      <a:pt x="9950" y="15008"/>
                      <a:pt x="10651" y="11503"/>
                    </a:cubicBezTo>
                    <a:cubicBezTo>
                      <a:pt x="11352" y="7998"/>
                      <a:pt x="9249" y="3091"/>
                      <a:pt x="6445" y="988"/>
                    </a:cubicBezTo>
                    <a:cubicBezTo>
                      <a:pt x="3641" y="-1115"/>
                      <a:pt x="837" y="287"/>
                      <a:pt x="136" y="3792"/>
                    </a:cubicBezTo>
                    <a:close/>
                  </a:path>
                </a:pathLst>
              </a:custGeom>
              <a:solidFill>
                <a:srgbClr val="223475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34" name="그래픽 6">
                <a:extLst>
                  <a:ext uri="{FF2B5EF4-FFF2-40B4-BE49-F238E27FC236}">
                    <a16:creationId xmlns:a16="http://schemas.microsoft.com/office/drawing/2014/main" id="{86BE8E99-1B6D-8B97-1864-6873674D6947}"/>
                  </a:ext>
                </a:extLst>
              </p:cNvPr>
              <p:cNvGrpSpPr/>
              <p:nvPr/>
            </p:nvGrpSpPr>
            <p:grpSpPr>
              <a:xfrm>
                <a:off x="4621220" y="2397244"/>
                <a:ext cx="541689" cy="598720"/>
                <a:chOff x="4621220" y="2397244"/>
                <a:chExt cx="541689" cy="598720"/>
              </a:xfrm>
            </p:grpSpPr>
            <p:grpSp>
              <p:nvGrpSpPr>
                <p:cNvPr id="935" name="그래픽 6">
                  <a:extLst>
                    <a:ext uri="{FF2B5EF4-FFF2-40B4-BE49-F238E27FC236}">
                      <a16:creationId xmlns:a16="http://schemas.microsoft.com/office/drawing/2014/main" id="{607549C5-ECE2-BEC9-7C64-C692B54B52B9}"/>
                    </a:ext>
                  </a:extLst>
                </p:cNvPr>
                <p:cNvGrpSpPr/>
                <p:nvPr/>
              </p:nvGrpSpPr>
              <p:grpSpPr>
                <a:xfrm>
                  <a:off x="4621220" y="2397244"/>
                  <a:ext cx="528760" cy="598720"/>
                  <a:chOff x="4621220" y="2397244"/>
                  <a:chExt cx="528760" cy="598720"/>
                </a:xfrm>
              </p:grpSpPr>
              <p:sp>
                <p:nvSpPr>
                  <p:cNvPr id="936" name="자유형: 도형 935">
                    <a:extLst>
                      <a:ext uri="{FF2B5EF4-FFF2-40B4-BE49-F238E27FC236}">
                        <a16:creationId xmlns:a16="http://schemas.microsoft.com/office/drawing/2014/main" id="{53CEBD1A-9B2B-178E-9797-FC19EA7A63B4}"/>
                      </a:ext>
                    </a:extLst>
                  </p:cNvPr>
                  <p:cNvSpPr/>
                  <p:nvPr/>
                </p:nvSpPr>
                <p:spPr>
                  <a:xfrm>
                    <a:off x="4908839" y="2777778"/>
                    <a:ext cx="241140" cy="218186"/>
                  </a:xfrm>
                  <a:custGeom>
                    <a:avLst/>
                    <a:gdLst>
                      <a:gd name="connsiteX0" fmla="*/ 228523 w 241140"/>
                      <a:gd name="connsiteY0" fmla="*/ 157723 h 218186"/>
                      <a:gd name="connsiteX1" fmla="*/ 7711 w 241140"/>
                      <a:gd name="connsiteY1" fmla="*/ 0 h 218186"/>
                      <a:gd name="connsiteX2" fmla="*/ 2804 w 241140"/>
                      <a:gd name="connsiteY2" fmla="*/ 30844 h 218186"/>
                      <a:gd name="connsiteX3" fmla="*/ 4907 w 241140"/>
                      <a:gd name="connsiteY3" fmla="*/ 32947 h 218186"/>
                      <a:gd name="connsiteX4" fmla="*/ 1402 w 241140"/>
                      <a:gd name="connsiteY4" fmla="*/ 39957 h 218186"/>
                      <a:gd name="connsiteX5" fmla="*/ 0 w 241140"/>
                      <a:gd name="connsiteY5" fmla="*/ 51172 h 218186"/>
                      <a:gd name="connsiteX6" fmla="*/ 4206 w 241140"/>
                      <a:gd name="connsiteY6" fmla="*/ 54677 h 218186"/>
                      <a:gd name="connsiteX7" fmla="*/ 701 w 241140"/>
                      <a:gd name="connsiteY7" fmla="*/ 77810 h 218186"/>
                      <a:gd name="connsiteX8" fmla="*/ 21731 w 241140"/>
                      <a:gd name="connsiteY8" fmla="*/ 46966 h 218186"/>
                      <a:gd name="connsiteX9" fmla="*/ 29442 w 241140"/>
                      <a:gd name="connsiteY9" fmla="*/ 53976 h 218186"/>
                      <a:gd name="connsiteX10" fmla="*/ 34349 w 241140"/>
                      <a:gd name="connsiteY10" fmla="*/ 65192 h 218186"/>
                      <a:gd name="connsiteX11" fmla="*/ 62388 w 241140"/>
                      <a:gd name="connsiteY11" fmla="*/ 91129 h 218186"/>
                      <a:gd name="connsiteX12" fmla="*/ 186464 w 241140"/>
                      <a:gd name="connsiteY12" fmla="*/ 205391 h 218186"/>
                      <a:gd name="connsiteX13" fmla="*/ 213101 w 241140"/>
                      <a:gd name="connsiteY13" fmla="*/ 218008 h 218186"/>
                      <a:gd name="connsiteX14" fmla="*/ 239038 w 241140"/>
                      <a:gd name="connsiteY14" fmla="*/ 201886 h 218186"/>
                      <a:gd name="connsiteX15" fmla="*/ 240440 w 241140"/>
                      <a:gd name="connsiteY15" fmla="*/ 196979 h 218186"/>
                      <a:gd name="connsiteX16" fmla="*/ 241141 w 241140"/>
                      <a:gd name="connsiteY16" fmla="*/ 179454 h 218186"/>
                      <a:gd name="connsiteX17" fmla="*/ 228523 w 241140"/>
                      <a:gd name="connsiteY17" fmla="*/ 157723 h 2181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41140" h="218186">
                        <a:moveTo>
                          <a:pt x="228523" y="157723"/>
                        </a:moveTo>
                        <a:cubicBezTo>
                          <a:pt x="228523" y="157723"/>
                          <a:pt x="15422" y="4206"/>
                          <a:pt x="7711" y="0"/>
                        </a:cubicBezTo>
                        <a:cubicBezTo>
                          <a:pt x="6309" y="10515"/>
                          <a:pt x="4206" y="21731"/>
                          <a:pt x="2804" y="30844"/>
                        </a:cubicBezTo>
                        <a:cubicBezTo>
                          <a:pt x="3505" y="31545"/>
                          <a:pt x="4206" y="32246"/>
                          <a:pt x="4907" y="32947"/>
                        </a:cubicBezTo>
                        <a:cubicBezTo>
                          <a:pt x="3505" y="35751"/>
                          <a:pt x="2103" y="37854"/>
                          <a:pt x="1402" y="39957"/>
                        </a:cubicBezTo>
                        <a:cubicBezTo>
                          <a:pt x="701" y="46265"/>
                          <a:pt x="0" y="50471"/>
                          <a:pt x="0" y="51172"/>
                        </a:cubicBezTo>
                        <a:cubicBezTo>
                          <a:pt x="0" y="51873"/>
                          <a:pt x="2103" y="53275"/>
                          <a:pt x="4206" y="54677"/>
                        </a:cubicBezTo>
                        <a:cubicBezTo>
                          <a:pt x="2804" y="62388"/>
                          <a:pt x="1402" y="70099"/>
                          <a:pt x="701" y="77810"/>
                        </a:cubicBezTo>
                        <a:cubicBezTo>
                          <a:pt x="8412" y="69398"/>
                          <a:pt x="16123" y="58883"/>
                          <a:pt x="21731" y="46966"/>
                        </a:cubicBezTo>
                        <a:cubicBezTo>
                          <a:pt x="24535" y="49069"/>
                          <a:pt x="27339" y="51873"/>
                          <a:pt x="29442" y="53976"/>
                        </a:cubicBezTo>
                        <a:cubicBezTo>
                          <a:pt x="29442" y="59584"/>
                          <a:pt x="30844" y="63089"/>
                          <a:pt x="34349" y="65192"/>
                        </a:cubicBezTo>
                        <a:cubicBezTo>
                          <a:pt x="34349" y="65192"/>
                          <a:pt x="45564" y="75707"/>
                          <a:pt x="62388" y="91129"/>
                        </a:cubicBezTo>
                        <a:cubicBezTo>
                          <a:pt x="72202" y="100242"/>
                          <a:pt x="145806" y="170341"/>
                          <a:pt x="186464" y="205391"/>
                        </a:cubicBezTo>
                        <a:cubicBezTo>
                          <a:pt x="192773" y="210297"/>
                          <a:pt x="201885" y="217307"/>
                          <a:pt x="213101" y="218008"/>
                        </a:cubicBezTo>
                        <a:cubicBezTo>
                          <a:pt x="224317" y="219410"/>
                          <a:pt x="234832" y="212400"/>
                          <a:pt x="239038" y="201886"/>
                        </a:cubicBezTo>
                        <a:cubicBezTo>
                          <a:pt x="239739" y="200484"/>
                          <a:pt x="240440" y="198381"/>
                          <a:pt x="240440" y="196979"/>
                        </a:cubicBezTo>
                        <a:cubicBezTo>
                          <a:pt x="240440" y="192072"/>
                          <a:pt x="240440" y="186464"/>
                          <a:pt x="241141" y="179454"/>
                        </a:cubicBezTo>
                        <a:cubicBezTo>
                          <a:pt x="240440" y="172444"/>
                          <a:pt x="235533" y="164032"/>
                          <a:pt x="228523" y="157723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37" name="자유형: 도형 936">
                    <a:extLst>
                      <a:ext uri="{FF2B5EF4-FFF2-40B4-BE49-F238E27FC236}">
                        <a16:creationId xmlns:a16="http://schemas.microsoft.com/office/drawing/2014/main" id="{6C906AF3-DD0C-69E3-365C-5E83A6C9AA45}"/>
                      </a:ext>
                    </a:extLst>
                  </p:cNvPr>
                  <p:cNvSpPr/>
                  <p:nvPr/>
                </p:nvSpPr>
                <p:spPr>
                  <a:xfrm>
                    <a:off x="4643602" y="2435540"/>
                    <a:ext cx="206354" cy="394614"/>
                  </a:xfrm>
                  <a:custGeom>
                    <a:avLst/>
                    <a:gdLst>
                      <a:gd name="connsiteX0" fmla="*/ 141162 w 206354"/>
                      <a:gd name="connsiteY0" fmla="*/ 341537 h 394614"/>
                      <a:gd name="connsiteX1" fmla="*/ 119431 w 206354"/>
                      <a:gd name="connsiteY1" fmla="*/ 316302 h 394614"/>
                      <a:gd name="connsiteX2" fmla="*/ 78073 w 206354"/>
                      <a:gd name="connsiteY2" fmla="*/ 239192 h 394614"/>
                      <a:gd name="connsiteX3" fmla="*/ 59146 w 206354"/>
                      <a:gd name="connsiteY3" fmla="*/ 159980 h 394614"/>
                      <a:gd name="connsiteX4" fmla="*/ 63352 w 206354"/>
                      <a:gd name="connsiteY4" fmla="*/ 66048 h 394614"/>
                      <a:gd name="connsiteX5" fmla="*/ 99804 w 206354"/>
                      <a:gd name="connsiteY5" fmla="*/ 855 h 394614"/>
                      <a:gd name="connsiteX6" fmla="*/ 6572 w 206354"/>
                      <a:gd name="connsiteY6" fmla="*/ 82170 h 394614"/>
                      <a:gd name="connsiteX7" fmla="*/ 2366 w 206354"/>
                      <a:gd name="connsiteY7" fmla="*/ 176103 h 394614"/>
                      <a:gd name="connsiteX8" fmla="*/ 21293 w 206354"/>
                      <a:gd name="connsiteY8" fmla="*/ 255315 h 394614"/>
                      <a:gd name="connsiteX9" fmla="*/ 62651 w 206354"/>
                      <a:gd name="connsiteY9" fmla="*/ 332424 h 394614"/>
                      <a:gd name="connsiteX10" fmla="*/ 84382 w 206354"/>
                      <a:gd name="connsiteY10" fmla="*/ 357660 h 394614"/>
                      <a:gd name="connsiteX11" fmla="*/ 206354 w 206354"/>
                      <a:gd name="connsiteY11" fmla="*/ 377288 h 394614"/>
                      <a:gd name="connsiteX12" fmla="*/ 141162 w 206354"/>
                      <a:gd name="connsiteY12" fmla="*/ 341537 h 3946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06354" h="394614">
                        <a:moveTo>
                          <a:pt x="141162" y="341537"/>
                        </a:moveTo>
                        <a:cubicBezTo>
                          <a:pt x="133451" y="333826"/>
                          <a:pt x="125740" y="325414"/>
                          <a:pt x="119431" y="316302"/>
                        </a:cubicBezTo>
                        <a:cubicBezTo>
                          <a:pt x="102608" y="293870"/>
                          <a:pt x="88588" y="267933"/>
                          <a:pt x="78073" y="239192"/>
                        </a:cubicBezTo>
                        <a:cubicBezTo>
                          <a:pt x="68960" y="213957"/>
                          <a:pt x="61950" y="186618"/>
                          <a:pt x="59146" y="159980"/>
                        </a:cubicBezTo>
                        <a:cubicBezTo>
                          <a:pt x="54940" y="127034"/>
                          <a:pt x="56342" y="94788"/>
                          <a:pt x="63352" y="66048"/>
                        </a:cubicBezTo>
                        <a:cubicBezTo>
                          <a:pt x="71063" y="36606"/>
                          <a:pt x="83681" y="14875"/>
                          <a:pt x="99804" y="855"/>
                        </a:cubicBezTo>
                        <a:cubicBezTo>
                          <a:pt x="57744" y="-5454"/>
                          <a:pt x="21293" y="23287"/>
                          <a:pt x="6572" y="82170"/>
                        </a:cubicBezTo>
                        <a:cubicBezTo>
                          <a:pt x="-438" y="110911"/>
                          <a:pt x="-1840" y="143157"/>
                          <a:pt x="2366" y="176103"/>
                        </a:cubicBezTo>
                        <a:cubicBezTo>
                          <a:pt x="5871" y="202741"/>
                          <a:pt x="12180" y="229379"/>
                          <a:pt x="21293" y="255315"/>
                        </a:cubicBezTo>
                        <a:cubicBezTo>
                          <a:pt x="31807" y="283355"/>
                          <a:pt x="45827" y="309993"/>
                          <a:pt x="62651" y="332424"/>
                        </a:cubicBezTo>
                        <a:cubicBezTo>
                          <a:pt x="69661" y="341537"/>
                          <a:pt x="76671" y="349949"/>
                          <a:pt x="84382" y="357660"/>
                        </a:cubicBezTo>
                        <a:cubicBezTo>
                          <a:pt x="127843" y="399720"/>
                          <a:pt x="174109" y="405327"/>
                          <a:pt x="206354" y="377288"/>
                        </a:cubicBezTo>
                        <a:cubicBezTo>
                          <a:pt x="185325" y="374484"/>
                          <a:pt x="162893" y="362567"/>
                          <a:pt x="141162" y="341537"/>
                        </a:cubicBezTo>
                        <a:close/>
                      </a:path>
                    </a:pathLst>
                  </a:custGeom>
                  <a:solidFill>
                    <a:srgbClr val="FBDE21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38" name="자유형: 도형 937">
                    <a:extLst>
                      <a:ext uri="{FF2B5EF4-FFF2-40B4-BE49-F238E27FC236}">
                        <a16:creationId xmlns:a16="http://schemas.microsoft.com/office/drawing/2014/main" id="{EFC321D9-D3C6-43EE-4F6C-FBE4A521687B}"/>
                      </a:ext>
                    </a:extLst>
                  </p:cNvPr>
                  <p:cNvSpPr/>
                  <p:nvPr/>
                </p:nvSpPr>
                <p:spPr>
                  <a:xfrm>
                    <a:off x="4703449" y="2397244"/>
                    <a:ext cx="272815" cy="452736"/>
                  </a:xfrm>
                  <a:custGeom>
                    <a:avLst/>
                    <a:gdLst>
                      <a:gd name="connsiteX0" fmla="*/ 265676 w 272815"/>
                      <a:gd name="connsiteY0" fmla="*/ 207389 h 452736"/>
                      <a:gd name="connsiteX1" fmla="*/ 259367 w 272815"/>
                      <a:gd name="connsiteY1" fmla="*/ 180752 h 452736"/>
                      <a:gd name="connsiteX2" fmla="*/ 241141 w 272815"/>
                      <a:gd name="connsiteY2" fmla="*/ 130280 h 452736"/>
                      <a:gd name="connsiteX3" fmla="*/ 181557 w 272815"/>
                      <a:gd name="connsiteY3" fmla="*/ 43357 h 452736"/>
                      <a:gd name="connsiteX4" fmla="*/ 64491 w 272815"/>
                      <a:gd name="connsiteY4" fmla="*/ 3401 h 452736"/>
                      <a:gd name="connsiteX5" fmla="*/ 0 w 272815"/>
                      <a:gd name="connsiteY5" fmla="*/ 21627 h 452736"/>
                      <a:gd name="connsiteX6" fmla="*/ 6309 w 272815"/>
                      <a:gd name="connsiteY6" fmla="*/ 42656 h 452736"/>
                      <a:gd name="connsiteX7" fmla="*/ 105149 w 272815"/>
                      <a:gd name="connsiteY7" fmla="*/ 76304 h 452736"/>
                      <a:gd name="connsiteX8" fmla="*/ 158424 w 272815"/>
                      <a:gd name="connsiteY8" fmla="*/ 154114 h 452736"/>
                      <a:gd name="connsiteX9" fmla="*/ 183660 w 272815"/>
                      <a:gd name="connsiteY9" fmla="*/ 231223 h 452736"/>
                      <a:gd name="connsiteX10" fmla="*/ 189268 w 272815"/>
                      <a:gd name="connsiteY10" fmla="*/ 312538 h 452736"/>
                      <a:gd name="connsiteX11" fmla="*/ 182959 w 272815"/>
                      <a:gd name="connsiteY11" fmla="*/ 351093 h 452736"/>
                      <a:gd name="connsiteX12" fmla="*/ 116365 w 272815"/>
                      <a:gd name="connsiteY12" fmla="*/ 431707 h 452736"/>
                      <a:gd name="connsiteX13" fmla="*/ 122673 w 272815"/>
                      <a:gd name="connsiteY13" fmla="*/ 452736 h 452736"/>
                      <a:gd name="connsiteX14" fmla="*/ 187165 w 272815"/>
                      <a:gd name="connsiteY14" fmla="*/ 434511 h 452736"/>
                      <a:gd name="connsiteX15" fmla="*/ 265676 w 272815"/>
                      <a:gd name="connsiteY15" fmla="*/ 339176 h 452736"/>
                      <a:gd name="connsiteX16" fmla="*/ 272686 w 272815"/>
                      <a:gd name="connsiteY16" fmla="*/ 288704 h 452736"/>
                      <a:gd name="connsiteX17" fmla="*/ 265676 w 272815"/>
                      <a:gd name="connsiteY17" fmla="*/ 207389 h 4527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72815" h="452736">
                        <a:moveTo>
                          <a:pt x="265676" y="207389"/>
                        </a:moveTo>
                        <a:cubicBezTo>
                          <a:pt x="263573" y="198276"/>
                          <a:pt x="261470" y="189865"/>
                          <a:pt x="259367" y="180752"/>
                        </a:cubicBezTo>
                        <a:cubicBezTo>
                          <a:pt x="254460" y="163227"/>
                          <a:pt x="248151" y="146403"/>
                          <a:pt x="241141" y="130280"/>
                        </a:cubicBezTo>
                        <a:cubicBezTo>
                          <a:pt x="225719" y="95932"/>
                          <a:pt x="205390" y="65789"/>
                          <a:pt x="181557" y="43357"/>
                        </a:cubicBezTo>
                        <a:cubicBezTo>
                          <a:pt x="144404" y="6906"/>
                          <a:pt x="102345" y="-7114"/>
                          <a:pt x="64491" y="3401"/>
                        </a:cubicBezTo>
                        <a:lnTo>
                          <a:pt x="0" y="21627"/>
                        </a:lnTo>
                        <a:lnTo>
                          <a:pt x="6309" y="42656"/>
                        </a:lnTo>
                        <a:cubicBezTo>
                          <a:pt x="35751" y="32842"/>
                          <a:pt x="71501" y="42656"/>
                          <a:pt x="105149" y="76304"/>
                        </a:cubicBezTo>
                        <a:cubicBezTo>
                          <a:pt x="126178" y="96633"/>
                          <a:pt x="144404" y="123971"/>
                          <a:pt x="158424" y="154114"/>
                        </a:cubicBezTo>
                        <a:cubicBezTo>
                          <a:pt x="169640" y="178649"/>
                          <a:pt x="178052" y="204585"/>
                          <a:pt x="183660" y="231223"/>
                        </a:cubicBezTo>
                        <a:cubicBezTo>
                          <a:pt x="189268" y="258562"/>
                          <a:pt x="191371" y="286601"/>
                          <a:pt x="189268" y="312538"/>
                        </a:cubicBezTo>
                        <a:cubicBezTo>
                          <a:pt x="188567" y="325857"/>
                          <a:pt x="186464" y="338475"/>
                          <a:pt x="182959" y="351093"/>
                        </a:cubicBezTo>
                        <a:cubicBezTo>
                          <a:pt x="171042" y="396657"/>
                          <a:pt x="146507" y="424697"/>
                          <a:pt x="116365" y="431707"/>
                        </a:cubicBezTo>
                        <a:lnTo>
                          <a:pt x="122673" y="452736"/>
                        </a:lnTo>
                        <a:lnTo>
                          <a:pt x="187165" y="434511"/>
                        </a:lnTo>
                        <a:cubicBezTo>
                          <a:pt x="225018" y="423996"/>
                          <a:pt x="253058" y="389647"/>
                          <a:pt x="265676" y="339176"/>
                        </a:cubicBezTo>
                        <a:cubicBezTo>
                          <a:pt x="269882" y="323754"/>
                          <a:pt x="271985" y="306930"/>
                          <a:pt x="272686" y="288704"/>
                        </a:cubicBezTo>
                        <a:cubicBezTo>
                          <a:pt x="273386" y="262768"/>
                          <a:pt x="271284" y="235429"/>
                          <a:pt x="265676" y="207389"/>
                        </a:cubicBezTo>
                        <a:close/>
                      </a:path>
                    </a:pathLst>
                  </a:custGeom>
                  <a:solidFill>
                    <a:srgbClr val="FBA021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39" name="자유형: 도형 938">
                    <a:extLst>
                      <a:ext uri="{FF2B5EF4-FFF2-40B4-BE49-F238E27FC236}">
                        <a16:creationId xmlns:a16="http://schemas.microsoft.com/office/drawing/2014/main" id="{435C3B6C-323D-0A53-CBE7-CDC5E9073E9F}"/>
                      </a:ext>
                    </a:extLst>
                  </p:cNvPr>
                  <p:cNvSpPr/>
                  <p:nvPr/>
                </p:nvSpPr>
                <p:spPr>
                  <a:xfrm>
                    <a:off x="4621220" y="2414768"/>
                    <a:ext cx="294299" cy="437911"/>
                  </a:xfrm>
                  <a:custGeom>
                    <a:avLst/>
                    <a:gdLst>
                      <a:gd name="connsiteX0" fmla="*/ 6522 w 294299"/>
                      <a:gd name="connsiteY0" fmla="*/ 98035 h 437911"/>
                      <a:gd name="connsiteX1" fmla="*/ 13532 w 294299"/>
                      <a:gd name="connsiteY1" fmla="*/ 256459 h 437911"/>
                      <a:gd name="connsiteX2" fmla="*/ 91342 w 294299"/>
                      <a:gd name="connsiteY2" fmla="*/ 394554 h 437911"/>
                      <a:gd name="connsiteX3" fmla="*/ 208407 w 294299"/>
                      <a:gd name="connsiteY3" fmla="*/ 434511 h 437911"/>
                      <a:gd name="connsiteX4" fmla="*/ 286918 w 294299"/>
                      <a:gd name="connsiteY4" fmla="*/ 339176 h 437911"/>
                      <a:gd name="connsiteX5" fmla="*/ 280609 w 294299"/>
                      <a:gd name="connsiteY5" fmla="*/ 181453 h 437911"/>
                      <a:gd name="connsiteX6" fmla="*/ 202799 w 294299"/>
                      <a:gd name="connsiteY6" fmla="*/ 43357 h 437911"/>
                      <a:gd name="connsiteX7" fmla="*/ 85734 w 294299"/>
                      <a:gd name="connsiteY7" fmla="*/ 3401 h 437911"/>
                      <a:gd name="connsiteX8" fmla="*/ 6522 w 294299"/>
                      <a:gd name="connsiteY8" fmla="*/ 98035 h 437911"/>
                      <a:gd name="connsiteX9" fmla="*/ 186677 w 294299"/>
                      <a:gd name="connsiteY9" fmla="*/ 58779 h 437911"/>
                      <a:gd name="connsiteX10" fmla="*/ 264487 w 294299"/>
                      <a:gd name="connsiteY10" fmla="*/ 333568 h 437911"/>
                      <a:gd name="connsiteX11" fmla="*/ 106063 w 294299"/>
                      <a:gd name="connsiteY11" fmla="*/ 378431 h 437911"/>
                      <a:gd name="connsiteX12" fmla="*/ 28253 w 294299"/>
                      <a:gd name="connsiteY12" fmla="*/ 103643 h 437911"/>
                      <a:gd name="connsiteX13" fmla="*/ 186677 w 294299"/>
                      <a:gd name="connsiteY13" fmla="*/ 58779 h 437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94299" h="437911">
                        <a:moveTo>
                          <a:pt x="6522" y="98035"/>
                        </a:moveTo>
                        <a:cubicBezTo>
                          <a:pt x="-3993" y="144300"/>
                          <a:pt x="-1890" y="201080"/>
                          <a:pt x="13532" y="256459"/>
                        </a:cubicBezTo>
                        <a:cubicBezTo>
                          <a:pt x="28954" y="311837"/>
                          <a:pt x="56993" y="360907"/>
                          <a:pt x="91342" y="394554"/>
                        </a:cubicBezTo>
                        <a:cubicBezTo>
                          <a:pt x="128494" y="431006"/>
                          <a:pt x="170554" y="445026"/>
                          <a:pt x="208407" y="434511"/>
                        </a:cubicBezTo>
                        <a:cubicBezTo>
                          <a:pt x="246261" y="423996"/>
                          <a:pt x="274301" y="389647"/>
                          <a:pt x="286918" y="339176"/>
                        </a:cubicBezTo>
                        <a:cubicBezTo>
                          <a:pt x="298835" y="292910"/>
                          <a:pt x="296031" y="236831"/>
                          <a:pt x="280609" y="181453"/>
                        </a:cubicBezTo>
                        <a:cubicBezTo>
                          <a:pt x="265188" y="126074"/>
                          <a:pt x="237148" y="77005"/>
                          <a:pt x="202799" y="43357"/>
                        </a:cubicBezTo>
                        <a:cubicBezTo>
                          <a:pt x="165647" y="6906"/>
                          <a:pt x="123587" y="-7114"/>
                          <a:pt x="85734" y="3401"/>
                        </a:cubicBezTo>
                        <a:cubicBezTo>
                          <a:pt x="47880" y="13916"/>
                          <a:pt x="19140" y="41955"/>
                          <a:pt x="6522" y="98035"/>
                        </a:cubicBezTo>
                        <a:close/>
                        <a:moveTo>
                          <a:pt x="186677" y="58779"/>
                        </a:moveTo>
                        <a:cubicBezTo>
                          <a:pt x="251869" y="121868"/>
                          <a:pt x="286918" y="245243"/>
                          <a:pt x="264487" y="333568"/>
                        </a:cubicBezTo>
                        <a:cubicBezTo>
                          <a:pt x="242055" y="421893"/>
                          <a:pt x="171255" y="442222"/>
                          <a:pt x="106063" y="378431"/>
                        </a:cubicBezTo>
                        <a:cubicBezTo>
                          <a:pt x="40871" y="315342"/>
                          <a:pt x="5821" y="191967"/>
                          <a:pt x="28253" y="103643"/>
                        </a:cubicBezTo>
                        <a:cubicBezTo>
                          <a:pt x="50684" y="15318"/>
                          <a:pt x="121484" y="-5011"/>
                          <a:pt x="186677" y="58779"/>
                        </a:cubicBezTo>
                        <a:close/>
                      </a:path>
                    </a:pathLst>
                  </a:custGeom>
                  <a:solidFill>
                    <a:srgbClr val="FBB621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40" name="자유형: 도형 939">
                    <a:extLst>
                      <a:ext uri="{FF2B5EF4-FFF2-40B4-BE49-F238E27FC236}">
                        <a16:creationId xmlns:a16="http://schemas.microsoft.com/office/drawing/2014/main" id="{DF78731C-715C-4829-3A6D-4D72266AE0EA}"/>
                      </a:ext>
                    </a:extLst>
                  </p:cNvPr>
                  <p:cNvSpPr/>
                  <p:nvPr/>
                </p:nvSpPr>
                <p:spPr>
                  <a:xfrm>
                    <a:off x="4621411" y="2411159"/>
                    <a:ext cx="296541" cy="435315"/>
                  </a:xfrm>
                  <a:custGeom>
                    <a:avLst/>
                    <a:gdLst>
                      <a:gd name="connsiteX0" fmla="*/ 294438 w 296541"/>
                      <a:gd name="connsiteY0" fmla="*/ 248151 h 435315"/>
                      <a:gd name="connsiteX1" fmla="*/ 291634 w 296541"/>
                      <a:gd name="connsiteY1" fmla="*/ 222214 h 435315"/>
                      <a:gd name="connsiteX2" fmla="*/ 280418 w 296541"/>
                      <a:gd name="connsiteY2" fmla="*/ 173145 h 435315"/>
                      <a:gd name="connsiteX3" fmla="*/ 262893 w 296541"/>
                      <a:gd name="connsiteY3" fmla="*/ 128982 h 435315"/>
                      <a:gd name="connsiteX4" fmla="*/ 241864 w 296541"/>
                      <a:gd name="connsiteY4" fmla="*/ 89727 h 435315"/>
                      <a:gd name="connsiteX5" fmla="*/ 191392 w 296541"/>
                      <a:gd name="connsiteY5" fmla="*/ 30844 h 435315"/>
                      <a:gd name="connsiteX6" fmla="*/ 164054 w 296541"/>
                      <a:gd name="connsiteY6" fmla="*/ 12618 h 435315"/>
                      <a:gd name="connsiteX7" fmla="*/ 138117 w 296541"/>
                      <a:gd name="connsiteY7" fmla="*/ 2804 h 435315"/>
                      <a:gd name="connsiteX8" fmla="*/ 131808 w 296541"/>
                      <a:gd name="connsiteY8" fmla="*/ 1402 h 435315"/>
                      <a:gd name="connsiteX9" fmla="*/ 126200 w 296541"/>
                      <a:gd name="connsiteY9" fmla="*/ 701 h 435315"/>
                      <a:gd name="connsiteX10" fmla="*/ 115685 w 296541"/>
                      <a:gd name="connsiteY10" fmla="*/ 0 h 435315"/>
                      <a:gd name="connsiteX11" fmla="*/ 98862 w 296541"/>
                      <a:gd name="connsiteY11" fmla="*/ 1402 h 435315"/>
                      <a:gd name="connsiteX12" fmla="*/ 96759 w 296541"/>
                      <a:gd name="connsiteY12" fmla="*/ 2103 h 435315"/>
                      <a:gd name="connsiteX13" fmla="*/ 75028 w 296541"/>
                      <a:gd name="connsiteY13" fmla="*/ 9113 h 435315"/>
                      <a:gd name="connsiteX14" fmla="*/ 54699 w 296541"/>
                      <a:gd name="connsiteY14" fmla="*/ 20329 h 435315"/>
                      <a:gd name="connsiteX15" fmla="*/ 31566 w 296541"/>
                      <a:gd name="connsiteY15" fmla="*/ 42761 h 435315"/>
                      <a:gd name="connsiteX16" fmla="*/ 14042 w 296541"/>
                      <a:gd name="connsiteY16" fmla="*/ 75006 h 435315"/>
                      <a:gd name="connsiteX17" fmla="*/ 3527 w 296541"/>
                      <a:gd name="connsiteY17" fmla="*/ 114262 h 435315"/>
                      <a:gd name="connsiteX18" fmla="*/ 2826 w 296541"/>
                      <a:gd name="connsiteY18" fmla="*/ 205391 h 435315"/>
                      <a:gd name="connsiteX19" fmla="*/ 2826 w 296541"/>
                      <a:gd name="connsiteY19" fmla="*/ 207494 h 435315"/>
                      <a:gd name="connsiteX20" fmla="*/ 4228 w 296541"/>
                      <a:gd name="connsiteY20" fmla="*/ 114262 h 435315"/>
                      <a:gd name="connsiteX21" fmla="*/ 14743 w 296541"/>
                      <a:gd name="connsiteY21" fmla="*/ 75707 h 435315"/>
                      <a:gd name="connsiteX22" fmla="*/ 32267 w 296541"/>
                      <a:gd name="connsiteY22" fmla="*/ 44162 h 435315"/>
                      <a:gd name="connsiteX23" fmla="*/ 55400 w 296541"/>
                      <a:gd name="connsiteY23" fmla="*/ 22432 h 435315"/>
                      <a:gd name="connsiteX24" fmla="*/ 75028 w 296541"/>
                      <a:gd name="connsiteY24" fmla="*/ 11917 h 435315"/>
                      <a:gd name="connsiteX25" fmla="*/ 75028 w 296541"/>
                      <a:gd name="connsiteY25" fmla="*/ 11917 h 435315"/>
                      <a:gd name="connsiteX26" fmla="*/ 77832 w 296541"/>
                      <a:gd name="connsiteY26" fmla="*/ 11216 h 435315"/>
                      <a:gd name="connsiteX27" fmla="*/ 78533 w 296541"/>
                      <a:gd name="connsiteY27" fmla="*/ 11216 h 435315"/>
                      <a:gd name="connsiteX28" fmla="*/ 82739 w 296541"/>
                      <a:gd name="connsiteY28" fmla="*/ 9814 h 435315"/>
                      <a:gd name="connsiteX29" fmla="*/ 86244 w 296541"/>
                      <a:gd name="connsiteY29" fmla="*/ 9113 h 435315"/>
                      <a:gd name="connsiteX30" fmla="*/ 89749 w 296541"/>
                      <a:gd name="connsiteY30" fmla="*/ 8412 h 435315"/>
                      <a:gd name="connsiteX31" fmla="*/ 99563 w 296541"/>
                      <a:gd name="connsiteY31" fmla="*/ 6309 h 435315"/>
                      <a:gd name="connsiteX32" fmla="*/ 136715 w 296541"/>
                      <a:gd name="connsiteY32" fmla="*/ 7711 h 435315"/>
                      <a:gd name="connsiteX33" fmla="*/ 161951 w 296541"/>
                      <a:gd name="connsiteY33" fmla="*/ 17525 h 435315"/>
                      <a:gd name="connsiteX34" fmla="*/ 187887 w 296541"/>
                      <a:gd name="connsiteY34" fmla="*/ 35050 h 435315"/>
                      <a:gd name="connsiteX35" fmla="*/ 236256 w 296541"/>
                      <a:gd name="connsiteY35" fmla="*/ 93232 h 435315"/>
                      <a:gd name="connsiteX36" fmla="*/ 274109 w 296541"/>
                      <a:gd name="connsiteY36" fmla="*/ 175248 h 435315"/>
                      <a:gd name="connsiteX37" fmla="*/ 286026 w 296541"/>
                      <a:gd name="connsiteY37" fmla="*/ 222915 h 435315"/>
                      <a:gd name="connsiteX38" fmla="*/ 291634 w 296541"/>
                      <a:gd name="connsiteY38" fmla="*/ 274088 h 435315"/>
                      <a:gd name="connsiteX39" fmla="*/ 289531 w 296541"/>
                      <a:gd name="connsiteY39" fmla="*/ 327363 h 435315"/>
                      <a:gd name="connsiteX40" fmla="*/ 273408 w 296541"/>
                      <a:gd name="connsiteY40" fmla="*/ 379236 h 435315"/>
                      <a:gd name="connsiteX41" fmla="*/ 239060 w 296541"/>
                      <a:gd name="connsiteY41" fmla="*/ 421997 h 435315"/>
                      <a:gd name="connsiteX42" fmla="*/ 217329 w 296541"/>
                      <a:gd name="connsiteY42" fmla="*/ 433914 h 435315"/>
                      <a:gd name="connsiteX43" fmla="*/ 214525 w 296541"/>
                      <a:gd name="connsiteY43" fmla="*/ 435316 h 435315"/>
                      <a:gd name="connsiteX44" fmla="*/ 239060 w 296541"/>
                      <a:gd name="connsiteY44" fmla="*/ 422698 h 435315"/>
                      <a:gd name="connsiteX45" fmla="*/ 250276 w 296541"/>
                      <a:gd name="connsiteY45" fmla="*/ 414286 h 435315"/>
                      <a:gd name="connsiteX46" fmla="*/ 260089 w 296541"/>
                      <a:gd name="connsiteY46" fmla="*/ 404472 h 435315"/>
                      <a:gd name="connsiteX47" fmla="*/ 268501 w 296541"/>
                      <a:gd name="connsiteY47" fmla="*/ 393256 h 435315"/>
                      <a:gd name="connsiteX48" fmla="*/ 275511 w 296541"/>
                      <a:gd name="connsiteY48" fmla="*/ 381339 h 435315"/>
                      <a:gd name="connsiteX49" fmla="*/ 292335 w 296541"/>
                      <a:gd name="connsiteY49" fmla="*/ 328765 h 435315"/>
                      <a:gd name="connsiteX50" fmla="*/ 296541 w 296541"/>
                      <a:gd name="connsiteY50" fmla="*/ 274789 h 435315"/>
                      <a:gd name="connsiteX51" fmla="*/ 294438 w 296541"/>
                      <a:gd name="connsiteY51" fmla="*/ 248151 h 435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296541" h="435315">
                        <a:moveTo>
                          <a:pt x="294438" y="248151"/>
                        </a:moveTo>
                        <a:cubicBezTo>
                          <a:pt x="293737" y="239739"/>
                          <a:pt x="293036" y="230626"/>
                          <a:pt x="291634" y="222214"/>
                        </a:cubicBezTo>
                        <a:cubicBezTo>
                          <a:pt x="288830" y="205391"/>
                          <a:pt x="285325" y="188567"/>
                          <a:pt x="280418" y="173145"/>
                        </a:cubicBezTo>
                        <a:cubicBezTo>
                          <a:pt x="275511" y="157723"/>
                          <a:pt x="269202" y="143002"/>
                          <a:pt x="262893" y="128982"/>
                        </a:cubicBezTo>
                        <a:cubicBezTo>
                          <a:pt x="256585" y="114963"/>
                          <a:pt x="249575" y="101644"/>
                          <a:pt x="241864" y="89727"/>
                        </a:cubicBezTo>
                        <a:cubicBezTo>
                          <a:pt x="226442" y="65893"/>
                          <a:pt x="209618" y="45564"/>
                          <a:pt x="191392" y="30844"/>
                        </a:cubicBezTo>
                        <a:cubicBezTo>
                          <a:pt x="182279" y="23133"/>
                          <a:pt x="173167" y="17525"/>
                          <a:pt x="164054" y="12618"/>
                        </a:cubicBezTo>
                        <a:cubicBezTo>
                          <a:pt x="154941" y="7711"/>
                          <a:pt x="145828" y="4907"/>
                          <a:pt x="138117" y="2804"/>
                        </a:cubicBezTo>
                        <a:cubicBezTo>
                          <a:pt x="136014" y="2103"/>
                          <a:pt x="133911" y="2103"/>
                          <a:pt x="131808" y="1402"/>
                        </a:cubicBezTo>
                        <a:cubicBezTo>
                          <a:pt x="129705" y="1402"/>
                          <a:pt x="127602" y="701"/>
                          <a:pt x="126200" y="701"/>
                        </a:cubicBezTo>
                        <a:cubicBezTo>
                          <a:pt x="122695" y="0"/>
                          <a:pt x="119190" y="0"/>
                          <a:pt x="115685" y="0"/>
                        </a:cubicBezTo>
                        <a:cubicBezTo>
                          <a:pt x="109376" y="0"/>
                          <a:pt x="103768" y="701"/>
                          <a:pt x="98862" y="1402"/>
                        </a:cubicBezTo>
                        <a:cubicBezTo>
                          <a:pt x="98161" y="1402"/>
                          <a:pt x="97460" y="1402"/>
                          <a:pt x="96759" y="2103"/>
                        </a:cubicBezTo>
                        <a:cubicBezTo>
                          <a:pt x="93955" y="2804"/>
                          <a:pt x="79935" y="7010"/>
                          <a:pt x="75028" y="9113"/>
                        </a:cubicBezTo>
                        <a:cubicBezTo>
                          <a:pt x="68719" y="11917"/>
                          <a:pt x="61709" y="15422"/>
                          <a:pt x="54699" y="20329"/>
                        </a:cubicBezTo>
                        <a:cubicBezTo>
                          <a:pt x="46287" y="25937"/>
                          <a:pt x="38576" y="33648"/>
                          <a:pt x="31566" y="42761"/>
                        </a:cubicBezTo>
                        <a:cubicBezTo>
                          <a:pt x="24556" y="51873"/>
                          <a:pt x="18949" y="63089"/>
                          <a:pt x="14042" y="75006"/>
                        </a:cubicBezTo>
                        <a:cubicBezTo>
                          <a:pt x="9135" y="86923"/>
                          <a:pt x="6331" y="100242"/>
                          <a:pt x="3527" y="114262"/>
                        </a:cubicBezTo>
                        <a:cubicBezTo>
                          <a:pt x="-679" y="142301"/>
                          <a:pt x="-1380" y="173145"/>
                          <a:pt x="2826" y="205391"/>
                        </a:cubicBezTo>
                        <a:cubicBezTo>
                          <a:pt x="2826" y="206092"/>
                          <a:pt x="2826" y="206793"/>
                          <a:pt x="2826" y="207494"/>
                        </a:cubicBezTo>
                        <a:cubicBezTo>
                          <a:pt x="2826" y="207494"/>
                          <a:pt x="-3483" y="161929"/>
                          <a:pt x="4228" y="114262"/>
                        </a:cubicBezTo>
                        <a:cubicBezTo>
                          <a:pt x="6331" y="100242"/>
                          <a:pt x="10537" y="86923"/>
                          <a:pt x="14743" y="75707"/>
                        </a:cubicBezTo>
                        <a:cubicBezTo>
                          <a:pt x="19650" y="63790"/>
                          <a:pt x="25257" y="53275"/>
                          <a:pt x="32267" y="44162"/>
                        </a:cubicBezTo>
                        <a:cubicBezTo>
                          <a:pt x="39277" y="35050"/>
                          <a:pt x="46988" y="28040"/>
                          <a:pt x="55400" y="22432"/>
                        </a:cubicBezTo>
                        <a:cubicBezTo>
                          <a:pt x="61709" y="18226"/>
                          <a:pt x="68719" y="14721"/>
                          <a:pt x="75028" y="11917"/>
                        </a:cubicBezTo>
                        <a:cubicBezTo>
                          <a:pt x="75028" y="11917"/>
                          <a:pt x="75028" y="11917"/>
                          <a:pt x="75028" y="11917"/>
                        </a:cubicBezTo>
                        <a:cubicBezTo>
                          <a:pt x="75729" y="11216"/>
                          <a:pt x="77131" y="11216"/>
                          <a:pt x="77832" y="11216"/>
                        </a:cubicBezTo>
                        <a:cubicBezTo>
                          <a:pt x="77832" y="11216"/>
                          <a:pt x="78533" y="11216"/>
                          <a:pt x="78533" y="11216"/>
                        </a:cubicBezTo>
                        <a:cubicBezTo>
                          <a:pt x="79935" y="10515"/>
                          <a:pt x="81337" y="10515"/>
                          <a:pt x="82739" y="9814"/>
                        </a:cubicBezTo>
                        <a:cubicBezTo>
                          <a:pt x="84842" y="9113"/>
                          <a:pt x="85543" y="9113"/>
                          <a:pt x="86244" y="9113"/>
                        </a:cubicBezTo>
                        <a:cubicBezTo>
                          <a:pt x="86244" y="9113"/>
                          <a:pt x="87646" y="9113"/>
                          <a:pt x="89749" y="8412"/>
                        </a:cubicBezTo>
                        <a:cubicBezTo>
                          <a:pt x="91852" y="7711"/>
                          <a:pt x="95357" y="7010"/>
                          <a:pt x="99563" y="6309"/>
                        </a:cubicBezTo>
                        <a:cubicBezTo>
                          <a:pt x="107974" y="4907"/>
                          <a:pt x="121293" y="4206"/>
                          <a:pt x="136715" y="7711"/>
                        </a:cubicBezTo>
                        <a:cubicBezTo>
                          <a:pt x="144426" y="9814"/>
                          <a:pt x="152838" y="12618"/>
                          <a:pt x="161951" y="17525"/>
                        </a:cubicBezTo>
                        <a:cubicBezTo>
                          <a:pt x="170363" y="22432"/>
                          <a:pt x="179476" y="28040"/>
                          <a:pt x="187887" y="35050"/>
                        </a:cubicBezTo>
                        <a:cubicBezTo>
                          <a:pt x="205412" y="49770"/>
                          <a:pt x="221535" y="69398"/>
                          <a:pt x="236256" y="93232"/>
                        </a:cubicBezTo>
                        <a:cubicBezTo>
                          <a:pt x="250977" y="117066"/>
                          <a:pt x="264295" y="144404"/>
                          <a:pt x="274109" y="175248"/>
                        </a:cubicBezTo>
                        <a:cubicBezTo>
                          <a:pt x="279016" y="190670"/>
                          <a:pt x="283222" y="206793"/>
                          <a:pt x="286026" y="222915"/>
                        </a:cubicBezTo>
                        <a:cubicBezTo>
                          <a:pt x="288830" y="239739"/>
                          <a:pt x="290933" y="256563"/>
                          <a:pt x="291634" y="274088"/>
                        </a:cubicBezTo>
                        <a:cubicBezTo>
                          <a:pt x="292335" y="291613"/>
                          <a:pt x="291634" y="309838"/>
                          <a:pt x="289531" y="327363"/>
                        </a:cubicBezTo>
                        <a:cubicBezTo>
                          <a:pt x="286727" y="345589"/>
                          <a:pt x="281119" y="362413"/>
                          <a:pt x="273408" y="379236"/>
                        </a:cubicBezTo>
                        <a:cubicBezTo>
                          <a:pt x="265697" y="396060"/>
                          <a:pt x="253781" y="410781"/>
                          <a:pt x="239060" y="421997"/>
                        </a:cubicBezTo>
                        <a:cubicBezTo>
                          <a:pt x="231349" y="426904"/>
                          <a:pt x="225741" y="431110"/>
                          <a:pt x="217329" y="433914"/>
                        </a:cubicBezTo>
                        <a:cubicBezTo>
                          <a:pt x="216628" y="434615"/>
                          <a:pt x="215226" y="434615"/>
                          <a:pt x="214525" y="435316"/>
                        </a:cubicBezTo>
                        <a:cubicBezTo>
                          <a:pt x="222937" y="432512"/>
                          <a:pt x="232050" y="428306"/>
                          <a:pt x="239060" y="422698"/>
                        </a:cubicBezTo>
                        <a:cubicBezTo>
                          <a:pt x="243266" y="419894"/>
                          <a:pt x="246771" y="417090"/>
                          <a:pt x="250276" y="414286"/>
                        </a:cubicBezTo>
                        <a:cubicBezTo>
                          <a:pt x="253781" y="410781"/>
                          <a:pt x="257285" y="407977"/>
                          <a:pt x="260089" y="404472"/>
                        </a:cubicBezTo>
                        <a:cubicBezTo>
                          <a:pt x="262893" y="400967"/>
                          <a:pt x="265697" y="396761"/>
                          <a:pt x="268501" y="393256"/>
                        </a:cubicBezTo>
                        <a:cubicBezTo>
                          <a:pt x="271305" y="389050"/>
                          <a:pt x="273408" y="385545"/>
                          <a:pt x="275511" y="381339"/>
                        </a:cubicBezTo>
                        <a:cubicBezTo>
                          <a:pt x="283923" y="364516"/>
                          <a:pt x="289531" y="346991"/>
                          <a:pt x="292335" y="328765"/>
                        </a:cubicBezTo>
                        <a:cubicBezTo>
                          <a:pt x="295840" y="310539"/>
                          <a:pt x="296541" y="292314"/>
                          <a:pt x="296541" y="274789"/>
                        </a:cubicBezTo>
                        <a:cubicBezTo>
                          <a:pt x="295139" y="265676"/>
                          <a:pt x="295139" y="256563"/>
                          <a:pt x="294438" y="248151"/>
                        </a:cubicBezTo>
                        <a:close/>
                      </a:path>
                    </a:pathLst>
                  </a:custGeom>
                  <a:solidFill>
                    <a:srgbClr val="FBEA7B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941" name="그래픽 6">
                  <a:extLst>
                    <a:ext uri="{FF2B5EF4-FFF2-40B4-BE49-F238E27FC236}">
                      <a16:creationId xmlns:a16="http://schemas.microsoft.com/office/drawing/2014/main" id="{A97DF39D-3226-A14F-151C-6183BA9E789C}"/>
                    </a:ext>
                  </a:extLst>
                </p:cNvPr>
                <p:cNvGrpSpPr/>
                <p:nvPr/>
              </p:nvGrpSpPr>
              <p:grpSpPr>
                <a:xfrm>
                  <a:off x="4920907" y="2742051"/>
                  <a:ext cx="242002" cy="238313"/>
                  <a:chOff x="4920907" y="2742051"/>
                  <a:chExt cx="242002" cy="238313"/>
                </a:xfrm>
              </p:grpSpPr>
              <p:sp>
                <p:nvSpPr>
                  <p:cNvPr id="942" name="자유형: 도형 941">
                    <a:extLst>
                      <a:ext uri="{FF2B5EF4-FFF2-40B4-BE49-F238E27FC236}">
                        <a16:creationId xmlns:a16="http://schemas.microsoft.com/office/drawing/2014/main" id="{C5282F3B-DD08-235F-DF7F-0FBB9475866B}"/>
                      </a:ext>
                    </a:extLst>
                  </p:cNvPr>
                  <p:cNvSpPr/>
                  <p:nvPr/>
                </p:nvSpPr>
                <p:spPr>
                  <a:xfrm>
                    <a:off x="4920907" y="2742051"/>
                    <a:ext cx="74855" cy="74982"/>
                  </a:xfrm>
                  <a:custGeom>
                    <a:avLst/>
                    <a:gdLst>
                      <a:gd name="connsiteX0" fmla="*/ 23683 w 74855"/>
                      <a:gd name="connsiteY0" fmla="*/ 677 h 74982"/>
                      <a:gd name="connsiteX1" fmla="*/ 550 w 74855"/>
                      <a:gd name="connsiteY1" fmla="*/ 24511 h 74982"/>
                      <a:gd name="connsiteX2" fmla="*/ 3354 w 74855"/>
                      <a:gd name="connsiteY2" fmla="*/ 37129 h 74982"/>
                      <a:gd name="connsiteX3" fmla="*/ 42609 w 74855"/>
                      <a:gd name="connsiteY3" fmla="*/ 74982 h 74982"/>
                      <a:gd name="connsiteX4" fmla="*/ 74855 w 74855"/>
                      <a:gd name="connsiteY4" fmla="*/ 41335 h 74982"/>
                      <a:gd name="connsiteX5" fmla="*/ 35600 w 74855"/>
                      <a:gd name="connsiteY5" fmla="*/ 4182 h 74982"/>
                      <a:gd name="connsiteX6" fmla="*/ 34198 w 74855"/>
                      <a:gd name="connsiteY6" fmla="*/ 3481 h 74982"/>
                      <a:gd name="connsiteX7" fmla="*/ 23683 w 74855"/>
                      <a:gd name="connsiteY7" fmla="*/ 677 h 749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74855" h="74982">
                        <a:moveTo>
                          <a:pt x="23683" y="677"/>
                        </a:moveTo>
                        <a:cubicBezTo>
                          <a:pt x="13168" y="3481"/>
                          <a:pt x="3354" y="13996"/>
                          <a:pt x="550" y="24511"/>
                        </a:cubicBezTo>
                        <a:cubicBezTo>
                          <a:pt x="-852" y="30119"/>
                          <a:pt x="550" y="34325"/>
                          <a:pt x="3354" y="37129"/>
                        </a:cubicBezTo>
                        <a:cubicBezTo>
                          <a:pt x="3354" y="37129"/>
                          <a:pt x="42609" y="74982"/>
                          <a:pt x="42609" y="74982"/>
                        </a:cubicBezTo>
                        <a:lnTo>
                          <a:pt x="74855" y="41335"/>
                        </a:lnTo>
                        <a:lnTo>
                          <a:pt x="35600" y="4182"/>
                        </a:lnTo>
                        <a:cubicBezTo>
                          <a:pt x="35600" y="3481"/>
                          <a:pt x="34899" y="3481"/>
                          <a:pt x="34198" y="3481"/>
                        </a:cubicBezTo>
                        <a:cubicBezTo>
                          <a:pt x="32095" y="-24"/>
                          <a:pt x="28590" y="-725"/>
                          <a:pt x="23683" y="677"/>
                        </a:cubicBezTo>
                        <a:close/>
                      </a:path>
                    </a:pathLst>
                  </a:custGeom>
                  <a:solidFill>
                    <a:srgbClr val="FBCB21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43" name="자유형: 도형 942">
                    <a:extLst>
                      <a:ext uri="{FF2B5EF4-FFF2-40B4-BE49-F238E27FC236}">
                        <a16:creationId xmlns:a16="http://schemas.microsoft.com/office/drawing/2014/main" id="{30BBFF37-5062-809F-180F-16A9DA876099}"/>
                      </a:ext>
                    </a:extLst>
                  </p:cNvPr>
                  <p:cNvSpPr/>
                  <p:nvPr/>
                </p:nvSpPr>
                <p:spPr>
                  <a:xfrm>
                    <a:off x="4957371" y="2777209"/>
                    <a:ext cx="201020" cy="197547"/>
                  </a:xfrm>
                  <a:custGeom>
                    <a:avLst/>
                    <a:gdLst>
                      <a:gd name="connsiteX0" fmla="*/ 28577 w 201020"/>
                      <a:gd name="connsiteY0" fmla="*/ 1270 h 197547"/>
                      <a:gd name="connsiteX1" fmla="*/ 537 w 201020"/>
                      <a:gd name="connsiteY1" fmla="*/ 30010 h 197547"/>
                      <a:gd name="connsiteX2" fmla="*/ 4042 w 201020"/>
                      <a:gd name="connsiteY2" fmla="*/ 44731 h 197547"/>
                      <a:gd name="connsiteX3" fmla="*/ 149848 w 201020"/>
                      <a:gd name="connsiteY3" fmla="*/ 197547 h 197547"/>
                      <a:gd name="connsiteX4" fmla="*/ 201021 w 201020"/>
                      <a:gd name="connsiteY4" fmla="*/ 146375 h 197547"/>
                      <a:gd name="connsiteX5" fmla="*/ 43298 w 201020"/>
                      <a:gd name="connsiteY5" fmla="*/ 3373 h 197547"/>
                      <a:gd name="connsiteX6" fmla="*/ 41896 w 201020"/>
                      <a:gd name="connsiteY6" fmla="*/ 1971 h 197547"/>
                      <a:gd name="connsiteX7" fmla="*/ 28577 w 201020"/>
                      <a:gd name="connsiteY7" fmla="*/ 1270 h 197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1020" h="197547">
                        <a:moveTo>
                          <a:pt x="28577" y="1270"/>
                        </a:moveTo>
                        <a:cubicBezTo>
                          <a:pt x="15959" y="4775"/>
                          <a:pt x="3341" y="18094"/>
                          <a:pt x="537" y="30010"/>
                        </a:cubicBezTo>
                        <a:cubicBezTo>
                          <a:pt x="-865" y="37020"/>
                          <a:pt x="537" y="41927"/>
                          <a:pt x="4042" y="44731"/>
                        </a:cubicBezTo>
                        <a:cubicBezTo>
                          <a:pt x="4042" y="44731"/>
                          <a:pt x="149848" y="197547"/>
                          <a:pt x="149848" y="197547"/>
                        </a:cubicBezTo>
                        <a:lnTo>
                          <a:pt x="201021" y="146375"/>
                        </a:lnTo>
                        <a:lnTo>
                          <a:pt x="43298" y="3373"/>
                        </a:lnTo>
                        <a:cubicBezTo>
                          <a:pt x="42597" y="2672"/>
                          <a:pt x="42597" y="2672"/>
                          <a:pt x="41896" y="1971"/>
                        </a:cubicBezTo>
                        <a:cubicBezTo>
                          <a:pt x="39092" y="-132"/>
                          <a:pt x="34185" y="-833"/>
                          <a:pt x="28577" y="1270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44" name="자유형: 도형 943">
                    <a:extLst>
                      <a:ext uri="{FF2B5EF4-FFF2-40B4-BE49-F238E27FC236}">
                        <a16:creationId xmlns:a16="http://schemas.microsoft.com/office/drawing/2014/main" id="{2BB9DEF2-3EB3-7B09-EFBF-F5E1CD5DB233}"/>
                      </a:ext>
                    </a:extLst>
                  </p:cNvPr>
                  <p:cNvSpPr/>
                  <p:nvPr/>
                </p:nvSpPr>
                <p:spPr>
                  <a:xfrm>
                    <a:off x="5104140" y="2919754"/>
                    <a:ext cx="58733" cy="59532"/>
                  </a:xfrm>
                  <a:custGeom>
                    <a:avLst/>
                    <a:gdLst>
                      <a:gd name="connsiteX0" fmla="*/ 36727 w 58733"/>
                      <a:gd name="connsiteY0" fmla="*/ 1026 h 59532"/>
                      <a:gd name="connsiteX1" fmla="*/ 57757 w 58733"/>
                      <a:gd name="connsiteY1" fmla="*/ 21354 h 59532"/>
                      <a:gd name="connsiteX2" fmla="*/ 22007 w 58733"/>
                      <a:gd name="connsiteY2" fmla="*/ 58507 h 59532"/>
                      <a:gd name="connsiteX3" fmla="*/ 977 w 58733"/>
                      <a:gd name="connsiteY3" fmla="*/ 38178 h 59532"/>
                      <a:gd name="connsiteX4" fmla="*/ 36727 w 58733"/>
                      <a:gd name="connsiteY4" fmla="*/ 1026 h 595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8733" h="59532">
                        <a:moveTo>
                          <a:pt x="36727" y="1026"/>
                        </a:moveTo>
                        <a:cubicBezTo>
                          <a:pt x="52149" y="-3180"/>
                          <a:pt x="61963" y="5933"/>
                          <a:pt x="57757" y="21354"/>
                        </a:cubicBezTo>
                        <a:cubicBezTo>
                          <a:pt x="53551" y="37477"/>
                          <a:pt x="38129" y="53600"/>
                          <a:pt x="22007" y="58507"/>
                        </a:cubicBezTo>
                        <a:cubicBezTo>
                          <a:pt x="6585" y="62713"/>
                          <a:pt x="-3229" y="53600"/>
                          <a:pt x="977" y="38178"/>
                        </a:cubicBezTo>
                        <a:cubicBezTo>
                          <a:pt x="4482" y="22055"/>
                          <a:pt x="20605" y="5232"/>
                          <a:pt x="36727" y="1026"/>
                        </a:cubicBezTo>
                        <a:close/>
                      </a:path>
                    </a:pathLst>
                  </a:custGeom>
                  <a:solidFill>
                    <a:srgbClr val="272D42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45" name="자유형: 도형 944">
                    <a:extLst>
                      <a:ext uri="{FF2B5EF4-FFF2-40B4-BE49-F238E27FC236}">
                        <a16:creationId xmlns:a16="http://schemas.microsoft.com/office/drawing/2014/main" id="{4A0D802B-D0C8-A2CD-4795-DD4CF7D9DE7F}"/>
                      </a:ext>
                    </a:extLst>
                  </p:cNvPr>
                  <p:cNvSpPr/>
                  <p:nvPr/>
                </p:nvSpPr>
                <p:spPr>
                  <a:xfrm>
                    <a:off x="5103014" y="2918677"/>
                    <a:ext cx="59895" cy="61687"/>
                  </a:xfrm>
                  <a:custGeom>
                    <a:avLst/>
                    <a:gdLst>
                      <a:gd name="connsiteX0" fmla="*/ 37854 w 59895"/>
                      <a:gd name="connsiteY0" fmla="*/ 2103 h 61687"/>
                      <a:gd name="connsiteX1" fmla="*/ 35751 w 59895"/>
                      <a:gd name="connsiteY1" fmla="*/ 2804 h 61687"/>
                      <a:gd name="connsiteX2" fmla="*/ 35050 w 59895"/>
                      <a:gd name="connsiteY2" fmla="*/ 3505 h 61687"/>
                      <a:gd name="connsiteX3" fmla="*/ 33648 w 59895"/>
                      <a:gd name="connsiteY3" fmla="*/ 4206 h 61687"/>
                      <a:gd name="connsiteX4" fmla="*/ 32246 w 59895"/>
                      <a:gd name="connsiteY4" fmla="*/ 4907 h 61687"/>
                      <a:gd name="connsiteX5" fmla="*/ 30844 w 59895"/>
                      <a:gd name="connsiteY5" fmla="*/ 5608 h 61687"/>
                      <a:gd name="connsiteX6" fmla="*/ 23133 w 59895"/>
                      <a:gd name="connsiteY6" fmla="*/ 10515 h 61687"/>
                      <a:gd name="connsiteX7" fmla="*/ 14721 w 59895"/>
                      <a:gd name="connsiteY7" fmla="*/ 18226 h 61687"/>
                      <a:gd name="connsiteX8" fmla="*/ 7010 w 59895"/>
                      <a:gd name="connsiteY8" fmla="*/ 29442 h 61687"/>
                      <a:gd name="connsiteX9" fmla="*/ 4206 w 59895"/>
                      <a:gd name="connsiteY9" fmla="*/ 36452 h 61687"/>
                      <a:gd name="connsiteX10" fmla="*/ 3505 w 59895"/>
                      <a:gd name="connsiteY10" fmla="*/ 38555 h 61687"/>
                      <a:gd name="connsiteX11" fmla="*/ 3505 w 59895"/>
                      <a:gd name="connsiteY11" fmla="*/ 39256 h 61687"/>
                      <a:gd name="connsiteX12" fmla="*/ 3505 w 59895"/>
                      <a:gd name="connsiteY12" fmla="*/ 39256 h 61687"/>
                      <a:gd name="connsiteX13" fmla="*/ 3505 w 59895"/>
                      <a:gd name="connsiteY13" fmla="*/ 39957 h 61687"/>
                      <a:gd name="connsiteX14" fmla="*/ 2804 w 59895"/>
                      <a:gd name="connsiteY14" fmla="*/ 43462 h 61687"/>
                      <a:gd name="connsiteX15" fmla="*/ 3505 w 59895"/>
                      <a:gd name="connsiteY15" fmla="*/ 51172 h 61687"/>
                      <a:gd name="connsiteX16" fmla="*/ 7711 w 59895"/>
                      <a:gd name="connsiteY16" fmla="*/ 57481 h 61687"/>
                      <a:gd name="connsiteX17" fmla="*/ 15422 w 59895"/>
                      <a:gd name="connsiteY17" fmla="*/ 60285 h 61687"/>
                      <a:gd name="connsiteX18" fmla="*/ 19628 w 59895"/>
                      <a:gd name="connsiteY18" fmla="*/ 60285 h 61687"/>
                      <a:gd name="connsiteX19" fmla="*/ 23834 w 59895"/>
                      <a:gd name="connsiteY19" fmla="*/ 59584 h 61687"/>
                      <a:gd name="connsiteX20" fmla="*/ 25937 w 59895"/>
                      <a:gd name="connsiteY20" fmla="*/ 58883 h 61687"/>
                      <a:gd name="connsiteX21" fmla="*/ 26638 w 59895"/>
                      <a:gd name="connsiteY21" fmla="*/ 58883 h 61687"/>
                      <a:gd name="connsiteX22" fmla="*/ 27339 w 59895"/>
                      <a:gd name="connsiteY22" fmla="*/ 58182 h 61687"/>
                      <a:gd name="connsiteX23" fmla="*/ 29442 w 59895"/>
                      <a:gd name="connsiteY23" fmla="*/ 57481 h 61687"/>
                      <a:gd name="connsiteX24" fmla="*/ 31545 w 59895"/>
                      <a:gd name="connsiteY24" fmla="*/ 56780 h 61687"/>
                      <a:gd name="connsiteX25" fmla="*/ 32246 w 59895"/>
                      <a:gd name="connsiteY25" fmla="*/ 56079 h 61687"/>
                      <a:gd name="connsiteX26" fmla="*/ 32947 w 59895"/>
                      <a:gd name="connsiteY26" fmla="*/ 55378 h 61687"/>
                      <a:gd name="connsiteX27" fmla="*/ 35050 w 59895"/>
                      <a:gd name="connsiteY27" fmla="*/ 53976 h 61687"/>
                      <a:gd name="connsiteX28" fmla="*/ 36452 w 59895"/>
                      <a:gd name="connsiteY28" fmla="*/ 52574 h 61687"/>
                      <a:gd name="connsiteX29" fmla="*/ 37854 w 59895"/>
                      <a:gd name="connsiteY29" fmla="*/ 51172 h 61687"/>
                      <a:gd name="connsiteX30" fmla="*/ 49770 w 59895"/>
                      <a:gd name="connsiteY30" fmla="*/ 39256 h 61687"/>
                      <a:gd name="connsiteX31" fmla="*/ 57481 w 59895"/>
                      <a:gd name="connsiteY31" fmla="*/ 25937 h 61687"/>
                      <a:gd name="connsiteX32" fmla="*/ 59584 w 59895"/>
                      <a:gd name="connsiteY32" fmla="*/ 18927 h 61687"/>
                      <a:gd name="connsiteX33" fmla="*/ 59584 w 59895"/>
                      <a:gd name="connsiteY33" fmla="*/ 11917 h 61687"/>
                      <a:gd name="connsiteX34" fmla="*/ 57481 w 59895"/>
                      <a:gd name="connsiteY34" fmla="*/ 6309 h 61687"/>
                      <a:gd name="connsiteX35" fmla="*/ 53976 w 59895"/>
                      <a:gd name="connsiteY35" fmla="*/ 2103 h 61687"/>
                      <a:gd name="connsiteX36" fmla="*/ 45564 w 59895"/>
                      <a:gd name="connsiteY36" fmla="*/ 0 h 61687"/>
                      <a:gd name="connsiteX37" fmla="*/ 39957 w 59895"/>
                      <a:gd name="connsiteY37" fmla="*/ 701 h 61687"/>
                      <a:gd name="connsiteX38" fmla="*/ 37854 w 59895"/>
                      <a:gd name="connsiteY38" fmla="*/ 2103 h 61687"/>
                      <a:gd name="connsiteX39" fmla="*/ 37854 w 59895"/>
                      <a:gd name="connsiteY39" fmla="*/ 2103 h 61687"/>
                      <a:gd name="connsiteX40" fmla="*/ 37854 w 59895"/>
                      <a:gd name="connsiteY40" fmla="*/ 2103 h 61687"/>
                      <a:gd name="connsiteX41" fmla="*/ 37153 w 59895"/>
                      <a:gd name="connsiteY41" fmla="*/ 1402 h 61687"/>
                      <a:gd name="connsiteX42" fmla="*/ 37153 w 59895"/>
                      <a:gd name="connsiteY42" fmla="*/ 1402 h 61687"/>
                      <a:gd name="connsiteX43" fmla="*/ 39255 w 59895"/>
                      <a:gd name="connsiteY43" fmla="*/ 701 h 61687"/>
                      <a:gd name="connsiteX44" fmla="*/ 44863 w 59895"/>
                      <a:gd name="connsiteY44" fmla="*/ 0 h 61687"/>
                      <a:gd name="connsiteX45" fmla="*/ 49069 w 59895"/>
                      <a:gd name="connsiteY45" fmla="*/ 701 h 61687"/>
                      <a:gd name="connsiteX46" fmla="*/ 53275 w 59895"/>
                      <a:gd name="connsiteY46" fmla="*/ 2804 h 61687"/>
                      <a:gd name="connsiteX47" fmla="*/ 56780 w 59895"/>
                      <a:gd name="connsiteY47" fmla="*/ 7010 h 61687"/>
                      <a:gd name="connsiteX48" fmla="*/ 58883 w 59895"/>
                      <a:gd name="connsiteY48" fmla="*/ 12618 h 61687"/>
                      <a:gd name="connsiteX49" fmla="*/ 58883 w 59895"/>
                      <a:gd name="connsiteY49" fmla="*/ 19628 h 61687"/>
                      <a:gd name="connsiteX50" fmla="*/ 58182 w 59895"/>
                      <a:gd name="connsiteY50" fmla="*/ 23133 h 61687"/>
                      <a:gd name="connsiteX51" fmla="*/ 56780 w 59895"/>
                      <a:gd name="connsiteY51" fmla="*/ 26638 h 61687"/>
                      <a:gd name="connsiteX52" fmla="*/ 49069 w 59895"/>
                      <a:gd name="connsiteY52" fmla="*/ 39957 h 61687"/>
                      <a:gd name="connsiteX53" fmla="*/ 37153 w 59895"/>
                      <a:gd name="connsiteY53" fmla="*/ 51873 h 61687"/>
                      <a:gd name="connsiteX54" fmla="*/ 35751 w 59895"/>
                      <a:gd name="connsiteY54" fmla="*/ 53275 h 61687"/>
                      <a:gd name="connsiteX55" fmla="*/ 34349 w 59895"/>
                      <a:gd name="connsiteY55" fmla="*/ 54677 h 61687"/>
                      <a:gd name="connsiteX56" fmla="*/ 32246 w 59895"/>
                      <a:gd name="connsiteY56" fmla="*/ 56079 h 61687"/>
                      <a:gd name="connsiteX57" fmla="*/ 31545 w 59895"/>
                      <a:gd name="connsiteY57" fmla="*/ 56780 h 61687"/>
                      <a:gd name="connsiteX58" fmla="*/ 30844 w 59895"/>
                      <a:gd name="connsiteY58" fmla="*/ 57481 h 61687"/>
                      <a:gd name="connsiteX59" fmla="*/ 28741 w 59895"/>
                      <a:gd name="connsiteY59" fmla="*/ 58182 h 61687"/>
                      <a:gd name="connsiteX60" fmla="*/ 26638 w 59895"/>
                      <a:gd name="connsiteY60" fmla="*/ 58883 h 61687"/>
                      <a:gd name="connsiteX61" fmla="*/ 25937 w 59895"/>
                      <a:gd name="connsiteY61" fmla="*/ 59584 h 61687"/>
                      <a:gd name="connsiteX62" fmla="*/ 25236 w 59895"/>
                      <a:gd name="connsiteY62" fmla="*/ 59584 h 61687"/>
                      <a:gd name="connsiteX63" fmla="*/ 23133 w 59895"/>
                      <a:gd name="connsiteY63" fmla="*/ 60285 h 61687"/>
                      <a:gd name="connsiteX64" fmla="*/ 14721 w 59895"/>
                      <a:gd name="connsiteY64" fmla="*/ 61687 h 61687"/>
                      <a:gd name="connsiteX65" fmla="*/ 6309 w 59895"/>
                      <a:gd name="connsiteY65" fmla="*/ 59584 h 61687"/>
                      <a:gd name="connsiteX66" fmla="*/ 701 w 59895"/>
                      <a:gd name="connsiteY66" fmla="*/ 52574 h 61687"/>
                      <a:gd name="connsiteX67" fmla="*/ 0 w 59895"/>
                      <a:gd name="connsiteY67" fmla="*/ 48368 h 61687"/>
                      <a:gd name="connsiteX68" fmla="*/ 0 w 59895"/>
                      <a:gd name="connsiteY68" fmla="*/ 44162 h 61687"/>
                      <a:gd name="connsiteX69" fmla="*/ 701 w 59895"/>
                      <a:gd name="connsiteY69" fmla="*/ 39957 h 61687"/>
                      <a:gd name="connsiteX70" fmla="*/ 701 w 59895"/>
                      <a:gd name="connsiteY70" fmla="*/ 39256 h 61687"/>
                      <a:gd name="connsiteX71" fmla="*/ 701 w 59895"/>
                      <a:gd name="connsiteY71" fmla="*/ 39256 h 61687"/>
                      <a:gd name="connsiteX72" fmla="*/ 701 w 59895"/>
                      <a:gd name="connsiteY72" fmla="*/ 38555 h 61687"/>
                      <a:gd name="connsiteX73" fmla="*/ 701 w 59895"/>
                      <a:gd name="connsiteY73" fmla="*/ 37854 h 61687"/>
                      <a:gd name="connsiteX74" fmla="*/ 1402 w 59895"/>
                      <a:gd name="connsiteY74" fmla="*/ 35751 h 61687"/>
                      <a:gd name="connsiteX75" fmla="*/ 4907 w 59895"/>
                      <a:gd name="connsiteY75" fmla="*/ 28741 h 61687"/>
                      <a:gd name="connsiteX76" fmla="*/ 13319 w 59895"/>
                      <a:gd name="connsiteY76" fmla="*/ 17525 h 61687"/>
                      <a:gd name="connsiteX77" fmla="*/ 15422 w 59895"/>
                      <a:gd name="connsiteY77" fmla="*/ 15422 h 61687"/>
                      <a:gd name="connsiteX78" fmla="*/ 17525 w 59895"/>
                      <a:gd name="connsiteY78" fmla="*/ 13319 h 61687"/>
                      <a:gd name="connsiteX79" fmla="*/ 19628 w 59895"/>
                      <a:gd name="connsiteY79" fmla="*/ 11216 h 61687"/>
                      <a:gd name="connsiteX80" fmla="*/ 21731 w 59895"/>
                      <a:gd name="connsiteY80" fmla="*/ 9814 h 61687"/>
                      <a:gd name="connsiteX81" fmla="*/ 29442 w 59895"/>
                      <a:gd name="connsiteY81" fmla="*/ 4907 h 61687"/>
                      <a:gd name="connsiteX82" fmla="*/ 30844 w 59895"/>
                      <a:gd name="connsiteY82" fmla="*/ 4206 h 61687"/>
                      <a:gd name="connsiteX83" fmla="*/ 32246 w 59895"/>
                      <a:gd name="connsiteY83" fmla="*/ 3505 h 61687"/>
                      <a:gd name="connsiteX84" fmla="*/ 33648 w 59895"/>
                      <a:gd name="connsiteY84" fmla="*/ 2804 h 61687"/>
                      <a:gd name="connsiteX85" fmla="*/ 35050 w 59895"/>
                      <a:gd name="connsiteY85" fmla="*/ 2804 h 61687"/>
                      <a:gd name="connsiteX86" fmla="*/ 37153 w 59895"/>
                      <a:gd name="connsiteY86" fmla="*/ 1402 h 61687"/>
                      <a:gd name="connsiteX87" fmla="*/ 37153 w 59895"/>
                      <a:gd name="connsiteY87" fmla="*/ 1402 h 616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</a:cxnLst>
                    <a:rect l="l" t="t" r="r" b="b"/>
                    <a:pathLst>
                      <a:path w="59895" h="61687">
                        <a:moveTo>
                          <a:pt x="37854" y="2103"/>
                        </a:moveTo>
                        <a:cubicBezTo>
                          <a:pt x="37854" y="2103"/>
                          <a:pt x="37153" y="2103"/>
                          <a:pt x="35751" y="2804"/>
                        </a:cubicBezTo>
                        <a:cubicBezTo>
                          <a:pt x="35751" y="2804"/>
                          <a:pt x="35050" y="2804"/>
                          <a:pt x="35050" y="3505"/>
                        </a:cubicBezTo>
                        <a:cubicBezTo>
                          <a:pt x="34349" y="3505"/>
                          <a:pt x="34349" y="3505"/>
                          <a:pt x="33648" y="4206"/>
                        </a:cubicBezTo>
                        <a:cubicBezTo>
                          <a:pt x="32947" y="4206"/>
                          <a:pt x="32947" y="4907"/>
                          <a:pt x="32246" y="4907"/>
                        </a:cubicBezTo>
                        <a:cubicBezTo>
                          <a:pt x="31545" y="4907"/>
                          <a:pt x="31545" y="5608"/>
                          <a:pt x="30844" y="5608"/>
                        </a:cubicBezTo>
                        <a:cubicBezTo>
                          <a:pt x="28741" y="7010"/>
                          <a:pt x="25937" y="8412"/>
                          <a:pt x="23133" y="10515"/>
                        </a:cubicBezTo>
                        <a:cubicBezTo>
                          <a:pt x="20329" y="12618"/>
                          <a:pt x="17525" y="15422"/>
                          <a:pt x="14721" y="18226"/>
                        </a:cubicBezTo>
                        <a:cubicBezTo>
                          <a:pt x="11917" y="21731"/>
                          <a:pt x="9113" y="25236"/>
                          <a:pt x="7010" y="29442"/>
                        </a:cubicBezTo>
                        <a:cubicBezTo>
                          <a:pt x="5608" y="31545"/>
                          <a:pt x="4907" y="33648"/>
                          <a:pt x="4206" y="36452"/>
                        </a:cubicBezTo>
                        <a:cubicBezTo>
                          <a:pt x="4206" y="37153"/>
                          <a:pt x="3505" y="37854"/>
                          <a:pt x="3505" y="38555"/>
                        </a:cubicBezTo>
                        <a:lnTo>
                          <a:pt x="3505" y="39256"/>
                        </a:lnTo>
                        <a:lnTo>
                          <a:pt x="3505" y="39256"/>
                        </a:lnTo>
                        <a:cubicBezTo>
                          <a:pt x="3505" y="39256"/>
                          <a:pt x="3505" y="39957"/>
                          <a:pt x="3505" y="39957"/>
                        </a:cubicBezTo>
                        <a:cubicBezTo>
                          <a:pt x="3505" y="41359"/>
                          <a:pt x="2804" y="42761"/>
                          <a:pt x="2804" y="43462"/>
                        </a:cubicBezTo>
                        <a:cubicBezTo>
                          <a:pt x="2804" y="46265"/>
                          <a:pt x="2804" y="48368"/>
                          <a:pt x="3505" y="51172"/>
                        </a:cubicBezTo>
                        <a:cubicBezTo>
                          <a:pt x="4206" y="53976"/>
                          <a:pt x="5608" y="56079"/>
                          <a:pt x="7711" y="57481"/>
                        </a:cubicBezTo>
                        <a:cubicBezTo>
                          <a:pt x="9814" y="58883"/>
                          <a:pt x="12618" y="60285"/>
                          <a:pt x="15422" y="60285"/>
                        </a:cubicBezTo>
                        <a:cubicBezTo>
                          <a:pt x="16824" y="60285"/>
                          <a:pt x="18226" y="60285"/>
                          <a:pt x="19628" y="60285"/>
                        </a:cubicBezTo>
                        <a:cubicBezTo>
                          <a:pt x="21030" y="60285"/>
                          <a:pt x="22432" y="59584"/>
                          <a:pt x="23834" y="59584"/>
                        </a:cubicBezTo>
                        <a:lnTo>
                          <a:pt x="25937" y="58883"/>
                        </a:lnTo>
                        <a:cubicBezTo>
                          <a:pt x="25937" y="58883"/>
                          <a:pt x="26638" y="58883"/>
                          <a:pt x="26638" y="58883"/>
                        </a:cubicBezTo>
                        <a:lnTo>
                          <a:pt x="27339" y="58182"/>
                        </a:lnTo>
                        <a:cubicBezTo>
                          <a:pt x="28040" y="58182"/>
                          <a:pt x="28741" y="57481"/>
                          <a:pt x="29442" y="57481"/>
                        </a:cubicBezTo>
                        <a:lnTo>
                          <a:pt x="31545" y="56780"/>
                        </a:lnTo>
                        <a:lnTo>
                          <a:pt x="32246" y="56079"/>
                        </a:lnTo>
                        <a:lnTo>
                          <a:pt x="32947" y="55378"/>
                        </a:lnTo>
                        <a:lnTo>
                          <a:pt x="35050" y="53976"/>
                        </a:lnTo>
                        <a:lnTo>
                          <a:pt x="36452" y="52574"/>
                        </a:lnTo>
                        <a:cubicBezTo>
                          <a:pt x="37153" y="51873"/>
                          <a:pt x="37854" y="51873"/>
                          <a:pt x="37854" y="51172"/>
                        </a:cubicBezTo>
                        <a:cubicBezTo>
                          <a:pt x="42059" y="47667"/>
                          <a:pt x="46265" y="43462"/>
                          <a:pt x="49770" y="39256"/>
                        </a:cubicBezTo>
                        <a:cubicBezTo>
                          <a:pt x="53275" y="35050"/>
                          <a:pt x="55378" y="30143"/>
                          <a:pt x="57481" y="25937"/>
                        </a:cubicBezTo>
                        <a:cubicBezTo>
                          <a:pt x="58182" y="23834"/>
                          <a:pt x="58883" y="21030"/>
                          <a:pt x="59584" y="18927"/>
                        </a:cubicBezTo>
                        <a:cubicBezTo>
                          <a:pt x="59584" y="16824"/>
                          <a:pt x="60285" y="14721"/>
                          <a:pt x="59584" y="11917"/>
                        </a:cubicBezTo>
                        <a:cubicBezTo>
                          <a:pt x="59584" y="9814"/>
                          <a:pt x="58883" y="7711"/>
                          <a:pt x="57481" y="6309"/>
                        </a:cubicBezTo>
                        <a:cubicBezTo>
                          <a:pt x="56780" y="4907"/>
                          <a:pt x="55378" y="3505"/>
                          <a:pt x="53976" y="2103"/>
                        </a:cubicBezTo>
                        <a:cubicBezTo>
                          <a:pt x="51172" y="0"/>
                          <a:pt x="47667" y="0"/>
                          <a:pt x="45564" y="0"/>
                        </a:cubicBezTo>
                        <a:cubicBezTo>
                          <a:pt x="42760" y="0"/>
                          <a:pt x="41358" y="701"/>
                          <a:pt x="39957" y="701"/>
                        </a:cubicBezTo>
                        <a:cubicBezTo>
                          <a:pt x="39255" y="2103"/>
                          <a:pt x="38555" y="2103"/>
                          <a:pt x="37854" y="2103"/>
                        </a:cubicBezTo>
                        <a:cubicBezTo>
                          <a:pt x="37854" y="2103"/>
                          <a:pt x="37854" y="2103"/>
                          <a:pt x="37854" y="2103"/>
                        </a:cubicBezTo>
                        <a:lnTo>
                          <a:pt x="37854" y="2103"/>
                        </a:lnTo>
                        <a:close/>
                        <a:moveTo>
                          <a:pt x="37153" y="1402"/>
                        </a:moveTo>
                        <a:cubicBezTo>
                          <a:pt x="37153" y="1402"/>
                          <a:pt x="37854" y="1402"/>
                          <a:pt x="37153" y="1402"/>
                        </a:cubicBezTo>
                        <a:cubicBezTo>
                          <a:pt x="37854" y="1402"/>
                          <a:pt x="38555" y="1402"/>
                          <a:pt x="39255" y="701"/>
                        </a:cubicBezTo>
                        <a:cubicBezTo>
                          <a:pt x="40658" y="701"/>
                          <a:pt x="42760" y="0"/>
                          <a:pt x="44863" y="0"/>
                        </a:cubicBezTo>
                        <a:cubicBezTo>
                          <a:pt x="46265" y="0"/>
                          <a:pt x="47667" y="0"/>
                          <a:pt x="49069" y="701"/>
                        </a:cubicBezTo>
                        <a:cubicBezTo>
                          <a:pt x="50471" y="1402"/>
                          <a:pt x="51873" y="1402"/>
                          <a:pt x="53275" y="2804"/>
                        </a:cubicBezTo>
                        <a:cubicBezTo>
                          <a:pt x="54677" y="3505"/>
                          <a:pt x="56079" y="4907"/>
                          <a:pt x="56780" y="7010"/>
                        </a:cubicBezTo>
                        <a:cubicBezTo>
                          <a:pt x="57481" y="8412"/>
                          <a:pt x="58182" y="10515"/>
                          <a:pt x="58883" y="12618"/>
                        </a:cubicBezTo>
                        <a:cubicBezTo>
                          <a:pt x="58883" y="14721"/>
                          <a:pt x="58883" y="16824"/>
                          <a:pt x="58883" y="19628"/>
                        </a:cubicBezTo>
                        <a:cubicBezTo>
                          <a:pt x="58883" y="21030"/>
                          <a:pt x="58182" y="21731"/>
                          <a:pt x="58182" y="23133"/>
                        </a:cubicBezTo>
                        <a:cubicBezTo>
                          <a:pt x="57481" y="24535"/>
                          <a:pt x="57481" y="25236"/>
                          <a:pt x="56780" y="26638"/>
                        </a:cubicBezTo>
                        <a:cubicBezTo>
                          <a:pt x="55378" y="31545"/>
                          <a:pt x="52574" y="35751"/>
                          <a:pt x="49069" y="39957"/>
                        </a:cubicBezTo>
                        <a:cubicBezTo>
                          <a:pt x="45564" y="44162"/>
                          <a:pt x="42059" y="48368"/>
                          <a:pt x="37153" y="51873"/>
                        </a:cubicBezTo>
                        <a:cubicBezTo>
                          <a:pt x="36452" y="52574"/>
                          <a:pt x="35751" y="52574"/>
                          <a:pt x="35751" y="53275"/>
                        </a:cubicBezTo>
                        <a:lnTo>
                          <a:pt x="34349" y="54677"/>
                        </a:lnTo>
                        <a:lnTo>
                          <a:pt x="32246" y="56079"/>
                        </a:lnTo>
                        <a:lnTo>
                          <a:pt x="31545" y="56780"/>
                        </a:lnTo>
                        <a:lnTo>
                          <a:pt x="30844" y="57481"/>
                        </a:lnTo>
                        <a:lnTo>
                          <a:pt x="28741" y="58182"/>
                        </a:lnTo>
                        <a:cubicBezTo>
                          <a:pt x="28040" y="58182"/>
                          <a:pt x="27339" y="58883"/>
                          <a:pt x="26638" y="58883"/>
                        </a:cubicBezTo>
                        <a:lnTo>
                          <a:pt x="25937" y="59584"/>
                        </a:lnTo>
                        <a:cubicBezTo>
                          <a:pt x="25937" y="59584"/>
                          <a:pt x="25236" y="59584"/>
                          <a:pt x="25236" y="59584"/>
                        </a:cubicBezTo>
                        <a:lnTo>
                          <a:pt x="23133" y="60285"/>
                        </a:lnTo>
                        <a:cubicBezTo>
                          <a:pt x="20329" y="60986"/>
                          <a:pt x="17525" y="61687"/>
                          <a:pt x="14721" y="61687"/>
                        </a:cubicBezTo>
                        <a:cubicBezTo>
                          <a:pt x="11917" y="61687"/>
                          <a:pt x="9113" y="60986"/>
                          <a:pt x="6309" y="59584"/>
                        </a:cubicBezTo>
                        <a:cubicBezTo>
                          <a:pt x="3505" y="58182"/>
                          <a:pt x="2103" y="55378"/>
                          <a:pt x="701" y="52574"/>
                        </a:cubicBezTo>
                        <a:cubicBezTo>
                          <a:pt x="0" y="51172"/>
                          <a:pt x="0" y="49770"/>
                          <a:pt x="0" y="48368"/>
                        </a:cubicBezTo>
                        <a:cubicBezTo>
                          <a:pt x="0" y="46966"/>
                          <a:pt x="0" y="45564"/>
                          <a:pt x="0" y="44162"/>
                        </a:cubicBezTo>
                        <a:cubicBezTo>
                          <a:pt x="0" y="42761"/>
                          <a:pt x="0" y="41359"/>
                          <a:pt x="701" y="39957"/>
                        </a:cubicBezTo>
                        <a:lnTo>
                          <a:pt x="701" y="39256"/>
                        </a:lnTo>
                        <a:cubicBezTo>
                          <a:pt x="701" y="39256"/>
                          <a:pt x="701" y="39256"/>
                          <a:pt x="701" y="39256"/>
                        </a:cubicBezTo>
                        <a:cubicBezTo>
                          <a:pt x="701" y="39256"/>
                          <a:pt x="701" y="38555"/>
                          <a:pt x="701" y="38555"/>
                        </a:cubicBezTo>
                        <a:lnTo>
                          <a:pt x="701" y="37854"/>
                        </a:lnTo>
                        <a:cubicBezTo>
                          <a:pt x="701" y="37153"/>
                          <a:pt x="1402" y="36452"/>
                          <a:pt x="1402" y="35751"/>
                        </a:cubicBezTo>
                        <a:cubicBezTo>
                          <a:pt x="2103" y="32947"/>
                          <a:pt x="3505" y="30844"/>
                          <a:pt x="4907" y="28741"/>
                        </a:cubicBezTo>
                        <a:cubicBezTo>
                          <a:pt x="7010" y="24535"/>
                          <a:pt x="10515" y="20329"/>
                          <a:pt x="13319" y="17525"/>
                        </a:cubicBezTo>
                        <a:cubicBezTo>
                          <a:pt x="14020" y="16824"/>
                          <a:pt x="14721" y="16123"/>
                          <a:pt x="15422" y="15422"/>
                        </a:cubicBezTo>
                        <a:cubicBezTo>
                          <a:pt x="16123" y="14721"/>
                          <a:pt x="16824" y="14020"/>
                          <a:pt x="17525" y="13319"/>
                        </a:cubicBezTo>
                        <a:cubicBezTo>
                          <a:pt x="18226" y="12618"/>
                          <a:pt x="18927" y="11917"/>
                          <a:pt x="19628" y="11216"/>
                        </a:cubicBezTo>
                        <a:cubicBezTo>
                          <a:pt x="20329" y="10515"/>
                          <a:pt x="21030" y="9814"/>
                          <a:pt x="21731" y="9814"/>
                        </a:cubicBezTo>
                        <a:cubicBezTo>
                          <a:pt x="24535" y="7711"/>
                          <a:pt x="27339" y="6309"/>
                          <a:pt x="29442" y="4907"/>
                        </a:cubicBezTo>
                        <a:cubicBezTo>
                          <a:pt x="30143" y="4907"/>
                          <a:pt x="30844" y="4206"/>
                          <a:pt x="30844" y="4206"/>
                        </a:cubicBezTo>
                        <a:cubicBezTo>
                          <a:pt x="31545" y="4206"/>
                          <a:pt x="31545" y="3505"/>
                          <a:pt x="32246" y="3505"/>
                        </a:cubicBezTo>
                        <a:cubicBezTo>
                          <a:pt x="32947" y="3505"/>
                          <a:pt x="32947" y="2804"/>
                          <a:pt x="33648" y="2804"/>
                        </a:cubicBezTo>
                        <a:cubicBezTo>
                          <a:pt x="34349" y="2804"/>
                          <a:pt x="34349" y="2804"/>
                          <a:pt x="35050" y="2804"/>
                        </a:cubicBezTo>
                        <a:cubicBezTo>
                          <a:pt x="36452" y="2103"/>
                          <a:pt x="37153" y="1402"/>
                          <a:pt x="37153" y="1402"/>
                        </a:cubicBezTo>
                        <a:lnTo>
                          <a:pt x="37153" y="1402"/>
                        </a:lnTo>
                        <a:close/>
                      </a:path>
                    </a:pathLst>
                  </a:custGeom>
                  <a:solidFill>
                    <a:srgbClr val="616B8C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46" name="자유형: 도형 945">
                    <a:extLst>
                      <a:ext uri="{FF2B5EF4-FFF2-40B4-BE49-F238E27FC236}">
                        <a16:creationId xmlns:a16="http://schemas.microsoft.com/office/drawing/2014/main" id="{6BE7CAC9-E8C2-7C4E-DDCF-2443A1561995}"/>
                      </a:ext>
                    </a:extLst>
                  </p:cNvPr>
                  <p:cNvSpPr/>
                  <p:nvPr/>
                </p:nvSpPr>
                <p:spPr>
                  <a:xfrm>
                    <a:off x="4938631" y="2747986"/>
                    <a:ext cx="36451" cy="35049"/>
                  </a:xfrm>
                  <a:custGeom>
                    <a:avLst/>
                    <a:gdLst>
                      <a:gd name="connsiteX0" fmla="*/ 5958 w 36451"/>
                      <a:gd name="connsiteY0" fmla="*/ 1051 h 35049"/>
                      <a:gd name="connsiteX1" fmla="*/ 35400 w 36451"/>
                      <a:gd name="connsiteY1" fmla="*/ 29091 h 35049"/>
                      <a:gd name="connsiteX2" fmla="*/ 35400 w 36451"/>
                      <a:gd name="connsiteY2" fmla="*/ 33998 h 35049"/>
                      <a:gd name="connsiteX3" fmla="*/ 30493 w 36451"/>
                      <a:gd name="connsiteY3" fmla="*/ 33998 h 35049"/>
                      <a:gd name="connsiteX4" fmla="*/ 1051 w 36451"/>
                      <a:gd name="connsiteY4" fmla="*/ 5958 h 35049"/>
                      <a:gd name="connsiteX5" fmla="*/ 1051 w 36451"/>
                      <a:gd name="connsiteY5" fmla="*/ 1051 h 35049"/>
                      <a:gd name="connsiteX6" fmla="*/ 5958 w 36451"/>
                      <a:gd name="connsiteY6" fmla="*/ 1051 h 35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6451" h="35049">
                        <a:moveTo>
                          <a:pt x="5958" y="1051"/>
                        </a:moveTo>
                        <a:lnTo>
                          <a:pt x="35400" y="29091"/>
                        </a:lnTo>
                        <a:cubicBezTo>
                          <a:pt x="36802" y="30493"/>
                          <a:pt x="36802" y="32596"/>
                          <a:pt x="35400" y="33998"/>
                        </a:cubicBezTo>
                        <a:cubicBezTo>
                          <a:pt x="33998" y="35400"/>
                          <a:pt x="31895" y="35400"/>
                          <a:pt x="30493" y="33998"/>
                        </a:cubicBezTo>
                        <a:lnTo>
                          <a:pt x="1051" y="5958"/>
                        </a:lnTo>
                        <a:cubicBezTo>
                          <a:pt x="-350" y="4556"/>
                          <a:pt x="-350" y="2453"/>
                          <a:pt x="1051" y="1051"/>
                        </a:cubicBezTo>
                        <a:cubicBezTo>
                          <a:pt x="2453" y="-350"/>
                          <a:pt x="4556" y="-350"/>
                          <a:pt x="5958" y="1051"/>
                        </a:cubicBezTo>
                        <a:close/>
                      </a:path>
                    </a:pathLst>
                  </a:custGeom>
                  <a:solidFill>
                    <a:srgbClr val="FBDE21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947" name="자유형: 도형 946">
                  <a:extLst>
                    <a:ext uri="{FF2B5EF4-FFF2-40B4-BE49-F238E27FC236}">
                      <a16:creationId xmlns:a16="http://schemas.microsoft.com/office/drawing/2014/main" id="{E359D050-252E-CD75-0D14-D0E4A7C52186}"/>
                    </a:ext>
                  </a:extLst>
                </p:cNvPr>
                <p:cNvSpPr/>
                <p:nvPr/>
              </p:nvSpPr>
              <p:spPr>
                <a:xfrm>
                  <a:off x="4647339" y="2441827"/>
                  <a:ext cx="237697" cy="374680"/>
                </a:xfrm>
                <a:custGeom>
                  <a:avLst/>
                  <a:gdLst>
                    <a:gd name="connsiteX0" fmla="*/ 6340 w 237697"/>
                    <a:gd name="connsiteY0" fmla="*/ 77986 h 374680"/>
                    <a:gd name="connsiteX1" fmla="*/ 80645 w 237697"/>
                    <a:gd name="connsiteY1" fmla="*/ 339455 h 374680"/>
                    <a:gd name="connsiteX2" fmla="*/ 231358 w 237697"/>
                    <a:gd name="connsiteY2" fmla="*/ 296695 h 374680"/>
                    <a:gd name="connsiteX3" fmla="*/ 157053 w 237697"/>
                    <a:gd name="connsiteY3" fmla="*/ 35225 h 374680"/>
                    <a:gd name="connsiteX4" fmla="*/ 6340 w 237697"/>
                    <a:gd name="connsiteY4" fmla="*/ 77986 h 3746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97" h="374680">
                      <a:moveTo>
                        <a:pt x="6340" y="77986"/>
                      </a:moveTo>
                      <a:cubicBezTo>
                        <a:pt x="-14690" y="162105"/>
                        <a:pt x="18257" y="279170"/>
                        <a:pt x="80645" y="339455"/>
                      </a:cubicBezTo>
                      <a:cubicBezTo>
                        <a:pt x="143033" y="399741"/>
                        <a:pt x="210328" y="380814"/>
                        <a:pt x="231358" y="296695"/>
                      </a:cubicBezTo>
                      <a:cubicBezTo>
                        <a:pt x="252387" y="212576"/>
                        <a:pt x="219441" y="95510"/>
                        <a:pt x="157053" y="35225"/>
                      </a:cubicBezTo>
                      <a:cubicBezTo>
                        <a:pt x="95366" y="-25060"/>
                        <a:pt x="27369" y="-6133"/>
                        <a:pt x="6340" y="77986"/>
                      </a:cubicBezTo>
                      <a:close/>
                    </a:path>
                  </a:pathLst>
                </a:custGeom>
                <a:solidFill>
                  <a:srgbClr val="FFFFFF">
                    <a:alpha val="45000"/>
                  </a:srgbClr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48" name="그래픽 6">
                <a:extLst>
                  <a:ext uri="{FF2B5EF4-FFF2-40B4-BE49-F238E27FC236}">
                    <a16:creationId xmlns:a16="http://schemas.microsoft.com/office/drawing/2014/main" id="{B8642C36-DF28-E9B2-A166-7FF77FD7FFAB}"/>
                  </a:ext>
                </a:extLst>
              </p:cNvPr>
              <p:cNvGrpSpPr/>
              <p:nvPr/>
            </p:nvGrpSpPr>
            <p:grpSpPr>
              <a:xfrm>
                <a:off x="5042461" y="2448324"/>
                <a:ext cx="226909" cy="483713"/>
                <a:chOff x="5042461" y="2448324"/>
                <a:chExt cx="226909" cy="483713"/>
              </a:xfrm>
            </p:grpSpPr>
            <p:grpSp>
              <p:nvGrpSpPr>
                <p:cNvPr id="949" name="그래픽 6">
                  <a:extLst>
                    <a:ext uri="{FF2B5EF4-FFF2-40B4-BE49-F238E27FC236}">
                      <a16:creationId xmlns:a16="http://schemas.microsoft.com/office/drawing/2014/main" id="{4A66D737-220C-4DDB-76F4-863E57BB31F2}"/>
                    </a:ext>
                  </a:extLst>
                </p:cNvPr>
                <p:cNvGrpSpPr/>
                <p:nvPr/>
              </p:nvGrpSpPr>
              <p:grpSpPr>
                <a:xfrm>
                  <a:off x="5080183" y="2448324"/>
                  <a:ext cx="96370" cy="414274"/>
                  <a:chOff x="5080183" y="2448324"/>
                  <a:chExt cx="96370" cy="414274"/>
                </a:xfrm>
                <a:solidFill>
                  <a:srgbClr val="BFCCD9"/>
                </a:solidFill>
              </p:grpSpPr>
              <p:sp>
                <p:nvSpPr>
                  <p:cNvPr id="950" name="자유형: 도형 949">
                    <a:extLst>
                      <a:ext uri="{FF2B5EF4-FFF2-40B4-BE49-F238E27FC236}">
                        <a16:creationId xmlns:a16="http://schemas.microsoft.com/office/drawing/2014/main" id="{7263CCEA-CDAC-FC4E-A498-EAE43E287D76}"/>
                      </a:ext>
                    </a:extLst>
                  </p:cNvPr>
                  <p:cNvSpPr/>
                  <p:nvPr/>
                </p:nvSpPr>
                <p:spPr>
                  <a:xfrm>
                    <a:off x="5080183" y="2753944"/>
                    <a:ext cx="78517" cy="108653"/>
                  </a:xfrm>
                  <a:custGeom>
                    <a:avLst/>
                    <a:gdLst>
                      <a:gd name="connsiteX0" fmla="*/ 78209 w 78517"/>
                      <a:gd name="connsiteY0" fmla="*/ 87624 h 108653"/>
                      <a:gd name="connsiteX1" fmla="*/ 64890 w 78517"/>
                      <a:gd name="connsiteY1" fmla="*/ 0 h 108653"/>
                      <a:gd name="connsiteX2" fmla="*/ 62086 w 78517"/>
                      <a:gd name="connsiteY2" fmla="*/ 4907 h 108653"/>
                      <a:gd name="connsiteX3" fmla="*/ 24232 w 78517"/>
                      <a:gd name="connsiteY3" fmla="*/ 86222 h 108653"/>
                      <a:gd name="connsiteX4" fmla="*/ 1100 w 78517"/>
                      <a:gd name="connsiteY4" fmla="*/ 100242 h 108653"/>
                      <a:gd name="connsiteX5" fmla="*/ 57179 w 78517"/>
                      <a:gd name="connsiteY5" fmla="*/ 108654 h 108653"/>
                      <a:gd name="connsiteX6" fmla="*/ 78209 w 78517"/>
                      <a:gd name="connsiteY6" fmla="*/ 87624 h 1086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8517" h="108653">
                        <a:moveTo>
                          <a:pt x="78209" y="87624"/>
                        </a:moveTo>
                        <a:cubicBezTo>
                          <a:pt x="80312" y="84119"/>
                          <a:pt x="71199" y="46265"/>
                          <a:pt x="64890" y="0"/>
                        </a:cubicBezTo>
                        <a:cubicBezTo>
                          <a:pt x="64189" y="1402"/>
                          <a:pt x="62787" y="3505"/>
                          <a:pt x="62086" y="4907"/>
                        </a:cubicBezTo>
                        <a:cubicBezTo>
                          <a:pt x="13017" y="72903"/>
                          <a:pt x="24232" y="86222"/>
                          <a:pt x="24232" y="86222"/>
                        </a:cubicBezTo>
                        <a:cubicBezTo>
                          <a:pt x="22830" y="89026"/>
                          <a:pt x="-5910" y="93933"/>
                          <a:pt x="1100" y="100242"/>
                        </a:cubicBezTo>
                        <a:cubicBezTo>
                          <a:pt x="3904" y="103046"/>
                          <a:pt x="48066" y="103747"/>
                          <a:pt x="57179" y="108654"/>
                        </a:cubicBezTo>
                        <a:cubicBezTo>
                          <a:pt x="66292" y="103046"/>
                          <a:pt x="73302" y="96036"/>
                          <a:pt x="78209" y="87624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51" name="자유형: 도형 950">
                    <a:extLst>
                      <a:ext uri="{FF2B5EF4-FFF2-40B4-BE49-F238E27FC236}">
                        <a16:creationId xmlns:a16="http://schemas.microsoft.com/office/drawing/2014/main" id="{073C1485-0BAF-69C7-9FCC-648CEFB87471}"/>
                      </a:ext>
                    </a:extLst>
                  </p:cNvPr>
                  <p:cNvSpPr/>
                  <p:nvPr/>
                </p:nvSpPr>
                <p:spPr>
                  <a:xfrm>
                    <a:off x="5102647" y="2448324"/>
                    <a:ext cx="73906" cy="161216"/>
                  </a:xfrm>
                  <a:custGeom>
                    <a:avLst/>
                    <a:gdLst>
                      <a:gd name="connsiteX0" fmla="*/ 48034 w 73906"/>
                      <a:gd name="connsiteY0" fmla="*/ 157010 h 161216"/>
                      <a:gd name="connsiteX1" fmla="*/ 50137 w 73906"/>
                      <a:gd name="connsiteY1" fmla="*/ 161216 h 161216"/>
                      <a:gd name="connsiteX2" fmla="*/ 61353 w 73906"/>
                      <a:gd name="connsiteY2" fmla="*/ 15410 h 161216"/>
                      <a:gd name="connsiteX3" fmla="*/ 29108 w 73906"/>
                      <a:gd name="connsiteY3" fmla="*/ 1390 h 161216"/>
                      <a:gd name="connsiteX4" fmla="*/ 3171 w 73906"/>
                      <a:gd name="connsiteY4" fmla="*/ 25925 h 161216"/>
                      <a:gd name="connsiteX5" fmla="*/ 5274 w 73906"/>
                      <a:gd name="connsiteY5" fmla="*/ 78499 h 161216"/>
                      <a:gd name="connsiteX6" fmla="*/ 48034 w 73906"/>
                      <a:gd name="connsiteY6" fmla="*/ 157010 h 1612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3906" h="161216">
                        <a:moveTo>
                          <a:pt x="48034" y="157010"/>
                        </a:moveTo>
                        <a:cubicBezTo>
                          <a:pt x="48735" y="158412"/>
                          <a:pt x="49436" y="159814"/>
                          <a:pt x="50137" y="161216"/>
                        </a:cubicBezTo>
                        <a:cubicBezTo>
                          <a:pt x="87290" y="79901"/>
                          <a:pt x="72569" y="33636"/>
                          <a:pt x="61353" y="15410"/>
                        </a:cubicBezTo>
                        <a:cubicBezTo>
                          <a:pt x="46632" y="-1414"/>
                          <a:pt x="40324" y="-1414"/>
                          <a:pt x="29108" y="1390"/>
                        </a:cubicBezTo>
                        <a:cubicBezTo>
                          <a:pt x="17892" y="4194"/>
                          <a:pt x="6676" y="16111"/>
                          <a:pt x="3171" y="25925"/>
                        </a:cubicBezTo>
                        <a:cubicBezTo>
                          <a:pt x="-1035" y="36440"/>
                          <a:pt x="-1736" y="58170"/>
                          <a:pt x="5274" y="78499"/>
                        </a:cubicBezTo>
                        <a:cubicBezTo>
                          <a:pt x="14387" y="103034"/>
                          <a:pt x="32613" y="128971"/>
                          <a:pt x="48034" y="157010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952" name="자유형: 도형 951">
                  <a:extLst>
                    <a:ext uri="{FF2B5EF4-FFF2-40B4-BE49-F238E27FC236}">
                      <a16:creationId xmlns:a16="http://schemas.microsoft.com/office/drawing/2014/main" id="{B7AFC5CF-945B-5109-3607-58A667FBB137}"/>
                    </a:ext>
                  </a:extLst>
                </p:cNvPr>
                <p:cNvSpPr/>
                <p:nvPr/>
              </p:nvSpPr>
              <p:spPr>
                <a:xfrm>
                  <a:off x="5115177" y="2451773"/>
                  <a:ext cx="154193" cy="416724"/>
                </a:xfrm>
                <a:custGeom>
                  <a:avLst/>
                  <a:gdLst>
                    <a:gd name="connsiteX0" fmla="*/ 149766 w 154193"/>
                    <a:gd name="connsiteY0" fmla="*/ 192115 h 416724"/>
                    <a:gd name="connsiteX1" fmla="*/ 110510 w 154193"/>
                    <a:gd name="connsiteY1" fmla="*/ 98182 h 416724"/>
                    <a:gd name="connsiteX2" fmla="*/ 71956 w 154193"/>
                    <a:gd name="connsiteY2" fmla="*/ 28083 h 416724"/>
                    <a:gd name="connsiteX3" fmla="*/ 31298 w 154193"/>
                    <a:gd name="connsiteY3" fmla="*/ 43 h 416724"/>
                    <a:gd name="connsiteX4" fmla="*/ 2558 w 154193"/>
                    <a:gd name="connsiteY4" fmla="*/ 20372 h 416724"/>
                    <a:gd name="connsiteX5" fmla="*/ 6764 w 154193"/>
                    <a:gd name="connsiteY5" fmla="*/ 70143 h 416724"/>
                    <a:gd name="connsiteX6" fmla="*/ 53730 w 154193"/>
                    <a:gd name="connsiteY6" fmla="*/ 155664 h 416724"/>
                    <a:gd name="connsiteX7" fmla="*/ 87378 w 154193"/>
                    <a:gd name="connsiteY7" fmla="*/ 222258 h 416724"/>
                    <a:gd name="connsiteX8" fmla="*/ 46019 w 154193"/>
                    <a:gd name="connsiteY8" fmla="*/ 309882 h 416724"/>
                    <a:gd name="connsiteX9" fmla="*/ 1156 w 154193"/>
                    <a:gd name="connsiteY9" fmla="*/ 376476 h 416724"/>
                    <a:gd name="connsiteX10" fmla="*/ 16577 w 154193"/>
                    <a:gd name="connsiteY10" fmla="*/ 396805 h 416724"/>
                    <a:gd name="connsiteX11" fmla="*/ 50926 w 154193"/>
                    <a:gd name="connsiteY11" fmla="*/ 416432 h 416724"/>
                    <a:gd name="connsiteX12" fmla="*/ 88079 w 154193"/>
                    <a:gd name="connsiteY12" fmla="*/ 363157 h 416724"/>
                    <a:gd name="connsiteX13" fmla="*/ 146962 w 154193"/>
                    <a:gd name="connsiteY13" fmla="*/ 258008 h 416724"/>
                    <a:gd name="connsiteX14" fmla="*/ 149766 w 154193"/>
                    <a:gd name="connsiteY14" fmla="*/ 192115 h 416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54193" h="416724">
                      <a:moveTo>
                        <a:pt x="149766" y="192115"/>
                      </a:moveTo>
                      <a:cubicBezTo>
                        <a:pt x="141354" y="160571"/>
                        <a:pt x="127334" y="133933"/>
                        <a:pt x="110510" y="98182"/>
                      </a:cubicBezTo>
                      <a:cubicBezTo>
                        <a:pt x="98593" y="72947"/>
                        <a:pt x="81069" y="41402"/>
                        <a:pt x="71956" y="28083"/>
                      </a:cubicBezTo>
                      <a:cubicBezTo>
                        <a:pt x="57235" y="7053"/>
                        <a:pt x="43215" y="-658"/>
                        <a:pt x="31298" y="43"/>
                      </a:cubicBezTo>
                      <a:cubicBezTo>
                        <a:pt x="22185" y="43"/>
                        <a:pt x="6063" y="10558"/>
                        <a:pt x="2558" y="20372"/>
                      </a:cubicBezTo>
                      <a:cubicBezTo>
                        <a:pt x="-1648" y="30887"/>
                        <a:pt x="-947" y="49814"/>
                        <a:pt x="6764" y="70143"/>
                      </a:cubicBezTo>
                      <a:cubicBezTo>
                        <a:pt x="15876" y="94677"/>
                        <a:pt x="38308" y="127624"/>
                        <a:pt x="53730" y="155664"/>
                      </a:cubicBezTo>
                      <a:cubicBezTo>
                        <a:pt x="61441" y="169683"/>
                        <a:pt x="86677" y="210341"/>
                        <a:pt x="87378" y="222258"/>
                      </a:cubicBezTo>
                      <a:cubicBezTo>
                        <a:pt x="81770" y="243288"/>
                        <a:pt x="74059" y="262214"/>
                        <a:pt x="46019" y="309882"/>
                      </a:cubicBezTo>
                      <a:cubicBezTo>
                        <a:pt x="24989" y="344931"/>
                        <a:pt x="1156" y="376476"/>
                        <a:pt x="1156" y="376476"/>
                      </a:cubicBezTo>
                      <a:cubicBezTo>
                        <a:pt x="-246" y="379280"/>
                        <a:pt x="3259" y="384888"/>
                        <a:pt x="16577" y="396805"/>
                      </a:cubicBezTo>
                      <a:cubicBezTo>
                        <a:pt x="21484" y="401011"/>
                        <a:pt x="48122" y="419236"/>
                        <a:pt x="50926" y="416432"/>
                      </a:cubicBezTo>
                      <a:cubicBezTo>
                        <a:pt x="60039" y="406619"/>
                        <a:pt x="78265" y="378579"/>
                        <a:pt x="88079" y="363157"/>
                      </a:cubicBezTo>
                      <a:cubicBezTo>
                        <a:pt x="118221" y="318294"/>
                        <a:pt x="139251" y="276935"/>
                        <a:pt x="146962" y="258008"/>
                      </a:cubicBezTo>
                      <a:cubicBezTo>
                        <a:pt x="158879" y="229268"/>
                        <a:pt x="153271" y="204032"/>
                        <a:pt x="149766" y="192115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953" name="그래픽 6">
                  <a:extLst>
                    <a:ext uri="{FF2B5EF4-FFF2-40B4-BE49-F238E27FC236}">
                      <a16:creationId xmlns:a16="http://schemas.microsoft.com/office/drawing/2014/main" id="{D3E3D048-20E1-EFB4-6EBF-1BD5F9A252C0}"/>
                    </a:ext>
                  </a:extLst>
                </p:cNvPr>
                <p:cNvGrpSpPr/>
                <p:nvPr/>
              </p:nvGrpSpPr>
              <p:grpSpPr>
                <a:xfrm>
                  <a:off x="5042461" y="2832046"/>
                  <a:ext cx="120838" cy="99990"/>
                  <a:chOff x="5042461" y="2832046"/>
                  <a:chExt cx="120838" cy="99990"/>
                </a:xfrm>
              </p:grpSpPr>
              <p:sp>
                <p:nvSpPr>
                  <p:cNvPr id="954" name="자유형: 도형 953">
                    <a:extLst>
                      <a:ext uri="{FF2B5EF4-FFF2-40B4-BE49-F238E27FC236}">
                        <a16:creationId xmlns:a16="http://schemas.microsoft.com/office/drawing/2014/main" id="{B1724112-EC3C-F4BA-96D4-4442475D448D}"/>
                      </a:ext>
                    </a:extLst>
                  </p:cNvPr>
                  <p:cNvSpPr/>
                  <p:nvPr/>
                </p:nvSpPr>
                <p:spPr>
                  <a:xfrm>
                    <a:off x="5117562" y="2835259"/>
                    <a:ext cx="40858" cy="37262"/>
                  </a:xfrm>
                  <a:custGeom>
                    <a:avLst/>
                    <a:gdLst>
                      <a:gd name="connsiteX0" fmla="*/ 25408 w 40858"/>
                      <a:gd name="connsiteY0" fmla="*/ 11216 h 37262"/>
                      <a:gd name="connsiteX1" fmla="*/ 40830 w 40858"/>
                      <a:gd name="connsiteY1" fmla="*/ 28040 h 37262"/>
                      <a:gd name="connsiteX2" fmla="*/ 35923 w 40858"/>
                      <a:gd name="connsiteY2" fmla="*/ 37153 h 37262"/>
                      <a:gd name="connsiteX3" fmla="*/ 172 w 40858"/>
                      <a:gd name="connsiteY3" fmla="*/ 6309 h 37262"/>
                      <a:gd name="connsiteX4" fmla="*/ 6481 w 40858"/>
                      <a:gd name="connsiteY4" fmla="*/ 0 h 37262"/>
                      <a:gd name="connsiteX5" fmla="*/ 25408 w 40858"/>
                      <a:gd name="connsiteY5" fmla="*/ 11216 h 37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0858" h="37262">
                        <a:moveTo>
                          <a:pt x="25408" y="11216"/>
                        </a:moveTo>
                        <a:cubicBezTo>
                          <a:pt x="42232" y="23834"/>
                          <a:pt x="40830" y="28040"/>
                          <a:pt x="40830" y="28040"/>
                        </a:cubicBezTo>
                        <a:cubicBezTo>
                          <a:pt x="39428" y="31545"/>
                          <a:pt x="35923" y="37153"/>
                          <a:pt x="35923" y="37153"/>
                        </a:cubicBezTo>
                        <a:cubicBezTo>
                          <a:pt x="29614" y="39256"/>
                          <a:pt x="-2632" y="10515"/>
                          <a:pt x="172" y="6309"/>
                        </a:cubicBezTo>
                        <a:cubicBezTo>
                          <a:pt x="4378" y="2103"/>
                          <a:pt x="5780" y="701"/>
                          <a:pt x="6481" y="0"/>
                        </a:cubicBezTo>
                        <a:cubicBezTo>
                          <a:pt x="9285" y="0"/>
                          <a:pt x="15594" y="4206"/>
                          <a:pt x="25408" y="11216"/>
                        </a:cubicBezTo>
                        <a:close/>
                      </a:path>
                    </a:pathLst>
                  </a:custGeom>
                  <a:solidFill>
                    <a:srgbClr val="CCCCCC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55" name="자유형: 도형 954">
                    <a:extLst>
                      <a:ext uri="{FF2B5EF4-FFF2-40B4-BE49-F238E27FC236}">
                        <a16:creationId xmlns:a16="http://schemas.microsoft.com/office/drawing/2014/main" id="{2D09D355-7987-0726-C7AB-DF79D1B3E0FE}"/>
                      </a:ext>
                    </a:extLst>
                  </p:cNvPr>
                  <p:cNvSpPr/>
                  <p:nvPr/>
                </p:nvSpPr>
                <p:spPr>
                  <a:xfrm>
                    <a:off x="5042461" y="2841258"/>
                    <a:ext cx="111095" cy="90778"/>
                  </a:xfrm>
                  <a:custGeom>
                    <a:avLst/>
                    <a:gdLst>
                      <a:gd name="connsiteX0" fmla="*/ 969 w 111095"/>
                      <a:gd name="connsiteY0" fmla="*/ 68306 h 90778"/>
                      <a:gd name="connsiteX1" fmla="*/ 40224 w 111095"/>
                      <a:gd name="connsiteY1" fmla="*/ 24844 h 90778"/>
                      <a:gd name="connsiteX2" fmla="*/ 38822 w 111095"/>
                      <a:gd name="connsiteY2" fmla="*/ 12927 h 90778"/>
                      <a:gd name="connsiteX3" fmla="*/ 47234 w 111095"/>
                      <a:gd name="connsiteY3" fmla="*/ 12226 h 90778"/>
                      <a:gd name="connsiteX4" fmla="*/ 68264 w 111095"/>
                      <a:gd name="connsiteY4" fmla="*/ 12226 h 90778"/>
                      <a:gd name="connsiteX5" fmla="*/ 80181 w 111095"/>
                      <a:gd name="connsiteY5" fmla="*/ 310 h 90778"/>
                      <a:gd name="connsiteX6" fmla="*/ 110323 w 111095"/>
                      <a:gd name="connsiteY6" fmla="*/ 27648 h 90778"/>
                      <a:gd name="connsiteX7" fmla="*/ 73171 w 111095"/>
                      <a:gd name="connsiteY7" fmla="*/ 71110 h 90778"/>
                      <a:gd name="connsiteX8" fmla="*/ 32513 w 111095"/>
                      <a:gd name="connsiteY8" fmla="*/ 90738 h 90778"/>
                      <a:gd name="connsiteX9" fmla="*/ 969 w 111095"/>
                      <a:gd name="connsiteY9" fmla="*/ 68306 h 90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1095" h="90778">
                        <a:moveTo>
                          <a:pt x="969" y="68306"/>
                        </a:moveTo>
                        <a:cubicBezTo>
                          <a:pt x="-6742" y="56389"/>
                          <a:pt x="33915" y="52183"/>
                          <a:pt x="40224" y="24844"/>
                        </a:cubicBezTo>
                        <a:cubicBezTo>
                          <a:pt x="42327" y="17133"/>
                          <a:pt x="38822" y="12927"/>
                          <a:pt x="38822" y="12927"/>
                        </a:cubicBezTo>
                        <a:cubicBezTo>
                          <a:pt x="41626" y="10123"/>
                          <a:pt x="45832" y="12226"/>
                          <a:pt x="47234" y="12226"/>
                        </a:cubicBezTo>
                        <a:cubicBezTo>
                          <a:pt x="55646" y="12226"/>
                          <a:pt x="62656" y="14329"/>
                          <a:pt x="68264" y="12226"/>
                        </a:cubicBezTo>
                        <a:cubicBezTo>
                          <a:pt x="75274" y="9423"/>
                          <a:pt x="77377" y="4516"/>
                          <a:pt x="80181" y="310"/>
                        </a:cubicBezTo>
                        <a:cubicBezTo>
                          <a:pt x="82284" y="-3195"/>
                          <a:pt x="116632" y="24143"/>
                          <a:pt x="110323" y="27648"/>
                        </a:cubicBezTo>
                        <a:cubicBezTo>
                          <a:pt x="97005" y="36060"/>
                          <a:pt x="80882" y="62698"/>
                          <a:pt x="73171" y="71110"/>
                        </a:cubicBezTo>
                        <a:cubicBezTo>
                          <a:pt x="61254" y="83027"/>
                          <a:pt x="42327" y="91439"/>
                          <a:pt x="32513" y="90738"/>
                        </a:cubicBezTo>
                        <a:cubicBezTo>
                          <a:pt x="18494" y="89336"/>
                          <a:pt x="4474" y="73914"/>
                          <a:pt x="969" y="68306"/>
                        </a:cubicBezTo>
                        <a:close/>
                      </a:path>
                    </a:pathLst>
                  </a:custGeom>
                  <a:solidFill>
                    <a:srgbClr val="EDC5AC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56" name="자유형: 도형 955">
                    <a:extLst>
                      <a:ext uri="{FF2B5EF4-FFF2-40B4-BE49-F238E27FC236}">
                        <a16:creationId xmlns:a16="http://schemas.microsoft.com/office/drawing/2014/main" id="{EF4576C0-6C39-A356-574E-BF5567909A0F}"/>
                      </a:ext>
                    </a:extLst>
                  </p:cNvPr>
                  <p:cNvSpPr/>
                  <p:nvPr/>
                </p:nvSpPr>
                <p:spPr>
                  <a:xfrm>
                    <a:off x="5117734" y="2832046"/>
                    <a:ext cx="45564" cy="40365"/>
                  </a:xfrm>
                  <a:custGeom>
                    <a:avLst/>
                    <a:gdLst>
                      <a:gd name="connsiteX0" fmla="*/ 28040 w 45564"/>
                      <a:gd name="connsiteY0" fmla="*/ 12326 h 40365"/>
                      <a:gd name="connsiteX1" fmla="*/ 45564 w 45564"/>
                      <a:gd name="connsiteY1" fmla="*/ 30552 h 40365"/>
                      <a:gd name="connsiteX2" fmla="*/ 35751 w 45564"/>
                      <a:gd name="connsiteY2" fmla="*/ 40366 h 40365"/>
                      <a:gd name="connsiteX3" fmla="*/ 0 w 45564"/>
                      <a:gd name="connsiteY3" fmla="*/ 9522 h 40365"/>
                      <a:gd name="connsiteX4" fmla="*/ 5608 w 45564"/>
                      <a:gd name="connsiteY4" fmla="*/ 409 h 40365"/>
                      <a:gd name="connsiteX5" fmla="*/ 28040 w 45564"/>
                      <a:gd name="connsiteY5" fmla="*/ 12326 h 40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564" h="40365">
                        <a:moveTo>
                          <a:pt x="28040" y="12326"/>
                        </a:moveTo>
                        <a:cubicBezTo>
                          <a:pt x="44863" y="24944"/>
                          <a:pt x="45564" y="30552"/>
                          <a:pt x="45564" y="30552"/>
                        </a:cubicBezTo>
                        <a:cubicBezTo>
                          <a:pt x="42760" y="33356"/>
                          <a:pt x="35751" y="40366"/>
                          <a:pt x="35751" y="40366"/>
                        </a:cubicBezTo>
                        <a:cubicBezTo>
                          <a:pt x="30143" y="30552"/>
                          <a:pt x="10515" y="13027"/>
                          <a:pt x="0" y="9522"/>
                        </a:cubicBezTo>
                        <a:cubicBezTo>
                          <a:pt x="2804" y="5316"/>
                          <a:pt x="5608" y="1110"/>
                          <a:pt x="5608" y="409"/>
                        </a:cubicBezTo>
                        <a:cubicBezTo>
                          <a:pt x="7711" y="-1694"/>
                          <a:pt x="18226" y="4615"/>
                          <a:pt x="28040" y="12326"/>
                        </a:cubicBezTo>
                        <a:close/>
                      </a:path>
                    </a:pathLst>
                  </a:custGeom>
                  <a:solidFill>
                    <a:srgbClr val="F5F7FF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957" name="그래픽 6">
              <a:extLst>
                <a:ext uri="{FF2B5EF4-FFF2-40B4-BE49-F238E27FC236}">
                  <a16:creationId xmlns:a16="http://schemas.microsoft.com/office/drawing/2014/main" id="{FC4B0C9F-244E-03EC-9365-F6AA0020D115}"/>
                </a:ext>
              </a:extLst>
            </p:cNvPr>
            <p:cNvGrpSpPr/>
            <p:nvPr/>
          </p:nvGrpSpPr>
          <p:grpSpPr>
            <a:xfrm>
              <a:off x="4492451" y="2131970"/>
              <a:ext cx="294416" cy="275877"/>
              <a:chOff x="4492451" y="2131970"/>
              <a:chExt cx="294416" cy="275877"/>
            </a:xfrm>
          </p:grpSpPr>
          <p:grpSp>
            <p:nvGrpSpPr>
              <p:cNvPr id="958" name="그래픽 6">
                <a:extLst>
                  <a:ext uri="{FF2B5EF4-FFF2-40B4-BE49-F238E27FC236}">
                    <a16:creationId xmlns:a16="http://schemas.microsoft.com/office/drawing/2014/main" id="{1D470A07-63E0-3C6E-2F9D-1860A88886E2}"/>
                  </a:ext>
                </a:extLst>
              </p:cNvPr>
              <p:cNvGrpSpPr/>
              <p:nvPr/>
            </p:nvGrpSpPr>
            <p:grpSpPr>
              <a:xfrm>
                <a:off x="4492451" y="2131970"/>
                <a:ext cx="294416" cy="275877"/>
                <a:chOff x="4492451" y="2131970"/>
                <a:chExt cx="294416" cy="275877"/>
              </a:xfrm>
            </p:grpSpPr>
            <p:sp>
              <p:nvSpPr>
                <p:cNvPr id="959" name="자유형: 도형 958">
                  <a:extLst>
                    <a:ext uri="{FF2B5EF4-FFF2-40B4-BE49-F238E27FC236}">
                      <a16:creationId xmlns:a16="http://schemas.microsoft.com/office/drawing/2014/main" id="{6647ECBC-6363-1D42-C8A2-3547D977CD9F}"/>
                    </a:ext>
                  </a:extLst>
                </p:cNvPr>
                <p:cNvSpPr/>
                <p:nvPr/>
              </p:nvSpPr>
              <p:spPr>
                <a:xfrm>
                  <a:off x="4492451" y="2131970"/>
                  <a:ext cx="294416" cy="270776"/>
                </a:xfrm>
                <a:custGeom>
                  <a:avLst/>
                  <a:gdLst>
                    <a:gd name="connsiteX0" fmla="*/ 32246 w 294416"/>
                    <a:gd name="connsiteY0" fmla="*/ 89921 h 270776"/>
                    <a:gd name="connsiteX1" fmla="*/ 180856 w 294416"/>
                    <a:gd name="connsiteY1" fmla="*/ 4400 h 270776"/>
                    <a:gd name="connsiteX2" fmla="*/ 210297 w 294416"/>
                    <a:gd name="connsiteY2" fmla="*/ 2998 h 270776"/>
                    <a:gd name="connsiteX3" fmla="*/ 226420 w 294416"/>
                    <a:gd name="connsiteY3" fmla="*/ 11410 h 270776"/>
                    <a:gd name="connsiteX4" fmla="*/ 234131 w 294416"/>
                    <a:gd name="connsiteY4" fmla="*/ 103240 h 270776"/>
                    <a:gd name="connsiteX5" fmla="*/ 258666 w 294416"/>
                    <a:gd name="connsiteY5" fmla="*/ 136186 h 270776"/>
                    <a:gd name="connsiteX6" fmla="*/ 280396 w 294416"/>
                    <a:gd name="connsiteY6" fmla="*/ 137588 h 270776"/>
                    <a:gd name="connsiteX7" fmla="*/ 294416 w 294416"/>
                    <a:gd name="connsiteY7" fmla="*/ 144598 h 270776"/>
                    <a:gd name="connsiteX8" fmla="*/ 192773 w 294416"/>
                    <a:gd name="connsiteY8" fmla="*/ 176143 h 270776"/>
                    <a:gd name="connsiteX9" fmla="*/ 28040 w 294416"/>
                    <a:gd name="connsiteY9" fmla="*/ 270777 h 270776"/>
                    <a:gd name="connsiteX10" fmla="*/ 11917 w 294416"/>
                    <a:gd name="connsiteY10" fmla="*/ 261664 h 270776"/>
                    <a:gd name="connsiteX11" fmla="*/ 0 w 294416"/>
                    <a:gd name="connsiteY11" fmla="*/ 236428 h 270776"/>
                    <a:gd name="connsiteX12" fmla="*/ 0 w 294416"/>
                    <a:gd name="connsiteY12" fmla="*/ 145299 h 270776"/>
                    <a:gd name="connsiteX13" fmla="*/ 32246 w 294416"/>
                    <a:gd name="connsiteY13" fmla="*/ 89921 h 270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4416" h="270776">
                      <a:moveTo>
                        <a:pt x="32246" y="89921"/>
                      </a:moveTo>
                      <a:lnTo>
                        <a:pt x="180856" y="4400"/>
                      </a:lnTo>
                      <a:cubicBezTo>
                        <a:pt x="190670" y="-1208"/>
                        <a:pt x="201184" y="-1208"/>
                        <a:pt x="210297" y="2998"/>
                      </a:cubicBezTo>
                      <a:cubicBezTo>
                        <a:pt x="220812" y="7905"/>
                        <a:pt x="226420" y="11410"/>
                        <a:pt x="226420" y="11410"/>
                      </a:cubicBezTo>
                      <a:lnTo>
                        <a:pt x="234131" y="103240"/>
                      </a:lnTo>
                      <a:cubicBezTo>
                        <a:pt x="234832" y="116559"/>
                        <a:pt x="245347" y="132682"/>
                        <a:pt x="258666" y="136186"/>
                      </a:cubicBezTo>
                      <a:cubicBezTo>
                        <a:pt x="269181" y="138990"/>
                        <a:pt x="280396" y="137588"/>
                        <a:pt x="280396" y="137588"/>
                      </a:cubicBezTo>
                      <a:lnTo>
                        <a:pt x="294416" y="144598"/>
                      </a:lnTo>
                      <a:cubicBezTo>
                        <a:pt x="281097" y="158618"/>
                        <a:pt x="212400" y="164927"/>
                        <a:pt x="192773" y="176143"/>
                      </a:cubicBezTo>
                      <a:lnTo>
                        <a:pt x="28040" y="270777"/>
                      </a:lnTo>
                      <a:cubicBezTo>
                        <a:pt x="28040" y="270777"/>
                        <a:pt x="21731" y="269375"/>
                        <a:pt x="11917" y="261664"/>
                      </a:cubicBezTo>
                      <a:cubicBezTo>
                        <a:pt x="4907" y="256056"/>
                        <a:pt x="0" y="246943"/>
                        <a:pt x="0" y="236428"/>
                      </a:cubicBezTo>
                      <a:lnTo>
                        <a:pt x="0" y="145299"/>
                      </a:lnTo>
                      <a:cubicBezTo>
                        <a:pt x="0" y="115858"/>
                        <a:pt x="11216" y="103240"/>
                        <a:pt x="32246" y="89921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0" name="자유형: 도형 959">
                  <a:extLst>
                    <a:ext uri="{FF2B5EF4-FFF2-40B4-BE49-F238E27FC236}">
                      <a16:creationId xmlns:a16="http://schemas.microsoft.com/office/drawing/2014/main" id="{CE241F96-3CD0-4F99-CD3E-B392426ABFF8}"/>
                    </a:ext>
                  </a:extLst>
                </p:cNvPr>
                <p:cNvSpPr/>
                <p:nvPr/>
              </p:nvSpPr>
              <p:spPr>
                <a:xfrm>
                  <a:off x="4505068" y="2138877"/>
                  <a:ext cx="281097" cy="268971"/>
                </a:xfrm>
                <a:custGeom>
                  <a:avLst/>
                  <a:gdLst>
                    <a:gd name="connsiteX0" fmla="*/ 32947 w 281097"/>
                    <a:gd name="connsiteY0" fmla="*/ 90024 h 268971"/>
                    <a:gd name="connsiteX1" fmla="*/ 181557 w 281097"/>
                    <a:gd name="connsiteY1" fmla="*/ 4503 h 268971"/>
                    <a:gd name="connsiteX2" fmla="*/ 229224 w 281097"/>
                    <a:gd name="connsiteY2" fmla="*/ 31842 h 268971"/>
                    <a:gd name="connsiteX3" fmla="*/ 229224 w 281097"/>
                    <a:gd name="connsiteY3" fmla="*/ 122971 h 268971"/>
                    <a:gd name="connsiteX4" fmla="*/ 281097 w 281097"/>
                    <a:gd name="connsiteY4" fmla="*/ 136991 h 268971"/>
                    <a:gd name="connsiteX5" fmla="*/ 196978 w 281097"/>
                    <a:gd name="connsiteY5" fmla="*/ 178349 h 268971"/>
                    <a:gd name="connsiteX6" fmla="*/ 48368 w 281097"/>
                    <a:gd name="connsiteY6" fmla="*/ 264571 h 268971"/>
                    <a:gd name="connsiteX7" fmla="*/ 18927 w 281097"/>
                    <a:gd name="connsiteY7" fmla="*/ 265973 h 268971"/>
                    <a:gd name="connsiteX8" fmla="*/ 0 w 281097"/>
                    <a:gd name="connsiteY8" fmla="*/ 236531 h 268971"/>
                    <a:gd name="connsiteX9" fmla="*/ 0 w 281097"/>
                    <a:gd name="connsiteY9" fmla="*/ 133486 h 268971"/>
                    <a:gd name="connsiteX10" fmla="*/ 32947 w 281097"/>
                    <a:gd name="connsiteY10" fmla="*/ 90024 h 268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1097" h="268971">
                      <a:moveTo>
                        <a:pt x="32947" y="90024"/>
                      </a:moveTo>
                      <a:lnTo>
                        <a:pt x="181557" y="4503"/>
                      </a:lnTo>
                      <a:cubicBezTo>
                        <a:pt x="202586" y="-8115"/>
                        <a:pt x="229224" y="7307"/>
                        <a:pt x="229224" y="31842"/>
                      </a:cubicBezTo>
                      <a:lnTo>
                        <a:pt x="229224" y="122971"/>
                      </a:lnTo>
                      <a:cubicBezTo>
                        <a:pt x="229224" y="148207"/>
                        <a:pt x="281097" y="136991"/>
                        <a:pt x="281097" y="136991"/>
                      </a:cubicBezTo>
                      <a:cubicBezTo>
                        <a:pt x="250254" y="186761"/>
                        <a:pt x="206091" y="173442"/>
                        <a:pt x="196978" y="178349"/>
                      </a:cubicBezTo>
                      <a:lnTo>
                        <a:pt x="48368" y="264571"/>
                      </a:lnTo>
                      <a:cubicBezTo>
                        <a:pt x="38555" y="270179"/>
                        <a:pt x="28040" y="270179"/>
                        <a:pt x="18927" y="265973"/>
                      </a:cubicBezTo>
                      <a:cubicBezTo>
                        <a:pt x="8412" y="261066"/>
                        <a:pt x="0" y="250551"/>
                        <a:pt x="0" y="236531"/>
                      </a:cubicBezTo>
                      <a:lnTo>
                        <a:pt x="0" y="133486"/>
                      </a:lnTo>
                      <a:cubicBezTo>
                        <a:pt x="701" y="110353"/>
                        <a:pt x="13319" y="101240"/>
                        <a:pt x="32947" y="90024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61" name="그래픽 6">
                <a:extLst>
                  <a:ext uri="{FF2B5EF4-FFF2-40B4-BE49-F238E27FC236}">
                    <a16:creationId xmlns:a16="http://schemas.microsoft.com/office/drawing/2014/main" id="{B5BD3C9F-B672-2850-DB08-6A04B81D5EE5}"/>
                  </a:ext>
                </a:extLst>
              </p:cNvPr>
              <p:cNvGrpSpPr/>
              <p:nvPr/>
            </p:nvGrpSpPr>
            <p:grpSpPr>
              <a:xfrm>
                <a:off x="4554839" y="2205116"/>
                <a:ext cx="133889" cy="140802"/>
                <a:chOff x="4554839" y="2205116"/>
                <a:chExt cx="133889" cy="140802"/>
              </a:xfrm>
              <a:solidFill>
                <a:srgbClr val="BFCCD9"/>
              </a:solidFill>
            </p:grpSpPr>
            <p:sp>
              <p:nvSpPr>
                <p:cNvPr id="962" name="자유형: 도형 961">
                  <a:extLst>
                    <a:ext uri="{FF2B5EF4-FFF2-40B4-BE49-F238E27FC236}">
                      <a16:creationId xmlns:a16="http://schemas.microsoft.com/office/drawing/2014/main" id="{7AFFE188-4B67-C7A7-5396-AA464D57A4C5}"/>
                    </a:ext>
                  </a:extLst>
                </p:cNvPr>
                <p:cNvSpPr/>
                <p:nvPr/>
              </p:nvSpPr>
              <p:spPr>
                <a:xfrm>
                  <a:off x="4554839" y="2205116"/>
                  <a:ext cx="133889" cy="85140"/>
                </a:xfrm>
                <a:custGeom>
                  <a:avLst/>
                  <a:gdLst>
                    <a:gd name="connsiteX0" fmla="*/ 6309 w 133889"/>
                    <a:gd name="connsiteY0" fmla="*/ 84070 h 85140"/>
                    <a:gd name="connsiteX1" fmla="*/ 127580 w 133889"/>
                    <a:gd name="connsiteY1" fmla="*/ 13971 h 85140"/>
                    <a:gd name="connsiteX2" fmla="*/ 127580 w 133889"/>
                    <a:gd name="connsiteY2" fmla="*/ 1353 h 85140"/>
                    <a:gd name="connsiteX3" fmla="*/ 6309 w 133889"/>
                    <a:gd name="connsiteY3" fmla="*/ 71453 h 85140"/>
                    <a:gd name="connsiteX4" fmla="*/ 6309 w 133889"/>
                    <a:gd name="connsiteY4" fmla="*/ 84070 h 85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889" h="85140">
                      <a:moveTo>
                        <a:pt x="6309" y="84070"/>
                      </a:moveTo>
                      <a:cubicBezTo>
                        <a:pt x="53976" y="56732"/>
                        <a:pt x="79212" y="42011"/>
                        <a:pt x="127580" y="13971"/>
                      </a:cubicBezTo>
                      <a:cubicBezTo>
                        <a:pt x="135992" y="9064"/>
                        <a:pt x="135992" y="-4254"/>
                        <a:pt x="127580" y="1353"/>
                      </a:cubicBezTo>
                      <a:cubicBezTo>
                        <a:pt x="79913" y="28692"/>
                        <a:pt x="54677" y="43413"/>
                        <a:pt x="6309" y="71453"/>
                      </a:cubicBezTo>
                      <a:cubicBezTo>
                        <a:pt x="-2103" y="75659"/>
                        <a:pt x="-2103" y="88977"/>
                        <a:pt x="6309" y="840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3" name="자유형: 도형 962">
                  <a:extLst>
                    <a:ext uri="{FF2B5EF4-FFF2-40B4-BE49-F238E27FC236}">
                      <a16:creationId xmlns:a16="http://schemas.microsoft.com/office/drawing/2014/main" id="{EE288A6B-BC5C-539C-31AC-FE09590BAB89}"/>
                    </a:ext>
                  </a:extLst>
                </p:cNvPr>
                <p:cNvSpPr/>
                <p:nvPr/>
              </p:nvSpPr>
              <p:spPr>
                <a:xfrm>
                  <a:off x="4554839" y="2233156"/>
                  <a:ext cx="133889" cy="85140"/>
                </a:xfrm>
                <a:custGeom>
                  <a:avLst/>
                  <a:gdLst>
                    <a:gd name="connsiteX0" fmla="*/ 6309 w 133889"/>
                    <a:gd name="connsiteY0" fmla="*/ 84070 h 85140"/>
                    <a:gd name="connsiteX1" fmla="*/ 127580 w 133889"/>
                    <a:gd name="connsiteY1" fmla="*/ 13971 h 85140"/>
                    <a:gd name="connsiteX2" fmla="*/ 127580 w 133889"/>
                    <a:gd name="connsiteY2" fmla="*/ 1353 h 85140"/>
                    <a:gd name="connsiteX3" fmla="*/ 6309 w 133889"/>
                    <a:gd name="connsiteY3" fmla="*/ 71453 h 85140"/>
                    <a:gd name="connsiteX4" fmla="*/ 6309 w 133889"/>
                    <a:gd name="connsiteY4" fmla="*/ 84070 h 85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889" h="85140">
                      <a:moveTo>
                        <a:pt x="6309" y="84070"/>
                      </a:moveTo>
                      <a:cubicBezTo>
                        <a:pt x="53976" y="56732"/>
                        <a:pt x="79212" y="42011"/>
                        <a:pt x="127580" y="13971"/>
                      </a:cubicBezTo>
                      <a:cubicBezTo>
                        <a:pt x="135992" y="9064"/>
                        <a:pt x="135992" y="-4254"/>
                        <a:pt x="127580" y="1353"/>
                      </a:cubicBezTo>
                      <a:cubicBezTo>
                        <a:pt x="79913" y="28692"/>
                        <a:pt x="54677" y="43413"/>
                        <a:pt x="6309" y="71453"/>
                      </a:cubicBezTo>
                      <a:cubicBezTo>
                        <a:pt x="-2103" y="75659"/>
                        <a:pt x="-2103" y="88977"/>
                        <a:pt x="6309" y="840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4" name="자유형: 도형 963">
                  <a:extLst>
                    <a:ext uri="{FF2B5EF4-FFF2-40B4-BE49-F238E27FC236}">
                      <a16:creationId xmlns:a16="http://schemas.microsoft.com/office/drawing/2014/main" id="{2852046C-04D9-8937-65EF-9DBD2C00B144}"/>
                    </a:ext>
                  </a:extLst>
                </p:cNvPr>
                <p:cNvSpPr/>
                <p:nvPr/>
              </p:nvSpPr>
              <p:spPr>
                <a:xfrm>
                  <a:off x="4554839" y="2260494"/>
                  <a:ext cx="133889" cy="85423"/>
                </a:xfrm>
                <a:custGeom>
                  <a:avLst/>
                  <a:gdLst>
                    <a:gd name="connsiteX0" fmla="*/ 6309 w 133889"/>
                    <a:gd name="connsiteY0" fmla="*/ 84070 h 85423"/>
                    <a:gd name="connsiteX1" fmla="*/ 127580 w 133889"/>
                    <a:gd name="connsiteY1" fmla="*/ 13971 h 85423"/>
                    <a:gd name="connsiteX2" fmla="*/ 127580 w 133889"/>
                    <a:gd name="connsiteY2" fmla="*/ 1353 h 85423"/>
                    <a:gd name="connsiteX3" fmla="*/ 6309 w 133889"/>
                    <a:gd name="connsiteY3" fmla="*/ 71453 h 85423"/>
                    <a:gd name="connsiteX4" fmla="*/ 6309 w 133889"/>
                    <a:gd name="connsiteY4" fmla="*/ 84070 h 85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889" h="85423">
                      <a:moveTo>
                        <a:pt x="6309" y="84070"/>
                      </a:moveTo>
                      <a:cubicBezTo>
                        <a:pt x="53976" y="56732"/>
                        <a:pt x="79212" y="42011"/>
                        <a:pt x="127580" y="13971"/>
                      </a:cubicBezTo>
                      <a:cubicBezTo>
                        <a:pt x="135992" y="9064"/>
                        <a:pt x="135992" y="-4254"/>
                        <a:pt x="127580" y="1353"/>
                      </a:cubicBezTo>
                      <a:cubicBezTo>
                        <a:pt x="79913" y="28692"/>
                        <a:pt x="54677" y="43413"/>
                        <a:pt x="6309" y="71453"/>
                      </a:cubicBezTo>
                      <a:cubicBezTo>
                        <a:pt x="-2103" y="76360"/>
                        <a:pt x="-2103" y="89678"/>
                        <a:pt x="6309" y="840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57BEE6A-D95B-DA86-7FCA-C162C972B2A8}"/>
              </a:ext>
            </a:extLst>
          </p:cNvPr>
          <p:cNvGrpSpPr/>
          <p:nvPr userDrawn="1"/>
        </p:nvGrpSpPr>
        <p:grpSpPr>
          <a:xfrm>
            <a:off x="1253175" y="2874578"/>
            <a:ext cx="3580329" cy="2275448"/>
            <a:chOff x="1253175" y="2874578"/>
            <a:chExt cx="3580329" cy="2275448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7156491B-B2B7-3131-41B7-4E937EAC47C2}"/>
                </a:ext>
              </a:extLst>
            </p:cNvPr>
            <p:cNvSpPr/>
            <p:nvPr/>
          </p:nvSpPr>
          <p:spPr>
            <a:xfrm>
              <a:off x="1300950" y="3030595"/>
              <a:ext cx="3388757" cy="1962149"/>
            </a:xfrm>
            <a:custGeom>
              <a:avLst/>
              <a:gdLst>
                <a:gd name="connsiteX0" fmla="*/ 3299341 w 3388757"/>
                <a:gd name="connsiteY0" fmla="*/ 925830 h 1962149"/>
                <a:gd name="connsiteX1" fmla="*/ 3300294 w 3388757"/>
                <a:gd name="connsiteY1" fmla="*/ 678180 h 1962149"/>
                <a:gd name="connsiteX2" fmla="*/ 2226826 w 3388757"/>
                <a:gd name="connsiteY2" fmla="*/ 51435 h 1962149"/>
                <a:gd name="connsiteX3" fmla="*/ 1798201 w 3388757"/>
                <a:gd name="connsiteY3" fmla="*/ 51435 h 1962149"/>
                <a:gd name="connsiteX4" fmla="*/ 89416 w 3388757"/>
                <a:gd name="connsiteY4" fmla="*/ 1037273 h 1962149"/>
                <a:gd name="connsiteX5" fmla="*/ 88464 w 3388757"/>
                <a:gd name="connsiteY5" fmla="*/ 1284923 h 1962149"/>
                <a:gd name="connsiteX6" fmla="*/ 1162884 w 3388757"/>
                <a:gd name="connsiteY6" fmla="*/ 1910715 h 1962149"/>
                <a:gd name="connsiteX7" fmla="*/ 1591509 w 3388757"/>
                <a:gd name="connsiteY7" fmla="*/ 1910715 h 1962149"/>
                <a:gd name="connsiteX8" fmla="*/ 3299341 w 3388757"/>
                <a:gd name="connsiteY8" fmla="*/ 925830 h 196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8757" h="1962149">
                  <a:moveTo>
                    <a:pt x="3299341" y="925830"/>
                  </a:moveTo>
                  <a:cubicBezTo>
                    <a:pt x="3418404" y="857250"/>
                    <a:pt x="3418404" y="745808"/>
                    <a:pt x="3300294" y="678180"/>
                  </a:cubicBezTo>
                  <a:lnTo>
                    <a:pt x="2226826" y="51435"/>
                  </a:lnTo>
                  <a:cubicBezTo>
                    <a:pt x="2108716" y="-17145"/>
                    <a:pt x="1917264" y="-17145"/>
                    <a:pt x="1798201" y="51435"/>
                  </a:cubicBezTo>
                  <a:lnTo>
                    <a:pt x="89416" y="1037273"/>
                  </a:lnTo>
                  <a:cubicBezTo>
                    <a:pt x="-29646" y="1105853"/>
                    <a:pt x="-29646" y="1217295"/>
                    <a:pt x="88464" y="1284923"/>
                  </a:cubicBezTo>
                  <a:lnTo>
                    <a:pt x="1162884" y="1910715"/>
                  </a:lnTo>
                  <a:cubicBezTo>
                    <a:pt x="1280994" y="1979295"/>
                    <a:pt x="1472446" y="1979295"/>
                    <a:pt x="1591509" y="1910715"/>
                  </a:cubicBezTo>
                  <a:lnTo>
                    <a:pt x="3299341" y="925830"/>
                  </a:lnTo>
                  <a:close/>
                </a:path>
              </a:pathLst>
            </a:custGeom>
            <a:solidFill>
              <a:srgbClr val="47628E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D8105BD2-9768-DD9F-C210-3CB2720E8356}"/>
                </a:ext>
              </a:extLst>
            </p:cNvPr>
            <p:cNvSpPr/>
            <p:nvPr/>
          </p:nvSpPr>
          <p:spPr>
            <a:xfrm>
              <a:off x="1396081" y="3703060"/>
              <a:ext cx="3389947" cy="1256867"/>
            </a:xfrm>
            <a:custGeom>
              <a:avLst/>
              <a:gdLst>
                <a:gd name="connsiteX0" fmla="*/ 3388995 w 3389947"/>
                <a:gd name="connsiteY0" fmla="*/ 0 h 1256867"/>
                <a:gd name="connsiteX1" fmla="*/ 3299460 w 3389947"/>
                <a:gd name="connsiteY1" fmla="*/ 124777 h 1256867"/>
                <a:gd name="connsiteX2" fmla="*/ 3228975 w 3389947"/>
                <a:gd name="connsiteY2" fmla="*/ 164783 h 1256867"/>
                <a:gd name="connsiteX3" fmla="*/ 1589723 w 3389947"/>
                <a:gd name="connsiteY3" fmla="*/ 1109663 h 1256867"/>
                <a:gd name="connsiteX4" fmla="*/ 1161098 w 3389947"/>
                <a:gd name="connsiteY4" fmla="*/ 1109663 h 1256867"/>
                <a:gd name="connsiteX5" fmla="*/ 97155 w 3389947"/>
                <a:gd name="connsiteY5" fmla="*/ 473392 h 1256867"/>
                <a:gd name="connsiteX6" fmla="*/ 0 w 3389947"/>
                <a:gd name="connsiteY6" fmla="*/ 360998 h 1256867"/>
                <a:gd name="connsiteX7" fmla="*/ 1905 w 3389947"/>
                <a:gd name="connsiteY7" fmla="*/ 457200 h 1256867"/>
                <a:gd name="connsiteX8" fmla="*/ 89535 w 3389947"/>
                <a:gd name="connsiteY8" fmla="*/ 580072 h 1256867"/>
                <a:gd name="connsiteX9" fmla="*/ 1163955 w 3389947"/>
                <a:gd name="connsiteY9" fmla="*/ 1205865 h 1256867"/>
                <a:gd name="connsiteX10" fmla="*/ 1355408 w 3389947"/>
                <a:gd name="connsiteY10" fmla="*/ 1256348 h 1256867"/>
                <a:gd name="connsiteX11" fmla="*/ 1591628 w 3389947"/>
                <a:gd name="connsiteY11" fmla="*/ 1204913 h 1256867"/>
                <a:gd name="connsiteX12" fmla="*/ 3300413 w 3389947"/>
                <a:gd name="connsiteY12" fmla="*/ 219075 h 1256867"/>
                <a:gd name="connsiteX13" fmla="*/ 3389948 w 3389947"/>
                <a:gd name="connsiteY13" fmla="*/ 94298 h 1256867"/>
                <a:gd name="connsiteX14" fmla="*/ 3388995 w 3389947"/>
                <a:gd name="connsiteY14" fmla="*/ 0 h 125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89947" h="1256867">
                  <a:moveTo>
                    <a:pt x="3388995" y="0"/>
                  </a:moveTo>
                  <a:cubicBezTo>
                    <a:pt x="3388995" y="44767"/>
                    <a:pt x="3359468" y="90488"/>
                    <a:pt x="3299460" y="124777"/>
                  </a:cubicBezTo>
                  <a:lnTo>
                    <a:pt x="3228975" y="164783"/>
                  </a:lnTo>
                  <a:lnTo>
                    <a:pt x="1589723" y="1109663"/>
                  </a:lnTo>
                  <a:cubicBezTo>
                    <a:pt x="1470660" y="1178243"/>
                    <a:pt x="1279208" y="1178243"/>
                    <a:pt x="1161098" y="1109663"/>
                  </a:cubicBezTo>
                  <a:lnTo>
                    <a:pt x="97155" y="473392"/>
                  </a:lnTo>
                  <a:cubicBezTo>
                    <a:pt x="39052" y="439103"/>
                    <a:pt x="0" y="405765"/>
                    <a:pt x="0" y="360998"/>
                  </a:cubicBezTo>
                  <a:lnTo>
                    <a:pt x="1905" y="457200"/>
                  </a:lnTo>
                  <a:cubicBezTo>
                    <a:pt x="1905" y="501967"/>
                    <a:pt x="31433" y="546735"/>
                    <a:pt x="89535" y="580072"/>
                  </a:cubicBezTo>
                  <a:lnTo>
                    <a:pt x="1163955" y="1205865"/>
                  </a:lnTo>
                  <a:cubicBezTo>
                    <a:pt x="1217295" y="1237298"/>
                    <a:pt x="1285875" y="1253490"/>
                    <a:pt x="1355408" y="1256348"/>
                  </a:cubicBezTo>
                  <a:cubicBezTo>
                    <a:pt x="1440180" y="1260158"/>
                    <a:pt x="1526858" y="1243013"/>
                    <a:pt x="1591628" y="1204913"/>
                  </a:cubicBezTo>
                  <a:lnTo>
                    <a:pt x="3300413" y="219075"/>
                  </a:lnTo>
                  <a:cubicBezTo>
                    <a:pt x="3360420" y="184785"/>
                    <a:pt x="3389948" y="139065"/>
                    <a:pt x="3389948" y="94298"/>
                  </a:cubicBezTo>
                  <a:lnTo>
                    <a:pt x="3388995" y="0"/>
                  </a:lnTo>
                  <a:close/>
                </a:path>
              </a:pathLst>
            </a:custGeom>
            <a:gradFill>
              <a:gsLst>
                <a:gs pos="0">
                  <a:srgbClr val="576182"/>
                </a:gs>
                <a:gs pos="38690">
                  <a:srgbClr val="5C6687"/>
                </a:gs>
                <a:gs pos="57670">
                  <a:srgbClr val="616B8C"/>
                </a:gs>
              </a:gsLst>
              <a:lin ang="21599323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3503649-ABAF-47E3-DCD3-EF3AC0398AD3}"/>
                </a:ext>
              </a:extLst>
            </p:cNvPr>
            <p:cNvSpPr/>
            <p:nvPr/>
          </p:nvSpPr>
          <p:spPr>
            <a:xfrm>
              <a:off x="1396200" y="2902007"/>
              <a:ext cx="3388757" cy="1962149"/>
            </a:xfrm>
            <a:custGeom>
              <a:avLst/>
              <a:gdLst>
                <a:gd name="connsiteX0" fmla="*/ 3299341 w 3388757"/>
                <a:gd name="connsiteY0" fmla="*/ 925830 h 1962149"/>
                <a:gd name="connsiteX1" fmla="*/ 3300294 w 3388757"/>
                <a:gd name="connsiteY1" fmla="*/ 678180 h 1962149"/>
                <a:gd name="connsiteX2" fmla="*/ 2225874 w 3388757"/>
                <a:gd name="connsiteY2" fmla="*/ 51435 h 1962149"/>
                <a:gd name="connsiteX3" fmla="*/ 1797249 w 3388757"/>
                <a:gd name="connsiteY3" fmla="*/ 51435 h 1962149"/>
                <a:gd name="connsiteX4" fmla="*/ 89416 w 3388757"/>
                <a:gd name="connsiteY4" fmla="*/ 1037273 h 1962149"/>
                <a:gd name="connsiteX5" fmla="*/ 88464 w 3388757"/>
                <a:gd name="connsiteY5" fmla="*/ 1284923 h 1962149"/>
                <a:gd name="connsiteX6" fmla="*/ 1162884 w 3388757"/>
                <a:gd name="connsiteY6" fmla="*/ 1910715 h 1962149"/>
                <a:gd name="connsiteX7" fmla="*/ 1591509 w 3388757"/>
                <a:gd name="connsiteY7" fmla="*/ 1910715 h 1962149"/>
                <a:gd name="connsiteX8" fmla="*/ 3299341 w 3388757"/>
                <a:gd name="connsiteY8" fmla="*/ 925830 h 196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8757" h="1962149">
                  <a:moveTo>
                    <a:pt x="3299341" y="925830"/>
                  </a:moveTo>
                  <a:cubicBezTo>
                    <a:pt x="3418404" y="857250"/>
                    <a:pt x="3418404" y="745808"/>
                    <a:pt x="3300294" y="678180"/>
                  </a:cubicBezTo>
                  <a:lnTo>
                    <a:pt x="2225874" y="51435"/>
                  </a:lnTo>
                  <a:cubicBezTo>
                    <a:pt x="2107764" y="-17145"/>
                    <a:pt x="1916311" y="-17145"/>
                    <a:pt x="1797249" y="51435"/>
                  </a:cubicBezTo>
                  <a:lnTo>
                    <a:pt x="89416" y="1037273"/>
                  </a:lnTo>
                  <a:cubicBezTo>
                    <a:pt x="-29646" y="1105853"/>
                    <a:pt x="-29646" y="1217295"/>
                    <a:pt x="88464" y="1284923"/>
                  </a:cubicBezTo>
                  <a:lnTo>
                    <a:pt x="1162884" y="1910715"/>
                  </a:lnTo>
                  <a:cubicBezTo>
                    <a:pt x="1280994" y="1979295"/>
                    <a:pt x="1472446" y="1979295"/>
                    <a:pt x="1591509" y="1910715"/>
                  </a:cubicBezTo>
                  <a:lnTo>
                    <a:pt x="3299341" y="925830"/>
                  </a:lnTo>
                  <a:close/>
                </a:path>
              </a:pathLst>
            </a:custGeom>
            <a:solidFill>
              <a:srgbClr val="3D46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7" name="그래픽 8">
              <a:extLst>
                <a:ext uri="{FF2B5EF4-FFF2-40B4-BE49-F238E27FC236}">
                  <a16:creationId xmlns:a16="http://schemas.microsoft.com/office/drawing/2014/main" id="{D09ECAF5-9E78-3C52-46F2-527D59AA1A0F}"/>
                </a:ext>
              </a:extLst>
            </p:cNvPr>
            <p:cNvGrpSpPr/>
            <p:nvPr/>
          </p:nvGrpSpPr>
          <p:grpSpPr>
            <a:xfrm>
              <a:off x="1560864" y="4276994"/>
              <a:ext cx="190500" cy="126576"/>
              <a:chOff x="1560864" y="4276994"/>
              <a:chExt cx="190500" cy="126576"/>
            </a:xfrm>
            <a:solidFill>
              <a:srgbClr val="353D57"/>
            </a:solidFill>
          </p:grpSpPr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1A228ACA-BAC6-F98B-CA60-B80F09C015CE}"/>
                  </a:ext>
                </a:extLst>
              </p:cNvPr>
              <p:cNvSpPr/>
              <p:nvPr/>
            </p:nvSpPr>
            <p:spPr>
              <a:xfrm>
                <a:off x="1560864" y="4276994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8" y="26141"/>
                      <a:pt x="0" y="15663"/>
                      <a:pt x="0" y="8043"/>
                    </a:cubicBezTo>
                    <a:cubicBezTo>
                      <a:pt x="0" y="423"/>
                      <a:pt x="6668" y="-2434"/>
                      <a:pt x="14288" y="2328"/>
                    </a:cubicBezTo>
                    <a:cubicBezTo>
                      <a:pt x="22860" y="7091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5A600B54-5C69-F0C8-6B4B-BEEB512F3091}"/>
                  </a:ext>
                </a:extLst>
              </p:cNvPr>
              <p:cNvSpPr/>
              <p:nvPr/>
            </p:nvSpPr>
            <p:spPr>
              <a:xfrm>
                <a:off x="1601821" y="4299854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8" y="26141"/>
                      <a:pt x="0" y="15663"/>
                      <a:pt x="0" y="8043"/>
                    </a:cubicBezTo>
                    <a:cubicBezTo>
                      <a:pt x="0" y="423"/>
                      <a:pt x="6668" y="-2434"/>
                      <a:pt x="14288" y="2328"/>
                    </a:cubicBezTo>
                    <a:cubicBezTo>
                      <a:pt x="21907" y="7091"/>
                      <a:pt x="28575" y="17568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4BC520D5-8B94-30DF-9567-1EF42EB85D87}"/>
                  </a:ext>
                </a:extLst>
              </p:cNvPr>
              <p:cNvSpPr/>
              <p:nvPr/>
            </p:nvSpPr>
            <p:spPr>
              <a:xfrm>
                <a:off x="1641827" y="4323666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8" y="26141"/>
                      <a:pt x="0" y="15663"/>
                      <a:pt x="0" y="8043"/>
                    </a:cubicBezTo>
                    <a:cubicBezTo>
                      <a:pt x="0" y="423"/>
                      <a:pt x="6668" y="-2434"/>
                      <a:pt x="14288" y="2328"/>
                    </a:cubicBezTo>
                    <a:cubicBezTo>
                      <a:pt x="22860" y="7091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90BC4208-A3D5-041E-6338-9CD2382A5C20}"/>
                  </a:ext>
                </a:extLst>
              </p:cNvPr>
              <p:cNvSpPr/>
              <p:nvPr/>
            </p:nvSpPr>
            <p:spPr>
              <a:xfrm>
                <a:off x="1682784" y="4346526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8" y="26141"/>
                      <a:pt x="0" y="15663"/>
                      <a:pt x="0" y="8043"/>
                    </a:cubicBezTo>
                    <a:cubicBezTo>
                      <a:pt x="0" y="423"/>
                      <a:pt x="6668" y="-2434"/>
                      <a:pt x="14288" y="2328"/>
                    </a:cubicBezTo>
                    <a:cubicBezTo>
                      <a:pt x="21907" y="7091"/>
                      <a:pt x="28575" y="17568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D59B969C-F541-9AF3-687D-AA16C595A606}"/>
                  </a:ext>
                </a:extLst>
              </p:cNvPr>
              <p:cNvSpPr/>
              <p:nvPr/>
            </p:nvSpPr>
            <p:spPr>
              <a:xfrm>
                <a:off x="1722789" y="4370339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8" y="26141"/>
                      <a:pt x="0" y="15663"/>
                      <a:pt x="0" y="8043"/>
                    </a:cubicBezTo>
                    <a:cubicBezTo>
                      <a:pt x="0" y="423"/>
                      <a:pt x="6668" y="-2434"/>
                      <a:pt x="14288" y="2328"/>
                    </a:cubicBezTo>
                    <a:cubicBezTo>
                      <a:pt x="22860" y="7091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4" name="그래픽 8">
              <a:extLst>
                <a:ext uri="{FF2B5EF4-FFF2-40B4-BE49-F238E27FC236}">
                  <a16:creationId xmlns:a16="http://schemas.microsoft.com/office/drawing/2014/main" id="{34DDCF90-A415-C5E7-EB29-992887D1BCE8}"/>
                </a:ext>
              </a:extLst>
            </p:cNvPr>
            <p:cNvGrpSpPr/>
            <p:nvPr/>
          </p:nvGrpSpPr>
          <p:grpSpPr>
            <a:xfrm>
              <a:off x="2284764" y="4693236"/>
              <a:ext cx="190500" cy="126576"/>
              <a:chOff x="2284764" y="4693236"/>
              <a:chExt cx="190500" cy="126576"/>
            </a:xfrm>
            <a:solidFill>
              <a:srgbClr val="353D57"/>
            </a:solidFill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894910B3-5D70-235D-DECC-BE62FA122865}"/>
                  </a:ext>
                </a:extLst>
              </p:cNvPr>
              <p:cNvSpPr/>
              <p:nvPr/>
            </p:nvSpPr>
            <p:spPr>
              <a:xfrm>
                <a:off x="2284764" y="4693236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8" y="35666"/>
                      <a:pt x="14288" y="30903"/>
                    </a:cubicBezTo>
                    <a:cubicBezTo>
                      <a:pt x="6667" y="26141"/>
                      <a:pt x="0" y="15663"/>
                      <a:pt x="0" y="8043"/>
                    </a:cubicBezTo>
                    <a:cubicBezTo>
                      <a:pt x="0" y="423"/>
                      <a:pt x="6667" y="-2434"/>
                      <a:pt x="14288" y="2328"/>
                    </a:cubicBezTo>
                    <a:cubicBezTo>
                      <a:pt x="22860" y="6138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BD7F6335-FE07-4B35-8748-901C35E9D6E6}"/>
                  </a:ext>
                </a:extLst>
              </p:cNvPr>
              <p:cNvSpPr/>
              <p:nvPr/>
            </p:nvSpPr>
            <p:spPr>
              <a:xfrm>
                <a:off x="2325722" y="4716096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7" y="26141"/>
                      <a:pt x="0" y="15663"/>
                      <a:pt x="0" y="8043"/>
                    </a:cubicBezTo>
                    <a:cubicBezTo>
                      <a:pt x="0" y="423"/>
                      <a:pt x="6667" y="-2434"/>
                      <a:pt x="14288" y="2328"/>
                    </a:cubicBezTo>
                    <a:cubicBezTo>
                      <a:pt x="21907" y="7091"/>
                      <a:pt x="28575" y="17568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75A751E7-8D97-65B6-71A0-1F52AC56FE03}"/>
                  </a:ext>
                </a:extLst>
              </p:cNvPr>
              <p:cNvSpPr/>
              <p:nvPr/>
            </p:nvSpPr>
            <p:spPr>
              <a:xfrm>
                <a:off x="2365727" y="4739909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8" y="35666"/>
                      <a:pt x="14288" y="30903"/>
                    </a:cubicBezTo>
                    <a:cubicBezTo>
                      <a:pt x="6667" y="26141"/>
                      <a:pt x="0" y="15663"/>
                      <a:pt x="0" y="8043"/>
                    </a:cubicBezTo>
                    <a:cubicBezTo>
                      <a:pt x="0" y="423"/>
                      <a:pt x="6667" y="-2434"/>
                      <a:pt x="14288" y="2328"/>
                    </a:cubicBezTo>
                    <a:cubicBezTo>
                      <a:pt x="22860" y="7091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B6664AD8-54CB-0135-253E-ECAFFF664425}"/>
                  </a:ext>
                </a:extLst>
              </p:cNvPr>
              <p:cNvSpPr/>
              <p:nvPr/>
            </p:nvSpPr>
            <p:spPr>
              <a:xfrm>
                <a:off x="2406684" y="4762769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7" y="26141"/>
                      <a:pt x="0" y="15663"/>
                      <a:pt x="0" y="8043"/>
                    </a:cubicBezTo>
                    <a:cubicBezTo>
                      <a:pt x="0" y="423"/>
                      <a:pt x="6667" y="-2434"/>
                      <a:pt x="14288" y="2328"/>
                    </a:cubicBezTo>
                    <a:cubicBezTo>
                      <a:pt x="21907" y="7091"/>
                      <a:pt x="28575" y="17568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9DAE4FA8-A276-3AEC-0A37-4D8A1EF29571}"/>
                  </a:ext>
                </a:extLst>
              </p:cNvPr>
              <p:cNvSpPr/>
              <p:nvPr/>
            </p:nvSpPr>
            <p:spPr>
              <a:xfrm>
                <a:off x="2446689" y="4786581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8" y="35666"/>
                      <a:pt x="14288" y="30903"/>
                    </a:cubicBezTo>
                    <a:cubicBezTo>
                      <a:pt x="6667" y="26141"/>
                      <a:pt x="0" y="15663"/>
                      <a:pt x="0" y="8043"/>
                    </a:cubicBezTo>
                    <a:cubicBezTo>
                      <a:pt x="0" y="423"/>
                      <a:pt x="6667" y="-2434"/>
                      <a:pt x="14288" y="2328"/>
                    </a:cubicBezTo>
                    <a:cubicBezTo>
                      <a:pt x="21908" y="7091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EEB981E-324B-FF90-4328-1DBB9CCD1C03}"/>
                </a:ext>
              </a:extLst>
            </p:cNvPr>
            <p:cNvSpPr/>
            <p:nvPr/>
          </p:nvSpPr>
          <p:spPr>
            <a:xfrm>
              <a:off x="1396081" y="3704012"/>
              <a:ext cx="3387089" cy="1164907"/>
            </a:xfrm>
            <a:custGeom>
              <a:avLst/>
              <a:gdLst>
                <a:gd name="connsiteX0" fmla="*/ 0 w 3387089"/>
                <a:gd name="connsiteY0" fmla="*/ 359093 h 1164907"/>
                <a:gd name="connsiteX1" fmla="*/ 4763 w 3387089"/>
                <a:gd name="connsiteY1" fmla="*/ 389573 h 1164907"/>
                <a:gd name="connsiteX2" fmla="*/ 18098 w 3387089"/>
                <a:gd name="connsiteY2" fmla="*/ 418148 h 1164907"/>
                <a:gd name="connsiteX3" fmla="*/ 60008 w 3387089"/>
                <a:gd name="connsiteY3" fmla="*/ 462915 h 1164907"/>
                <a:gd name="connsiteX4" fmla="*/ 72390 w 3387089"/>
                <a:gd name="connsiteY4" fmla="*/ 471488 h 1164907"/>
                <a:gd name="connsiteX5" fmla="*/ 79058 w 3387089"/>
                <a:gd name="connsiteY5" fmla="*/ 475298 h 1164907"/>
                <a:gd name="connsiteX6" fmla="*/ 85725 w 3387089"/>
                <a:gd name="connsiteY6" fmla="*/ 479107 h 1164907"/>
                <a:gd name="connsiteX7" fmla="*/ 112395 w 3387089"/>
                <a:gd name="connsiteY7" fmla="*/ 494348 h 1164907"/>
                <a:gd name="connsiteX8" fmla="*/ 166688 w 3387089"/>
                <a:gd name="connsiteY8" fmla="*/ 525780 h 1164907"/>
                <a:gd name="connsiteX9" fmla="*/ 381953 w 3387089"/>
                <a:gd name="connsiteY9" fmla="*/ 649605 h 1164907"/>
                <a:gd name="connsiteX10" fmla="*/ 812483 w 3387089"/>
                <a:gd name="connsiteY10" fmla="*/ 899160 h 1164907"/>
                <a:gd name="connsiteX11" fmla="*/ 1027748 w 3387089"/>
                <a:gd name="connsiteY11" fmla="*/ 1023938 h 1164907"/>
                <a:gd name="connsiteX12" fmla="*/ 1135380 w 3387089"/>
                <a:gd name="connsiteY12" fmla="*/ 1086803 h 1164907"/>
                <a:gd name="connsiteX13" fmla="*/ 1162050 w 3387089"/>
                <a:gd name="connsiteY13" fmla="*/ 1102043 h 1164907"/>
                <a:gd name="connsiteX14" fmla="*/ 1175385 w 3387089"/>
                <a:gd name="connsiteY14" fmla="*/ 1109663 h 1164907"/>
                <a:gd name="connsiteX15" fmla="*/ 1188720 w 3387089"/>
                <a:gd name="connsiteY15" fmla="*/ 1116330 h 1164907"/>
                <a:gd name="connsiteX16" fmla="*/ 1245870 w 3387089"/>
                <a:gd name="connsiteY16" fmla="*/ 1137285 h 1164907"/>
                <a:gd name="connsiteX17" fmla="*/ 1367790 w 3387089"/>
                <a:gd name="connsiteY17" fmla="*/ 1154430 h 1164907"/>
                <a:gd name="connsiteX18" fmla="*/ 1489710 w 3387089"/>
                <a:gd name="connsiteY18" fmla="*/ 1141095 h 1164907"/>
                <a:gd name="connsiteX19" fmla="*/ 1547813 w 3387089"/>
                <a:gd name="connsiteY19" fmla="*/ 1122045 h 1164907"/>
                <a:gd name="connsiteX20" fmla="*/ 1575435 w 3387089"/>
                <a:gd name="connsiteY20" fmla="*/ 1109663 h 1164907"/>
                <a:gd name="connsiteX21" fmla="*/ 1588770 w 3387089"/>
                <a:gd name="connsiteY21" fmla="*/ 1102043 h 1164907"/>
                <a:gd name="connsiteX22" fmla="*/ 1602105 w 3387089"/>
                <a:gd name="connsiteY22" fmla="*/ 1094423 h 1164907"/>
                <a:gd name="connsiteX23" fmla="*/ 1709738 w 3387089"/>
                <a:gd name="connsiteY23" fmla="*/ 1032510 h 1164907"/>
                <a:gd name="connsiteX24" fmla="*/ 2141220 w 3387089"/>
                <a:gd name="connsiteY24" fmla="*/ 783907 h 1164907"/>
                <a:gd name="connsiteX25" fmla="*/ 2356485 w 3387089"/>
                <a:gd name="connsiteY25" fmla="*/ 660082 h 1164907"/>
                <a:gd name="connsiteX26" fmla="*/ 2572703 w 3387089"/>
                <a:gd name="connsiteY26" fmla="*/ 536257 h 1164907"/>
                <a:gd name="connsiteX27" fmla="*/ 3004185 w 3387089"/>
                <a:gd name="connsiteY27" fmla="*/ 288608 h 1164907"/>
                <a:gd name="connsiteX28" fmla="*/ 3220403 w 3387089"/>
                <a:gd name="connsiteY28" fmla="*/ 165735 h 1164907"/>
                <a:gd name="connsiteX29" fmla="*/ 3274695 w 3387089"/>
                <a:gd name="connsiteY29" fmla="*/ 135255 h 1164907"/>
                <a:gd name="connsiteX30" fmla="*/ 3301365 w 3387089"/>
                <a:gd name="connsiteY30" fmla="*/ 120015 h 1164907"/>
                <a:gd name="connsiteX31" fmla="*/ 3308033 w 3387089"/>
                <a:gd name="connsiteY31" fmla="*/ 116205 h 1164907"/>
                <a:gd name="connsiteX32" fmla="*/ 3314700 w 3387089"/>
                <a:gd name="connsiteY32" fmla="*/ 112395 h 1164907"/>
                <a:gd name="connsiteX33" fmla="*/ 3327083 w 3387089"/>
                <a:gd name="connsiteY33" fmla="*/ 103823 h 1164907"/>
                <a:gd name="connsiteX34" fmla="*/ 3332798 w 3387089"/>
                <a:gd name="connsiteY34" fmla="*/ 99060 h 1164907"/>
                <a:gd name="connsiteX35" fmla="*/ 3335655 w 3387089"/>
                <a:gd name="connsiteY35" fmla="*/ 96202 h 1164907"/>
                <a:gd name="connsiteX36" fmla="*/ 3338513 w 3387089"/>
                <a:gd name="connsiteY36" fmla="*/ 93345 h 1164907"/>
                <a:gd name="connsiteX37" fmla="*/ 3344228 w 3387089"/>
                <a:gd name="connsiteY37" fmla="*/ 88583 h 1164907"/>
                <a:gd name="connsiteX38" fmla="*/ 3349943 w 3387089"/>
                <a:gd name="connsiteY38" fmla="*/ 82868 h 1164907"/>
                <a:gd name="connsiteX39" fmla="*/ 3368993 w 3387089"/>
                <a:gd name="connsiteY39" fmla="*/ 58102 h 1164907"/>
                <a:gd name="connsiteX40" fmla="*/ 3382328 w 3387089"/>
                <a:gd name="connsiteY40" fmla="*/ 30480 h 1164907"/>
                <a:gd name="connsiteX41" fmla="*/ 3387090 w 3387089"/>
                <a:gd name="connsiteY41" fmla="*/ 0 h 1164907"/>
                <a:gd name="connsiteX42" fmla="*/ 3382328 w 3387089"/>
                <a:gd name="connsiteY42" fmla="*/ 30480 h 1164907"/>
                <a:gd name="connsiteX43" fmla="*/ 3369945 w 3387089"/>
                <a:gd name="connsiteY43" fmla="*/ 59055 h 1164907"/>
                <a:gd name="connsiteX44" fmla="*/ 3350895 w 3387089"/>
                <a:gd name="connsiteY44" fmla="*/ 83820 h 1164907"/>
                <a:gd name="connsiteX45" fmla="*/ 3345180 w 3387089"/>
                <a:gd name="connsiteY45" fmla="*/ 89535 h 1164907"/>
                <a:gd name="connsiteX46" fmla="*/ 3341370 w 3387089"/>
                <a:gd name="connsiteY46" fmla="*/ 94298 h 1164907"/>
                <a:gd name="connsiteX47" fmla="*/ 3338513 w 3387089"/>
                <a:gd name="connsiteY47" fmla="*/ 97155 h 1164907"/>
                <a:gd name="connsiteX48" fmla="*/ 3335655 w 3387089"/>
                <a:gd name="connsiteY48" fmla="*/ 100013 h 1164907"/>
                <a:gd name="connsiteX49" fmla="*/ 3329940 w 3387089"/>
                <a:gd name="connsiteY49" fmla="*/ 104775 h 1164907"/>
                <a:gd name="connsiteX50" fmla="*/ 3317558 w 3387089"/>
                <a:gd name="connsiteY50" fmla="*/ 114300 h 1164907"/>
                <a:gd name="connsiteX51" fmla="*/ 3310890 w 3387089"/>
                <a:gd name="connsiteY51" fmla="*/ 119063 h 1164907"/>
                <a:gd name="connsiteX52" fmla="*/ 3304223 w 3387089"/>
                <a:gd name="connsiteY52" fmla="*/ 122873 h 1164907"/>
                <a:gd name="connsiteX53" fmla="*/ 3277553 w 3387089"/>
                <a:gd name="connsiteY53" fmla="*/ 139065 h 1164907"/>
                <a:gd name="connsiteX54" fmla="*/ 3224213 w 3387089"/>
                <a:gd name="connsiteY54" fmla="*/ 170498 h 1164907"/>
                <a:gd name="connsiteX55" fmla="*/ 3007995 w 3387089"/>
                <a:gd name="connsiteY55" fmla="*/ 294323 h 1164907"/>
                <a:gd name="connsiteX56" fmla="*/ 2577465 w 3387089"/>
                <a:gd name="connsiteY56" fmla="*/ 543878 h 1164907"/>
                <a:gd name="connsiteX57" fmla="*/ 2362200 w 3387089"/>
                <a:gd name="connsiteY57" fmla="*/ 668655 h 1164907"/>
                <a:gd name="connsiteX58" fmla="*/ 2146935 w 3387089"/>
                <a:gd name="connsiteY58" fmla="*/ 793432 h 1164907"/>
                <a:gd name="connsiteX59" fmla="*/ 1716405 w 3387089"/>
                <a:gd name="connsiteY59" fmla="*/ 1042035 h 1164907"/>
                <a:gd name="connsiteX60" fmla="*/ 1608773 w 3387089"/>
                <a:gd name="connsiteY60" fmla="*/ 1103948 h 1164907"/>
                <a:gd name="connsiteX61" fmla="*/ 1595438 w 3387089"/>
                <a:gd name="connsiteY61" fmla="*/ 1111568 h 1164907"/>
                <a:gd name="connsiteX62" fmla="*/ 1581150 w 3387089"/>
                <a:gd name="connsiteY62" fmla="*/ 1119188 h 1164907"/>
                <a:gd name="connsiteX63" fmla="*/ 1552575 w 3387089"/>
                <a:gd name="connsiteY63" fmla="*/ 1132523 h 1164907"/>
                <a:gd name="connsiteX64" fmla="*/ 1492568 w 3387089"/>
                <a:gd name="connsiteY64" fmla="*/ 1151573 h 1164907"/>
                <a:gd name="connsiteX65" fmla="*/ 1367790 w 3387089"/>
                <a:gd name="connsiteY65" fmla="*/ 1164908 h 1164907"/>
                <a:gd name="connsiteX66" fmla="*/ 1243965 w 3387089"/>
                <a:gd name="connsiteY66" fmla="*/ 1147763 h 1164907"/>
                <a:gd name="connsiteX67" fmla="*/ 1184910 w 3387089"/>
                <a:gd name="connsiteY67" fmla="*/ 1125855 h 1164907"/>
                <a:gd name="connsiteX68" fmla="*/ 1170623 w 3387089"/>
                <a:gd name="connsiteY68" fmla="*/ 1119188 h 1164907"/>
                <a:gd name="connsiteX69" fmla="*/ 1157288 w 3387089"/>
                <a:gd name="connsiteY69" fmla="*/ 1111568 h 1164907"/>
                <a:gd name="connsiteX70" fmla="*/ 1130618 w 3387089"/>
                <a:gd name="connsiteY70" fmla="*/ 1096328 h 1164907"/>
                <a:gd name="connsiteX71" fmla="*/ 1022985 w 3387089"/>
                <a:gd name="connsiteY71" fmla="*/ 1033463 h 1164907"/>
                <a:gd name="connsiteX72" fmla="*/ 807720 w 3387089"/>
                <a:gd name="connsiteY72" fmla="*/ 907732 h 1164907"/>
                <a:gd name="connsiteX73" fmla="*/ 379095 w 3387089"/>
                <a:gd name="connsiteY73" fmla="*/ 655320 h 1164907"/>
                <a:gd name="connsiteX74" fmla="*/ 164783 w 3387089"/>
                <a:gd name="connsiteY74" fmla="*/ 528638 h 1164907"/>
                <a:gd name="connsiteX75" fmla="*/ 111443 w 3387089"/>
                <a:gd name="connsiteY75" fmla="*/ 497205 h 1164907"/>
                <a:gd name="connsiteX76" fmla="*/ 84773 w 3387089"/>
                <a:gd name="connsiteY76" fmla="*/ 481013 h 1164907"/>
                <a:gd name="connsiteX77" fmla="*/ 78105 w 3387089"/>
                <a:gd name="connsiteY77" fmla="*/ 477203 h 1164907"/>
                <a:gd name="connsiteX78" fmla="*/ 71438 w 3387089"/>
                <a:gd name="connsiteY78" fmla="*/ 472440 h 1164907"/>
                <a:gd name="connsiteX79" fmla="*/ 59055 w 3387089"/>
                <a:gd name="connsiteY79" fmla="*/ 462915 h 1164907"/>
                <a:gd name="connsiteX80" fmla="*/ 17145 w 3387089"/>
                <a:gd name="connsiteY80" fmla="*/ 417195 h 1164907"/>
                <a:gd name="connsiteX81" fmla="*/ 4763 w 3387089"/>
                <a:gd name="connsiteY81" fmla="*/ 388620 h 1164907"/>
                <a:gd name="connsiteX82" fmla="*/ 0 w 3387089"/>
                <a:gd name="connsiteY82" fmla="*/ 359093 h 116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87089" h="1164907">
                  <a:moveTo>
                    <a:pt x="0" y="359093"/>
                  </a:moveTo>
                  <a:cubicBezTo>
                    <a:pt x="0" y="369570"/>
                    <a:pt x="1905" y="380048"/>
                    <a:pt x="4763" y="389573"/>
                  </a:cubicBezTo>
                  <a:cubicBezTo>
                    <a:pt x="7620" y="399098"/>
                    <a:pt x="12383" y="408623"/>
                    <a:pt x="18098" y="418148"/>
                  </a:cubicBezTo>
                  <a:cubicBezTo>
                    <a:pt x="28575" y="435293"/>
                    <a:pt x="43815" y="450532"/>
                    <a:pt x="60008" y="462915"/>
                  </a:cubicBezTo>
                  <a:cubicBezTo>
                    <a:pt x="63818" y="465773"/>
                    <a:pt x="68580" y="469582"/>
                    <a:pt x="72390" y="471488"/>
                  </a:cubicBezTo>
                  <a:cubicBezTo>
                    <a:pt x="74295" y="472440"/>
                    <a:pt x="76200" y="474345"/>
                    <a:pt x="79058" y="475298"/>
                  </a:cubicBezTo>
                  <a:lnTo>
                    <a:pt x="85725" y="479107"/>
                  </a:lnTo>
                  <a:cubicBezTo>
                    <a:pt x="94298" y="484823"/>
                    <a:pt x="103823" y="489585"/>
                    <a:pt x="112395" y="494348"/>
                  </a:cubicBezTo>
                  <a:lnTo>
                    <a:pt x="166688" y="525780"/>
                  </a:lnTo>
                  <a:lnTo>
                    <a:pt x="381953" y="649605"/>
                  </a:lnTo>
                  <a:lnTo>
                    <a:pt x="812483" y="899160"/>
                  </a:lnTo>
                  <a:lnTo>
                    <a:pt x="1027748" y="1023938"/>
                  </a:lnTo>
                  <a:lnTo>
                    <a:pt x="1135380" y="1086803"/>
                  </a:lnTo>
                  <a:lnTo>
                    <a:pt x="1162050" y="1102043"/>
                  </a:lnTo>
                  <a:cubicBezTo>
                    <a:pt x="1166813" y="1104900"/>
                    <a:pt x="1170623" y="1106805"/>
                    <a:pt x="1175385" y="1109663"/>
                  </a:cubicBezTo>
                  <a:cubicBezTo>
                    <a:pt x="1180148" y="1111568"/>
                    <a:pt x="1184910" y="1114425"/>
                    <a:pt x="1188720" y="1116330"/>
                  </a:cubicBezTo>
                  <a:cubicBezTo>
                    <a:pt x="1206818" y="1124903"/>
                    <a:pt x="1226820" y="1131570"/>
                    <a:pt x="1245870" y="1137285"/>
                  </a:cubicBezTo>
                  <a:cubicBezTo>
                    <a:pt x="1284923" y="1147763"/>
                    <a:pt x="1326833" y="1153478"/>
                    <a:pt x="1367790" y="1154430"/>
                  </a:cubicBezTo>
                  <a:cubicBezTo>
                    <a:pt x="1408748" y="1155383"/>
                    <a:pt x="1449705" y="1150620"/>
                    <a:pt x="1489710" y="1141095"/>
                  </a:cubicBezTo>
                  <a:cubicBezTo>
                    <a:pt x="1509713" y="1136333"/>
                    <a:pt x="1528763" y="1130618"/>
                    <a:pt x="1547813" y="1122045"/>
                  </a:cubicBezTo>
                  <a:cubicBezTo>
                    <a:pt x="1557338" y="1118235"/>
                    <a:pt x="1566863" y="1113473"/>
                    <a:pt x="1575435" y="1109663"/>
                  </a:cubicBezTo>
                  <a:cubicBezTo>
                    <a:pt x="1580198" y="1106805"/>
                    <a:pt x="1584008" y="1104900"/>
                    <a:pt x="1588770" y="1102043"/>
                  </a:cubicBezTo>
                  <a:lnTo>
                    <a:pt x="1602105" y="1094423"/>
                  </a:lnTo>
                  <a:lnTo>
                    <a:pt x="1709738" y="1032510"/>
                  </a:lnTo>
                  <a:lnTo>
                    <a:pt x="2141220" y="783907"/>
                  </a:lnTo>
                  <a:lnTo>
                    <a:pt x="2356485" y="660082"/>
                  </a:lnTo>
                  <a:lnTo>
                    <a:pt x="2572703" y="536257"/>
                  </a:lnTo>
                  <a:lnTo>
                    <a:pt x="3004185" y="288608"/>
                  </a:lnTo>
                  <a:lnTo>
                    <a:pt x="3220403" y="165735"/>
                  </a:lnTo>
                  <a:lnTo>
                    <a:pt x="3274695" y="135255"/>
                  </a:lnTo>
                  <a:cubicBezTo>
                    <a:pt x="3283268" y="130493"/>
                    <a:pt x="3292793" y="124777"/>
                    <a:pt x="3301365" y="120015"/>
                  </a:cubicBezTo>
                  <a:lnTo>
                    <a:pt x="3308033" y="116205"/>
                  </a:lnTo>
                  <a:lnTo>
                    <a:pt x="3314700" y="112395"/>
                  </a:lnTo>
                  <a:cubicBezTo>
                    <a:pt x="3319463" y="109538"/>
                    <a:pt x="3323273" y="106680"/>
                    <a:pt x="3327083" y="103823"/>
                  </a:cubicBezTo>
                  <a:cubicBezTo>
                    <a:pt x="3328988" y="101918"/>
                    <a:pt x="3330893" y="100965"/>
                    <a:pt x="3332798" y="99060"/>
                  </a:cubicBezTo>
                  <a:lnTo>
                    <a:pt x="3335655" y="96202"/>
                  </a:lnTo>
                  <a:cubicBezTo>
                    <a:pt x="3336608" y="95250"/>
                    <a:pt x="3337560" y="94298"/>
                    <a:pt x="3338513" y="93345"/>
                  </a:cubicBezTo>
                  <a:lnTo>
                    <a:pt x="3344228" y="88583"/>
                  </a:lnTo>
                  <a:lnTo>
                    <a:pt x="3349943" y="82868"/>
                  </a:lnTo>
                  <a:cubicBezTo>
                    <a:pt x="3356610" y="75248"/>
                    <a:pt x="3363278" y="67627"/>
                    <a:pt x="3368993" y="58102"/>
                  </a:cubicBezTo>
                  <a:cubicBezTo>
                    <a:pt x="3374708" y="49530"/>
                    <a:pt x="3378518" y="40005"/>
                    <a:pt x="3382328" y="30480"/>
                  </a:cubicBezTo>
                  <a:cubicBezTo>
                    <a:pt x="3385185" y="20955"/>
                    <a:pt x="3387090" y="10477"/>
                    <a:pt x="3387090" y="0"/>
                  </a:cubicBezTo>
                  <a:cubicBezTo>
                    <a:pt x="3387090" y="10477"/>
                    <a:pt x="3385185" y="20955"/>
                    <a:pt x="3382328" y="30480"/>
                  </a:cubicBezTo>
                  <a:cubicBezTo>
                    <a:pt x="3379470" y="40005"/>
                    <a:pt x="3374708" y="49530"/>
                    <a:pt x="3369945" y="59055"/>
                  </a:cubicBezTo>
                  <a:cubicBezTo>
                    <a:pt x="3364230" y="67627"/>
                    <a:pt x="3358515" y="76200"/>
                    <a:pt x="3350895" y="83820"/>
                  </a:cubicBezTo>
                  <a:lnTo>
                    <a:pt x="3345180" y="89535"/>
                  </a:lnTo>
                  <a:lnTo>
                    <a:pt x="3341370" y="94298"/>
                  </a:lnTo>
                  <a:cubicBezTo>
                    <a:pt x="3340418" y="95250"/>
                    <a:pt x="3339465" y="96202"/>
                    <a:pt x="3338513" y="97155"/>
                  </a:cubicBezTo>
                  <a:lnTo>
                    <a:pt x="3335655" y="100013"/>
                  </a:lnTo>
                  <a:cubicBezTo>
                    <a:pt x="3333750" y="101918"/>
                    <a:pt x="3331845" y="103823"/>
                    <a:pt x="3329940" y="104775"/>
                  </a:cubicBezTo>
                  <a:cubicBezTo>
                    <a:pt x="3326130" y="107633"/>
                    <a:pt x="3321368" y="111443"/>
                    <a:pt x="3317558" y="114300"/>
                  </a:cubicBezTo>
                  <a:lnTo>
                    <a:pt x="3310890" y="119063"/>
                  </a:lnTo>
                  <a:lnTo>
                    <a:pt x="3304223" y="122873"/>
                  </a:lnTo>
                  <a:cubicBezTo>
                    <a:pt x="3295650" y="128588"/>
                    <a:pt x="3286125" y="133350"/>
                    <a:pt x="3277553" y="139065"/>
                  </a:cubicBezTo>
                  <a:lnTo>
                    <a:pt x="3224213" y="170498"/>
                  </a:lnTo>
                  <a:lnTo>
                    <a:pt x="3007995" y="294323"/>
                  </a:lnTo>
                  <a:lnTo>
                    <a:pt x="2577465" y="543878"/>
                  </a:lnTo>
                  <a:lnTo>
                    <a:pt x="2362200" y="668655"/>
                  </a:lnTo>
                  <a:lnTo>
                    <a:pt x="2146935" y="793432"/>
                  </a:lnTo>
                  <a:lnTo>
                    <a:pt x="1716405" y="1042035"/>
                  </a:lnTo>
                  <a:lnTo>
                    <a:pt x="1608773" y="1103948"/>
                  </a:lnTo>
                  <a:lnTo>
                    <a:pt x="1595438" y="1111568"/>
                  </a:lnTo>
                  <a:cubicBezTo>
                    <a:pt x="1590675" y="1114425"/>
                    <a:pt x="1585913" y="1116330"/>
                    <a:pt x="1581150" y="1119188"/>
                  </a:cubicBezTo>
                  <a:cubicBezTo>
                    <a:pt x="1571625" y="1123950"/>
                    <a:pt x="1562100" y="1128713"/>
                    <a:pt x="1552575" y="1132523"/>
                  </a:cubicBezTo>
                  <a:cubicBezTo>
                    <a:pt x="1533525" y="1140143"/>
                    <a:pt x="1512570" y="1146810"/>
                    <a:pt x="1492568" y="1151573"/>
                  </a:cubicBezTo>
                  <a:cubicBezTo>
                    <a:pt x="1451610" y="1161098"/>
                    <a:pt x="1409700" y="1164908"/>
                    <a:pt x="1367790" y="1164908"/>
                  </a:cubicBezTo>
                  <a:cubicBezTo>
                    <a:pt x="1325880" y="1163955"/>
                    <a:pt x="1283970" y="1159193"/>
                    <a:pt x="1243965" y="1147763"/>
                  </a:cubicBezTo>
                  <a:cubicBezTo>
                    <a:pt x="1223963" y="1142048"/>
                    <a:pt x="1203960" y="1135380"/>
                    <a:pt x="1184910" y="1125855"/>
                  </a:cubicBezTo>
                  <a:cubicBezTo>
                    <a:pt x="1180148" y="1123950"/>
                    <a:pt x="1175385" y="1121093"/>
                    <a:pt x="1170623" y="1119188"/>
                  </a:cubicBezTo>
                  <a:cubicBezTo>
                    <a:pt x="1165860" y="1116330"/>
                    <a:pt x="1161098" y="1114425"/>
                    <a:pt x="1157288" y="1111568"/>
                  </a:cubicBezTo>
                  <a:lnTo>
                    <a:pt x="1130618" y="1096328"/>
                  </a:lnTo>
                  <a:lnTo>
                    <a:pt x="1022985" y="1033463"/>
                  </a:lnTo>
                  <a:lnTo>
                    <a:pt x="807720" y="907732"/>
                  </a:lnTo>
                  <a:lnTo>
                    <a:pt x="379095" y="655320"/>
                  </a:lnTo>
                  <a:lnTo>
                    <a:pt x="164783" y="528638"/>
                  </a:lnTo>
                  <a:lnTo>
                    <a:pt x="111443" y="497205"/>
                  </a:lnTo>
                  <a:cubicBezTo>
                    <a:pt x="102870" y="491490"/>
                    <a:pt x="93345" y="486728"/>
                    <a:pt x="84773" y="481013"/>
                  </a:cubicBezTo>
                  <a:lnTo>
                    <a:pt x="78105" y="477203"/>
                  </a:lnTo>
                  <a:cubicBezTo>
                    <a:pt x="76200" y="476250"/>
                    <a:pt x="73343" y="474345"/>
                    <a:pt x="71438" y="472440"/>
                  </a:cubicBezTo>
                  <a:cubicBezTo>
                    <a:pt x="66675" y="469582"/>
                    <a:pt x="62865" y="466725"/>
                    <a:pt x="59055" y="462915"/>
                  </a:cubicBezTo>
                  <a:cubicBezTo>
                    <a:pt x="42863" y="449580"/>
                    <a:pt x="28575" y="434340"/>
                    <a:pt x="17145" y="417195"/>
                  </a:cubicBezTo>
                  <a:cubicBezTo>
                    <a:pt x="11430" y="408623"/>
                    <a:pt x="7620" y="399098"/>
                    <a:pt x="4763" y="388620"/>
                  </a:cubicBezTo>
                  <a:cubicBezTo>
                    <a:pt x="953" y="380048"/>
                    <a:pt x="0" y="369570"/>
                    <a:pt x="0" y="359093"/>
                  </a:cubicBezTo>
                  <a:close/>
                </a:path>
              </a:pathLst>
            </a:custGeom>
            <a:solidFill>
              <a:srgbClr val="7E87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84EBB31-BCD2-91F9-3009-9AA47C38480C}"/>
                </a:ext>
              </a:extLst>
            </p:cNvPr>
            <p:cNvSpPr/>
            <p:nvPr/>
          </p:nvSpPr>
          <p:spPr>
            <a:xfrm>
              <a:off x="1527714" y="2968517"/>
              <a:ext cx="3146916" cy="1816617"/>
            </a:xfrm>
            <a:custGeom>
              <a:avLst/>
              <a:gdLst>
                <a:gd name="connsiteX0" fmla="*/ 3103057 w 3146916"/>
                <a:gd name="connsiteY0" fmla="*/ 643103 h 1816617"/>
                <a:gd name="connsiteX1" fmla="*/ 2054355 w 3146916"/>
                <a:gd name="connsiteY1" fmla="*/ 38265 h 1816617"/>
                <a:gd name="connsiteX2" fmla="*/ 1723837 w 3146916"/>
                <a:gd name="connsiteY2" fmla="*/ 48743 h 1816617"/>
                <a:gd name="connsiteX3" fmla="*/ 43627 w 3146916"/>
                <a:gd name="connsiteY3" fmla="*/ 1020293 h 1816617"/>
                <a:gd name="connsiteX4" fmla="*/ 37912 w 3146916"/>
                <a:gd name="connsiteY4" fmla="*/ 1024103 h 1816617"/>
                <a:gd name="connsiteX5" fmla="*/ 43627 w 3146916"/>
                <a:gd name="connsiteY5" fmla="*/ 1171740 h 1816617"/>
                <a:gd name="connsiteX6" fmla="*/ 1081852 w 3146916"/>
                <a:gd name="connsiteY6" fmla="*/ 1773720 h 1816617"/>
                <a:gd name="connsiteX7" fmla="*/ 1421895 w 3146916"/>
                <a:gd name="connsiteY7" fmla="*/ 1766100 h 1816617"/>
                <a:gd name="connsiteX8" fmla="*/ 3103057 w 3146916"/>
                <a:gd name="connsiteY8" fmla="*/ 794550 h 1816617"/>
                <a:gd name="connsiteX9" fmla="*/ 3146872 w 3146916"/>
                <a:gd name="connsiteY9" fmla="*/ 722160 h 1816617"/>
                <a:gd name="connsiteX10" fmla="*/ 3103057 w 3146916"/>
                <a:gd name="connsiteY10" fmla="*/ 643103 h 181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6916" h="1816617">
                  <a:moveTo>
                    <a:pt x="3103057" y="643103"/>
                  </a:moveTo>
                  <a:lnTo>
                    <a:pt x="2054355" y="38265"/>
                  </a:lnTo>
                  <a:cubicBezTo>
                    <a:pt x="1998157" y="5880"/>
                    <a:pt x="1846710" y="-33172"/>
                    <a:pt x="1723837" y="48743"/>
                  </a:cubicBezTo>
                  <a:lnTo>
                    <a:pt x="43627" y="1020293"/>
                  </a:lnTo>
                  <a:cubicBezTo>
                    <a:pt x="41722" y="1021245"/>
                    <a:pt x="39817" y="1022198"/>
                    <a:pt x="37912" y="1024103"/>
                  </a:cubicBezTo>
                  <a:cubicBezTo>
                    <a:pt x="-14475" y="1059345"/>
                    <a:pt x="-12570" y="1139355"/>
                    <a:pt x="43627" y="1171740"/>
                  </a:cubicBezTo>
                  <a:lnTo>
                    <a:pt x="1081852" y="1773720"/>
                  </a:lnTo>
                  <a:cubicBezTo>
                    <a:pt x="1181865" y="1837538"/>
                    <a:pt x="1328550" y="1826108"/>
                    <a:pt x="1421895" y="1766100"/>
                  </a:cubicBezTo>
                  <a:lnTo>
                    <a:pt x="3103057" y="794550"/>
                  </a:lnTo>
                  <a:cubicBezTo>
                    <a:pt x="3130680" y="778358"/>
                    <a:pt x="3145920" y="750735"/>
                    <a:pt x="3146872" y="722160"/>
                  </a:cubicBezTo>
                  <a:cubicBezTo>
                    <a:pt x="3147825" y="691680"/>
                    <a:pt x="3133537" y="660248"/>
                    <a:pt x="3103057" y="643103"/>
                  </a:cubicBezTo>
                  <a:close/>
                </a:path>
              </a:pathLst>
            </a:custGeom>
            <a:solidFill>
              <a:srgbClr val="3BB4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BC4E506-1AE1-C0C3-E147-25E1015EDA25}"/>
                </a:ext>
              </a:extLst>
            </p:cNvPr>
            <p:cNvSpPr/>
            <p:nvPr/>
          </p:nvSpPr>
          <p:spPr>
            <a:xfrm>
              <a:off x="2445201" y="3403711"/>
              <a:ext cx="57901" cy="33864"/>
            </a:xfrm>
            <a:custGeom>
              <a:avLst/>
              <a:gdLst>
                <a:gd name="connsiteX0" fmla="*/ 51018 w 57901"/>
                <a:gd name="connsiteY0" fmla="*/ 4074 h 33864"/>
                <a:gd name="connsiteX1" fmla="*/ 10061 w 57901"/>
                <a:gd name="connsiteY1" fmla="*/ 5979 h 33864"/>
                <a:gd name="connsiteX2" fmla="*/ 7203 w 57901"/>
                <a:gd name="connsiteY2" fmla="*/ 29791 h 33864"/>
                <a:gd name="connsiteX3" fmla="*/ 48161 w 57901"/>
                <a:gd name="connsiteY3" fmla="*/ 27886 h 33864"/>
                <a:gd name="connsiteX4" fmla="*/ 51018 w 57901"/>
                <a:gd name="connsiteY4" fmla="*/ 4074 h 3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01" h="33864">
                  <a:moveTo>
                    <a:pt x="51018" y="4074"/>
                  </a:moveTo>
                  <a:cubicBezTo>
                    <a:pt x="40541" y="-1641"/>
                    <a:pt x="22443" y="-1641"/>
                    <a:pt x="10061" y="5979"/>
                  </a:cubicBezTo>
                  <a:cubicBezTo>
                    <a:pt x="-2322" y="12646"/>
                    <a:pt x="-3274" y="23124"/>
                    <a:pt x="7203" y="29791"/>
                  </a:cubicBezTo>
                  <a:cubicBezTo>
                    <a:pt x="17681" y="35506"/>
                    <a:pt x="35778" y="35506"/>
                    <a:pt x="48161" y="27886"/>
                  </a:cubicBezTo>
                  <a:cubicBezTo>
                    <a:pt x="59591" y="20266"/>
                    <a:pt x="61496" y="9789"/>
                    <a:pt x="51018" y="4074"/>
                  </a:cubicBezTo>
                  <a:close/>
                </a:path>
              </a:pathLst>
            </a:custGeom>
            <a:solidFill>
              <a:srgbClr val="9CA6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A0C4FAB-FD92-0512-FA50-7871C9EA2265}"/>
                </a:ext>
              </a:extLst>
            </p:cNvPr>
            <p:cNvSpPr/>
            <p:nvPr/>
          </p:nvSpPr>
          <p:spPr>
            <a:xfrm>
              <a:off x="1979964" y="4511126"/>
              <a:ext cx="98107" cy="86937"/>
            </a:xfrm>
            <a:custGeom>
              <a:avLst/>
              <a:gdLst>
                <a:gd name="connsiteX0" fmla="*/ 5715 w 98107"/>
                <a:gd name="connsiteY0" fmla="*/ 37754 h 86937"/>
                <a:gd name="connsiteX1" fmla="*/ 89535 w 98107"/>
                <a:gd name="connsiteY1" fmla="*/ 86331 h 86937"/>
                <a:gd name="connsiteX2" fmla="*/ 98108 w 98107"/>
                <a:gd name="connsiteY2" fmla="*/ 81569 h 86937"/>
                <a:gd name="connsiteX3" fmla="*/ 98108 w 98107"/>
                <a:gd name="connsiteY3" fmla="*/ 58709 h 86937"/>
                <a:gd name="connsiteX4" fmla="*/ 92392 w 98107"/>
                <a:gd name="connsiteY4" fmla="*/ 49184 h 86937"/>
                <a:gd name="connsiteX5" fmla="*/ 8573 w 98107"/>
                <a:gd name="connsiteY5" fmla="*/ 606 h 86937"/>
                <a:gd name="connsiteX6" fmla="*/ 0 w 98107"/>
                <a:gd name="connsiteY6" fmla="*/ 5369 h 86937"/>
                <a:gd name="connsiteX7" fmla="*/ 0 w 98107"/>
                <a:gd name="connsiteY7" fmla="*/ 29181 h 86937"/>
                <a:gd name="connsiteX8" fmla="*/ 5715 w 98107"/>
                <a:gd name="connsiteY8" fmla="*/ 37754 h 8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107" h="86937">
                  <a:moveTo>
                    <a:pt x="5715" y="37754"/>
                  </a:moveTo>
                  <a:lnTo>
                    <a:pt x="89535" y="86331"/>
                  </a:lnTo>
                  <a:cubicBezTo>
                    <a:pt x="93345" y="88236"/>
                    <a:pt x="98108" y="85379"/>
                    <a:pt x="98108" y="81569"/>
                  </a:cubicBezTo>
                  <a:lnTo>
                    <a:pt x="98108" y="58709"/>
                  </a:lnTo>
                  <a:cubicBezTo>
                    <a:pt x="98108" y="54899"/>
                    <a:pt x="96202" y="51089"/>
                    <a:pt x="92392" y="49184"/>
                  </a:cubicBezTo>
                  <a:lnTo>
                    <a:pt x="8573" y="606"/>
                  </a:lnTo>
                  <a:cubicBezTo>
                    <a:pt x="4763" y="-1299"/>
                    <a:pt x="0" y="1559"/>
                    <a:pt x="0" y="5369"/>
                  </a:cubicBezTo>
                  <a:lnTo>
                    <a:pt x="0" y="29181"/>
                  </a:lnTo>
                  <a:cubicBezTo>
                    <a:pt x="952" y="32991"/>
                    <a:pt x="2858" y="35849"/>
                    <a:pt x="5715" y="37754"/>
                  </a:cubicBezTo>
                  <a:close/>
                </a:path>
              </a:pathLst>
            </a:custGeom>
            <a:solidFill>
              <a:srgbClr val="353D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3" name="그래픽 8">
              <a:extLst>
                <a:ext uri="{FF2B5EF4-FFF2-40B4-BE49-F238E27FC236}">
                  <a16:creationId xmlns:a16="http://schemas.microsoft.com/office/drawing/2014/main" id="{426E0532-7492-88A8-E1D0-AE5F092CCCF0}"/>
                </a:ext>
              </a:extLst>
            </p:cNvPr>
            <p:cNvGrpSpPr/>
            <p:nvPr/>
          </p:nvGrpSpPr>
          <p:grpSpPr>
            <a:xfrm>
              <a:off x="1402113" y="2874578"/>
              <a:ext cx="3431391" cy="1981508"/>
              <a:chOff x="1402113" y="2874578"/>
              <a:chExt cx="3431391" cy="1981508"/>
            </a:xfrm>
            <a:solidFill>
              <a:srgbClr val="E6EDF7"/>
            </a:solidFill>
          </p:grpSpPr>
          <p:grpSp>
            <p:nvGrpSpPr>
              <p:cNvPr id="54" name="그래픽 8">
                <a:extLst>
                  <a:ext uri="{FF2B5EF4-FFF2-40B4-BE49-F238E27FC236}">
                    <a16:creationId xmlns:a16="http://schemas.microsoft.com/office/drawing/2014/main" id="{3E1D76EA-055D-1420-2132-E6FDFAC7B47C}"/>
                  </a:ext>
                </a:extLst>
              </p:cNvPr>
              <p:cNvGrpSpPr/>
              <p:nvPr/>
            </p:nvGrpSpPr>
            <p:grpSpPr>
              <a:xfrm>
                <a:off x="1402113" y="2874578"/>
                <a:ext cx="3431391" cy="1981508"/>
                <a:chOff x="1402113" y="2874578"/>
                <a:chExt cx="3431391" cy="1981508"/>
              </a:xfrm>
              <a:solidFill>
                <a:srgbClr val="E6EDF7"/>
              </a:solidFill>
            </p:grpSpPr>
            <p:sp>
              <p:nvSpPr>
                <p:cNvPr id="55" name="자유형: 도형 54">
                  <a:extLst>
                    <a:ext uri="{FF2B5EF4-FFF2-40B4-BE49-F238E27FC236}">
                      <a16:creationId xmlns:a16="http://schemas.microsoft.com/office/drawing/2014/main" id="{A8272FDB-F6E9-5329-161E-0E2C86500FC9}"/>
                    </a:ext>
                  </a:extLst>
                </p:cNvPr>
                <p:cNvSpPr/>
                <p:nvPr/>
              </p:nvSpPr>
              <p:spPr>
                <a:xfrm rot="-3599956">
                  <a:off x="2076156" y="3688847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2 w 952"/>
                    <a:gd name="connsiteY1" fmla="*/ 0 h 1555398"/>
                    <a:gd name="connsiteX2" fmla="*/ 952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2" y="0"/>
                      </a:lnTo>
                      <a:lnTo>
                        <a:pt x="952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6" name="자유형: 도형 55">
                  <a:extLst>
                    <a:ext uri="{FF2B5EF4-FFF2-40B4-BE49-F238E27FC236}">
                      <a16:creationId xmlns:a16="http://schemas.microsoft.com/office/drawing/2014/main" id="{1C4686DB-8A74-5475-08D1-929D6D22BDA9}"/>
                    </a:ext>
                  </a:extLst>
                </p:cNvPr>
                <p:cNvSpPr/>
                <p:nvPr/>
              </p:nvSpPr>
              <p:spPr>
                <a:xfrm rot="-3599956">
                  <a:off x="2198581" y="3618755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7" name="자유형: 도형 56">
                  <a:extLst>
                    <a:ext uri="{FF2B5EF4-FFF2-40B4-BE49-F238E27FC236}">
                      <a16:creationId xmlns:a16="http://schemas.microsoft.com/office/drawing/2014/main" id="{E11D327A-7481-053C-5B38-F2DD2D9DA967}"/>
                    </a:ext>
                  </a:extLst>
                </p:cNvPr>
                <p:cNvSpPr/>
                <p:nvPr/>
              </p:nvSpPr>
              <p:spPr>
                <a:xfrm rot="-3599956">
                  <a:off x="2320655" y="3547351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2 w 952"/>
                    <a:gd name="connsiteY1" fmla="*/ 0 h 1555398"/>
                    <a:gd name="connsiteX2" fmla="*/ 952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2" y="0"/>
                      </a:lnTo>
                      <a:lnTo>
                        <a:pt x="952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8" name="자유형: 도형 57">
                  <a:extLst>
                    <a:ext uri="{FF2B5EF4-FFF2-40B4-BE49-F238E27FC236}">
                      <a16:creationId xmlns:a16="http://schemas.microsoft.com/office/drawing/2014/main" id="{6E2FEB81-4BB5-3CF7-86C4-0CCFBEFF8F33}"/>
                    </a:ext>
                  </a:extLst>
                </p:cNvPr>
                <p:cNvSpPr/>
                <p:nvPr/>
              </p:nvSpPr>
              <p:spPr>
                <a:xfrm rot="-3599956">
                  <a:off x="2443554" y="3476424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2 w 952"/>
                    <a:gd name="connsiteY1" fmla="*/ 0 h 1555398"/>
                    <a:gd name="connsiteX2" fmla="*/ 952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2" y="0"/>
                      </a:lnTo>
                      <a:lnTo>
                        <a:pt x="952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9" name="자유형: 도형 58">
                  <a:extLst>
                    <a:ext uri="{FF2B5EF4-FFF2-40B4-BE49-F238E27FC236}">
                      <a16:creationId xmlns:a16="http://schemas.microsoft.com/office/drawing/2014/main" id="{08F7F6D7-4B5A-5D24-5636-0001518AD8B7}"/>
                    </a:ext>
                  </a:extLst>
                </p:cNvPr>
                <p:cNvSpPr/>
                <p:nvPr/>
              </p:nvSpPr>
              <p:spPr>
                <a:xfrm rot="-3599956">
                  <a:off x="2565979" y="3406332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0" name="자유형: 도형 59">
                  <a:extLst>
                    <a:ext uri="{FF2B5EF4-FFF2-40B4-BE49-F238E27FC236}">
                      <a16:creationId xmlns:a16="http://schemas.microsoft.com/office/drawing/2014/main" id="{DD465BA6-A781-7573-BACF-C0E7116B1F29}"/>
                    </a:ext>
                  </a:extLst>
                </p:cNvPr>
                <p:cNvSpPr/>
                <p:nvPr/>
              </p:nvSpPr>
              <p:spPr>
                <a:xfrm rot="-3599956">
                  <a:off x="2688878" y="3335405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1" name="자유형: 도형 60">
                  <a:extLst>
                    <a:ext uri="{FF2B5EF4-FFF2-40B4-BE49-F238E27FC236}">
                      <a16:creationId xmlns:a16="http://schemas.microsoft.com/office/drawing/2014/main" id="{46D6B42F-8F74-798B-34F4-5ACE73E1CCDF}"/>
                    </a:ext>
                  </a:extLst>
                </p:cNvPr>
                <p:cNvSpPr/>
                <p:nvPr/>
              </p:nvSpPr>
              <p:spPr>
                <a:xfrm rot="-3599956">
                  <a:off x="2810953" y="3264011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2" name="자유형: 도형 61">
                  <a:extLst>
                    <a:ext uri="{FF2B5EF4-FFF2-40B4-BE49-F238E27FC236}">
                      <a16:creationId xmlns:a16="http://schemas.microsoft.com/office/drawing/2014/main" id="{18443BD2-9970-EC36-0257-3D8AEEDE967D}"/>
                    </a:ext>
                  </a:extLst>
                </p:cNvPr>
                <p:cNvSpPr/>
                <p:nvPr/>
              </p:nvSpPr>
              <p:spPr>
                <a:xfrm rot="-3599956">
                  <a:off x="2933377" y="3193909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3" name="자유형: 도형 62">
                  <a:extLst>
                    <a:ext uri="{FF2B5EF4-FFF2-40B4-BE49-F238E27FC236}">
                      <a16:creationId xmlns:a16="http://schemas.microsoft.com/office/drawing/2014/main" id="{AF525C3B-158B-FC68-8492-AD05DA4C754D}"/>
                    </a:ext>
                  </a:extLst>
                </p:cNvPr>
                <p:cNvSpPr/>
                <p:nvPr/>
              </p:nvSpPr>
              <p:spPr>
                <a:xfrm rot="-3599956">
                  <a:off x="3056278" y="3122992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1" name="자유형: 도형 1020">
                  <a:extLst>
                    <a:ext uri="{FF2B5EF4-FFF2-40B4-BE49-F238E27FC236}">
                      <a16:creationId xmlns:a16="http://schemas.microsoft.com/office/drawing/2014/main" id="{44DE2165-3C4D-FBEA-1FB8-7719C8AFDD72}"/>
                    </a:ext>
                  </a:extLst>
                </p:cNvPr>
                <p:cNvSpPr/>
                <p:nvPr/>
              </p:nvSpPr>
              <p:spPr>
                <a:xfrm rot="-3599956">
                  <a:off x="3178701" y="3052890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2" name="자유형: 도형 1021">
                  <a:extLst>
                    <a:ext uri="{FF2B5EF4-FFF2-40B4-BE49-F238E27FC236}">
                      <a16:creationId xmlns:a16="http://schemas.microsoft.com/office/drawing/2014/main" id="{1160D344-3A33-B801-9EBD-FA6949F45D48}"/>
                    </a:ext>
                  </a:extLst>
                </p:cNvPr>
                <p:cNvSpPr/>
                <p:nvPr/>
              </p:nvSpPr>
              <p:spPr>
                <a:xfrm rot="-3599956">
                  <a:off x="3300775" y="2981486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2 w 952"/>
                    <a:gd name="connsiteY1" fmla="*/ 0 h 1555398"/>
                    <a:gd name="connsiteX2" fmla="*/ 952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2" y="0"/>
                      </a:lnTo>
                      <a:lnTo>
                        <a:pt x="952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3" name="자유형: 도형 1022">
                  <a:extLst>
                    <a:ext uri="{FF2B5EF4-FFF2-40B4-BE49-F238E27FC236}">
                      <a16:creationId xmlns:a16="http://schemas.microsoft.com/office/drawing/2014/main" id="{3B7F9BB2-F271-693F-EB26-8690ED393A42}"/>
                    </a:ext>
                  </a:extLst>
                </p:cNvPr>
                <p:cNvSpPr/>
                <p:nvPr/>
              </p:nvSpPr>
              <p:spPr>
                <a:xfrm rot="-3599956">
                  <a:off x="3423675" y="2910569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" name="자유형: 도형 95">
                  <a:extLst>
                    <a:ext uri="{FF2B5EF4-FFF2-40B4-BE49-F238E27FC236}">
                      <a16:creationId xmlns:a16="http://schemas.microsoft.com/office/drawing/2014/main" id="{A0CF1A7A-968E-4C09-3B0C-EC2D947E54BB}"/>
                    </a:ext>
                  </a:extLst>
                </p:cNvPr>
                <p:cNvSpPr/>
                <p:nvPr/>
              </p:nvSpPr>
              <p:spPr>
                <a:xfrm rot="-1798337">
                  <a:off x="1241765" y="3475235"/>
                  <a:ext cx="2405153" cy="1905"/>
                </a:xfrm>
                <a:custGeom>
                  <a:avLst/>
                  <a:gdLst>
                    <a:gd name="connsiteX0" fmla="*/ 0 w 2405153"/>
                    <a:gd name="connsiteY0" fmla="*/ 0 h 1905"/>
                    <a:gd name="connsiteX1" fmla="*/ 2405154 w 2405153"/>
                    <a:gd name="connsiteY1" fmla="*/ 0 h 1905"/>
                    <a:gd name="connsiteX2" fmla="*/ 2405154 w 2405153"/>
                    <a:gd name="connsiteY2" fmla="*/ 1905 h 1905"/>
                    <a:gd name="connsiteX3" fmla="*/ 0 w 2405153"/>
                    <a:gd name="connsiteY3" fmla="*/ 1905 h 1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153" h="1905">
                      <a:moveTo>
                        <a:pt x="0" y="0"/>
                      </a:moveTo>
                      <a:lnTo>
                        <a:pt x="2405154" y="0"/>
                      </a:lnTo>
                      <a:lnTo>
                        <a:pt x="240515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7" name="자유형: 도형 96">
                  <a:extLst>
                    <a:ext uri="{FF2B5EF4-FFF2-40B4-BE49-F238E27FC236}">
                      <a16:creationId xmlns:a16="http://schemas.microsoft.com/office/drawing/2014/main" id="{575544F8-ABAA-D4EE-ED35-B8599F16967C}"/>
                    </a:ext>
                  </a:extLst>
                </p:cNvPr>
                <p:cNvSpPr/>
                <p:nvPr/>
              </p:nvSpPr>
              <p:spPr>
                <a:xfrm rot="-1798039">
                  <a:off x="1363633" y="3546029"/>
                  <a:ext cx="2405033" cy="1904"/>
                </a:xfrm>
                <a:custGeom>
                  <a:avLst/>
                  <a:gdLst>
                    <a:gd name="connsiteX0" fmla="*/ 0 w 2405033"/>
                    <a:gd name="connsiteY0" fmla="*/ 0 h 1904"/>
                    <a:gd name="connsiteX1" fmla="*/ 2405034 w 2405033"/>
                    <a:gd name="connsiteY1" fmla="*/ 0 h 1904"/>
                    <a:gd name="connsiteX2" fmla="*/ 2405034 w 2405033"/>
                    <a:gd name="connsiteY2" fmla="*/ 1905 h 1904"/>
                    <a:gd name="connsiteX3" fmla="*/ 0 w 2405033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33" h="1904">
                      <a:moveTo>
                        <a:pt x="0" y="0"/>
                      </a:moveTo>
                      <a:lnTo>
                        <a:pt x="2405034" y="0"/>
                      </a:lnTo>
                      <a:lnTo>
                        <a:pt x="240503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8" name="자유형: 도형 97">
                  <a:extLst>
                    <a:ext uri="{FF2B5EF4-FFF2-40B4-BE49-F238E27FC236}">
                      <a16:creationId xmlns:a16="http://schemas.microsoft.com/office/drawing/2014/main" id="{A7A14A3C-B6BB-6560-42BC-FBE919175029}"/>
                    </a:ext>
                  </a:extLst>
                </p:cNvPr>
                <p:cNvSpPr/>
                <p:nvPr/>
              </p:nvSpPr>
              <p:spPr>
                <a:xfrm rot="-1796802">
                  <a:off x="1486815" y="3617112"/>
                  <a:ext cx="2405090" cy="1905"/>
                </a:xfrm>
                <a:custGeom>
                  <a:avLst/>
                  <a:gdLst>
                    <a:gd name="connsiteX0" fmla="*/ 0 w 2405090"/>
                    <a:gd name="connsiteY0" fmla="*/ 0 h 1905"/>
                    <a:gd name="connsiteX1" fmla="*/ 2405090 w 2405090"/>
                    <a:gd name="connsiteY1" fmla="*/ 0 h 1905"/>
                    <a:gd name="connsiteX2" fmla="*/ 2405090 w 2405090"/>
                    <a:gd name="connsiteY2" fmla="*/ 1905 h 1905"/>
                    <a:gd name="connsiteX3" fmla="*/ 0 w 2405090"/>
                    <a:gd name="connsiteY3" fmla="*/ 1905 h 1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90" h="1905">
                      <a:moveTo>
                        <a:pt x="0" y="0"/>
                      </a:moveTo>
                      <a:lnTo>
                        <a:pt x="2405090" y="0"/>
                      </a:lnTo>
                      <a:lnTo>
                        <a:pt x="2405090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9" name="자유형: 도형 98">
                  <a:extLst>
                    <a:ext uri="{FF2B5EF4-FFF2-40B4-BE49-F238E27FC236}">
                      <a16:creationId xmlns:a16="http://schemas.microsoft.com/office/drawing/2014/main" id="{9C3916A2-CADD-BF4D-9783-E0F8753086AF}"/>
                    </a:ext>
                  </a:extLst>
                </p:cNvPr>
                <p:cNvSpPr/>
                <p:nvPr/>
              </p:nvSpPr>
              <p:spPr>
                <a:xfrm rot="-1798509">
                  <a:off x="1609489" y="3687543"/>
                  <a:ext cx="2404945" cy="1904"/>
                </a:xfrm>
                <a:custGeom>
                  <a:avLst/>
                  <a:gdLst>
                    <a:gd name="connsiteX0" fmla="*/ 0 w 2404945"/>
                    <a:gd name="connsiteY0" fmla="*/ 0 h 1904"/>
                    <a:gd name="connsiteX1" fmla="*/ 2404946 w 2404945"/>
                    <a:gd name="connsiteY1" fmla="*/ 0 h 1904"/>
                    <a:gd name="connsiteX2" fmla="*/ 2404946 w 2404945"/>
                    <a:gd name="connsiteY2" fmla="*/ 1905 h 1904"/>
                    <a:gd name="connsiteX3" fmla="*/ 0 w 2404945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4945" h="1904">
                      <a:moveTo>
                        <a:pt x="0" y="0"/>
                      </a:moveTo>
                      <a:lnTo>
                        <a:pt x="2404946" y="0"/>
                      </a:lnTo>
                      <a:lnTo>
                        <a:pt x="2404946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0" name="자유형: 도형 99">
                  <a:extLst>
                    <a:ext uri="{FF2B5EF4-FFF2-40B4-BE49-F238E27FC236}">
                      <a16:creationId xmlns:a16="http://schemas.microsoft.com/office/drawing/2014/main" id="{BEFAFBF7-2B13-79AD-906F-BCDCA3287C0C}"/>
                    </a:ext>
                  </a:extLst>
                </p:cNvPr>
                <p:cNvSpPr/>
                <p:nvPr/>
              </p:nvSpPr>
              <p:spPr>
                <a:xfrm rot="-1798039">
                  <a:off x="1731385" y="3758329"/>
                  <a:ext cx="2405033" cy="1904"/>
                </a:xfrm>
                <a:custGeom>
                  <a:avLst/>
                  <a:gdLst>
                    <a:gd name="connsiteX0" fmla="*/ 0 w 2405033"/>
                    <a:gd name="connsiteY0" fmla="*/ 0 h 1904"/>
                    <a:gd name="connsiteX1" fmla="*/ 2405034 w 2405033"/>
                    <a:gd name="connsiteY1" fmla="*/ 0 h 1904"/>
                    <a:gd name="connsiteX2" fmla="*/ 2405034 w 2405033"/>
                    <a:gd name="connsiteY2" fmla="*/ 1905 h 1904"/>
                    <a:gd name="connsiteX3" fmla="*/ 0 w 2405033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33" h="1904">
                      <a:moveTo>
                        <a:pt x="0" y="0"/>
                      </a:moveTo>
                      <a:lnTo>
                        <a:pt x="2405034" y="0"/>
                      </a:lnTo>
                      <a:lnTo>
                        <a:pt x="240503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1" name="자유형: 도형 100">
                  <a:extLst>
                    <a:ext uri="{FF2B5EF4-FFF2-40B4-BE49-F238E27FC236}">
                      <a16:creationId xmlns:a16="http://schemas.microsoft.com/office/drawing/2014/main" id="{F0986FFA-3D63-8D68-BE37-029C31D4B610}"/>
                    </a:ext>
                  </a:extLst>
                </p:cNvPr>
                <p:cNvSpPr/>
                <p:nvPr/>
              </p:nvSpPr>
              <p:spPr>
                <a:xfrm rot="-1798039">
                  <a:off x="1854087" y="3828701"/>
                  <a:ext cx="2405033" cy="1904"/>
                </a:xfrm>
                <a:custGeom>
                  <a:avLst/>
                  <a:gdLst>
                    <a:gd name="connsiteX0" fmla="*/ 0 w 2405033"/>
                    <a:gd name="connsiteY0" fmla="*/ 0 h 1904"/>
                    <a:gd name="connsiteX1" fmla="*/ 2405034 w 2405033"/>
                    <a:gd name="connsiteY1" fmla="*/ 0 h 1904"/>
                    <a:gd name="connsiteX2" fmla="*/ 2405034 w 2405033"/>
                    <a:gd name="connsiteY2" fmla="*/ 1905 h 1904"/>
                    <a:gd name="connsiteX3" fmla="*/ 0 w 2405033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33" h="1904">
                      <a:moveTo>
                        <a:pt x="0" y="0"/>
                      </a:moveTo>
                      <a:lnTo>
                        <a:pt x="2405034" y="0"/>
                      </a:lnTo>
                      <a:lnTo>
                        <a:pt x="240503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" name="자유형: 도형 101">
                  <a:extLst>
                    <a:ext uri="{FF2B5EF4-FFF2-40B4-BE49-F238E27FC236}">
                      <a16:creationId xmlns:a16="http://schemas.microsoft.com/office/drawing/2014/main" id="{A5F71F89-07C9-A976-0999-5F63CCBC8A88}"/>
                    </a:ext>
                  </a:extLst>
                </p:cNvPr>
                <p:cNvSpPr/>
                <p:nvPr/>
              </p:nvSpPr>
              <p:spPr>
                <a:xfrm rot="-1796802">
                  <a:off x="1976455" y="3900175"/>
                  <a:ext cx="2405090" cy="1905"/>
                </a:xfrm>
                <a:custGeom>
                  <a:avLst/>
                  <a:gdLst>
                    <a:gd name="connsiteX0" fmla="*/ 0 w 2405090"/>
                    <a:gd name="connsiteY0" fmla="*/ 0 h 1905"/>
                    <a:gd name="connsiteX1" fmla="*/ 2405090 w 2405090"/>
                    <a:gd name="connsiteY1" fmla="*/ 0 h 1905"/>
                    <a:gd name="connsiteX2" fmla="*/ 2405090 w 2405090"/>
                    <a:gd name="connsiteY2" fmla="*/ 1905 h 1905"/>
                    <a:gd name="connsiteX3" fmla="*/ 0 w 2405090"/>
                    <a:gd name="connsiteY3" fmla="*/ 1905 h 1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90" h="1905">
                      <a:moveTo>
                        <a:pt x="0" y="0"/>
                      </a:moveTo>
                      <a:lnTo>
                        <a:pt x="2405090" y="0"/>
                      </a:lnTo>
                      <a:lnTo>
                        <a:pt x="2405090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" name="자유형: 도형 102">
                  <a:extLst>
                    <a:ext uri="{FF2B5EF4-FFF2-40B4-BE49-F238E27FC236}">
                      <a16:creationId xmlns:a16="http://schemas.microsoft.com/office/drawing/2014/main" id="{611E2AC4-C47A-81D4-CF45-2EAC2EDE6127}"/>
                    </a:ext>
                  </a:extLst>
                </p:cNvPr>
                <p:cNvSpPr/>
                <p:nvPr/>
              </p:nvSpPr>
              <p:spPr>
                <a:xfrm rot="-1796802">
                  <a:off x="2099160" y="3970550"/>
                  <a:ext cx="2405090" cy="1905"/>
                </a:xfrm>
                <a:custGeom>
                  <a:avLst/>
                  <a:gdLst>
                    <a:gd name="connsiteX0" fmla="*/ 0 w 2405090"/>
                    <a:gd name="connsiteY0" fmla="*/ 0 h 1905"/>
                    <a:gd name="connsiteX1" fmla="*/ 2405090 w 2405090"/>
                    <a:gd name="connsiteY1" fmla="*/ 0 h 1905"/>
                    <a:gd name="connsiteX2" fmla="*/ 2405090 w 2405090"/>
                    <a:gd name="connsiteY2" fmla="*/ 1905 h 1905"/>
                    <a:gd name="connsiteX3" fmla="*/ 0 w 2405090"/>
                    <a:gd name="connsiteY3" fmla="*/ 1905 h 1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90" h="1905">
                      <a:moveTo>
                        <a:pt x="0" y="0"/>
                      </a:moveTo>
                      <a:lnTo>
                        <a:pt x="2405090" y="0"/>
                      </a:lnTo>
                      <a:lnTo>
                        <a:pt x="2405090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" name="자유형: 도형 103">
                  <a:extLst>
                    <a:ext uri="{FF2B5EF4-FFF2-40B4-BE49-F238E27FC236}">
                      <a16:creationId xmlns:a16="http://schemas.microsoft.com/office/drawing/2014/main" id="{3C21D707-CAB4-8695-E799-621B7C6ACE20}"/>
                    </a:ext>
                  </a:extLst>
                </p:cNvPr>
                <p:cNvSpPr/>
                <p:nvPr/>
              </p:nvSpPr>
              <p:spPr>
                <a:xfrm rot="-1797272">
                  <a:off x="2221821" y="4041038"/>
                  <a:ext cx="2405001" cy="1904"/>
                </a:xfrm>
                <a:custGeom>
                  <a:avLst/>
                  <a:gdLst>
                    <a:gd name="connsiteX0" fmla="*/ 0 w 2405001"/>
                    <a:gd name="connsiteY0" fmla="*/ 0 h 1904"/>
                    <a:gd name="connsiteX1" fmla="*/ 2405002 w 2405001"/>
                    <a:gd name="connsiteY1" fmla="*/ 0 h 1904"/>
                    <a:gd name="connsiteX2" fmla="*/ 2405002 w 2405001"/>
                    <a:gd name="connsiteY2" fmla="*/ 1905 h 1904"/>
                    <a:gd name="connsiteX3" fmla="*/ 0 w 2405001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01" h="1904">
                      <a:moveTo>
                        <a:pt x="0" y="0"/>
                      </a:moveTo>
                      <a:lnTo>
                        <a:pt x="2405002" y="0"/>
                      </a:lnTo>
                      <a:lnTo>
                        <a:pt x="2405002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" name="자유형: 도형 104">
                  <a:extLst>
                    <a:ext uri="{FF2B5EF4-FFF2-40B4-BE49-F238E27FC236}">
                      <a16:creationId xmlns:a16="http://schemas.microsoft.com/office/drawing/2014/main" id="{22B137AA-0396-FAB1-A51F-2C2C4EDDFDEE}"/>
                    </a:ext>
                  </a:extLst>
                </p:cNvPr>
                <p:cNvSpPr/>
                <p:nvPr/>
              </p:nvSpPr>
              <p:spPr>
                <a:xfrm rot="-1797570">
                  <a:off x="2343762" y="4111716"/>
                  <a:ext cx="2405121" cy="1905"/>
                </a:xfrm>
                <a:custGeom>
                  <a:avLst/>
                  <a:gdLst>
                    <a:gd name="connsiteX0" fmla="*/ 0 w 2405121"/>
                    <a:gd name="connsiteY0" fmla="*/ 0 h 1905"/>
                    <a:gd name="connsiteX1" fmla="*/ 2405122 w 2405121"/>
                    <a:gd name="connsiteY1" fmla="*/ 0 h 1905"/>
                    <a:gd name="connsiteX2" fmla="*/ 2405122 w 2405121"/>
                    <a:gd name="connsiteY2" fmla="*/ 1905 h 1905"/>
                    <a:gd name="connsiteX3" fmla="*/ 0 w 2405121"/>
                    <a:gd name="connsiteY3" fmla="*/ 1905 h 1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121" h="1905">
                      <a:moveTo>
                        <a:pt x="0" y="0"/>
                      </a:moveTo>
                      <a:lnTo>
                        <a:pt x="2405122" y="0"/>
                      </a:lnTo>
                      <a:lnTo>
                        <a:pt x="2405122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" name="자유형: 도형 105">
                  <a:extLst>
                    <a:ext uri="{FF2B5EF4-FFF2-40B4-BE49-F238E27FC236}">
                      <a16:creationId xmlns:a16="http://schemas.microsoft.com/office/drawing/2014/main" id="{CC1A62DE-90A5-865D-2779-717F2D4EB09F}"/>
                    </a:ext>
                  </a:extLst>
                </p:cNvPr>
                <p:cNvSpPr/>
                <p:nvPr/>
              </p:nvSpPr>
              <p:spPr>
                <a:xfrm rot="-1798039">
                  <a:off x="2466888" y="4182940"/>
                  <a:ext cx="2405033" cy="1904"/>
                </a:xfrm>
                <a:custGeom>
                  <a:avLst/>
                  <a:gdLst>
                    <a:gd name="connsiteX0" fmla="*/ 0 w 2405033"/>
                    <a:gd name="connsiteY0" fmla="*/ 0 h 1904"/>
                    <a:gd name="connsiteX1" fmla="*/ 2405034 w 2405033"/>
                    <a:gd name="connsiteY1" fmla="*/ 0 h 1904"/>
                    <a:gd name="connsiteX2" fmla="*/ 2405034 w 2405033"/>
                    <a:gd name="connsiteY2" fmla="*/ 1905 h 1904"/>
                    <a:gd name="connsiteX3" fmla="*/ 0 w 2405033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33" h="1904">
                      <a:moveTo>
                        <a:pt x="0" y="0"/>
                      </a:moveTo>
                      <a:lnTo>
                        <a:pt x="2405034" y="0"/>
                      </a:lnTo>
                      <a:lnTo>
                        <a:pt x="240503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" name="자유형: 도형 106">
                  <a:extLst>
                    <a:ext uri="{FF2B5EF4-FFF2-40B4-BE49-F238E27FC236}">
                      <a16:creationId xmlns:a16="http://schemas.microsoft.com/office/drawing/2014/main" id="{01D161CB-C9CF-817E-8C48-7B39849D0E6A}"/>
                    </a:ext>
                  </a:extLst>
                </p:cNvPr>
                <p:cNvSpPr/>
                <p:nvPr/>
              </p:nvSpPr>
              <p:spPr>
                <a:xfrm rot="-1798039">
                  <a:off x="2588760" y="4253644"/>
                  <a:ext cx="2405033" cy="1904"/>
                </a:xfrm>
                <a:custGeom>
                  <a:avLst/>
                  <a:gdLst>
                    <a:gd name="connsiteX0" fmla="*/ 0 w 2405033"/>
                    <a:gd name="connsiteY0" fmla="*/ 0 h 1904"/>
                    <a:gd name="connsiteX1" fmla="*/ 2405034 w 2405033"/>
                    <a:gd name="connsiteY1" fmla="*/ 0 h 1904"/>
                    <a:gd name="connsiteX2" fmla="*/ 2405034 w 2405033"/>
                    <a:gd name="connsiteY2" fmla="*/ 1905 h 1904"/>
                    <a:gd name="connsiteX3" fmla="*/ 0 w 2405033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33" h="1904">
                      <a:moveTo>
                        <a:pt x="0" y="0"/>
                      </a:moveTo>
                      <a:lnTo>
                        <a:pt x="2405034" y="0"/>
                      </a:lnTo>
                      <a:lnTo>
                        <a:pt x="240503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" name="자유형: 도형 107">
                  <a:extLst>
                    <a:ext uri="{FF2B5EF4-FFF2-40B4-BE49-F238E27FC236}">
                      <a16:creationId xmlns:a16="http://schemas.microsoft.com/office/drawing/2014/main" id="{F821C3E4-F569-2651-F64B-5FC3757BB85F}"/>
                    </a:ext>
                  </a:extLst>
                </p:cNvPr>
                <p:cNvSpPr/>
                <p:nvPr/>
              </p:nvSpPr>
              <p:spPr>
                <a:xfrm rot="-3599956">
                  <a:off x="3546101" y="2840476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" name="자유형: 도형 108">
                  <a:extLst>
                    <a:ext uri="{FF2B5EF4-FFF2-40B4-BE49-F238E27FC236}">
                      <a16:creationId xmlns:a16="http://schemas.microsoft.com/office/drawing/2014/main" id="{0CCFC1D8-BB59-566E-7D6A-36C716CBFB67}"/>
                    </a:ext>
                  </a:extLst>
                </p:cNvPr>
                <p:cNvSpPr/>
                <p:nvPr/>
              </p:nvSpPr>
              <p:spPr>
                <a:xfrm rot="-3599956">
                  <a:off x="3668998" y="2769549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" name="자유형: 도형 109">
                  <a:extLst>
                    <a:ext uri="{FF2B5EF4-FFF2-40B4-BE49-F238E27FC236}">
                      <a16:creationId xmlns:a16="http://schemas.microsoft.com/office/drawing/2014/main" id="{57A5C976-1300-DD8C-B386-C54267C30987}"/>
                    </a:ext>
                  </a:extLst>
                </p:cNvPr>
                <p:cNvSpPr/>
                <p:nvPr/>
              </p:nvSpPr>
              <p:spPr>
                <a:xfrm rot="-3599956">
                  <a:off x="3790596" y="2698971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" name="자유형: 도형 110">
                  <a:extLst>
                    <a:ext uri="{FF2B5EF4-FFF2-40B4-BE49-F238E27FC236}">
                      <a16:creationId xmlns:a16="http://schemas.microsoft.com/office/drawing/2014/main" id="{22BCC41B-D433-9D6C-9E18-9916662CE040}"/>
                    </a:ext>
                  </a:extLst>
                </p:cNvPr>
                <p:cNvSpPr/>
                <p:nvPr/>
              </p:nvSpPr>
              <p:spPr>
                <a:xfrm rot="-3599956">
                  <a:off x="3913497" y="2628054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" name="자유형: 도형 111">
                  <a:extLst>
                    <a:ext uri="{FF2B5EF4-FFF2-40B4-BE49-F238E27FC236}">
                      <a16:creationId xmlns:a16="http://schemas.microsoft.com/office/drawing/2014/main" id="{86FB98AD-635C-6416-07D8-9AFDF497477A}"/>
                    </a:ext>
                  </a:extLst>
                </p:cNvPr>
                <p:cNvSpPr/>
                <p:nvPr/>
              </p:nvSpPr>
              <p:spPr>
                <a:xfrm rot="-3599956">
                  <a:off x="4036393" y="2557127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2 w 952"/>
                    <a:gd name="connsiteY1" fmla="*/ 0 h 1555398"/>
                    <a:gd name="connsiteX2" fmla="*/ 952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2" y="0"/>
                      </a:lnTo>
                      <a:lnTo>
                        <a:pt x="952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" name="자유형: 도형 112">
                  <a:extLst>
                    <a:ext uri="{FF2B5EF4-FFF2-40B4-BE49-F238E27FC236}">
                      <a16:creationId xmlns:a16="http://schemas.microsoft.com/office/drawing/2014/main" id="{98BE52B1-A865-72BF-EE05-87D33F26B680}"/>
                    </a:ext>
                  </a:extLst>
                </p:cNvPr>
                <p:cNvSpPr/>
                <p:nvPr/>
              </p:nvSpPr>
              <p:spPr>
                <a:xfrm rot="-3599956">
                  <a:off x="4158824" y="2487034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4" name="그래픽 8">
                <a:extLst>
                  <a:ext uri="{FF2B5EF4-FFF2-40B4-BE49-F238E27FC236}">
                    <a16:creationId xmlns:a16="http://schemas.microsoft.com/office/drawing/2014/main" id="{E3BA227F-DD0E-B019-840D-33DC65DD83F0}"/>
                  </a:ext>
                </a:extLst>
              </p:cNvPr>
              <p:cNvGrpSpPr/>
              <p:nvPr/>
            </p:nvGrpSpPr>
            <p:grpSpPr>
              <a:xfrm>
                <a:off x="1632302" y="3007734"/>
                <a:ext cx="2969418" cy="1714500"/>
                <a:chOff x="1632302" y="3007734"/>
                <a:chExt cx="2969418" cy="1714500"/>
              </a:xfrm>
              <a:solidFill>
                <a:srgbClr val="E6EDF7"/>
              </a:solidFill>
            </p:grpSpPr>
            <p:sp>
              <p:nvSpPr>
                <p:cNvPr id="115" name="자유형: 도형 114">
                  <a:extLst>
                    <a:ext uri="{FF2B5EF4-FFF2-40B4-BE49-F238E27FC236}">
                      <a16:creationId xmlns:a16="http://schemas.microsoft.com/office/drawing/2014/main" id="{E70377DD-58C8-27A9-CE9C-50C3F0692841}"/>
                    </a:ext>
                  </a:extLst>
                </p:cNvPr>
                <p:cNvSpPr/>
                <p:nvPr/>
              </p:nvSpPr>
              <p:spPr>
                <a:xfrm>
                  <a:off x="1632302" y="4068820"/>
                  <a:ext cx="30480" cy="17145"/>
                </a:xfrm>
                <a:custGeom>
                  <a:avLst/>
                  <a:gdLst>
                    <a:gd name="connsiteX0" fmla="*/ 30480 w 30480"/>
                    <a:gd name="connsiteY0" fmla="*/ 8573 h 17145"/>
                    <a:gd name="connsiteX1" fmla="*/ 15240 w 30480"/>
                    <a:gd name="connsiteY1" fmla="*/ 17145 h 17145"/>
                    <a:gd name="connsiteX2" fmla="*/ 0 w 30480"/>
                    <a:gd name="connsiteY2" fmla="*/ 8573 h 17145"/>
                    <a:gd name="connsiteX3" fmla="*/ 15240 w 30480"/>
                    <a:gd name="connsiteY3" fmla="*/ 0 h 17145"/>
                    <a:gd name="connsiteX4" fmla="*/ 30480 w 30480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" name="자유형: 도형 115">
                  <a:extLst>
                    <a:ext uri="{FF2B5EF4-FFF2-40B4-BE49-F238E27FC236}">
                      <a16:creationId xmlns:a16="http://schemas.microsoft.com/office/drawing/2014/main" id="{6A08D935-1000-30DA-5A37-EC8B8A411F4F}"/>
                    </a:ext>
                  </a:extLst>
                </p:cNvPr>
                <p:cNvSpPr/>
                <p:nvPr/>
              </p:nvSpPr>
              <p:spPr>
                <a:xfrm>
                  <a:off x="1755174" y="3998335"/>
                  <a:ext cx="30480" cy="17145"/>
                </a:xfrm>
                <a:custGeom>
                  <a:avLst/>
                  <a:gdLst>
                    <a:gd name="connsiteX0" fmla="*/ 30480 w 30480"/>
                    <a:gd name="connsiteY0" fmla="*/ 8573 h 17145"/>
                    <a:gd name="connsiteX1" fmla="*/ 15240 w 30480"/>
                    <a:gd name="connsiteY1" fmla="*/ 17145 h 17145"/>
                    <a:gd name="connsiteX2" fmla="*/ 0 w 30480"/>
                    <a:gd name="connsiteY2" fmla="*/ 8573 h 17145"/>
                    <a:gd name="connsiteX3" fmla="*/ 15240 w 30480"/>
                    <a:gd name="connsiteY3" fmla="*/ 0 h 17145"/>
                    <a:gd name="connsiteX4" fmla="*/ 30480 w 30480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7" name="자유형: 도형 116">
                  <a:extLst>
                    <a:ext uri="{FF2B5EF4-FFF2-40B4-BE49-F238E27FC236}">
                      <a16:creationId xmlns:a16="http://schemas.microsoft.com/office/drawing/2014/main" id="{BA9CA863-1CB1-D011-E17F-F85D9DFB3288}"/>
                    </a:ext>
                  </a:extLst>
                </p:cNvPr>
                <p:cNvSpPr/>
                <p:nvPr/>
              </p:nvSpPr>
              <p:spPr>
                <a:xfrm>
                  <a:off x="1877570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8" name="자유형: 도형 117">
                  <a:extLst>
                    <a:ext uri="{FF2B5EF4-FFF2-40B4-BE49-F238E27FC236}">
                      <a16:creationId xmlns:a16="http://schemas.microsoft.com/office/drawing/2014/main" id="{E5E97432-DF4B-766F-91AE-9E743C957C4B}"/>
                    </a:ext>
                  </a:extLst>
                </p:cNvPr>
                <p:cNvSpPr/>
                <p:nvPr/>
              </p:nvSpPr>
              <p:spPr>
                <a:xfrm>
                  <a:off x="2000443" y="38564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9" name="자유형: 도형 118">
                  <a:extLst>
                    <a:ext uri="{FF2B5EF4-FFF2-40B4-BE49-F238E27FC236}">
                      <a16:creationId xmlns:a16="http://schemas.microsoft.com/office/drawing/2014/main" id="{4E33A292-BDAD-098B-B1D1-D516D095006C}"/>
                    </a:ext>
                  </a:extLst>
                </p:cNvPr>
                <p:cNvSpPr/>
                <p:nvPr/>
              </p:nvSpPr>
              <p:spPr>
                <a:xfrm>
                  <a:off x="2122363" y="378592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0" name="자유형: 도형 119">
                  <a:extLst>
                    <a:ext uri="{FF2B5EF4-FFF2-40B4-BE49-F238E27FC236}">
                      <a16:creationId xmlns:a16="http://schemas.microsoft.com/office/drawing/2014/main" id="{6248A38B-9621-0B73-5FE8-734FBC912D85}"/>
                    </a:ext>
                  </a:extLst>
                </p:cNvPr>
                <p:cNvSpPr/>
                <p:nvPr/>
              </p:nvSpPr>
              <p:spPr>
                <a:xfrm>
                  <a:off x="2245235" y="3715204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1" name="자유형: 도형 120">
                  <a:extLst>
                    <a:ext uri="{FF2B5EF4-FFF2-40B4-BE49-F238E27FC236}">
                      <a16:creationId xmlns:a16="http://schemas.microsoft.com/office/drawing/2014/main" id="{D535002F-3C1B-1FD3-2DED-227F9D08B452}"/>
                    </a:ext>
                  </a:extLst>
                </p:cNvPr>
                <p:cNvSpPr/>
                <p:nvPr/>
              </p:nvSpPr>
              <p:spPr>
                <a:xfrm>
                  <a:off x="2367155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2" name="자유형: 도형 121">
                  <a:extLst>
                    <a:ext uri="{FF2B5EF4-FFF2-40B4-BE49-F238E27FC236}">
                      <a16:creationId xmlns:a16="http://schemas.microsoft.com/office/drawing/2014/main" id="{673C51E1-BB4F-7B8D-DA6C-1EEF785F596A}"/>
                    </a:ext>
                  </a:extLst>
                </p:cNvPr>
                <p:cNvSpPr/>
                <p:nvPr/>
              </p:nvSpPr>
              <p:spPr>
                <a:xfrm>
                  <a:off x="2490028" y="357352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3" name="자유형: 도형 122">
                  <a:extLst>
                    <a:ext uri="{FF2B5EF4-FFF2-40B4-BE49-F238E27FC236}">
                      <a16:creationId xmlns:a16="http://schemas.microsoft.com/office/drawing/2014/main" id="{F0C714DA-5015-3E70-96B8-4053BE8C204E}"/>
                    </a:ext>
                  </a:extLst>
                </p:cNvPr>
                <p:cNvSpPr/>
                <p:nvPr/>
              </p:nvSpPr>
              <p:spPr>
                <a:xfrm>
                  <a:off x="2612900" y="3503035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7" name="자유형: 도형 226">
                  <a:extLst>
                    <a:ext uri="{FF2B5EF4-FFF2-40B4-BE49-F238E27FC236}">
                      <a16:creationId xmlns:a16="http://schemas.microsoft.com/office/drawing/2014/main" id="{31012B14-D781-9070-9464-49469C303940}"/>
                    </a:ext>
                  </a:extLst>
                </p:cNvPr>
                <p:cNvSpPr/>
                <p:nvPr/>
              </p:nvSpPr>
              <p:spPr>
                <a:xfrm>
                  <a:off x="2735297" y="3432550"/>
                  <a:ext cx="30479" cy="17144"/>
                </a:xfrm>
                <a:custGeom>
                  <a:avLst/>
                  <a:gdLst>
                    <a:gd name="connsiteX0" fmla="*/ 30480 w 30479"/>
                    <a:gd name="connsiteY0" fmla="*/ 8573 h 17144"/>
                    <a:gd name="connsiteX1" fmla="*/ 15240 w 30479"/>
                    <a:gd name="connsiteY1" fmla="*/ 17145 h 17144"/>
                    <a:gd name="connsiteX2" fmla="*/ 0 w 30479"/>
                    <a:gd name="connsiteY2" fmla="*/ 8573 h 17144"/>
                    <a:gd name="connsiteX3" fmla="*/ 15240 w 30479"/>
                    <a:gd name="connsiteY3" fmla="*/ 0 h 17144"/>
                    <a:gd name="connsiteX4" fmla="*/ 30480 w 30479"/>
                    <a:gd name="connsiteY4" fmla="*/ 8573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4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9" name="자유형: 도형 228">
                  <a:extLst>
                    <a:ext uri="{FF2B5EF4-FFF2-40B4-BE49-F238E27FC236}">
                      <a16:creationId xmlns:a16="http://schemas.microsoft.com/office/drawing/2014/main" id="{45F50EE8-6C94-BA21-6377-B254BA38531F}"/>
                    </a:ext>
                  </a:extLst>
                </p:cNvPr>
                <p:cNvSpPr/>
                <p:nvPr/>
              </p:nvSpPr>
              <p:spPr>
                <a:xfrm>
                  <a:off x="2857217" y="3362065"/>
                  <a:ext cx="30479" cy="17144"/>
                </a:xfrm>
                <a:custGeom>
                  <a:avLst/>
                  <a:gdLst>
                    <a:gd name="connsiteX0" fmla="*/ 30480 w 30479"/>
                    <a:gd name="connsiteY0" fmla="*/ 8572 h 17144"/>
                    <a:gd name="connsiteX1" fmla="*/ 15240 w 30479"/>
                    <a:gd name="connsiteY1" fmla="*/ 17145 h 17144"/>
                    <a:gd name="connsiteX2" fmla="*/ 0 w 30479"/>
                    <a:gd name="connsiteY2" fmla="*/ 8572 h 17144"/>
                    <a:gd name="connsiteX3" fmla="*/ 15240 w 30479"/>
                    <a:gd name="connsiteY3" fmla="*/ 0 h 17144"/>
                    <a:gd name="connsiteX4" fmla="*/ 30480 w 30479"/>
                    <a:gd name="connsiteY4" fmla="*/ 8572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4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1" name="자유형: 도형 230">
                  <a:extLst>
                    <a:ext uri="{FF2B5EF4-FFF2-40B4-BE49-F238E27FC236}">
                      <a16:creationId xmlns:a16="http://schemas.microsoft.com/office/drawing/2014/main" id="{BEC77F68-5BEA-C330-5306-B3A7A2C895B7}"/>
                    </a:ext>
                  </a:extLst>
                </p:cNvPr>
                <p:cNvSpPr/>
                <p:nvPr/>
              </p:nvSpPr>
              <p:spPr>
                <a:xfrm>
                  <a:off x="2980089" y="3291580"/>
                  <a:ext cx="30479" cy="17144"/>
                </a:xfrm>
                <a:custGeom>
                  <a:avLst/>
                  <a:gdLst>
                    <a:gd name="connsiteX0" fmla="*/ 30480 w 30479"/>
                    <a:gd name="connsiteY0" fmla="*/ 8573 h 17144"/>
                    <a:gd name="connsiteX1" fmla="*/ 15240 w 30479"/>
                    <a:gd name="connsiteY1" fmla="*/ 17145 h 17144"/>
                    <a:gd name="connsiteX2" fmla="*/ 0 w 30479"/>
                    <a:gd name="connsiteY2" fmla="*/ 8573 h 17144"/>
                    <a:gd name="connsiteX3" fmla="*/ 15240 w 30479"/>
                    <a:gd name="connsiteY3" fmla="*/ 0 h 17144"/>
                    <a:gd name="connsiteX4" fmla="*/ 30480 w 30479"/>
                    <a:gd name="connsiteY4" fmla="*/ 8573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4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4" name="자유형: 도형 233">
                  <a:extLst>
                    <a:ext uri="{FF2B5EF4-FFF2-40B4-BE49-F238E27FC236}">
                      <a16:creationId xmlns:a16="http://schemas.microsoft.com/office/drawing/2014/main" id="{E1CF215D-EB70-62EC-20A2-B366FA3C01E5}"/>
                    </a:ext>
                  </a:extLst>
                </p:cNvPr>
                <p:cNvSpPr/>
                <p:nvPr/>
              </p:nvSpPr>
              <p:spPr>
                <a:xfrm>
                  <a:off x="3102009" y="3220142"/>
                  <a:ext cx="30479" cy="17144"/>
                </a:xfrm>
                <a:custGeom>
                  <a:avLst/>
                  <a:gdLst>
                    <a:gd name="connsiteX0" fmla="*/ 30480 w 30479"/>
                    <a:gd name="connsiteY0" fmla="*/ 8573 h 17144"/>
                    <a:gd name="connsiteX1" fmla="*/ 15240 w 30479"/>
                    <a:gd name="connsiteY1" fmla="*/ 17145 h 17144"/>
                    <a:gd name="connsiteX2" fmla="*/ 0 w 30479"/>
                    <a:gd name="connsiteY2" fmla="*/ 8573 h 17144"/>
                    <a:gd name="connsiteX3" fmla="*/ 15240 w 30479"/>
                    <a:gd name="connsiteY3" fmla="*/ 0 h 17144"/>
                    <a:gd name="connsiteX4" fmla="*/ 30480 w 30479"/>
                    <a:gd name="connsiteY4" fmla="*/ 8573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4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5" name="자유형: 도형 234">
                  <a:extLst>
                    <a:ext uri="{FF2B5EF4-FFF2-40B4-BE49-F238E27FC236}">
                      <a16:creationId xmlns:a16="http://schemas.microsoft.com/office/drawing/2014/main" id="{891FD8BA-E21D-D85C-3F6C-5D1CC2FE5D0B}"/>
                    </a:ext>
                  </a:extLst>
                </p:cNvPr>
                <p:cNvSpPr/>
                <p:nvPr/>
              </p:nvSpPr>
              <p:spPr>
                <a:xfrm>
                  <a:off x="3224405" y="3149419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6" name="자유형: 도형 235">
                  <a:extLst>
                    <a:ext uri="{FF2B5EF4-FFF2-40B4-BE49-F238E27FC236}">
                      <a16:creationId xmlns:a16="http://schemas.microsoft.com/office/drawing/2014/main" id="{D9BFEB68-E8D5-15F2-940B-46194B0790CE}"/>
                    </a:ext>
                  </a:extLst>
                </p:cNvPr>
                <p:cNvSpPr/>
                <p:nvPr/>
              </p:nvSpPr>
              <p:spPr>
                <a:xfrm>
                  <a:off x="3347278" y="307893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7" name="자유형: 도형 236">
                  <a:extLst>
                    <a:ext uri="{FF2B5EF4-FFF2-40B4-BE49-F238E27FC236}">
                      <a16:creationId xmlns:a16="http://schemas.microsoft.com/office/drawing/2014/main" id="{3D97C182-CBB5-62C6-B2DB-E6B014742D22}"/>
                    </a:ext>
                  </a:extLst>
                </p:cNvPr>
                <p:cNvSpPr/>
                <p:nvPr/>
              </p:nvSpPr>
              <p:spPr>
                <a:xfrm>
                  <a:off x="3470150" y="300773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8" name="자유형: 도형 237">
                  <a:extLst>
                    <a:ext uri="{FF2B5EF4-FFF2-40B4-BE49-F238E27FC236}">
                      <a16:creationId xmlns:a16="http://schemas.microsoft.com/office/drawing/2014/main" id="{6D7C03F9-849D-C2C8-1EDF-ECDB74611150}"/>
                    </a:ext>
                  </a:extLst>
                </p:cNvPr>
                <p:cNvSpPr/>
                <p:nvPr/>
              </p:nvSpPr>
              <p:spPr>
                <a:xfrm>
                  <a:off x="1754698" y="4139304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9" name="자유형: 도형 238">
                  <a:extLst>
                    <a:ext uri="{FF2B5EF4-FFF2-40B4-BE49-F238E27FC236}">
                      <a16:creationId xmlns:a16="http://schemas.microsoft.com/office/drawing/2014/main" id="{BBB4C9F7-2B70-FE41-CEB7-D21FB30EF70D}"/>
                    </a:ext>
                  </a:extLst>
                </p:cNvPr>
                <p:cNvSpPr/>
                <p:nvPr/>
              </p:nvSpPr>
              <p:spPr>
                <a:xfrm>
                  <a:off x="1877570" y="406858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0" name="자유형: 도형 239">
                  <a:extLst>
                    <a:ext uri="{FF2B5EF4-FFF2-40B4-BE49-F238E27FC236}">
                      <a16:creationId xmlns:a16="http://schemas.microsoft.com/office/drawing/2014/main" id="{299C6404-774B-FD99-7212-A3468F76C16C}"/>
                    </a:ext>
                  </a:extLst>
                </p:cNvPr>
                <p:cNvSpPr/>
                <p:nvPr/>
              </p:nvSpPr>
              <p:spPr>
                <a:xfrm>
                  <a:off x="2000443" y="399738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1" name="자유형: 도형 240">
                  <a:extLst>
                    <a:ext uri="{FF2B5EF4-FFF2-40B4-BE49-F238E27FC236}">
                      <a16:creationId xmlns:a16="http://schemas.microsoft.com/office/drawing/2014/main" id="{3561B637-0789-A3DB-FC37-CBF35DD8642A}"/>
                    </a:ext>
                  </a:extLst>
                </p:cNvPr>
                <p:cNvSpPr/>
                <p:nvPr/>
              </p:nvSpPr>
              <p:spPr>
                <a:xfrm>
                  <a:off x="2122839" y="3927850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2" name="자유형: 도형 241">
                  <a:extLst>
                    <a:ext uri="{FF2B5EF4-FFF2-40B4-BE49-F238E27FC236}">
                      <a16:creationId xmlns:a16="http://schemas.microsoft.com/office/drawing/2014/main" id="{7444357A-049A-8210-5E71-E284CB7BCB8B}"/>
                    </a:ext>
                  </a:extLst>
                </p:cNvPr>
                <p:cNvSpPr/>
                <p:nvPr/>
              </p:nvSpPr>
              <p:spPr>
                <a:xfrm>
                  <a:off x="2245235" y="3856412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3" name="자유형: 도형 242">
                  <a:extLst>
                    <a:ext uri="{FF2B5EF4-FFF2-40B4-BE49-F238E27FC236}">
                      <a16:creationId xmlns:a16="http://schemas.microsoft.com/office/drawing/2014/main" id="{38D75C04-AAA7-1C6B-639A-01A93DD6D8FE}"/>
                    </a:ext>
                  </a:extLst>
                </p:cNvPr>
                <p:cNvSpPr/>
                <p:nvPr/>
              </p:nvSpPr>
              <p:spPr>
                <a:xfrm>
                  <a:off x="2367155" y="378568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4" name="자유형: 도형 243">
                  <a:extLst>
                    <a:ext uri="{FF2B5EF4-FFF2-40B4-BE49-F238E27FC236}">
                      <a16:creationId xmlns:a16="http://schemas.microsoft.com/office/drawing/2014/main" id="{7DF82DBB-3CC4-A644-413B-C2F85C042689}"/>
                    </a:ext>
                  </a:extLst>
                </p:cNvPr>
                <p:cNvSpPr/>
                <p:nvPr/>
              </p:nvSpPr>
              <p:spPr>
                <a:xfrm>
                  <a:off x="2489552" y="3715442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2 h 17145"/>
                    <a:gd name="connsiteX1" fmla="*/ 15240 w 30479"/>
                    <a:gd name="connsiteY1" fmla="*/ 17145 h 17145"/>
                    <a:gd name="connsiteX2" fmla="*/ 0 w 30479"/>
                    <a:gd name="connsiteY2" fmla="*/ 8572 h 17145"/>
                    <a:gd name="connsiteX3" fmla="*/ 15240 w 30479"/>
                    <a:gd name="connsiteY3" fmla="*/ 0 h 17145"/>
                    <a:gd name="connsiteX4" fmla="*/ 30480 w 30479"/>
                    <a:gd name="connsiteY4" fmla="*/ 8572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5" name="자유형: 도형 244">
                  <a:extLst>
                    <a:ext uri="{FF2B5EF4-FFF2-40B4-BE49-F238E27FC236}">
                      <a16:creationId xmlns:a16="http://schemas.microsoft.com/office/drawing/2014/main" id="{CC4E3385-C0DF-C4CD-75C9-D5ACAA97E8CC}"/>
                    </a:ext>
                  </a:extLst>
                </p:cNvPr>
                <p:cNvSpPr/>
                <p:nvPr/>
              </p:nvSpPr>
              <p:spPr>
                <a:xfrm>
                  <a:off x="2611948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6" name="자유형: 도형 245">
                  <a:extLst>
                    <a:ext uri="{FF2B5EF4-FFF2-40B4-BE49-F238E27FC236}">
                      <a16:creationId xmlns:a16="http://schemas.microsoft.com/office/drawing/2014/main" id="{A6C35777-8FD1-16FD-07D3-65587094D608}"/>
                    </a:ext>
                  </a:extLst>
                </p:cNvPr>
                <p:cNvSpPr/>
                <p:nvPr/>
              </p:nvSpPr>
              <p:spPr>
                <a:xfrm>
                  <a:off x="2734344" y="3573520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7" name="자유형: 도형 246">
                  <a:extLst>
                    <a:ext uri="{FF2B5EF4-FFF2-40B4-BE49-F238E27FC236}">
                      <a16:creationId xmlns:a16="http://schemas.microsoft.com/office/drawing/2014/main" id="{DE9ACB72-411A-7003-38DC-46EB0D247253}"/>
                    </a:ext>
                  </a:extLst>
                </p:cNvPr>
                <p:cNvSpPr/>
                <p:nvPr/>
              </p:nvSpPr>
              <p:spPr>
                <a:xfrm>
                  <a:off x="2857693" y="3503035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8" name="자유형: 도형 247">
                  <a:extLst>
                    <a:ext uri="{FF2B5EF4-FFF2-40B4-BE49-F238E27FC236}">
                      <a16:creationId xmlns:a16="http://schemas.microsoft.com/office/drawing/2014/main" id="{5C1F6A54-F747-2B97-6D63-75BBB2688EC5}"/>
                    </a:ext>
                  </a:extLst>
                </p:cNvPr>
                <p:cNvSpPr/>
                <p:nvPr/>
              </p:nvSpPr>
              <p:spPr>
                <a:xfrm>
                  <a:off x="2979613" y="343231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9" name="자유형: 도형 248">
                  <a:extLst>
                    <a:ext uri="{FF2B5EF4-FFF2-40B4-BE49-F238E27FC236}">
                      <a16:creationId xmlns:a16="http://schemas.microsoft.com/office/drawing/2014/main" id="{8297E5E4-28A0-89CF-D1D4-479F396F88F1}"/>
                    </a:ext>
                  </a:extLst>
                </p:cNvPr>
                <p:cNvSpPr/>
                <p:nvPr/>
              </p:nvSpPr>
              <p:spPr>
                <a:xfrm>
                  <a:off x="3102485" y="33611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0" name="자유형: 도형 249">
                  <a:extLst>
                    <a:ext uri="{FF2B5EF4-FFF2-40B4-BE49-F238E27FC236}">
                      <a16:creationId xmlns:a16="http://schemas.microsoft.com/office/drawing/2014/main" id="{527FD74A-BCBC-AB03-E57D-FC73789C0C9E}"/>
                    </a:ext>
                  </a:extLst>
                </p:cNvPr>
                <p:cNvSpPr/>
                <p:nvPr/>
              </p:nvSpPr>
              <p:spPr>
                <a:xfrm>
                  <a:off x="3224405" y="329062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1" name="자유형: 도형 250">
                  <a:extLst>
                    <a:ext uri="{FF2B5EF4-FFF2-40B4-BE49-F238E27FC236}">
                      <a16:creationId xmlns:a16="http://schemas.microsoft.com/office/drawing/2014/main" id="{731B6BC2-88C3-7D23-15A0-8D034482B48A}"/>
                    </a:ext>
                  </a:extLst>
                </p:cNvPr>
                <p:cNvSpPr/>
                <p:nvPr/>
              </p:nvSpPr>
              <p:spPr>
                <a:xfrm>
                  <a:off x="3347278" y="322014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2" name="자유형: 도형 251">
                  <a:extLst>
                    <a:ext uri="{FF2B5EF4-FFF2-40B4-BE49-F238E27FC236}">
                      <a16:creationId xmlns:a16="http://schemas.microsoft.com/office/drawing/2014/main" id="{26CD72FD-0C94-0356-D0D3-D413B8C4DD7A}"/>
                    </a:ext>
                  </a:extLst>
                </p:cNvPr>
                <p:cNvSpPr/>
                <p:nvPr/>
              </p:nvSpPr>
              <p:spPr>
                <a:xfrm>
                  <a:off x="3469198" y="314941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3" name="자유형: 도형 252">
                  <a:extLst>
                    <a:ext uri="{FF2B5EF4-FFF2-40B4-BE49-F238E27FC236}">
                      <a16:creationId xmlns:a16="http://schemas.microsoft.com/office/drawing/2014/main" id="{5CD20D65-A46D-87BB-F14F-BF0F6247B577}"/>
                    </a:ext>
                  </a:extLst>
                </p:cNvPr>
                <p:cNvSpPr/>
                <p:nvPr/>
              </p:nvSpPr>
              <p:spPr>
                <a:xfrm>
                  <a:off x="3592070" y="307821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4" name="자유형: 도형 253">
                  <a:extLst>
                    <a:ext uri="{FF2B5EF4-FFF2-40B4-BE49-F238E27FC236}">
                      <a16:creationId xmlns:a16="http://schemas.microsoft.com/office/drawing/2014/main" id="{31ACA58D-E945-8119-B98D-ED01E9894E55}"/>
                    </a:ext>
                  </a:extLst>
                </p:cNvPr>
                <p:cNvSpPr/>
                <p:nvPr/>
              </p:nvSpPr>
              <p:spPr>
                <a:xfrm>
                  <a:off x="1877570" y="420979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5" name="자유형: 도형 254">
                  <a:extLst>
                    <a:ext uri="{FF2B5EF4-FFF2-40B4-BE49-F238E27FC236}">
                      <a16:creationId xmlns:a16="http://schemas.microsoft.com/office/drawing/2014/main" id="{D01F4287-287F-0C72-438A-FEFCD07C2A5F}"/>
                    </a:ext>
                  </a:extLst>
                </p:cNvPr>
                <p:cNvSpPr/>
                <p:nvPr/>
              </p:nvSpPr>
              <p:spPr>
                <a:xfrm>
                  <a:off x="2000443" y="41393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0" name="자유형: 도형 639">
                  <a:extLst>
                    <a:ext uri="{FF2B5EF4-FFF2-40B4-BE49-F238E27FC236}">
                      <a16:creationId xmlns:a16="http://schemas.microsoft.com/office/drawing/2014/main" id="{A3918686-2ECC-6617-1FC8-14FC3F13DB77}"/>
                    </a:ext>
                  </a:extLst>
                </p:cNvPr>
                <p:cNvSpPr/>
                <p:nvPr/>
              </p:nvSpPr>
              <p:spPr>
                <a:xfrm>
                  <a:off x="2122363" y="4068581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1" name="자유형: 도형 640">
                  <a:extLst>
                    <a:ext uri="{FF2B5EF4-FFF2-40B4-BE49-F238E27FC236}">
                      <a16:creationId xmlns:a16="http://schemas.microsoft.com/office/drawing/2014/main" id="{492A36DA-4470-7175-F733-7304C312CD1A}"/>
                    </a:ext>
                  </a:extLst>
                </p:cNvPr>
                <p:cNvSpPr/>
                <p:nvPr/>
              </p:nvSpPr>
              <p:spPr>
                <a:xfrm>
                  <a:off x="2244759" y="3998335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2" name="자유형: 도형 641">
                  <a:extLst>
                    <a:ext uri="{FF2B5EF4-FFF2-40B4-BE49-F238E27FC236}">
                      <a16:creationId xmlns:a16="http://schemas.microsoft.com/office/drawing/2014/main" id="{12E841F1-E892-6074-78BF-528C0D02E8A6}"/>
                    </a:ext>
                  </a:extLst>
                </p:cNvPr>
                <p:cNvSpPr/>
                <p:nvPr/>
              </p:nvSpPr>
              <p:spPr>
                <a:xfrm>
                  <a:off x="2367155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3" name="자유형: 도형 642">
                  <a:extLst>
                    <a:ext uri="{FF2B5EF4-FFF2-40B4-BE49-F238E27FC236}">
                      <a16:creationId xmlns:a16="http://schemas.microsoft.com/office/drawing/2014/main" id="{6A752032-40B8-5D89-A61C-81B7439D7077}"/>
                    </a:ext>
                  </a:extLst>
                </p:cNvPr>
                <p:cNvSpPr/>
                <p:nvPr/>
              </p:nvSpPr>
              <p:spPr>
                <a:xfrm>
                  <a:off x="2490028" y="38564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4" name="자유형: 도형 643">
                  <a:extLst>
                    <a:ext uri="{FF2B5EF4-FFF2-40B4-BE49-F238E27FC236}">
                      <a16:creationId xmlns:a16="http://schemas.microsoft.com/office/drawing/2014/main" id="{2D734C53-A57B-1B70-BD5B-8FF93939E341}"/>
                    </a:ext>
                  </a:extLst>
                </p:cNvPr>
                <p:cNvSpPr/>
                <p:nvPr/>
              </p:nvSpPr>
              <p:spPr>
                <a:xfrm>
                  <a:off x="2612424" y="378592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2 h 17145"/>
                    <a:gd name="connsiteX1" fmla="*/ 15240 w 30479"/>
                    <a:gd name="connsiteY1" fmla="*/ 17145 h 17145"/>
                    <a:gd name="connsiteX2" fmla="*/ 0 w 30479"/>
                    <a:gd name="connsiteY2" fmla="*/ 8572 h 17145"/>
                    <a:gd name="connsiteX3" fmla="*/ 15240 w 30479"/>
                    <a:gd name="connsiteY3" fmla="*/ 0 h 17145"/>
                    <a:gd name="connsiteX4" fmla="*/ 30480 w 30479"/>
                    <a:gd name="connsiteY4" fmla="*/ 8572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5" name="자유형: 도형 644">
                  <a:extLst>
                    <a:ext uri="{FF2B5EF4-FFF2-40B4-BE49-F238E27FC236}">
                      <a16:creationId xmlns:a16="http://schemas.microsoft.com/office/drawing/2014/main" id="{CBDB6686-721B-E1C8-7EB9-FCCD0D0CD426}"/>
                    </a:ext>
                  </a:extLst>
                </p:cNvPr>
                <p:cNvSpPr/>
                <p:nvPr/>
              </p:nvSpPr>
              <p:spPr>
                <a:xfrm>
                  <a:off x="2734820" y="371520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6" name="자유형: 도형 645">
                  <a:extLst>
                    <a:ext uri="{FF2B5EF4-FFF2-40B4-BE49-F238E27FC236}">
                      <a16:creationId xmlns:a16="http://schemas.microsoft.com/office/drawing/2014/main" id="{ECC1BE01-7D75-7052-B72B-2DA885C51E6D}"/>
                    </a:ext>
                  </a:extLst>
                </p:cNvPr>
                <p:cNvSpPr/>
                <p:nvPr/>
              </p:nvSpPr>
              <p:spPr>
                <a:xfrm>
                  <a:off x="2857217" y="364495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7" name="자유형: 도형 646">
                  <a:extLst>
                    <a:ext uri="{FF2B5EF4-FFF2-40B4-BE49-F238E27FC236}">
                      <a16:creationId xmlns:a16="http://schemas.microsoft.com/office/drawing/2014/main" id="{91834156-5E7F-99AD-19A2-E0F527539002}"/>
                    </a:ext>
                  </a:extLst>
                </p:cNvPr>
                <p:cNvSpPr/>
                <p:nvPr/>
              </p:nvSpPr>
              <p:spPr>
                <a:xfrm>
                  <a:off x="2979613" y="357352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8" name="자유형: 도형 647">
                  <a:extLst>
                    <a:ext uri="{FF2B5EF4-FFF2-40B4-BE49-F238E27FC236}">
                      <a16:creationId xmlns:a16="http://schemas.microsoft.com/office/drawing/2014/main" id="{250B721A-7D4F-FEF0-C08B-6434383F9204}"/>
                    </a:ext>
                  </a:extLst>
                </p:cNvPr>
                <p:cNvSpPr/>
                <p:nvPr/>
              </p:nvSpPr>
              <p:spPr>
                <a:xfrm>
                  <a:off x="3102485" y="350279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9" name="자유형: 도형 648">
                  <a:extLst>
                    <a:ext uri="{FF2B5EF4-FFF2-40B4-BE49-F238E27FC236}">
                      <a16:creationId xmlns:a16="http://schemas.microsoft.com/office/drawing/2014/main" id="{58162F4A-BF86-88EB-D7AE-5F40860FFE75}"/>
                    </a:ext>
                  </a:extLst>
                </p:cNvPr>
                <p:cNvSpPr/>
                <p:nvPr/>
              </p:nvSpPr>
              <p:spPr>
                <a:xfrm>
                  <a:off x="3224405" y="3432311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0" name="자유형: 도형 649">
                  <a:extLst>
                    <a:ext uri="{FF2B5EF4-FFF2-40B4-BE49-F238E27FC236}">
                      <a16:creationId xmlns:a16="http://schemas.microsoft.com/office/drawing/2014/main" id="{A95F38AB-EE2F-9383-8727-5A8F2D61015A}"/>
                    </a:ext>
                  </a:extLst>
                </p:cNvPr>
                <p:cNvSpPr/>
                <p:nvPr/>
              </p:nvSpPr>
              <p:spPr>
                <a:xfrm>
                  <a:off x="3347278" y="33611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1" name="자유형: 도형 650">
                  <a:extLst>
                    <a:ext uri="{FF2B5EF4-FFF2-40B4-BE49-F238E27FC236}">
                      <a16:creationId xmlns:a16="http://schemas.microsoft.com/office/drawing/2014/main" id="{4F1439A6-C5F4-8A89-ACE2-5399169B9E7A}"/>
                    </a:ext>
                  </a:extLst>
                </p:cNvPr>
                <p:cNvSpPr/>
                <p:nvPr/>
              </p:nvSpPr>
              <p:spPr>
                <a:xfrm>
                  <a:off x="3469198" y="329062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2" name="자유형: 도형 651">
                  <a:extLst>
                    <a:ext uri="{FF2B5EF4-FFF2-40B4-BE49-F238E27FC236}">
                      <a16:creationId xmlns:a16="http://schemas.microsoft.com/office/drawing/2014/main" id="{F1A5C6A9-8C1F-04F7-D6FF-30B27C78CA04}"/>
                    </a:ext>
                  </a:extLst>
                </p:cNvPr>
                <p:cNvSpPr/>
                <p:nvPr/>
              </p:nvSpPr>
              <p:spPr>
                <a:xfrm>
                  <a:off x="3592070" y="322014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3" name="자유형: 도형 652">
                  <a:extLst>
                    <a:ext uri="{FF2B5EF4-FFF2-40B4-BE49-F238E27FC236}">
                      <a16:creationId xmlns:a16="http://schemas.microsoft.com/office/drawing/2014/main" id="{1F0B8DD7-5CF0-4770-D643-FEB7B1B5761F}"/>
                    </a:ext>
                  </a:extLst>
                </p:cNvPr>
                <p:cNvSpPr/>
                <p:nvPr/>
              </p:nvSpPr>
              <p:spPr>
                <a:xfrm>
                  <a:off x="3714466" y="3149657"/>
                  <a:ext cx="30480" cy="17144"/>
                </a:xfrm>
                <a:custGeom>
                  <a:avLst/>
                  <a:gdLst>
                    <a:gd name="connsiteX0" fmla="*/ 30480 w 30480"/>
                    <a:gd name="connsiteY0" fmla="*/ 8572 h 17144"/>
                    <a:gd name="connsiteX1" fmla="*/ 15240 w 30480"/>
                    <a:gd name="connsiteY1" fmla="*/ 17145 h 17144"/>
                    <a:gd name="connsiteX2" fmla="*/ 0 w 30480"/>
                    <a:gd name="connsiteY2" fmla="*/ 8572 h 17144"/>
                    <a:gd name="connsiteX3" fmla="*/ 15240 w 30480"/>
                    <a:gd name="connsiteY3" fmla="*/ 0 h 17144"/>
                    <a:gd name="connsiteX4" fmla="*/ 30480 w 30480"/>
                    <a:gd name="connsiteY4" fmla="*/ 8572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4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4" name="자유형: 도형 653">
                  <a:extLst>
                    <a:ext uri="{FF2B5EF4-FFF2-40B4-BE49-F238E27FC236}">
                      <a16:creationId xmlns:a16="http://schemas.microsoft.com/office/drawing/2014/main" id="{93541697-7CC1-AE97-13ED-FA5EDCADFF6E}"/>
                    </a:ext>
                  </a:extLst>
                </p:cNvPr>
                <p:cNvSpPr/>
                <p:nvPr/>
              </p:nvSpPr>
              <p:spPr>
                <a:xfrm>
                  <a:off x="1999490" y="428027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954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5" name="자유형: 도형 654">
                  <a:extLst>
                    <a:ext uri="{FF2B5EF4-FFF2-40B4-BE49-F238E27FC236}">
                      <a16:creationId xmlns:a16="http://schemas.microsoft.com/office/drawing/2014/main" id="{49BF27B5-3F9E-886D-8A65-4F9DEA52905C}"/>
                    </a:ext>
                  </a:extLst>
                </p:cNvPr>
                <p:cNvSpPr/>
                <p:nvPr/>
              </p:nvSpPr>
              <p:spPr>
                <a:xfrm>
                  <a:off x="2121887" y="4209790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6" name="자유형: 도형 655">
                  <a:extLst>
                    <a:ext uri="{FF2B5EF4-FFF2-40B4-BE49-F238E27FC236}">
                      <a16:creationId xmlns:a16="http://schemas.microsoft.com/office/drawing/2014/main" id="{3535AD59-19AD-FCF5-74C9-49C03C891BB8}"/>
                    </a:ext>
                  </a:extLst>
                </p:cNvPr>
                <p:cNvSpPr/>
                <p:nvPr/>
              </p:nvSpPr>
              <p:spPr>
                <a:xfrm>
                  <a:off x="2245235" y="4139066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7" name="자유형: 도형 656">
                  <a:extLst>
                    <a:ext uri="{FF2B5EF4-FFF2-40B4-BE49-F238E27FC236}">
                      <a16:creationId xmlns:a16="http://schemas.microsoft.com/office/drawing/2014/main" id="{DB84AB2C-0F50-CEC2-6178-34957EDF37B3}"/>
                    </a:ext>
                  </a:extLst>
                </p:cNvPr>
                <p:cNvSpPr/>
                <p:nvPr/>
              </p:nvSpPr>
              <p:spPr>
                <a:xfrm>
                  <a:off x="2367155" y="406858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8" name="자유형: 도형 657">
                  <a:extLst>
                    <a:ext uri="{FF2B5EF4-FFF2-40B4-BE49-F238E27FC236}">
                      <a16:creationId xmlns:a16="http://schemas.microsoft.com/office/drawing/2014/main" id="{B894AB15-5BE5-0C04-F077-A5612B815E52}"/>
                    </a:ext>
                  </a:extLst>
                </p:cNvPr>
                <p:cNvSpPr/>
                <p:nvPr/>
              </p:nvSpPr>
              <p:spPr>
                <a:xfrm>
                  <a:off x="2490028" y="399738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9" name="자유형: 도형 658">
                  <a:extLst>
                    <a:ext uri="{FF2B5EF4-FFF2-40B4-BE49-F238E27FC236}">
                      <a16:creationId xmlns:a16="http://schemas.microsoft.com/office/drawing/2014/main" id="{4AAFC306-02BA-9AA4-C5D2-1A59865F7D2A}"/>
                    </a:ext>
                  </a:extLst>
                </p:cNvPr>
                <p:cNvSpPr/>
                <p:nvPr/>
              </p:nvSpPr>
              <p:spPr>
                <a:xfrm>
                  <a:off x="2611948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0" name="자유형: 도형 659">
                  <a:extLst>
                    <a:ext uri="{FF2B5EF4-FFF2-40B4-BE49-F238E27FC236}">
                      <a16:creationId xmlns:a16="http://schemas.microsoft.com/office/drawing/2014/main" id="{E9448949-99FF-9EF8-1E1B-9A3D57873E90}"/>
                    </a:ext>
                  </a:extLst>
                </p:cNvPr>
                <p:cNvSpPr/>
                <p:nvPr/>
              </p:nvSpPr>
              <p:spPr>
                <a:xfrm>
                  <a:off x="2734820" y="38564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1" name="자유형: 도형 660">
                  <a:extLst>
                    <a:ext uri="{FF2B5EF4-FFF2-40B4-BE49-F238E27FC236}">
                      <a16:creationId xmlns:a16="http://schemas.microsoft.com/office/drawing/2014/main" id="{029DD499-FABE-F6B4-A540-7BB1FFC988D1}"/>
                    </a:ext>
                  </a:extLst>
                </p:cNvPr>
                <p:cNvSpPr/>
                <p:nvPr/>
              </p:nvSpPr>
              <p:spPr>
                <a:xfrm>
                  <a:off x="2857217" y="378592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2 h 17145"/>
                    <a:gd name="connsiteX1" fmla="*/ 15240 w 30479"/>
                    <a:gd name="connsiteY1" fmla="*/ 17145 h 17145"/>
                    <a:gd name="connsiteX2" fmla="*/ 0 w 30479"/>
                    <a:gd name="connsiteY2" fmla="*/ 8572 h 17145"/>
                    <a:gd name="connsiteX3" fmla="*/ 15240 w 30479"/>
                    <a:gd name="connsiteY3" fmla="*/ 0 h 17145"/>
                    <a:gd name="connsiteX4" fmla="*/ 30480 w 30479"/>
                    <a:gd name="connsiteY4" fmla="*/ 8572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2" name="자유형: 도형 661">
                  <a:extLst>
                    <a:ext uri="{FF2B5EF4-FFF2-40B4-BE49-F238E27FC236}">
                      <a16:creationId xmlns:a16="http://schemas.microsoft.com/office/drawing/2014/main" id="{0B4ACEA9-88E9-1C3A-47FA-AF933662B65D}"/>
                    </a:ext>
                  </a:extLst>
                </p:cNvPr>
                <p:cNvSpPr/>
                <p:nvPr/>
              </p:nvSpPr>
              <p:spPr>
                <a:xfrm>
                  <a:off x="2979613" y="371448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3" name="자유형: 도형 662">
                  <a:extLst>
                    <a:ext uri="{FF2B5EF4-FFF2-40B4-BE49-F238E27FC236}">
                      <a16:creationId xmlns:a16="http://schemas.microsoft.com/office/drawing/2014/main" id="{14077C14-A16A-AE29-2F18-DFF19F317A72}"/>
                    </a:ext>
                  </a:extLst>
                </p:cNvPr>
                <p:cNvSpPr/>
                <p:nvPr/>
              </p:nvSpPr>
              <p:spPr>
                <a:xfrm>
                  <a:off x="3102485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4" name="자유형: 도형 663">
                  <a:extLst>
                    <a:ext uri="{FF2B5EF4-FFF2-40B4-BE49-F238E27FC236}">
                      <a16:creationId xmlns:a16="http://schemas.microsoft.com/office/drawing/2014/main" id="{8BDE0492-5DDC-EBEF-527E-0864E1ED9525}"/>
                    </a:ext>
                  </a:extLst>
                </p:cNvPr>
                <p:cNvSpPr/>
                <p:nvPr/>
              </p:nvSpPr>
              <p:spPr>
                <a:xfrm>
                  <a:off x="3224405" y="3573520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5" name="자유형: 도형 664">
                  <a:extLst>
                    <a:ext uri="{FF2B5EF4-FFF2-40B4-BE49-F238E27FC236}">
                      <a16:creationId xmlns:a16="http://schemas.microsoft.com/office/drawing/2014/main" id="{CE807BDE-9646-30BC-6334-9B5A1B063DDB}"/>
                    </a:ext>
                  </a:extLst>
                </p:cNvPr>
                <p:cNvSpPr/>
                <p:nvPr/>
              </p:nvSpPr>
              <p:spPr>
                <a:xfrm>
                  <a:off x="3346802" y="3503035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6" name="자유형: 도형 665">
                  <a:extLst>
                    <a:ext uri="{FF2B5EF4-FFF2-40B4-BE49-F238E27FC236}">
                      <a16:creationId xmlns:a16="http://schemas.microsoft.com/office/drawing/2014/main" id="{91616482-4557-D093-D5F3-C1C27C7E7714}"/>
                    </a:ext>
                  </a:extLst>
                </p:cNvPr>
                <p:cNvSpPr/>
                <p:nvPr/>
              </p:nvSpPr>
              <p:spPr>
                <a:xfrm>
                  <a:off x="3469198" y="343231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7" name="자유형: 도형 666">
                  <a:extLst>
                    <a:ext uri="{FF2B5EF4-FFF2-40B4-BE49-F238E27FC236}">
                      <a16:creationId xmlns:a16="http://schemas.microsoft.com/office/drawing/2014/main" id="{092E5797-C236-EE11-74D0-B63EDE406DD4}"/>
                    </a:ext>
                  </a:extLst>
                </p:cNvPr>
                <p:cNvSpPr/>
                <p:nvPr/>
              </p:nvSpPr>
              <p:spPr>
                <a:xfrm>
                  <a:off x="3592070" y="33611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4" name="자유형: 도형 1023">
                  <a:extLst>
                    <a:ext uri="{FF2B5EF4-FFF2-40B4-BE49-F238E27FC236}">
                      <a16:creationId xmlns:a16="http://schemas.microsoft.com/office/drawing/2014/main" id="{B857F4D1-12FA-C5A3-7503-5AA28F932866}"/>
                    </a:ext>
                  </a:extLst>
                </p:cNvPr>
                <p:cNvSpPr/>
                <p:nvPr/>
              </p:nvSpPr>
              <p:spPr>
                <a:xfrm>
                  <a:off x="3713990" y="329062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5" name="자유형: 도형 1024">
                  <a:extLst>
                    <a:ext uri="{FF2B5EF4-FFF2-40B4-BE49-F238E27FC236}">
                      <a16:creationId xmlns:a16="http://schemas.microsoft.com/office/drawing/2014/main" id="{51AEFAFD-0E00-7232-CB13-5E2057430E0D}"/>
                    </a:ext>
                  </a:extLst>
                </p:cNvPr>
                <p:cNvSpPr/>
                <p:nvPr/>
              </p:nvSpPr>
              <p:spPr>
                <a:xfrm>
                  <a:off x="3836863" y="322014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6" name="자유형: 도형 1025">
                  <a:extLst>
                    <a:ext uri="{FF2B5EF4-FFF2-40B4-BE49-F238E27FC236}">
                      <a16:creationId xmlns:a16="http://schemas.microsoft.com/office/drawing/2014/main" id="{E2C2BFE0-E8D7-013F-1E14-9A94EAAF7FD2}"/>
                    </a:ext>
                  </a:extLst>
                </p:cNvPr>
                <p:cNvSpPr/>
                <p:nvPr/>
              </p:nvSpPr>
              <p:spPr>
                <a:xfrm>
                  <a:off x="2122363" y="4350759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7" name="자유형: 도형 1026">
                  <a:extLst>
                    <a:ext uri="{FF2B5EF4-FFF2-40B4-BE49-F238E27FC236}">
                      <a16:creationId xmlns:a16="http://schemas.microsoft.com/office/drawing/2014/main" id="{7A27C24D-1242-815A-E0A9-EB872EC4E407}"/>
                    </a:ext>
                  </a:extLst>
                </p:cNvPr>
                <p:cNvSpPr/>
                <p:nvPr/>
              </p:nvSpPr>
              <p:spPr>
                <a:xfrm>
                  <a:off x="2244759" y="428122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8" name="자유형: 도형 1027">
                  <a:extLst>
                    <a:ext uri="{FF2B5EF4-FFF2-40B4-BE49-F238E27FC236}">
                      <a16:creationId xmlns:a16="http://schemas.microsoft.com/office/drawing/2014/main" id="{A2CB05CF-7A7C-F448-A365-17F182E4B6CF}"/>
                    </a:ext>
                  </a:extLst>
                </p:cNvPr>
                <p:cNvSpPr/>
                <p:nvPr/>
              </p:nvSpPr>
              <p:spPr>
                <a:xfrm>
                  <a:off x="2367155" y="420979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9" name="자유형: 도형 1028">
                  <a:extLst>
                    <a:ext uri="{FF2B5EF4-FFF2-40B4-BE49-F238E27FC236}">
                      <a16:creationId xmlns:a16="http://schemas.microsoft.com/office/drawing/2014/main" id="{40C57198-110D-7C7E-1B70-AACEF7AF6C91}"/>
                    </a:ext>
                  </a:extLst>
                </p:cNvPr>
                <p:cNvSpPr/>
                <p:nvPr/>
              </p:nvSpPr>
              <p:spPr>
                <a:xfrm>
                  <a:off x="2490028" y="413906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0" name="자유형: 도형 1029">
                  <a:extLst>
                    <a:ext uri="{FF2B5EF4-FFF2-40B4-BE49-F238E27FC236}">
                      <a16:creationId xmlns:a16="http://schemas.microsoft.com/office/drawing/2014/main" id="{5E3D494A-D29E-3869-37C9-43F4B0FEC10D}"/>
                    </a:ext>
                  </a:extLst>
                </p:cNvPr>
                <p:cNvSpPr/>
                <p:nvPr/>
              </p:nvSpPr>
              <p:spPr>
                <a:xfrm>
                  <a:off x="2611948" y="406858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1" name="자유형: 도형 1030">
                  <a:extLst>
                    <a:ext uri="{FF2B5EF4-FFF2-40B4-BE49-F238E27FC236}">
                      <a16:creationId xmlns:a16="http://schemas.microsoft.com/office/drawing/2014/main" id="{0690DD0F-8987-AF7A-9795-40F4C4A49984}"/>
                    </a:ext>
                  </a:extLst>
                </p:cNvPr>
                <p:cNvSpPr/>
                <p:nvPr/>
              </p:nvSpPr>
              <p:spPr>
                <a:xfrm>
                  <a:off x="2734820" y="399738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2" name="자유형: 도형 1031">
                  <a:extLst>
                    <a:ext uri="{FF2B5EF4-FFF2-40B4-BE49-F238E27FC236}">
                      <a16:creationId xmlns:a16="http://schemas.microsoft.com/office/drawing/2014/main" id="{BE4DCD94-C344-9BF3-4FA4-15699530BB27}"/>
                    </a:ext>
                  </a:extLst>
                </p:cNvPr>
                <p:cNvSpPr/>
                <p:nvPr/>
              </p:nvSpPr>
              <p:spPr>
                <a:xfrm>
                  <a:off x="2856740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3" name="자유형: 도형 1032">
                  <a:extLst>
                    <a:ext uri="{FF2B5EF4-FFF2-40B4-BE49-F238E27FC236}">
                      <a16:creationId xmlns:a16="http://schemas.microsoft.com/office/drawing/2014/main" id="{FA1A832C-24ED-6487-7DAB-E5E7E3D92F74}"/>
                    </a:ext>
                  </a:extLst>
                </p:cNvPr>
                <p:cNvSpPr/>
                <p:nvPr/>
              </p:nvSpPr>
              <p:spPr>
                <a:xfrm>
                  <a:off x="2979613" y="38564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4" name="자유형: 도형 1033">
                  <a:extLst>
                    <a:ext uri="{FF2B5EF4-FFF2-40B4-BE49-F238E27FC236}">
                      <a16:creationId xmlns:a16="http://schemas.microsoft.com/office/drawing/2014/main" id="{4238F2F2-D73D-00C8-2AAB-3C6DA3C789A8}"/>
                    </a:ext>
                  </a:extLst>
                </p:cNvPr>
                <p:cNvSpPr/>
                <p:nvPr/>
              </p:nvSpPr>
              <p:spPr>
                <a:xfrm>
                  <a:off x="3101533" y="378568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5" name="자유형: 도형 1034">
                  <a:extLst>
                    <a:ext uri="{FF2B5EF4-FFF2-40B4-BE49-F238E27FC236}">
                      <a16:creationId xmlns:a16="http://schemas.microsoft.com/office/drawing/2014/main" id="{82C68C90-00D4-E673-2C6B-7B6E7F501761}"/>
                    </a:ext>
                  </a:extLst>
                </p:cNvPr>
                <p:cNvSpPr/>
                <p:nvPr/>
              </p:nvSpPr>
              <p:spPr>
                <a:xfrm>
                  <a:off x="3224405" y="3714489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6" name="자유형: 도형 1035">
                  <a:extLst>
                    <a:ext uri="{FF2B5EF4-FFF2-40B4-BE49-F238E27FC236}">
                      <a16:creationId xmlns:a16="http://schemas.microsoft.com/office/drawing/2014/main" id="{FFBC35EE-EE95-089D-8641-5B4E0F5E351E}"/>
                    </a:ext>
                  </a:extLst>
                </p:cNvPr>
                <p:cNvSpPr/>
                <p:nvPr/>
              </p:nvSpPr>
              <p:spPr>
                <a:xfrm>
                  <a:off x="3347278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7" name="자유형: 도형 1036">
                  <a:extLst>
                    <a:ext uri="{FF2B5EF4-FFF2-40B4-BE49-F238E27FC236}">
                      <a16:creationId xmlns:a16="http://schemas.microsoft.com/office/drawing/2014/main" id="{AB20C031-D92D-76F4-1C9D-2637063870A9}"/>
                    </a:ext>
                  </a:extLst>
                </p:cNvPr>
                <p:cNvSpPr/>
                <p:nvPr/>
              </p:nvSpPr>
              <p:spPr>
                <a:xfrm>
                  <a:off x="3469198" y="357352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8" name="자유형: 도형 1037">
                  <a:extLst>
                    <a:ext uri="{FF2B5EF4-FFF2-40B4-BE49-F238E27FC236}">
                      <a16:creationId xmlns:a16="http://schemas.microsoft.com/office/drawing/2014/main" id="{F3D52B7F-4D76-0A30-5818-16EA0EB4BF99}"/>
                    </a:ext>
                  </a:extLst>
                </p:cNvPr>
                <p:cNvSpPr/>
                <p:nvPr/>
              </p:nvSpPr>
              <p:spPr>
                <a:xfrm>
                  <a:off x="3592070" y="350279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9" name="자유형: 도형 1038">
                  <a:extLst>
                    <a:ext uri="{FF2B5EF4-FFF2-40B4-BE49-F238E27FC236}">
                      <a16:creationId xmlns:a16="http://schemas.microsoft.com/office/drawing/2014/main" id="{393D3F2A-6886-6A3A-3BF2-74D1D587BACB}"/>
                    </a:ext>
                  </a:extLst>
                </p:cNvPr>
                <p:cNvSpPr/>
                <p:nvPr/>
              </p:nvSpPr>
              <p:spPr>
                <a:xfrm>
                  <a:off x="3714466" y="3432550"/>
                  <a:ext cx="30480" cy="17144"/>
                </a:xfrm>
                <a:custGeom>
                  <a:avLst/>
                  <a:gdLst>
                    <a:gd name="connsiteX0" fmla="*/ 30480 w 30480"/>
                    <a:gd name="connsiteY0" fmla="*/ 8573 h 17144"/>
                    <a:gd name="connsiteX1" fmla="*/ 15240 w 30480"/>
                    <a:gd name="connsiteY1" fmla="*/ 17145 h 17144"/>
                    <a:gd name="connsiteX2" fmla="*/ 0 w 30480"/>
                    <a:gd name="connsiteY2" fmla="*/ 8573 h 17144"/>
                    <a:gd name="connsiteX3" fmla="*/ 15240 w 30480"/>
                    <a:gd name="connsiteY3" fmla="*/ 0 h 17144"/>
                    <a:gd name="connsiteX4" fmla="*/ 30480 w 30480"/>
                    <a:gd name="connsiteY4" fmla="*/ 8573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4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0" name="자유형: 도형 1039">
                  <a:extLst>
                    <a:ext uri="{FF2B5EF4-FFF2-40B4-BE49-F238E27FC236}">
                      <a16:creationId xmlns:a16="http://schemas.microsoft.com/office/drawing/2014/main" id="{9838EB5D-C7CD-2AA3-0A81-59B37471153D}"/>
                    </a:ext>
                  </a:extLst>
                </p:cNvPr>
                <p:cNvSpPr/>
                <p:nvPr/>
              </p:nvSpPr>
              <p:spPr>
                <a:xfrm>
                  <a:off x="3836863" y="33611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1" name="자유형: 도형 1040">
                  <a:extLst>
                    <a:ext uri="{FF2B5EF4-FFF2-40B4-BE49-F238E27FC236}">
                      <a16:creationId xmlns:a16="http://schemas.microsoft.com/office/drawing/2014/main" id="{744CA72C-9508-F12F-E0AE-7DD01221C658}"/>
                    </a:ext>
                  </a:extLst>
                </p:cNvPr>
                <p:cNvSpPr/>
                <p:nvPr/>
              </p:nvSpPr>
              <p:spPr>
                <a:xfrm>
                  <a:off x="3958783" y="329062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2" name="자유형: 도형 1041">
                  <a:extLst>
                    <a:ext uri="{FF2B5EF4-FFF2-40B4-BE49-F238E27FC236}">
                      <a16:creationId xmlns:a16="http://schemas.microsoft.com/office/drawing/2014/main" id="{3458AF29-972F-8293-616B-3557E4F1469C}"/>
                    </a:ext>
                  </a:extLst>
                </p:cNvPr>
                <p:cNvSpPr/>
                <p:nvPr/>
              </p:nvSpPr>
              <p:spPr>
                <a:xfrm>
                  <a:off x="2244283" y="442195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3" name="자유형: 도형 1042">
                  <a:extLst>
                    <a:ext uri="{FF2B5EF4-FFF2-40B4-BE49-F238E27FC236}">
                      <a16:creationId xmlns:a16="http://schemas.microsoft.com/office/drawing/2014/main" id="{B34DF057-C9DA-00C7-8788-703CEC4DA062}"/>
                    </a:ext>
                  </a:extLst>
                </p:cNvPr>
                <p:cNvSpPr/>
                <p:nvPr/>
              </p:nvSpPr>
              <p:spPr>
                <a:xfrm>
                  <a:off x="2367155" y="435075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4" name="자유형: 도형 1043">
                  <a:extLst>
                    <a:ext uri="{FF2B5EF4-FFF2-40B4-BE49-F238E27FC236}">
                      <a16:creationId xmlns:a16="http://schemas.microsoft.com/office/drawing/2014/main" id="{4BC340E7-83D8-F23B-2DEF-C4145CA62960}"/>
                    </a:ext>
                  </a:extLst>
                </p:cNvPr>
                <p:cNvSpPr/>
                <p:nvPr/>
              </p:nvSpPr>
              <p:spPr>
                <a:xfrm>
                  <a:off x="2490028" y="428027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5" name="자유형: 도형 1044">
                  <a:extLst>
                    <a:ext uri="{FF2B5EF4-FFF2-40B4-BE49-F238E27FC236}">
                      <a16:creationId xmlns:a16="http://schemas.microsoft.com/office/drawing/2014/main" id="{96B5B40A-7FA0-E40D-430F-F657612AEC26}"/>
                    </a:ext>
                  </a:extLst>
                </p:cNvPr>
                <p:cNvSpPr/>
                <p:nvPr/>
              </p:nvSpPr>
              <p:spPr>
                <a:xfrm>
                  <a:off x="2611948" y="420979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6" name="자유형: 도형 1045">
                  <a:extLst>
                    <a:ext uri="{FF2B5EF4-FFF2-40B4-BE49-F238E27FC236}">
                      <a16:creationId xmlns:a16="http://schemas.microsoft.com/office/drawing/2014/main" id="{7956F4A4-B755-6A4D-C2C5-3CAF6B1FF734}"/>
                    </a:ext>
                  </a:extLst>
                </p:cNvPr>
                <p:cNvSpPr/>
                <p:nvPr/>
              </p:nvSpPr>
              <p:spPr>
                <a:xfrm>
                  <a:off x="2734820" y="413906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7" name="자유형: 도형 1046">
                  <a:extLst>
                    <a:ext uri="{FF2B5EF4-FFF2-40B4-BE49-F238E27FC236}">
                      <a16:creationId xmlns:a16="http://schemas.microsoft.com/office/drawing/2014/main" id="{1178BFF9-79A7-E534-DF0D-B4DDDF399838}"/>
                    </a:ext>
                  </a:extLst>
                </p:cNvPr>
                <p:cNvSpPr/>
                <p:nvPr/>
              </p:nvSpPr>
              <p:spPr>
                <a:xfrm>
                  <a:off x="2856740" y="406786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8" name="자유형: 도형 1047">
                  <a:extLst>
                    <a:ext uri="{FF2B5EF4-FFF2-40B4-BE49-F238E27FC236}">
                      <a16:creationId xmlns:a16="http://schemas.microsoft.com/office/drawing/2014/main" id="{A430B60F-8498-B829-92EE-1570F4AB796A}"/>
                    </a:ext>
                  </a:extLst>
                </p:cNvPr>
                <p:cNvSpPr/>
                <p:nvPr/>
              </p:nvSpPr>
              <p:spPr>
                <a:xfrm>
                  <a:off x="2979613" y="399738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9" name="자유형: 도형 1048">
                  <a:extLst>
                    <a:ext uri="{FF2B5EF4-FFF2-40B4-BE49-F238E27FC236}">
                      <a16:creationId xmlns:a16="http://schemas.microsoft.com/office/drawing/2014/main" id="{3C897364-BBA8-DDA0-7FC0-29837FB4E238}"/>
                    </a:ext>
                  </a:extLst>
                </p:cNvPr>
                <p:cNvSpPr/>
                <p:nvPr/>
              </p:nvSpPr>
              <p:spPr>
                <a:xfrm>
                  <a:off x="3101533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0" name="자유형: 도형 1049">
                  <a:extLst>
                    <a:ext uri="{FF2B5EF4-FFF2-40B4-BE49-F238E27FC236}">
                      <a16:creationId xmlns:a16="http://schemas.microsoft.com/office/drawing/2014/main" id="{F864034C-9E18-8DE5-837C-EEE33A02CBF8}"/>
                    </a:ext>
                  </a:extLst>
                </p:cNvPr>
                <p:cNvSpPr/>
                <p:nvPr/>
              </p:nvSpPr>
              <p:spPr>
                <a:xfrm>
                  <a:off x="3224405" y="3856174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1" name="자유형: 도형 1050">
                  <a:extLst>
                    <a:ext uri="{FF2B5EF4-FFF2-40B4-BE49-F238E27FC236}">
                      <a16:creationId xmlns:a16="http://schemas.microsoft.com/office/drawing/2014/main" id="{FEDBE09A-672F-922C-2146-2920E3A35F75}"/>
                    </a:ext>
                  </a:extLst>
                </p:cNvPr>
                <p:cNvSpPr/>
                <p:nvPr/>
              </p:nvSpPr>
              <p:spPr>
                <a:xfrm>
                  <a:off x="3346325" y="378568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2" name="자유형: 도형 1051">
                  <a:extLst>
                    <a:ext uri="{FF2B5EF4-FFF2-40B4-BE49-F238E27FC236}">
                      <a16:creationId xmlns:a16="http://schemas.microsoft.com/office/drawing/2014/main" id="{6E4B693F-1A48-395F-0CC5-3AA872CC541C}"/>
                    </a:ext>
                  </a:extLst>
                </p:cNvPr>
                <p:cNvSpPr/>
                <p:nvPr/>
              </p:nvSpPr>
              <p:spPr>
                <a:xfrm>
                  <a:off x="3469198" y="371448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3" name="자유형: 도형 1052">
                  <a:extLst>
                    <a:ext uri="{FF2B5EF4-FFF2-40B4-BE49-F238E27FC236}">
                      <a16:creationId xmlns:a16="http://schemas.microsoft.com/office/drawing/2014/main" id="{CB801F1A-C3EC-AF09-696F-54F91F296EFC}"/>
                    </a:ext>
                  </a:extLst>
                </p:cNvPr>
                <p:cNvSpPr/>
                <p:nvPr/>
              </p:nvSpPr>
              <p:spPr>
                <a:xfrm>
                  <a:off x="3592070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4" name="자유형: 도형 1053">
                  <a:extLst>
                    <a:ext uri="{FF2B5EF4-FFF2-40B4-BE49-F238E27FC236}">
                      <a16:creationId xmlns:a16="http://schemas.microsoft.com/office/drawing/2014/main" id="{D2893FF6-3AE2-47C5-78F0-B61E0303C972}"/>
                    </a:ext>
                  </a:extLst>
                </p:cNvPr>
                <p:cNvSpPr/>
                <p:nvPr/>
              </p:nvSpPr>
              <p:spPr>
                <a:xfrm>
                  <a:off x="3713990" y="3573520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954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5" name="자유형: 도형 1054">
                  <a:extLst>
                    <a:ext uri="{FF2B5EF4-FFF2-40B4-BE49-F238E27FC236}">
                      <a16:creationId xmlns:a16="http://schemas.microsoft.com/office/drawing/2014/main" id="{DD5A9438-716B-6F22-FC52-5488EB3D6157}"/>
                    </a:ext>
                  </a:extLst>
                </p:cNvPr>
                <p:cNvSpPr/>
                <p:nvPr/>
              </p:nvSpPr>
              <p:spPr>
                <a:xfrm>
                  <a:off x="3836863" y="350279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6" name="자유형: 도형 1055">
                  <a:extLst>
                    <a:ext uri="{FF2B5EF4-FFF2-40B4-BE49-F238E27FC236}">
                      <a16:creationId xmlns:a16="http://schemas.microsoft.com/office/drawing/2014/main" id="{D380AEEC-F5A3-F651-A13C-B8E1C0691957}"/>
                    </a:ext>
                  </a:extLst>
                </p:cNvPr>
                <p:cNvSpPr/>
                <p:nvPr/>
              </p:nvSpPr>
              <p:spPr>
                <a:xfrm>
                  <a:off x="3958783" y="343159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954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7" name="자유형: 도형 1056">
                  <a:extLst>
                    <a:ext uri="{FF2B5EF4-FFF2-40B4-BE49-F238E27FC236}">
                      <a16:creationId xmlns:a16="http://schemas.microsoft.com/office/drawing/2014/main" id="{F2FFEBC5-B98B-6530-2787-206236A0AE1D}"/>
                    </a:ext>
                  </a:extLst>
                </p:cNvPr>
                <p:cNvSpPr/>
                <p:nvPr/>
              </p:nvSpPr>
              <p:spPr>
                <a:xfrm>
                  <a:off x="4081655" y="3361112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8" name="자유형: 도형 1057">
                  <a:extLst>
                    <a:ext uri="{FF2B5EF4-FFF2-40B4-BE49-F238E27FC236}">
                      <a16:creationId xmlns:a16="http://schemas.microsoft.com/office/drawing/2014/main" id="{7A5E8C18-289F-38CA-5FDF-FF2AF473A66D}"/>
                    </a:ext>
                  </a:extLst>
                </p:cNvPr>
                <p:cNvSpPr/>
                <p:nvPr/>
              </p:nvSpPr>
              <p:spPr>
                <a:xfrm>
                  <a:off x="2366679" y="4492682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9" name="자유형: 도형 1058">
                  <a:extLst>
                    <a:ext uri="{FF2B5EF4-FFF2-40B4-BE49-F238E27FC236}">
                      <a16:creationId xmlns:a16="http://schemas.microsoft.com/office/drawing/2014/main" id="{2D890168-8906-1337-2736-6880586E189C}"/>
                    </a:ext>
                  </a:extLst>
                </p:cNvPr>
                <p:cNvSpPr/>
                <p:nvPr/>
              </p:nvSpPr>
              <p:spPr>
                <a:xfrm>
                  <a:off x="2489075" y="442195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0" name="자유형: 도형 1059">
                  <a:extLst>
                    <a:ext uri="{FF2B5EF4-FFF2-40B4-BE49-F238E27FC236}">
                      <a16:creationId xmlns:a16="http://schemas.microsoft.com/office/drawing/2014/main" id="{D67758E3-196F-1F9D-337E-1FD658BAE583}"/>
                    </a:ext>
                  </a:extLst>
                </p:cNvPr>
                <p:cNvSpPr/>
                <p:nvPr/>
              </p:nvSpPr>
              <p:spPr>
                <a:xfrm>
                  <a:off x="2611948" y="435075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1" name="자유형: 도형 1060">
                  <a:extLst>
                    <a:ext uri="{FF2B5EF4-FFF2-40B4-BE49-F238E27FC236}">
                      <a16:creationId xmlns:a16="http://schemas.microsoft.com/office/drawing/2014/main" id="{53416D86-8A59-1AB9-94D3-BAC13AC36201}"/>
                    </a:ext>
                  </a:extLst>
                </p:cNvPr>
                <p:cNvSpPr/>
                <p:nvPr/>
              </p:nvSpPr>
              <p:spPr>
                <a:xfrm>
                  <a:off x="2734820" y="428027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2" name="자유형: 도형 1061">
                  <a:extLst>
                    <a:ext uri="{FF2B5EF4-FFF2-40B4-BE49-F238E27FC236}">
                      <a16:creationId xmlns:a16="http://schemas.microsoft.com/office/drawing/2014/main" id="{CCF084CF-E446-2E01-23B6-56A567F3807A}"/>
                    </a:ext>
                  </a:extLst>
                </p:cNvPr>
                <p:cNvSpPr/>
                <p:nvPr/>
              </p:nvSpPr>
              <p:spPr>
                <a:xfrm>
                  <a:off x="2856740" y="420979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3" name="자유형: 도형 1062">
                  <a:extLst>
                    <a:ext uri="{FF2B5EF4-FFF2-40B4-BE49-F238E27FC236}">
                      <a16:creationId xmlns:a16="http://schemas.microsoft.com/office/drawing/2014/main" id="{1D1DB261-90B3-21B3-2E87-52267F6A83A6}"/>
                    </a:ext>
                  </a:extLst>
                </p:cNvPr>
                <p:cNvSpPr/>
                <p:nvPr/>
              </p:nvSpPr>
              <p:spPr>
                <a:xfrm>
                  <a:off x="2979613" y="413906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4" name="자유형: 도형 1063">
                  <a:extLst>
                    <a:ext uri="{FF2B5EF4-FFF2-40B4-BE49-F238E27FC236}">
                      <a16:creationId xmlns:a16="http://schemas.microsoft.com/office/drawing/2014/main" id="{1A95BADE-B25F-74DC-17ED-B2BA45C61F51}"/>
                    </a:ext>
                  </a:extLst>
                </p:cNvPr>
                <p:cNvSpPr/>
                <p:nvPr/>
              </p:nvSpPr>
              <p:spPr>
                <a:xfrm>
                  <a:off x="3102009" y="4068820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5" name="자유형: 도형 1064">
                  <a:extLst>
                    <a:ext uri="{FF2B5EF4-FFF2-40B4-BE49-F238E27FC236}">
                      <a16:creationId xmlns:a16="http://schemas.microsoft.com/office/drawing/2014/main" id="{5D028393-E3F7-2B62-9CE7-F392F8AA9692}"/>
                    </a:ext>
                  </a:extLst>
                </p:cNvPr>
                <p:cNvSpPr/>
                <p:nvPr/>
              </p:nvSpPr>
              <p:spPr>
                <a:xfrm>
                  <a:off x="3224405" y="3997382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6" name="자유형: 도형 1065">
                  <a:extLst>
                    <a:ext uri="{FF2B5EF4-FFF2-40B4-BE49-F238E27FC236}">
                      <a16:creationId xmlns:a16="http://schemas.microsoft.com/office/drawing/2014/main" id="{1044EC81-940F-9A6B-633D-4EF9025D4424}"/>
                    </a:ext>
                  </a:extLst>
                </p:cNvPr>
                <p:cNvSpPr/>
                <p:nvPr/>
              </p:nvSpPr>
              <p:spPr>
                <a:xfrm>
                  <a:off x="3346802" y="392689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7" name="자유형: 도형 1066">
                  <a:extLst>
                    <a:ext uri="{FF2B5EF4-FFF2-40B4-BE49-F238E27FC236}">
                      <a16:creationId xmlns:a16="http://schemas.microsoft.com/office/drawing/2014/main" id="{FCC9F94E-9443-6C40-4943-A53B8DA49D8A}"/>
                    </a:ext>
                  </a:extLst>
                </p:cNvPr>
                <p:cNvSpPr/>
                <p:nvPr/>
              </p:nvSpPr>
              <p:spPr>
                <a:xfrm>
                  <a:off x="3469198" y="385617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8" name="자유형: 도형 1067">
                  <a:extLst>
                    <a:ext uri="{FF2B5EF4-FFF2-40B4-BE49-F238E27FC236}">
                      <a16:creationId xmlns:a16="http://schemas.microsoft.com/office/drawing/2014/main" id="{739CA1C4-8D7B-D3A0-FEFF-9921D055220D}"/>
                    </a:ext>
                  </a:extLst>
                </p:cNvPr>
                <p:cNvSpPr/>
                <p:nvPr/>
              </p:nvSpPr>
              <p:spPr>
                <a:xfrm>
                  <a:off x="3592070" y="378568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9" name="자유형: 도형 1068">
                  <a:extLst>
                    <a:ext uri="{FF2B5EF4-FFF2-40B4-BE49-F238E27FC236}">
                      <a16:creationId xmlns:a16="http://schemas.microsoft.com/office/drawing/2014/main" id="{48A810E5-C8A5-8F47-C601-83465B2FC7F4}"/>
                    </a:ext>
                  </a:extLst>
                </p:cNvPr>
                <p:cNvSpPr/>
                <p:nvPr/>
              </p:nvSpPr>
              <p:spPr>
                <a:xfrm>
                  <a:off x="3713990" y="3714489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0" name="자유형: 도형 1069">
                  <a:extLst>
                    <a:ext uri="{FF2B5EF4-FFF2-40B4-BE49-F238E27FC236}">
                      <a16:creationId xmlns:a16="http://schemas.microsoft.com/office/drawing/2014/main" id="{76E87259-EFF2-AC16-56E1-D2F8F0E15B16}"/>
                    </a:ext>
                  </a:extLst>
                </p:cNvPr>
                <p:cNvSpPr/>
                <p:nvPr/>
              </p:nvSpPr>
              <p:spPr>
                <a:xfrm>
                  <a:off x="3836863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1" name="자유형: 도형 1070">
                  <a:extLst>
                    <a:ext uri="{FF2B5EF4-FFF2-40B4-BE49-F238E27FC236}">
                      <a16:creationId xmlns:a16="http://schemas.microsoft.com/office/drawing/2014/main" id="{8FABA4B8-9DD7-66D6-B914-281E82F72B2F}"/>
                    </a:ext>
                  </a:extLst>
                </p:cNvPr>
                <p:cNvSpPr/>
                <p:nvPr/>
              </p:nvSpPr>
              <p:spPr>
                <a:xfrm>
                  <a:off x="3958783" y="3573520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954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2" name="자유형: 도형 1071">
                  <a:extLst>
                    <a:ext uri="{FF2B5EF4-FFF2-40B4-BE49-F238E27FC236}">
                      <a16:creationId xmlns:a16="http://schemas.microsoft.com/office/drawing/2014/main" id="{83111336-E4CF-07F2-1340-B7E6C8501154}"/>
                    </a:ext>
                  </a:extLst>
                </p:cNvPr>
                <p:cNvSpPr/>
                <p:nvPr/>
              </p:nvSpPr>
              <p:spPr>
                <a:xfrm>
                  <a:off x="4081655" y="3502796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3" name="자유형: 도형 1072">
                  <a:extLst>
                    <a:ext uri="{FF2B5EF4-FFF2-40B4-BE49-F238E27FC236}">
                      <a16:creationId xmlns:a16="http://schemas.microsoft.com/office/drawing/2014/main" id="{12D35489-9575-3E54-E855-B1CC4973296A}"/>
                    </a:ext>
                  </a:extLst>
                </p:cNvPr>
                <p:cNvSpPr/>
                <p:nvPr/>
              </p:nvSpPr>
              <p:spPr>
                <a:xfrm>
                  <a:off x="4204052" y="3432550"/>
                  <a:ext cx="30480" cy="17144"/>
                </a:xfrm>
                <a:custGeom>
                  <a:avLst/>
                  <a:gdLst>
                    <a:gd name="connsiteX0" fmla="*/ 30480 w 30480"/>
                    <a:gd name="connsiteY0" fmla="*/ 8573 h 17144"/>
                    <a:gd name="connsiteX1" fmla="*/ 15240 w 30480"/>
                    <a:gd name="connsiteY1" fmla="*/ 17145 h 17144"/>
                    <a:gd name="connsiteX2" fmla="*/ 0 w 30480"/>
                    <a:gd name="connsiteY2" fmla="*/ 8573 h 17144"/>
                    <a:gd name="connsiteX3" fmla="*/ 15240 w 30480"/>
                    <a:gd name="connsiteY3" fmla="*/ 0 h 17144"/>
                    <a:gd name="connsiteX4" fmla="*/ 30480 w 30480"/>
                    <a:gd name="connsiteY4" fmla="*/ 8573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4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4" name="자유형: 도형 1073">
                  <a:extLst>
                    <a:ext uri="{FF2B5EF4-FFF2-40B4-BE49-F238E27FC236}">
                      <a16:creationId xmlns:a16="http://schemas.microsoft.com/office/drawing/2014/main" id="{108D6ED6-B125-41D7-07DB-7271526176E4}"/>
                    </a:ext>
                  </a:extLst>
                </p:cNvPr>
                <p:cNvSpPr/>
                <p:nvPr/>
              </p:nvSpPr>
              <p:spPr>
                <a:xfrm>
                  <a:off x="2489552" y="456316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2 h 17145"/>
                    <a:gd name="connsiteX1" fmla="*/ 15240 w 30479"/>
                    <a:gd name="connsiteY1" fmla="*/ 17145 h 17145"/>
                    <a:gd name="connsiteX2" fmla="*/ 0 w 30479"/>
                    <a:gd name="connsiteY2" fmla="*/ 8572 h 17145"/>
                    <a:gd name="connsiteX3" fmla="*/ 15240 w 30479"/>
                    <a:gd name="connsiteY3" fmla="*/ 0 h 17145"/>
                    <a:gd name="connsiteX4" fmla="*/ 30480 w 30479"/>
                    <a:gd name="connsiteY4" fmla="*/ 8572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5" name="자유형: 도형 1074">
                  <a:extLst>
                    <a:ext uri="{FF2B5EF4-FFF2-40B4-BE49-F238E27FC236}">
                      <a16:creationId xmlns:a16="http://schemas.microsoft.com/office/drawing/2014/main" id="{8E2FED2B-9939-41A0-5668-55BB4B819BF7}"/>
                    </a:ext>
                  </a:extLst>
                </p:cNvPr>
                <p:cNvSpPr/>
                <p:nvPr/>
              </p:nvSpPr>
              <p:spPr>
                <a:xfrm>
                  <a:off x="2611948" y="449244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6" name="자유형: 도형 1075">
                  <a:extLst>
                    <a:ext uri="{FF2B5EF4-FFF2-40B4-BE49-F238E27FC236}">
                      <a16:creationId xmlns:a16="http://schemas.microsoft.com/office/drawing/2014/main" id="{48B9E7A8-C28E-A125-61AE-42DED9719368}"/>
                    </a:ext>
                  </a:extLst>
                </p:cNvPr>
                <p:cNvSpPr/>
                <p:nvPr/>
              </p:nvSpPr>
              <p:spPr>
                <a:xfrm>
                  <a:off x="2733868" y="4421959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7" name="자유형: 도형 1076">
                  <a:extLst>
                    <a:ext uri="{FF2B5EF4-FFF2-40B4-BE49-F238E27FC236}">
                      <a16:creationId xmlns:a16="http://schemas.microsoft.com/office/drawing/2014/main" id="{DD3A19EF-1FE8-4B76-F465-038E1C598C0A}"/>
                    </a:ext>
                  </a:extLst>
                </p:cNvPr>
                <p:cNvSpPr/>
                <p:nvPr/>
              </p:nvSpPr>
              <p:spPr>
                <a:xfrm>
                  <a:off x="2856740" y="435075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8" name="자유형: 도형 1077">
                  <a:extLst>
                    <a:ext uri="{FF2B5EF4-FFF2-40B4-BE49-F238E27FC236}">
                      <a16:creationId xmlns:a16="http://schemas.microsoft.com/office/drawing/2014/main" id="{67AA59B7-6C78-4CAA-057A-F1D929BA9563}"/>
                    </a:ext>
                  </a:extLst>
                </p:cNvPr>
                <p:cNvSpPr/>
                <p:nvPr/>
              </p:nvSpPr>
              <p:spPr>
                <a:xfrm>
                  <a:off x="2979137" y="4280275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9" name="자유형: 도형 1078">
                  <a:extLst>
                    <a:ext uri="{FF2B5EF4-FFF2-40B4-BE49-F238E27FC236}">
                      <a16:creationId xmlns:a16="http://schemas.microsoft.com/office/drawing/2014/main" id="{90419C4C-FE79-8C7D-673F-336280548713}"/>
                    </a:ext>
                  </a:extLst>
                </p:cNvPr>
                <p:cNvSpPr/>
                <p:nvPr/>
              </p:nvSpPr>
              <p:spPr>
                <a:xfrm>
                  <a:off x="3101533" y="420979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0" name="자유형: 도형 1079">
                  <a:extLst>
                    <a:ext uri="{FF2B5EF4-FFF2-40B4-BE49-F238E27FC236}">
                      <a16:creationId xmlns:a16="http://schemas.microsoft.com/office/drawing/2014/main" id="{F90D147D-EA5F-46F9-130E-E40E4C7D9CDC}"/>
                    </a:ext>
                  </a:extLst>
                </p:cNvPr>
                <p:cNvSpPr/>
                <p:nvPr/>
              </p:nvSpPr>
              <p:spPr>
                <a:xfrm>
                  <a:off x="3224405" y="4139066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1" name="자유형: 도형 1080">
                  <a:extLst>
                    <a:ext uri="{FF2B5EF4-FFF2-40B4-BE49-F238E27FC236}">
                      <a16:creationId xmlns:a16="http://schemas.microsoft.com/office/drawing/2014/main" id="{6B868EC4-12C0-1612-B5BA-1BAE5B590155}"/>
                    </a:ext>
                  </a:extLst>
                </p:cNvPr>
                <p:cNvSpPr/>
                <p:nvPr/>
              </p:nvSpPr>
              <p:spPr>
                <a:xfrm>
                  <a:off x="3346325" y="406786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2" name="자유형: 도형 1081">
                  <a:extLst>
                    <a:ext uri="{FF2B5EF4-FFF2-40B4-BE49-F238E27FC236}">
                      <a16:creationId xmlns:a16="http://schemas.microsoft.com/office/drawing/2014/main" id="{9B1B5F6F-4E13-11A6-2726-3F547FD23693}"/>
                    </a:ext>
                  </a:extLst>
                </p:cNvPr>
                <p:cNvSpPr/>
                <p:nvPr/>
              </p:nvSpPr>
              <p:spPr>
                <a:xfrm>
                  <a:off x="3468722" y="3997382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3" name="자유형: 도형 1082">
                  <a:extLst>
                    <a:ext uri="{FF2B5EF4-FFF2-40B4-BE49-F238E27FC236}">
                      <a16:creationId xmlns:a16="http://schemas.microsoft.com/office/drawing/2014/main" id="{B716CE22-49A3-6391-2330-7ABBF5321B1C}"/>
                    </a:ext>
                  </a:extLst>
                </p:cNvPr>
                <p:cNvSpPr/>
                <p:nvPr/>
              </p:nvSpPr>
              <p:spPr>
                <a:xfrm>
                  <a:off x="3591118" y="392689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4" name="자유형: 도형 1083">
                  <a:extLst>
                    <a:ext uri="{FF2B5EF4-FFF2-40B4-BE49-F238E27FC236}">
                      <a16:creationId xmlns:a16="http://schemas.microsoft.com/office/drawing/2014/main" id="{4C9CBCBD-2525-56A1-F456-5795742CC85C}"/>
                    </a:ext>
                  </a:extLst>
                </p:cNvPr>
                <p:cNvSpPr/>
                <p:nvPr/>
              </p:nvSpPr>
              <p:spPr>
                <a:xfrm>
                  <a:off x="3713990" y="3856174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5" name="자유형: 도형 1084">
                  <a:extLst>
                    <a:ext uri="{FF2B5EF4-FFF2-40B4-BE49-F238E27FC236}">
                      <a16:creationId xmlns:a16="http://schemas.microsoft.com/office/drawing/2014/main" id="{095DE969-CFFF-F49E-6FD9-27D84493A31D}"/>
                    </a:ext>
                  </a:extLst>
                </p:cNvPr>
                <p:cNvSpPr/>
                <p:nvPr/>
              </p:nvSpPr>
              <p:spPr>
                <a:xfrm>
                  <a:off x="3836863" y="3784975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6" name="자유형: 도형 1085">
                  <a:extLst>
                    <a:ext uri="{FF2B5EF4-FFF2-40B4-BE49-F238E27FC236}">
                      <a16:creationId xmlns:a16="http://schemas.microsoft.com/office/drawing/2014/main" id="{CDCCA3A1-B0CB-7D62-0A76-8C09ECE39959}"/>
                    </a:ext>
                  </a:extLst>
                </p:cNvPr>
                <p:cNvSpPr/>
                <p:nvPr/>
              </p:nvSpPr>
              <p:spPr>
                <a:xfrm>
                  <a:off x="3958783" y="3714489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7" name="자유형: 도형 1086">
                  <a:extLst>
                    <a:ext uri="{FF2B5EF4-FFF2-40B4-BE49-F238E27FC236}">
                      <a16:creationId xmlns:a16="http://schemas.microsoft.com/office/drawing/2014/main" id="{934EF326-2809-6AAC-3126-E362D5DDC91C}"/>
                    </a:ext>
                  </a:extLst>
                </p:cNvPr>
                <p:cNvSpPr/>
                <p:nvPr/>
              </p:nvSpPr>
              <p:spPr>
                <a:xfrm>
                  <a:off x="4081655" y="3644004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8" name="자유형: 도형 1087">
                  <a:extLst>
                    <a:ext uri="{FF2B5EF4-FFF2-40B4-BE49-F238E27FC236}">
                      <a16:creationId xmlns:a16="http://schemas.microsoft.com/office/drawing/2014/main" id="{1644F291-2EBB-8753-6263-5F554619206C}"/>
                    </a:ext>
                  </a:extLst>
                </p:cNvPr>
                <p:cNvSpPr/>
                <p:nvPr/>
              </p:nvSpPr>
              <p:spPr>
                <a:xfrm>
                  <a:off x="4204052" y="3573520"/>
                  <a:ext cx="30480" cy="17145"/>
                </a:xfrm>
                <a:custGeom>
                  <a:avLst/>
                  <a:gdLst>
                    <a:gd name="connsiteX0" fmla="*/ 30480 w 30480"/>
                    <a:gd name="connsiteY0" fmla="*/ 8573 h 17145"/>
                    <a:gd name="connsiteX1" fmla="*/ 15240 w 30480"/>
                    <a:gd name="connsiteY1" fmla="*/ 17145 h 17145"/>
                    <a:gd name="connsiteX2" fmla="*/ 0 w 30480"/>
                    <a:gd name="connsiteY2" fmla="*/ 8573 h 17145"/>
                    <a:gd name="connsiteX3" fmla="*/ 15240 w 30480"/>
                    <a:gd name="connsiteY3" fmla="*/ 0 h 17145"/>
                    <a:gd name="connsiteX4" fmla="*/ 30480 w 30480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9" name="자유형: 도형 1088">
                  <a:extLst>
                    <a:ext uri="{FF2B5EF4-FFF2-40B4-BE49-F238E27FC236}">
                      <a16:creationId xmlns:a16="http://schemas.microsoft.com/office/drawing/2014/main" id="{81C21BB4-552E-10D1-21D3-8DA75D381055}"/>
                    </a:ext>
                  </a:extLst>
                </p:cNvPr>
                <p:cNvSpPr/>
                <p:nvPr/>
              </p:nvSpPr>
              <p:spPr>
                <a:xfrm>
                  <a:off x="4326448" y="350279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0" name="자유형: 도형 1089">
                  <a:extLst>
                    <a:ext uri="{FF2B5EF4-FFF2-40B4-BE49-F238E27FC236}">
                      <a16:creationId xmlns:a16="http://schemas.microsoft.com/office/drawing/2014/main" id="{F7B33F71-CA6A-14EC-66E7-0A3D0E7EAF1E}"/>
                    </a:ext>
                  </a:extLst>
                </p:cNvPr>
                <p:cNvSpPr/>
                <p:nvPr/>
              </p:nvSpPr>
              <p:spPr>
                <a:xfrm>
                  <a:off x="2611948" y="463365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1" name="자유형: 도형 1090">
                  <a:extLst>
                    <a:ext uri="{FF2B5EF4-FFF2-40B4-BE49-F238E27FC236}">
                      <a16:creationId xmlns:a16="http://schemas.microsoft.com/office/drawing/2014/main" id="{378B1FDD-2604-5477-867D-5DCB8568299B}"/>
                    </a:ext>
                  </a:extLst>
                </p:cNvPr>
                <p:cNvSpPr/>
                <p:nvPr/>
              </p:nvSpPr>
              <p:spPr>
                <a:xfrm>
                  <a:off x="2733868" y="456316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2" name="자유형: 도형 1091">
                  <a:extLst>
                    <a:ext uri="{FF2B5EF4-FFF2-40B4-BE49-F238E27FC236}">
                      <a16:creationId xmlns:a16="http://schemas.microsoft.com/office/drawing/2014/main" id="{BB7D649B-B55B-4B2C-E7F8-B4CFF3619702}"/>
                    </a:ext>
                  </a:extLst>
                </p:cNvPr>
                <p:cNvSpPr/>
                <p:nvPr/>
              </p:nvSpPr>
              <p:spPr>
                <a:xfrm>
                  <a:off x="2856740" y="449244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3" name="자유형: 도형 1092">
                  <a:extLst>
                    <a:ext uri="{FF2B5EF4-FFF2-40B4-BE49-F238E27FC236}">
                      <a16:creationId xmlns:a16="http://schemas.microsoft.com/office/drawing/2014/main" id="{977CB562-5D70-00C4-909B-034674A62842}"/>
                    </a:ext>
                  </a:extLst>
                </p:cNvPr>
                <p:cNvSpPr/>
                <p:nvPr/>
              </p:nvSpPr>
              <p:spPr>
                <a:xfrm>
                  <a:off x="2979613" y="4421245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4" name="자유형: 도형 1093">
                  <a:extLst>
                    <a:ext uri="{FF2B5EF4-FFF2-40B4-BE49-F238E27FC236}">
                      <a16:creationId xmlns:a16="http://schemas.microsoft.com/office/drawing/2014/main" id="{9D292357-B598-FD39-A207-79121ED5288B}"/>
                    </a:ext>
                  </a:extLst>
                </p:cNvPr>
                <p:cNvSpPr/>
                <p:nvPr/>
              </p:nvSpPr>
              <p:spPr>
                <a:xfrm>
                  <a:off x="3101533" y="435075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5" name="자유형: 도형 1094">
                  <a:extLst>
                    <a:ext uri="{FF2B5EF4-FFF2-40B4-BE49-F238E27FC236}">
                      <a16:creationId xmlns:a16="http://schemas.microsoft.com/office/drawing/2014/main" id="{E0A2070B-364A-CD05-B5EC-025C076602BC}"/>
                    </a:ext>
                  </a:extLst>
                </p:cNvPr>
                <p:cNvSpPr/>
                <p:nvPr/>
              </p:nvSpPr>
              <p:spPr>
                <a:xfrm>
                  <a:off x="3224405" y="4280274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6" name="자유형: 도형 1095">
                  <a:extLst>
                    <a:ext uri="{FF2B5EF4-FFF2-40B4-BE49-F238E27FC236}">
                      <a16:creationId xmlns:a16="http://schemas.microsoft.com/office/drawing/2014/main" id="{810ABD10-E1E4-A49D-50BD-220AB6226B8A}"/>
                    </a:ext>
                  </a:extLst>
                </p:cNvPr>
                <p:cNvSpPr/>
                <p:nvPr/>
              </p:nvSpPr>
              <p:spPr>
                <a:xfrm>
                  <a:off x="3346325" y="420955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7" name="자유형: 도형 1096">
                  <a:extLst>
                    <a:ext uri="{FF2B5EF4-FFF2-40B4-BE49-F238E27FC236}">
                      <a16:creationId xmlns:a16="http://schemas.microsoft.com/office/drawing/2014/main" id="{5E1509E0-5097-4008-5C58-DCDD0B542BFD}"/>
                    </a:ext>
                  </a:extLst>
                </p:cNvPr>
                <p:cNvSpPr/>
                <p:nvPr/>
              </p:nvSpPr>
              <p:spPr>
                <a:xfrm>
                  <a:off x="3469198" y="413906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8" name="자유형: 도형 1097">
                  <a:extLst>
                    <a:ext uri="{FF2B5EF4-FFF2-40B4-BE49-F238E27FC236}">
                      <a16:creationId xmlns:a16="http://schemas.microsoft.com/office/drawing/2014/main" id="{F4D302C0-E080-5CC9-706B-BC390A29E962}"/>
                    </a:ext>
                  </a:extLst>
                </p:cNvPr>
                <p:cNvSpPr/>
                <p:nvPr/>
              </p:nvSpPr>
              <p:spPr>
                <a:xfrm>
                  <a:off x="3591118" y="406786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9" name="자유형: 도형 1098">
                  <a:extLst>
                    <a:ext uri="{FF2B5EF4-FFF2-40B4-BE49-F238E27FC236}">
                      <a16:creationId xmlns:a16="http://schemas.microsoft.com/office/drawing/2014/main" id="{7C7295E6-5F8C-E207-D0F1-55B83B304DFF}"/>
                    </a:ext>
                  </a:extLst>
                </p:cNvPr>
                <p:cNvSpPr/>
                <p:nvPr/>
              </p:nvSpPr>
              <p:spPr>
                <a:xfrm>
                  <a:off x="3713990" y="3997382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0" name="자유형: 도형 1099">
                  <a:extLst>
                    <a:ext uri="{FF2B5EF4-FFF2-40B4-BE49-F238E27FC236}">
                      <a16:creationId xmlns:a16="http://schemas.microsoft.com/office/drawing/2014/main" id="{B6C808AB-DB10-70D2-B1BD-14D47A3F7062}"/>
                    </a:ext>
                  </a:extLst>
                </p:cNvPr>
                <p:cNvSpPr/>
                <p:nvPr/>
              </p:nvSpPr>
              <p:spPr>
                <a:xfrm>
                  <a:off x="3835910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1" name="자유형: 도형 1100">
                  <a:extLst>
                    <a:ext uri="{FF2B5EF4-FFF2-40B4-BE49-F238E27FC236}">
                      <a16:creationId xmlns:a16="http://schemas.microsoft.com/office/drawing/2014/main" id="{0A514672-BF2A-4865-15AA-61EB3BD6EF65}"/>
                    </a:ext>
                  </a:extLst>
                </p:cNvPr>
                <p:cNvSpPr/>
                <p:nvPr/>
              </p:nvSpPr>
              <p:spPr>
                <a:xfrm>
                  <a:off x="3958783" y="3856174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2" name="자유형: 도형 1101">
                  <a:extLst>
                    <a:ext uri="{FF2B5EF4-FFF2-40B4-BE49-F238E27FC236}">
                      <a16:creationId xmlns:a16="http://schemas.microsoft.com/office/drawing/2014/main" id="{908D3F43-332F-F3C1-43ED-A8B7DB01CD1D}"/>
                    </a:ext>
                  </a:extLst>
                </p:cNvPr>
                <p:cNvSpPr/>
                <p:nvPr/>
              </p:nvSpPr>
              <p:spPr>
                <a:xfrm>
                  <a:off x="4081655" y="3784975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3" name="자유형: 도형 1102">
                  <a:extLst>
                    <a:ext uri="{FF2B5EF4-FFF2-40B4-BE49-F238E27FC236}">
                      <a16:creationId xmlns:a16="http://schemas.microsoft.com/office/drawing/2014/main" id="{6563B2E4-4A68-F805-8D53-D3278EF90530}"/>
                    </a:ext>
                  </a:extLst>
                </p:cNvPr>
                <p:cNvSpPr/>
                <p:nvPr/>
              </p:nvSpPr>
              <p:spPr>
                <a:xfrm>
                  <a:off x="4203575" y="371448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4" name="자유형: 도형 1103">
                  <a:extLst>
                    <a:ext uri="{FF2B5EF4-FFF2-40B4-BE49-F238E27FC236}">
                      <a16:creationId xmlns:a16="http://schemas.microsoft.com/office/drawing/2014/main" id="{0EDA72E1-AAF2-BA4B-EC32-A5863D761B2D}"/>
                    </a:ext>
                  </a:extLst>
                </p:cNvPr>
                <p:cNvSpPr/>
                <p:nvPr/>
              </p:nvSpPr>
              <p:spPr>
                <a:xfrm>
                  <a:off x="4326448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5" name="자유형: 도형 1104">
                  <a:extLst>
                    <a:ext uri="{FF2B5EF4-FFF2-40B4-BE49-F238E27FC236}">
                      <a16:creationId xmlns:a16="http://schemas.microsoft.com/office/drawing/2014/main" id="{4FE344A2-CD35-A408-4B26-D127D298FE64}"/>
                    </a:ext>
                  </a:extLst>
                </p:cNvPr>
                <p:cNvSpPr/>
                <p:nvPr/>
              </p:nvSpPr>
              <p:spPr>
                <a:xfrm>
                  <a:off x="4448368" y="3573281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6" name="자유형: 도형 1105">
                  <a:extLst>
                    <a:ext uri="{FF2B5EF4-FFF2-40B4-BE49-F238E27FC236}">
                      <a16:creationId xmlns:a16="http://schemas.microsoft.com/office/drawing/2014/main" id="{065B77D3-8C5A-BFE2-EC96-EEE0B7261177}"/>
                    </a:ext>
                  </a:extLst>
                </p:cNvPr>
                <p:cNvSpPr/>
                <p:nvPr/>
              </p:nvSpPr>
              <p:spPr>
                <a:xfrm>
                  <a:off x="2733868" y="470413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954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7" name="자유형: 도형 1106">
                  <a:extLst>
                    <a:ext uri="{FF2B5EF4-FFF2-40B4-BE49-F238E27FC236}">
                      <a16:creationId xmlns:a16="http://schemas.microsoft.com/office/drawing/2014/main" id="{198E4F36-827C-C248-4494-DAC831339A2E}"/>
                    </a:ext>
                  </a:extLst>
                </p:cNvPr>
                <p:cNvSpPr/>
                <p:nvPr/>
              </p:nvSpPr>
              <p:spPr>
                <a:xfrm>
                  <a:off x="2856740" y="463365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8" name="자유형: 도형 1107">
                  <a:extLst>
                    <a:ext uri="{FF2B5EF4-FFF2-40B4-BE49-F238E27FC236}">
                      <a16:creationId xmlns:a16="http://schemas.microsoft.com/office/drawing/2014/main" id="{3B67FC2F-DE36-162B-15E6-527C7E958C3F}"/>
                    </a:ext>
                  </a:extLst>
                </p:cNvPr>
                <p:cNvSpPr/>
                <p:nvPr/>
              </p:nvSpPr>
              <p:spPr>
                <a:xfrm>
                  <a:off x="2978660" y="456316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9" name="자유형: 도형 1108">
                  <a:extLst>
                    <a:ext uri="{FF2B5EF4-FFF2-40B4-BE49-F238E27FC236}">
                      <a16:creationId xmlns:a16="http://schemas.microsoft.com/office/drawing/2014/main" id="{F8BF7D05-942D-5F86-1FE6-329440E664E8}"/>
                    </a:ext>
                  </a:extLst>
                </p:cNvPr>
                <p:cNvSpPr/>
                <p:nvPr/>
              </p:nvSpPr>
              <p:spPr>
                <a:xfrm>
                  <a:off x="3101533" y="449244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0" name="자유형: 도형 1109">
                  <a:extLst>
                    <a:ext uri="{FF2B5EF4-FFF2-40B4-BE49-F238E27FC236}">
                      <a16:creationId xmlns:a16="http://schemas.microsoft.com/office/drawing/2014/main" id="{684DAD0F-609D-E5AA-4216-824A1B2F672E}"/>
                    </a:ext>
                  </a:extLst>
                </p:cNvPr>
                <p:cNvSpPr/>
                <p:nvPr/>
              </p:nvSpPr>
              <p:spPr>
                <a:xfrm>
                  <a:off x="3224405" y="4421245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1" name="자유형: 도형 1110">
                  <a:extLst>
                    <a:ext uri="{FF2B5EF4-FFF2-40B4-BE49-F238E27FC236}">
                      <a16:creationId xmlns:a16="http://schemas.microsoft.com/office/drawing/2014/main" id="{DCA9C8F2-229B-D6CE-E48A-31B1514F51FB}"/>
                    </a:ext>
                  </a:extLst>
                </p:cNvPr>
                <p:cNvSpPr/>
                <p:nvPr/>
              </p:nvSpPr>
              <p:spPr>
                <a:xfrm>
                  <a:off x="3346325" y="435075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2" name="자유형: 도형 1111">
                  <a:extLst>
                    <a:ext uri="{FF2B5EF4-FFF2-40B4-BE49-F238E27FC236}">
                      <a16:creationId xmlns:a16="http://schemas.microsoft.com/office/drawing/2014/main" id="{E2B97BD4-D65E-5CDB-6BEA-39090EAAA7C5}"/>
                    </a:ext>
                  </a:extLst>
                </p:cNvPr>
                <p:cNvSpPr/>
                <p:nvPr/>
              </p:nvSpPr>
              <p:spPr>
                <a:xfrm>
                  <a:off x="3469198" y="428027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3" name="자유형: 도형 1112">
                  <a:extLst>
                    <a:ext uri="{FF2B5EF4-FFF2-40B4-BE49-F238E27FC236}">
                      <a16:creationId xmlns:a16="http://schemas.microsoft.com/office/drawing/2014/main" id="{85F44E6E-8640-358B-2E17-4D24A64D2228}"/>
                    </a:ext>
                  </a:extLst>
                </p:cNvPr>
                <p:cNvSpPr/>
                <p:nvPr/>
              </p:nvSpPr>
              <p:spPr>
                <a:xfrm>
                  <a:off x="3591118" y="4209551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4" name="자유형: 도형 1113">
                  <a:extLst>
                    <a:ext uri="{FF2B5EF4-FFF2-40B4-BE49-F238E27FC236}">
                      <a16:creationId xmlns:a16="http://schemas.microsoft.com/office/drawing/2014/main" id="{0EB36F75-945B-E6EA-6DC3-294A29CAC877}"/>
                    </a:ext>
                  </a:extLst>
                </p:cNvPr>
                <p:cNvSpPr/>
                <p:nvPr/>
              </p:nvSpPr>
              <p:spPr>
                <a:xfrm>
                  <a:off x="3713514" y="4139305"/>
                  <a:ext cx="30480" cy="17145"/>
                </a:xfrm>
                <a:custGeom>
                  <a:avLst/>
                  <a:gdLst>
                    <a:gd name="connsiteX0" fmla="*/ 30480 w 30480"/>
                    <a:gd name="connsiteY0" fmla="*/ 8572 h 17145"/>
                    <a:gd name="connsiteX1" fmla="*/ 15240 w 30480"/>
                    <a:gd name="connsiteY1" fmla="*/ 17145 h 17145"/>
                    <a:gd name="connsiteX2" fmla="*/ 0 w 30480"/>
                    <a:gd name="connsiteY2" fmla="*/ 8572 h 17145"/>
                    <a:gd name="connsiteX3" fmla="*/ 15240 w 30480"/>
                    <a:gd name="connsiteY3" fmla="*/ 0 h 17145"/>
                    <a:gd name="connsiteX4" fmla="*/ 30480 w 30480"/>
                    <a:gd name="connsiteY4" fmla="*/ 8572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5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5" name="자유형: 도형 1114">
                  <a:extLst>
                    <a:ext uri="{FF2B5EF4-FFF2-40B4-BE49-F238E27FC236}">
                      <a16:creationId xmlns:a16="http://schemas.microsoft.com/office/drawing/2014/main" id="{A444DE7A-55A1-3B0A-DE4F-385F228F8AD4}"/>
                    </a:ext>
                  </a:extLst>
                </p:cNvPr>
                <p:cNvSpPr/>
                <p:nvPr/>
              </p:nvSpPr>
              <p:spPr>
                <a:xfrm>
                  <a:off x="3835910" y="406786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6" name="자유형: 도형 1115">
                  <a:extLst>
                    <a:ext uri="{FF2B5EF4-FFF2-40B4-BE49-F238E27FC236}">
                      <a16:creationId xmlns:a16="http://schemas.microsoft.com/office/drawing/2014/main" id="{120ED701-B22A-2FA5-3982-5AF5EEE50616}"/>
                    </a:ext>
                  </a:extLst>
                </p:cNvPr>
                <p:cNvSpPr/>
                <p:nvPr/>
              </p:nvSpPr>
              <p:spPr>
                <a:xfrm>
                  <a:off x="3958307" y="3997382"/>
                  <a:ext cx="30480" cy="17145"/>
                </a:xfrm>
                <a:custGeom>
                  <a:avLst/>
                  <a:gdLst>
                    <a:gd name="connsiteX0" fmla="*/ 30480 w 30480"/>
                    <a:gd name="connsiteY0" fmla="*/ 8573 h 17145"/>
                    <a:gd name="connsiteX1" fmla="*/ 15240 w 30480"/>
                    <a:gd name="connsiteY1" fmla="*/ 17145 h 17145"/>
                    <a:gd name="connsiteX2" fmla="*/ 0 w 30480"/>
                    <a:gd name="connsiteY2" fmla="*/ 8573 h 17145"/>
                    <a:gd name="connsiteX3" fmla="*/ 15240 w 30480"/>
                    <a:gd name="connsiteY3" fmla="*/ 0 h 17145"/>
                    <a:gd name="connsiteX4" fmla="*/ 30480 w 30480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7" name="자유형: 도형 1116">
                  <a:extLst>
                    <a:ext uri="{FF2B5EF4-FFF2-40B4-BE49-F238E27FC236}">
                      <a16:creationId xmlns:a16="http://schemas.microsoft.com/office/drawing/2014/main" id="{0395C7BE-732A-2EE8-056C-ADA940B81523}"/>
                    </a:ext>
                  </a:extLst>
                </p:cNvPr>
                <p:cNvSpPr/>
                <p:nvPr/>
              </p:nvSpPr>
              <p:spPr>
                <a:xfrm>
                  <a:off x="4081655" y="392689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8" name="자유형: 도형 1117">
                  <a:extLst>
                    <a:ext uri="{FF2B5EF4-FFF2-40B4-BE49-F238E27FC236}">
                      <a16:creationId xmlns:a16="http://schemas.microsoft.com/office/drawing/2014/main" id="{B172B7E8-9B50-D007-8D43-D0BB00B7E087}"/>
                    </a:ext>
                  </a:extLst>
                </p:cNvPr>
                <p:cNvSpPr/>
                <p:nvPr/>
              </p:nvSpPr>
              <p:spPr>
                <a:xfrm>
                  <a:off x="4203575" y="385617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9" name="자유형: 도형 1118">
                  <a:extLst>
                    <a:ext uri="{FF2B5EF4-FFF2-40B4-BE49-F238E27FC236}">
                      <a16:creationId xmlns:a16="http://schemas.microsoft.com/office/drawing/2014/main" id="{D204E804-5506-18C3-5D10-05A9EFE89C84}"/>
                    </a:ext>
                  </a:extLst>
                </p:cNvPr>
                <p:cNvSpPr/>
                <p:nvPr/>
              </p:nvSpPr>
              <p:spPr>
                <a:xfrm>
                  <a:off x="4326448" y="3784975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0" name="자유형: 도형 1119">
                  <a:extLst>
                    <a:ext uri="{FF2B5EF4-FFF2-40B4-BE49-F238E27FC236}">
                      <a16:creationId xmlns:a16="http://schemas.microsoft.com/office/drawing/2014/main" id="{CE93FBBA-EFE7-6EF1-A5FC-2789030ADC34}"/>
                    </a:ext>
                  </a:extLst>
                </p:cNvPr>
                <p:cNvSpPr/>
                <p:nvPr/>
              </p:nvSpPr>
              <p:spPr>
                <a:xfrm>
                  <a:off x="4448368" y="3714489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1" name="자유형: 도형 1120">
                  <a:extLst>
                    <a:ext uri="{FF2B5EF4-FFF2-40B4-BE49-F238E27FC236}">
                      <a16:creationId xmlns:a16="http://schemas.microsoft.com/office/drawing/2014/main" id="{E6194131-AB0E-EC9B-A77C-5F005B759623}"/>
                    </a:ext>
                  </a:extLst>
                </p:cNvPr>
                <p:cNvSpPr/>
                <p:nvPr/>
              </p:nvSpPr>
              <p:spPr>
                <a:xfrm>
                  <a:off x="4571240" y="3644004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122" name="자유형: 도형 1121">
              <a:extLst>
                <a:ext uri="{FF2B5EF4-FFF2-40B4-BE49-F238E27FC236}">
                  <a16:creationId xmlns:a16="http://schemas.microsoft.com/office/drawing/2014/main" id="{81BBFCDD-5CE1-A0FC-FA31-771C7E947485}"/>
                </a:ext>
              </a:extLst>
            </p:cNvPr>
            <p:cNvSpPr/>
            <p:nvPr/>
          </p:nvSpPr>
          <p:spPr>
            <a:xfrm>
              <a:off x="1916493" y="3188710"/>
              <a:ext cx="2478245" cy="1486944"/>
            </a:xfrm>
            <a:custGeom>
              <a:avLst/>
              <a:gdLst>
                <a:gd name="connsiteX0" fmla="*/ 14894 w 2478245"/>
                <a:gd name="connsiteY0" fmla="*/ 816293 h 1486944"/>
                <a:gd name="connsiteX1" fmla="*/ 21561 w 2478245"/>
                <a:gd name="connsiteY1" fmla="*/ 814388 h 1486944"/>
                <a:gd name="connsiteX2" fmla="*/ 16799 w 2478245"/>
                <a:gd name="connsiteY2" fmla="*/ 807720 h 1486944"/>
                <a:gd name="connsiteX3" fmla="*/ 26324 w 2478245"/>
                <a:gd name="connsiteY3" fmla="*/ 799148 h 1486944"/>
                <a:gd name="connsiteX4" fmla="*/ 31086 w 2478245"/>
                <a:gd name="connsiteY4" fmla="*/ 789623 h 1486944"/>
                <a:gd name="connsiteX5" fmla="*/ 36801 w 2478245"/>
                <a:gd name="connsiteY5" fmla="*/ 787718 h 1486944"/>
                <a:gd name="connsiteX6" fmla="*/ 41564 w 2478245"/>
                <a:gd name="connsiteY6" fmla="*/ 782955 h 1486944"/>
                <a:gd name="connsiteX7" fmla="*/ 49184 w 2478245"/>
                <a:gd name="connsiteY7" fmla="*/ 780098 h 1486944"/>
                <a:gd name="connsiteX8" fmla="*/ 53946 w 2478245"/>
                <a:gd name="connsiteY8" fmla="*/ 769620 h 1486944"/>
                <a:gd name="connsiteX9" fmla="*/ 52994 w 2478245"/>
                <a:gd name="connsiteY9" fmla="*/ 768668 h 1486944"/>
                <a:gd name="connsiteX10" fmla="*/ 35849 w 2478245"/>
                <a:gd name="connsiteY10" fmla="*/ 781050 h 1486944"/>
                <a:gd name="connsiteX11" fmla="*/ 32991 w 2478245"/>
                <a:gd name="connsiteY11" fmla="*/ 775335 h 1486944"/>
                <a:gd name="connsiteX12" fmla="*/ 36801 w 2478245"/>
                <a:gd name="connsiteY12" fmla="*/ 773430 h 1486944"/>
                <a:gd name="connsiteX13" fmla="*/ 34896 w 2478245"/>
                <a:gd name="connsiteY13" fmla="*/ 769620 h 1486944"/>
                <a:gd name="connsiteX14" fmla="*/ 44421 w 2478245"/>
                <a:gd name="connsiteY14" fmla="*/ 762953 h 1486944"/>
                <a:gd name="connsiteX15" fmla="*/ 45374 w 2478245"/>
                <a:gd name="connsiteY15" fmla="*/ 760095 h 1486944"/>
                <a:gd name="connsiteX16" fmla="*/ 52041 w 2478245"/>
                <a:gd name="connsiteY16" fmla="*/ 758190 h 1486944"/>
                <a:gd name="connsiteX17" fmla="*/ 52994 w 2478245"/>
                <a:gd name="connsiteY17" fmla="*/ 756285 h 1486944"/>
                <a:gd name="connsiteX18" fmla="*/ 55851 w 2478245"/>
                <a:gd name="connsiteY18" fmla="*/ 757238 h 1486944"/>
                <a:gd name="connsiteX19" fmla="*/ 62519 w 2478245"/>
                <a:gd name="connsiteY19" fmla="*/ 756285 h 1486944"/>
                <a:gd name="connsiteX20" fmla="*/ 64424 w 2478245"/>
                <a:gd name="connsiteY20" fmla="*/ 753428 h 1486944"/>
                <a:gd name="connsiteX21" fmla="*/ 62519 w 2478245"/>
                <a:gd name="connsiteY21" fmla="*/ 751523 h 1486944"/>
                <a:gd name="connsiteX22" fmla="*/ 71091 w 2478245"/>
                <a:gd name="connsiteY22" fmla="*/ 749618 h 1486944"/>
                <a:gd name="connsiteX23" fmla="*/ 74901 w 2478245"/>
                <a:gd name="connsiteY23" fmla="*/ 746760 h 1486944"/>
                <a:gd name="connsiteX24" fmla="*/ 73949 w 2478245"/>
                <a:gd name="connsiteY24" fmla="*/ 743903 h 1486944"/>
                <a:gd name="connsiteX25" fmla="*/ 64424 w 2478245"/>
                <a:gd name="connsiteY25" fmla="*/ 747713 h 1486944"/>
                <a:gd name="connsiteX26" fmla="*/ 61566 w 2478245"/>
                <a:gd name="connsiteY26" fmla="*/ 743903 h 1486944"/>
                <a:gd name="connsiteX27" fmla="*/ 56804 w 2478245"/>
                <a:gd name="connsiteY27" fmla="*/ 739140 h 1486944"/>
                <a:gd name="connsiteX28" fmla="*/ 83474 w 2478245"/>
                <a:gd name="connsiteY28" fmla="*/ 718185 h 1486944"/>
                <a:gd name="connsiteX29" fmla="*/ 98714 w 2478245"/>
                <a:gd name="connsiteY29" fmla="*/ 701993 h 1486944"/>
                <a:gd name="connsiteX30" fmla="*/ 112049 w 2478245"/>
                <a:gd name="connsiteY30" fmla="*/ 696278 h 1486944"/>
                <a:gd name="connsiteX31" fmla="*/ 117764 w 2478245"/>
                <a:gd name="connsiteY31" fmla="*/ 689610 h 1486944"/>
                <a:gd name="connsiteX32" fmla="*/ 120621 w 2478245"/>
                <a:gd name="connsiteY32" fmla="*/ 692468 h 1486944"/>
                <a:gd name="connsiteX33" fmla="*/ 122526 w 2478245"/>
                <a:gd name="connsiteY33" fmla="*/ 690563 h 1486944"/>
                <a:gd name="connsiteX34" fmla="*/ 125384 w 2478245"/>
                <a:gd name="connsiteY34" fmla="*/ 690563 h 1486944"/>
                <a:gd name="connsiteX35" fmla="*/ 128241 w 2478245"/>
                <a:gd name="connsiteY35" fmla="*/ 685800 h 1486944"/>
                <a:gd name="connsiteX36" fmla="*/ 133004 w 2478245"/>
                <a:gd name="connsiteY36" fmla="*/ 688658 h 1486944"/>
                <a:gd name="connsiteX37" fmla="*/ 141576 w 2478245"/>
                <a:gd name="connsiteY37" fmla="*/ 683895 h 1486944"/>
                <a:gd name="connsiteX38" fmla="*/ 152054 w 2478245"/>
                <a:gd name="connsiteY38" fmla="*/ 680085 h 1486944"/>
                <a:gd name="connsiteX39" fmla="*/ 157769 w 2478245"/>
                <a:gd name="connsiteY39" fmla="*/ 678180 h 1486944"/>
                <a:gd name="connsiteX40" fmla="*/ 165389 w 2478245"/>
                <a:gd name="connsiteY40" fmla="*/ 677228 h 1486944"/>
                <a:gd name="connsiteX41" fmla="*/ 173961 w 2478245"/>
                <a:gd name="connsiteY41" fmla="*/ 675323 h 1486944"/>
                <a:gd name="connsiteX42" fmla="*/ 181581 w 2478245"/>
                <a:gd name="connsiteY42" fmla="*/ 675323 h 1486944"/>
                <a:gd name="connsiteX43" fmla="*/ 185391 w 2478245"/>
                <a:gd name="connsiteY43" fmla="*/ 672465 h 1486944"/>
                <a:gd name="connsiteX44" fmla="*/ 185391 w 2478245"/>
                <a:gd name="connsiteY44" fmla="*/ 667703 h 1486944"/>
                <a:gd name="connsiteX45" fmla="*/ 192059 w 2478245"/>
                <a:gd name="connsiteY45" fmla="*/ 662940 h 1486944"/>
                <a:gd name="connsiteX46" fmla="*/ 196821 w 2478245"/>
                <a:gd name="connsiteY46" fmla="*/ 662940 h 1486944"/>
                <a:gd name="connsiteX47" fmla="*/ 198726 w 2478245"/>
                <a:gd name="connsiteY47" fmla="*/ 658178 h 1486944"/>
                <a:gd name="connsiteX48" fmla="*/ 202536 w 2478245"/>
                <a:gd name="connsiteY48" fmla="*/ 656273 h 1486944"/>
                <a:gd name="connsiteX49" fmla="*/ 206346 w 2478245"/>
                <a:gd name="connsiteY49" fmla="*/ 652463 h 1486944"/>
                <a:gd name="connsiteX50" fmla="*/ 212061 w 2478245"/>
                <a:gd name="connsiteY50" fmla="*/ 650558 h 1486944"/>
                <a:gd name="connsiteX51" fmla="*/ 213014 w 2478245"/>
                <a:gd name="connsiteY51" fmla="*/ 651510 h 1486944"/>
                <a:gd name="connsiteX52" fmla="*/ 204441 w 2478245"/>
                <a:gd name="connsiteY52" fmla="*/ 658178 h 1486944"/>
                <a:gd name="connsiteX53" fmla="*/ 195869 w 2478245"/>
                <a:gd name="connsiteY53" fmla="*/ 666750 h 1486944"/>
                <a:gd name="connsiteX54" fmla="*/ 197774 w 2478245"/>
                <a:gd name="connsiteY54" fmla="*/ 667703 h 1486944"/>
                <a:gd name="connsiteX55" fmla="*/ 206346 w 2478245"/>
                <a:gd name="connsiteY55" fmla="*/ 659130 h 1486944"/>
                <a:gd name="connsiteX56" fmla="*/ 218729 w 2478245"/>
                <a:gd name="connsiteY56" fmla="*/ 649605 h 1486944"/>
                <a:gd name="connsiteX57" fmla="*/ 219681 w 2478245"/>
                <a:gd name="connsiteY57" fmla="*/ 643890 h 1486944"/>
                <a:gd name="connsiteX58" fmla="*/ 223491 w 2478245"/>
                <a:gd name="connsiteY58" fmla="*/ 641985 h 1486944"/>
                <a:gd name="connsiteX59" fmla="*/ 227301 w 2478245"/>
                <a:gd name="connsiteY59" fmla="*/ 647700 h 1486944"/>
                <a:gd name="connsiteX60" fmla="*/ 232064 w 2478245"/>
                <a:gd name="connsiteY60" fmla="*/ 638175 h 1486944"/>
                <a:gd name="connsiteX61" fmla="*/ 234921 w 2478245"/>
                <a:gd name="connsiteY61" fmla="*/ 637223 h 1486944"/>
                <a:gd name="connsiteX62" fmla="*/ 234921 w 2478245"/>
                <a:gd name="connsiteY62" fmla="*/ 643890 h 1486944"/>
                <a:gd name="connsiteX63" fmla="*/ 241589 w 2478245"/>
                <a:gd name="connsiteY63" fmla="*/ 638175 h 1486944"/>
                <a:gd name="connsiteX64" fmla="*/ 246351 w 2478245"/>
                <a:gd name="connsiteY64" fmla="*/ 636270 h 1486944"/>
                <a:gd name="connsiteX65" fmla="*/ 267306 w 2478245"/>
                <a:gd name="connsiteY65" fmla="*/ 632460 h 1486944"/>
                <a:gd name="connsiteX66" fmla="*/ 261591 w 2478245"/>
                <a:gd name="connsiteY66" fmla="*/ 641033 h 1486944"/>
                <a:gd name="connsiteX67" fmla="*/ 265401 w 2478245"/>
                <a:gd name="connsiteY67" fmla="*/ 642938 h 1486944"/>
                <a:gd name="connsiteX68" fmla="*/ 285404 w 2478245"/>
                <a:gd name="connsiteY68" fmla="*/ 629603 h 1486944"/>
                <a:gd name="connsiteX69" fmla="*/ 290166 w 2478245"/>
                <a:gd name="connsiteY69" fmla="*/ 634365 h 1486944"/>
                <a:gd name="connsiteX70" fmla="*/ 293976 w 2478245"/>
                <a:gd name="connsiteY70" fmla="*/ 633413 h 1486944"/>
                <a:gd name="connsiteX71" fmla="*/ 293976 w 2478245"/>
                <a:gd name="connsiteY71" fmla="*/ 625793 h 1486944"/>
                <a:gd name="connsiteX72" fmla="*/ 302549 w 2478245"/>
                <a:gd name="connsiteY72" fmla="*/ 620078 h 1486944"/>
                <a:gd name="connsiteX73" fmla="*/ 300644 w 2478245"/>
                <a:gd name="connsiteY73" fmla="*/ 618173 h 1486944"/>
                <a:gd name="connsiteX74" fmla="*/ 295881 w 2478245"/>
                <a:gd name="connsiteY74" fmla="*/ 621030 h 1486944"/>
                <a:gd name="connsiteX75" fmla="*/ 291119 w 2478245"/>
                <a:gd name="connsiteY75" fmla="*/ 620078 h 1486944"/>
                <a:gd name="connsiteX76" fmla="*/ 301596 w 2478245"/>
                <a:gd name="connsiteY76" fmla="*/ 614363 h 1486944"/>
                <a:gd name="connsiteX77" fmla="*/ 307311 w 2478245"/>
                <a:gd name="connsiteY77" fmla="*/ 615315 h 1486944"/>
                <a:gd name="connsiteX78" fmla="*/ 320646 w 2478245"/>
                <a:gd name="connsiteY78" fmla="*/ 611505 h 1486944"/>
                <a:gd name="connsiteX79" fmla="*/ 328266 w 2478245"/>
                <a:gd name="connsiteY79" fmla="*/ 607695 h 1486944"/>
                <a:gd name="connsiteX80" fmla="*/ 333029 w 2478245"/>
                <a:gd name="connsiteY80" fmla="*/ 606743 h 1486944"/>
                <a:gd name="connsiteX81" fmla="*/ 329219 w 2478245"/>
                <a:gd name="connsiteY81" fmla="*/ 601980 h 1486944"/>
                <a:gd name="connsiteX82" fmla="*/ 331124 w 2478245"/>
                <a:gd name="connsiteY82" fmla="*/ 600075 h 1486944"/>
                <a:gd name="connsiteX83" fmla="*/ 336839 w 2478245"/>
                <a:gd name="connsiteY83" fmla="*/ 601028 h 1486944"/>
                <a:gd name="connsiteX84" fmla="*/ 337791 w 2478245"/>
                <a:gd name="connsiteY84" fmla="*/ 607695 h 1486944"/>
                <a:gd name="connsiteX85" fmla="*/ 341601 w 2478245"/>
                <a:gd name="connsiteY85" fmla="*/ 603885 h 1486944"/>
                <a:gd name="connsiteX86" fmla="*/ 341601 w 2478245"/>
                <a:gd name="connsiteY86" fmla="*/ 600075 h 1486944"/>
                <a:gd name="connsiteX87" fmla="*/ 351126 w 2478245"/>
                <a:gd name="connsiteY87" fmla="*/ 596265 h 1486944"/>
                <a:gd name="connsiteX88" fmla="*/ 353984 w 2478245"/>
                <a:gd name="connsiteY88" fmla="*/ 591503 h 1486944"/>
                <a:gd name="connsiteX89" fmla="*/ 347316 w 2478245"/>
                <a:gd name="connsiteY89" fmla="*/ 590550 h 1486944"/>
                <a:gd name="connsiteX90" fmla="*/ 345411 w 2478245"/>
                <a:gd name="connsiteY90" fmla="*/ 589598 h 1486944"/>
                <a:gd name="connsiteX91" fmla="*/ 351126 w 2478245"/>
                <a:gd name="connsiteY91" fmla="*/ 584835 h 1486944"/>
                <a:gd name="connsiteX92" fmla="*/ 341601 w 2478245"/>
                <a:gd name="connsiteY92" fmla="*/ 582930 h 1486944"/>
                <a:gd name="connsiteX93" fmla="*/ 343506 w 2478245"/>
                <a:gd name="connsiteY93" fmla="*/ 574358 h 1486944"/>
                <a:gd name="connsiteX94" fmla="*/ 349221 w 2478245"/>
                <a:gd name="connsiteY94" fmla="*/ 571500 h 1486944"/>
                <a:gd name="connsiteX95" fmla="*/ 353031 w 2478245"/>
                <a:gd name="connsiteY95" fmla="*/ 564833 h 1486944"/>
                <a:gd name="connsiteX96" fmla="*/ 360651 w 2478245"/>
                <a:gd name="connsiteY96" fmla="*/ 561975 h 1486944"/>
                <a:gd name="connsiteX97" fmla="*/ 360651 w 2478245"/>
                <a:gd name="connsiteY97" fmla="*/ 568643 h 1486944"/>
                <a:gd name="connsiteX98" fmla="*/ 364461 w 2478245"/>
                <a:gd name="connsiteY98" fmla="*/ 573405 h 1486944"/>
                <a:gd name="connsiteX99" fmla="*/ 357794 w 2478245"/>
                <a:gd name="connsiteY99" fmla="*/ 572453 h 1486944"/>
                <a:gd name="connsiteX100" fmla="*/ 353984 w 2478245"/>
                <a:gd name="connsiteY100" fmla="*/ 579120 h 1486944"/>
                <a:gd name="connsiteX101" fmla="*/ 355889 w 2478245"/>
                <a:gd name="connsiteY101" fmla="*/ 580073 h 1486944"/>
                <a:gd name="connsiteX102" fmla="*/ 358746 w 2478245"/>
                <a:gd name="connsiteY102" fmla="*/ 579120 h 1486944"/>
                <a:gd name="connsiteX103" fmla="*/ 361604 w 2478245"/>
                <a:gd name="connsiteY103" fmla="*/ 582930 h 1486944"/>
                <a:gd name="connsiteX104" fmla="*/ 368271 w 2478245"/>
                <a:gd name="connsiteY104" fmla="*/ 576263 h 1486944"/>
                <a:gd name="connsiteX105" fmla="*/ 372081 w 2478245"/>
                <a:gd name="connsiteY105" fmla="*/ 580073 h 1486944"/>
                <a:gd name="connsiteX106" fmla="*/ 369224 w 2478245"/>
                <a:gd name="connsiteY106" fmla="*/ 586740 h 1486944"/>
                <a:gd name="connsiteX107" fmla="*/ 372081 w 2478245"/>
                <a:gd name="connsiteY107" fmla="*/ 587693 h 1486944"/>
                <a:gd name="connsiteX108" fmla="*/ 373986 w 2478245"/>
                <a:gd name="connsiteY108" fmla="*/ 583883 h 1486944"/>
                <a:gd name="connsiteX109" fmla="*/ 378749 w 2478245"/>
                <a:gd name="connsiteY109" fmla="*/ 581025 h 1486944"/>
                <a:gd name="connsiteX110" fmla="*/ 381606 w 2478245"/>
                <a:gd name="connsiteY110" fmla="*/ 575310 h 1486944"/>
                <a:gd name="connsiteX111" fmla="*/ 385416 w 2478245"/>
                <a:gd name="connsiteY111" fmla="*/ 570548 h 1486944"/>
                <a:gd name="connsiteX112" fmla="*/ 384464 w 2478245"/>
                <a:gd name="connsiteY112" fmla="*/ 563880 h 1486944"/>
                <a:gd name="connsiteX113" fmla="*/ 394941 w 2478245"/>
                <a:gd name="connsiteY113" fmla="*/ 561975 h 1486944"/>
                <a:gd name="connsiteX114" fmla="*/ 397799 w 2478245"/>
                <a:gd name="connsiteY114" fmla="*/ 565785 h 1486944"/>
                <a:gd name="connsiteX115" fmla="*/ 393036 w 2478245"/>
                <a:gd name="connsiteY115" fmla="*/ 567690 h 1486944"/>
                <a:gd name="connsiteX116" fmla="*/ 393989 w 2478245"/>
                <a:gd name="connsiteY116" fmla="*/ 575310 h 1486944"/>
                <a:gd name="connsiteX117" fmla="*/ 393036 w 2478245"/>
                <a:gd name="connsiteY117" fmla="*/ 578168 h 1486944"/>
                <a:gd name="connsiteX118" fmla="*/ 387321 w 2478245"/>
                <a:gd name="connsiteY118" fmla="*/ 586740 h 1486944"/>
                <a:gd name="connsiteX119" fmla="*/ 382559 w 2478245"/>
                <a:gd name="connsiteY119" fmla="*/ 581978 h 1486944"/>
                <a:gd name="connsiteX120" fmla="*/ 384464 w 2478245"/>
                <a:gd name="connsiteY120" fmla="*/ 588645 h 1486944"/>
                <a:gd name="connsiteX121" fmla="*/ 381606 w 2478245"/>
                <a:gd name="connsiteY121" fmla="*/ 591503 h 1486944"/>
                <a:gd name="connsiteX122" fmla="*/ 373034 w 2478245"/>
                <a:gd name="connsiteY122" fmla="*/ 592455 h 1486944"/>
                <a:gd name="connsiteX123" fmla="*/ 369224 w 2478245"/>
                <a:gd name="connsiteY123" fmla="*/ 602933 h 1486944"/>
                <a:gd name="connsiteX124" fmla="*/ 355889 w 2478245"/>
                <a:gd name="connsiteY124" fmla="*/ 604838 h 1486944"/>
                <a:gd name="connsiteX125" fmla="*/ 353984 w 2478245"/>
                <a:gd name="connsiteY125" fmla="*/ 606743 h 1486944"/>
                <a:gd name="connsiteX126" fmla="*/ 362556 w 2478245"/>
                <a:gd name="connsiteY126" fmla="*/ 605790 h 1486944"/>
                <a:gd name="connsiteX127" fmla="*/ 368271 w 2478245"/>
                <a:gd name="connsiteY127" fmla="*/ 607695 h 1486944"/>
                <a:gd name="connsiteX128" fmla="*/ 363509 w 2478245"/>
                <a:gd name="connsiteY128" fmla="*/ 616268 h 1486944"/>
                <a:gd name="connsiteX129" fmla="*/ 349221 w 2478245"/>
                <a:gd name="connsiteY129" fmla="*/ 628650 h 1486944"/>
                <a:gd name="connsiteX130" fmla="*/ 347316 w 2478245"/>
                <a:gd name="connsiteY130" fmla="*/ 634365 h 1486944"/>
                <a:gd name="connsiteX131" fmla="*/ 343506 w 2478245"/>
                <a:gd name="connsiteY131" fmla="*/ 639128 h 1486944"/>
                <a:gd name="connsiteX132" fmla="*/ 342554 w 2478245"/>
                <a:gd name="connsiteY132" fmla="*/ 643890 h 1486944"/>
                <a:gd name="connsiteX133" fmla="*/ 339696 w 2478245"/>
                <a:gd name="connsiteY133" fmla="*/ 648653 h 1486944"/>
                <a:gd name="connsiteX134" fmla="*/ 337791 w 2478245"/>
                <a:gd name="connsiteY134" fmla="*/ 653415 h 1486944"/>
                <a:gd name="connsiteX135" fmla="*/ 333981 w 2478245"/>
                <a:gd name="connsiteY135" fmla="*/ 657225 h 1486944"/>
                <a:gd name="connsiteX136" fmla="*/ 332076 w 2478245"/>
                <a:gd name="connsiteY136" fmla="*/ 662940 h 1486944"/>
                <a:gd name="connsiteX137" fmla="*/ 331124 w 2478245"/>
                <a:gd name="connsiteY137" fmla="*/ 674370 h 1486944"/>
                <a:gd name="connsiteX138" fmla="*/ 336839 w 2478245"/>
                <a:gd name="connsiteY138" fmla="*/ 681038 h 1486944"/>
                <a:gd name="connsiteX139" fmla="*/ 337791 w 2478245"/>
                <a:gd name="connsiteY139" fmla="*/ 685800 h 1486944"/>
                <a:gd name="connsiteX140" fmla="*/ 347316 w 2478245"/>
                <a:gd name="connsiteY140" fmla="*/ 681038 h 1486944"/>
                <a:gd name="connsiteX141" fmla="*/ 355889 w 2478245"/>
                <a:gd name="connsiteY141" fmla="*/ 682943 h 1486944"/>
                <a:gd name="connsiteX142" fmla="*/ 362556 w 2478245"/>
                <a:gd name="connsiteY142" fmla="*/ 682943 h 1486944"/>
                <a:gd name="connsiteX143" fmla="*/ 368271 w 2478245"/>
                <a:gd name="connsiteY143" fmla="*/ 684848 h 1486944"/>
                <a:gd name="connsiteX144" fmla="*/ 374939 w 2478245"/>
                <a:gd name="connsiteY144" fmla="*/ 681038 h 1486944"/>
                <a:gd name="connsiteX145" fmla="*/ 380654 w 2478245"/>
                <a:gd name="connsiteY145" fmla="*/ 681038 h 1486944"/>
                <a:gd name="connsiteX146" fmla="*/ 381606 w 2478245"/>
                <a:gd name="connsiteY146" fmla="*/ 685800 h 1486944"/>
                <a:gd name="connsiteX147" fmla="*/ 381606 w 2478245"/>
                <a:gd name="connsiteY147" fmla="*/ 693420 h 1486944"/>
                <a:gd name="connsiteX148" fmla="*/ 390179 w 2478245"/>
                <a:gd name="connsiteY148" fmla="*/ 702945 h 1486944"/>
                <a:gd name="connsiteX149" fmla="*/ 393989 w 2478245"/>
                <a:gd name="connsiteY149" fmla="*/ 701040 h 1486944"/>
                <a:gd name="connsiteX150" fmla="*/ 397799 w 2478245"/>
                <a:gd name="connsiteY150" fmla="*/ 701040 h 1486944"/>
                <a:gd name="connsiteX151" fmla="*/ 399704 w 2478245"/>
                <a:gd name="connsiteY151" fmla="*/ 699135 h 1486944"/>
                <a:gd name="connsiteX152" fmla="*/ 395894 w 2478245"/>
                <a:gd name="connsiteY152" fmla="*/ 694373 h 1486944"/>
                <a:gd name="connsiteX153" fmla="*/ 394941 w 2478245"/>
                <a:gd name="connsiteY153" fmla="*/ 685800 h 1486944"/>
                <a:gd name="connsiteX154" fmla="*/ 396846 w 2478245"/>
                <a:gd name="connsiteY154" fmla="*/ 678180 h 1486944"/>
                <a:gd name="connsiteX155" fmla="*/ 397799 w 2478245"/>
                <a:gd name="connsiteY155" fmla="*/ 672465 h 1486944"/>
                <a:gd name="connsiteX156" fmla="*/ 403514 w 2478245"/>
                <a:gd name="connsiteY156" fmla="*/ 666750 h 1486944"/>
                <a:gd name="connsiteX157" fmla="*/ 408276 w 2478245"/>
                <a:gd name="connsiteY157" fmla="*/ 656273 h 1486944"/>
                <a:gd name="connsiteX158" fmla="*/ 403514 w 2478245"/>
                <a:gd name="connsiteY158" fmla="*/ 652463 h 1486944"/>
                <a:gd name="connsiteX159" fmla="*/ 402561 w 2478245"/>
                <a:gd name="connsiteY159" fmla="*/ 645795 h 1486944"/>
                <a:gd name="connsiteX160" fmla="*/ 396846 w 2478245"/>
                <a:gd name="connsiteY160" fmla="*/ 639128 h 1486944"/>
                <a:gd name="connsiteX161" fmla="*/ 403514 w 2478245"/>
                <a:gd name="connsiteY161" fmla="*/ 631508 h 1486944"/>
                <a:gd name="connsiteX162" fmla="*/ 403514 w 2478245"/>
                <a:gd name="connsiteY162" fmla="*/ 621983 h 1486944"/>
                <a:gd name="connsiteX163" fmla="*/ 409229 w 2478245"/>
                <a:gd name="connsiteY163" fmla="*/ 606743 h 1486944"/>
                <a:gd name="connsiteX164" fmla="*/ 421611 w 2478245"/>
                <a:gd name="connsiteY164" fmla="*/ 600075 h 1486944"/>
                <a:gd name="connsiteX165" fmla="*/ 427326 w 2478245"/>
                <a:gd name="connsiteY165" fmla="*/ 602933 h 1486944"/>
                <a:gd name="connsiteX166" fmla="*/ 435899 w 2478245"/>
                <a:gd name="connsiteY166" fmla="*/ 602933 h 1486944"/>
                <a:gd name="connsiteX167" fmla="*/ 436851 w 2478245"/>
                <a:gd name="connsiteY167" fmla="*/ 611505 h 1486944"/>
                <a:gd name="connsiteX168" fmla="*/ 439709 w 2478245"/>
                <a:gd name="connsiteY168" fmla="*/ 616268 h 1486944"/>
                <a:gd name="connsiteX169" fmla="*/ 436851 w 2478245"/>
                <a:gd name="connsiteY169" fmla="*/ 621030 h 1486944"/>
                <a:gd name="connsiteX170" fmla="*/ 445424 w 2478245"/>
                <a:gd name="connsiteY170" fmla="*/ 618173 h 1486944"/>
                <a:gd name="connsiteX171" fmla="*/ 453996 w 2478245"/>
                <a:gd name="connsiteY171" fmla="*/ 609600 h 1486944"/>
                <a:gd name="connsiteX172" fmla="*/ 457806 w 2478245"/>
                <a:gd name="connsiteY172" fmla="*/ 602933 h 1486944"/>
                <a:gd name="connsiteX173" fmla="*/ 459711 w 2478245"/>
                <a:gd name="connsiteY173" fmla="*/ 595313 h 1486944"/>
                <a:gd name="connsiteX174" fmla="*/ 466379 w 2478245"/>
                <a:gd name="connsiteY174" fmla="*/ 601980 h 1486944"/>
                <a:gd name="connsiteX175" fmla="*/ 463521 w 2478245"/>
                <a:gd name="connsiteY175" fmla="*/ 606743 h 1486944"/>
                <a:gd name="connsiteX176" fmla="*/ 470189 w 2478245"/>
                <a:gd name="connsiteY176" fmla="*/ 609600 h 1486944"/>
                <a:gd name="connsiteX177" fmla="*/ 475904 w 2478245"/>
                <a:gd name="connsiteY177" fmla="*/ 614363 h 1486944"/>
                <a:gd name="connsiteX178" fmla="*/ 473999 w 2478245"/>
                <a:gd name="connsiteY178" fmla="*/ 619125 h 1486944"/>
                <a:gd name="connsiteX179" fmla="*/ 484476 w 2478245"/>
                <a:gd name="connsiteY179" fmla="*/ 622935 h 1486944"/>
                <a:gd name="connsiteX180" fmla="*/ 495906 w 2478245"/>
                <a:gd name="connsiteY180" fmla="*/ 623888 h 1486944"/>
                <a:gd name="connsiteX181" fmla="*/ 494954 w 2478245"/>
                <a:gd name="connsiteY181" fmla="*/ 626745 h 1486944"/>
                <a:gd name="connsiteX182" fmla="*/ 490191 w 2478245"/>
                <a:gd name="connsiteY182" fmla="*/ 628650 h 1486944"/>
                <a:gd name="connsiteX183" fmla="*/ 490191 w 2478245"/>
                <a:gd name="connsiteY183" fmla="*/ 633413 h 1486944"/>
                <a:gd name="connsiteX184" fmla="*/ 485429 w 2478245"/>
                <a:gd name="connsiteY184" fmla="*/ 638175 h 1486944"/>
                <a:gd name="connsiteX185" fmla="*/ 492096 w 2478245"/>
                <a:gd name="connsiteY185" fmla="*/ 634365 h 1486944"/>
                <a:gd name="connsiteX186" fmla="*/ 496859 w 2478245"/>
                <a:gd name="connsiteY186" fmla="*/ 627698 h 1486944"/>
                <a:gd name="connsiteX187" fmla="*/ 499716 w 2478245"/>
                <a:gd name="connsiteY187" fmla="*/ 626745 h 1486944"/>
                <a:gd name="connsiteX188" fmla="*/ 503526 w 2478245"/>
                <a:gd name="connsiteY188" fmla="*/ 625793 h 1486944"/>
                <a:gd name="connsiteX189" fmla="*/ 504479 w 2478245"/>
                <a:gd name="connsiteY189" fmla="*/ 633413 h 1486944"/>
                <a:gd name="connsiteX190" fmla="*/ 505431 w 2478245"/>
                <a:gd name="connsiteY190" fmla="*/ 637223 h 1486944"/>
                <a:gd name="connsiteX191" fmla="*/ 500669 w 2478245"/>
                <a:gd name="connsiteY191" fmla="*/ 641033 h 1486944"/>
                <a:gd name="connsiteX192" fmla="*/ 498764 w 2478245"/>
                <a:gd name="connsiteY192" fmla="*/ 644843 h 1486944"/>
                <a:gd name="connsiteX193" fmla="*/ 492096 w 2478245"/>
                <a:gd name="connsiteY193" fmla="*/ 651510 h 1486944"/>
                <a:gd name="connsiteX194" fmla="*/ 491144 w 2478245"/>
                <a:gd name="connsiteY194" fmla="*/ 656273 h 1486944"/>
                <a:gd name="connsiteX195" fmla="*/ 481619 w 2478245"/>
                <a:gd name="connsiteY195" fmla="*/ 663893 h 1486944"/>
                <a:gd name="connsiteX196" fmla="*/ 475904 w 2478245"/>
                <a:gd name="connsiteY196" fmla="*/ 664845 h 1486944"/>
                <a:gd name="connsiteX197" fmla="*/ 468284 w 2478245"/>
                <a:gd name="connsiteY197" fmla="*/ 668655 h 1486944"/>
                <a:gd name="connsiteX198" fmla="*/ 456854 w 2478245"/>
                <a:gd name="connsiteY198" fmla="*/ 673418 h 1486944"/>
                <a:gd name="connsiteX199" fmla="*/ 453996 w 2478245"/>
                <a:gd name="connsiteY199" fmla="*/ 681038 h 1486944"/>
                <a:gd name="connsiteX200" fmla="*/ 444471 w 2478245"/>
                <a:gd name="connsiteY200" fmla="*/ 697230 h 1486944"/>
                <a:gd name="connsiteX201" fmla="*/ 437804 w 2478245"/>
                <a:gd name="connsiteY201" fmla="*/ 710565 h 1486944"/>
                <a:gd name="connsiteX202" fmla="*/ 432089 w 2478245"/>
                <a:gd name="connsiteY202" fmla="*/ 718185 h 1486944"/>
                <a:gd name="connsiteX203" fmla="*/ 438756 w 2478245"/>
                <a:gd name="connsiteY203" fmla="*/ 714375 h 1486944"/>
                <a:gd name="connsiteX204" fmla="*/ 444471 w 2478245"/>
                <a:gd name="connsiteY204" fmla="*/ 705803 h 1486944"/>
                <a:gd name="connsiteX205" fmla="*/ 455901 w 2478245"/>
                <a:gd name="connsiteY205" fmla="*/ 683895 h 1486944"/>
                <a:gd name="connsiteX206" fmla="*/ 464474 w 2478245"/>
                <a:gd name="connsiteY206" fmla="*/ 680085 h 1486944"/>
                <a:gd name="connsiteX207" fmla="*/ 469236 w 2478245"/>
                <a:gd name="connsiteY207" fmla="*/ 681038 h 1486944"/>
                <a:gd name="connsiteX208" fmla="*/ 468284 w 2478245"/>
                <a:gd name="connsiteY208" fmla="*/ 684848 h 1486944"/>
                <a:gd name="connsiteX209" fmla="*/ 460664 w 2478245"/>
                <a:gd name="connsiteY209" fmla="*/ 690563 h 1486944"/>
                <a:gd name="connsiteX210" fmla="*/ 468284 w 2478245"/>
                <a:gd name="connsiteY210" fmla="*/ 690563 h 1486944"/>
                <a:gd name="connsiteX211" fmla="*/ 468284 w 2478245"/>
                <a:gd name="connsiteY211" fmla="*/ 694373 h 1486944"/>
                <a:gd name="connsiteX212" fmla="*/ 473046 w 2478245"/>
                <a:gd name="connsiteY212" fmla="*/ 700088 h 1486944"/>
                <a:gd name="connsiteX213" fmla="*/ 478761 w 2478245"/>
                <a:gd name="connsiteY213" fmla="*/ 701993 h 1486944"/>
                <a:gd name="connsiteX214" fmla="*/ 485429 w 2478245"/>
                <a:gd name="connsiteY214" fmla="*/ 697230 h 1486944"/>
                <a:gd name="connsiteX215" fmla="*/ 493049 w 2478245"/>
                <a:gd name="connsiteY215" fmla="*/ 699135 h 1486944"/>
                <a:gd name="connsiteX216" fmla="*/ 489239 w 2478245"/>
                <a:gd name="connsiteY216" fmla="*/ 702945 h 1486944"/>
                <a:gd name="connsiteX217" fmla="*/ 486381 w 2478245"/>
                <a:gd name="connsiteY217" fmla="*/ 707708 h 1486944"/>
                <a:gd name="connsiteX218" fmla="*/ 482571 w 2478245"/>
                <a:gd name="connsiteY218" fmla="*/ 712470 h 1486944"/>
                <a:gd name="connsiteX219" fmla="*/ 477809 w 2478245"/>
                <a:gd name="connsiteY219" fmla="*/ 714375 h 1486944"/>
                <a:gd name="connsiteX220" fmla="*/ 474951 w 2478245"/>
                <a:gd name="connsiteY220" fmla="*/ 719138 h 1486944"/>
                <a:gd name="connsiteX221" fmla="*/ 472094 w 2478245"/>
                <a:gd name="connsiteY221" fmla="*/ 725805 h 1486944"/>
                <a:gd name="connsiteX222" fmla="*/ 466379 w 2478245"/>
                <a:gd name="connsiteY222" fmla="*/ 718185 h 1486944"/>
                <a:gd name="connsiteX223" fmla="*/ 471141 w 2478245"/>
                <a:gd name="connsiteY223" fmla="*/ 715328 h 1486944"/>
                <a:gd name="connsiteX224" fmla="*/ 473046 w 2478245"/>
                <a:gd name="connsiteY224" fmla="*/ 712470 h 1486944"/>
                <a:gd name="connsiteX225" fmla="*/ 476856 w 2478245"/>
                <a:gd name="connsiteY225" fmla="*/ 709613 h 1486944"/>
                <a:gd name="connsiteX226" fmla="*/ 475904 w 2478245"/>
                <a:gd name="connsiteY226" fmla="*/ 706755 h 1486944"/>
                <a:gd name="connsiteX227" fmla="*/ 473046 w 2478245"/>
                <a:gd name="connsiteY227" fmla="*/ 707708 h 1486944"/>
                <a:gd name="connsiteX228" fmla="*/ 471141 w 2478245"/>
                <a:gd name="connsiteY228" fmla="*/ 711518 h 1486944"/>
                <a:gd name="connsiteX229" fmla="*/ 463521 w 2478245"/>
                <a:gd name="connsiteY229" fmla="*/ 717233 h 1486944"/>
                <a:gd name="connsiteX230" fmla="*/ 463521 w 2478245"/>
                <a:gd name="connsiteY230" fmla="*/ 724853 h 1486944"/>
                <a:gd name="connsiteX231" fmla="*/ 454949 w 2478245"/>
                <a:gd name="connsiteY231" fmla="*/ 727710 h 1486944"/>
                <a:gd name="connsiteX232" fmla="*/ 453996 w 2478245"/>
                <a:gd name="connsiteY232" fmla="*/ 735330 h 1486944"/>
                <a:gd name="connsiteX233" fmla="*/ 450186 w 2478245"/>
                <a:gd name="connsiteY233" fmla="*/ 739140 h 1486944"/>
                <a:gd name="connsiteX234" fmla="*/ 451139 w 2478245"/>
                <a:gd name="connsiteY234" fmla="*/ 748665 h 1486944"/>
                <a:gd name="connsiteX235" fmla="*/ 455901 w 2478245"/>
                <a:gd name="connsiteY235" fmla="*/ 750570 h 1486944"/>
                <a:gd name="connsiteX236" fmla="*/ 452091 w 2478245"/>
                <a:gd name="connsiteY236" fmla="*/ 754380 h 1486944"/>
                <a:gd name="connsiteX237" fmla="*/ 447329 w 2478245"/>
                <a:gd name="connsiteY237" fmla="*/ 756285 h 1486944"/>
                <a:gd name="connsiteX238" fmla="*/ 447329 w 2478245"/>
                <a:gd name="connsiteY238" fmla="*/ 759143 h 1486944"/>
                <a:gd name="connsiteX239" fmla="*/ 437804 w 2478245"/>
                <a:gd name="connsiteY239" fmla="*/ 765810 h 1486944"/>
                <a:gd name="connsiteX240" fmla="*/ 445424 w 2478245"/>
                <a:gd name="connsiteY240" fmla="*/ 764858 h 1486944"/>
                <a:gd name="connsiteX241" fmla="*/ 447329 w 2478245"/>
                <a:gd name="connsiteY241" fmla="*/ 766763 h 1486944"/>
                <a:gd name="connsiteX242" fmla="*/ 444471 w 2478245"/>
                <a:gd name="connsiteY242" fmla="*/ 768668 h 1486944"/>
                <a:gd name="connsiteX243" fmla="*/ 436851 w 2478245"/>
                <a:gd name="connsiteY243" fmla="*/ 769620 h 1486944"/>
                <a:gd name="connsiteX244" fmla="*/ 435899 w 2478245"/>
                <a:gd name="connsiteY244" fmla="*/ 776288 h 1486944"/>
                <a:gd name="connsiteX245" fmla="*/ 436851 w 2478245"/>
                <a:gd name="connsiteY245" fmla="*/ 778193 h 1486944"/>
                <a:gd name="connsiteX246" fmla="*/ 434946 w 2478245"/>
                <a:gd name="connsiteY246" fmla="*/ 787718 h 1486944"/>
                <a:gd name="connsiteX247" fmla="*/ 437804 w 2478245"/>
                <a:gd name="connsiteY247" fmla="*/ 795338 h 1486944"/>
                <a:gd name="connsiteX248" fmla="*/ 434946 w 2478245"/>
                <a:gd name="connsiteY248" fmla="*/ 799148 h 1486944"/>
                <a:gd name="connsiteX249" fmla="*/ 431136 w 2478245"/>
                <a:gd name="connsiteY249" fmla="*/ 791528 h 1486944"/>
                <a:gd name="connsiteX250" fmla="*/ 430184 w 2478245"/>
                <a:gd name="connsiteY250" fmla="*/ 787718 h 1486944"/>
                <a:gd name="connsiteX251" fmla="*/ 425421 w 2478245"/>
                <a:gd name="connsiteY251" fmla="*/ 794385 h 1486944"/>
                <a:gd name="connsiteX252" fmla="*/ 430184 w 2478245"/>
                <a:gd name="connsiteY252" fmla="*/ 802958 h 1486944"/>
                <a:gd name="connsiteX253" fmla="*/ 437804 w 2478245"/>
                <a:gd name="connsiteY253" fmla="*/ 808673 h 1486944"/>
                <a:gd name="connsiteX254" fmla="*/ 433994 w 2478245"/>
                <a:gd name="connsiteY254" fmla="*/ 813435 h 1486944"/>
                <a:gd name="connsiteX255" fmla="*/ 439709 w 2478245"/>
                <a:gd name="connsiteY255" fmla="*/ 815340 h 1486944"/>
                <a:gd name="connsiteX256" fmla="*/ 435899 w 2478245"/>
                <a:gd name="connsiteY256" fmla="*/ 817245 h 1486944"/>
                <a:gd name="connsiteX257" fmla="*/ 438756 w 2478245"/>
                <a:gd name="connsiteY257" fmla="*/ 819150 h 1486944"/>
                <a:gd name="connsiteX258" fmla="*/ 437804 w 2478245"/>
                <a:gd name="connsiteY258" fmla="*/ 822008 h 1486944"/>
                <a:gd name="connsiteX259" fmla="*/ 437804 w 2478245"/>
                <a:gd name="connsiteY259" fmla="*/ 826770 h 1486944"/>
                <a:gd name="connsiteX260" fmla="*/ 434946 w 2478245"/>
                <a:gd name="connsiteY260" fmla="*/ 830580 h 1486944"/>
                <a:gd name="connsiteX261" fmla="*/ 433041 w 2478245"/>
                <a:gd name="connsiteY261" fmla="*/ 836295 h 1486944"/>
                <a:gd name="connsiteX262" fmla="*/ 428279 w 2478245"/>
                <a:gd name="connsiteY262" fmla="*/ 840105 h 1486944"/>
                <a:gd name="connsiteX263" fmla="*/ 425421 w 2478245"/>
                <a:gd name="connsiteY263" fmla="*/ 852488 h 1486944"/>
                <a:gd name="connsiteX264" fmla="*/ 420659 w 2478245"/>
                <a:gd name="connsiteY264" fmla="*/ 857250 h 1486944"/>
                <a:gd name="connsiteX265" fmla="*/ 425421 w 2478245"/>
                <a:gd name="connsiteY265" fmla="*/ 861060 h 1486944"/>
                <a:gd name="connsiteX266" fmla="*/ 427326 w 2478245"/>
                <a:gd name="connsiteY266" fmla="*/ 870585 h 1486944"/>
                <a:gd name="connsiteX267" fmla="*/ 446376 w 2478245"/>
                <a:gd name="connsiteY267" fmla="*/ 902018 h 1486944"/>
                <a:gd name="connsiteX268" fmla="*/ 448281 w 2478245"/>
                <a:gd name="connsiteY268" fmla="*/ 908685 h 1486944"/>
                <a:gd name="connsiteX269" fmla="*/ 443519 w 2478245"/>
                <a:gd name="connsiteY269" fmla="*/ 906780 h 1486944"/>
                <a:gd name="connsiteX270" fmla="*/ 440661 w 2478245"/>
                <a:gd name="connsiteY270" fmla="*/ 905828 h 1486944"/>
                <a:gd name="connsiteX271" fmla="*/ 435899 w 2478245"/>
                <a:gd name="connsiteY271" fmla="*/ 901065 h 1486944"/>
                <a:gd name="connsiteX272" fmla="*/ 430184 w 2478245"/>
                <a:gd name="connsiteY272" fmla="*/ 902018 h 1486944"/>
                <a:gd name="connsiteX273" fmla="*/ 429231 w 2478245"/>
                <a:gd name="connsiteY273" fmla="*/ 892493 h 1486944"/>
                <a:gd name="connsiteX274" fmla="*/ 425421 w 2478245"/>
                <a:gd name="connsiteY274" fmla="*/ 895350 h 1486944"/>
                <a:gd name="connsiteX275" fmla="*/ 421611 w 2478245"/>
                <a:gd name="connsiteY275" fmla="*/ 887730 h 1486944"/>
                <a:gd name="connsiteX276" fmla="*/ 411134 w 2478245"/>
                <a:gd name="connsiteY276" fmla="*/ 880110 h 1486944"/>
                <a:gd name="connsiteX277" fmla="*/ 409229 w 2478245"/>
                <a:gd name="connsiteY277" fmla="*/ 888683 h 1486944"/>
                <a:gd name="connsiteX278" fmla="*/ 402561 w 2478245"/>
                <a:gd name="connsiteY278" fmla="*/ 885825 h 1486944"/>
                <a:gd name="connsiteX279" fmla="*/ 398751 w 2478245"/>
                <a:gd name="connsiteY279" fmla="*/ 886778 h 1486944"/>
                <a:gd name="connsiteX280" fmla="*/ 393036 w 2478245"/>
                <a:gd name="connsiteY280" fmla="*/ 887730 h 1486944"/>
                <a:gd name="connsiteX281" fmla="*/ 386369 w 2478245"/>
                <a:gd name="connsiteY281" fmla="*/ 893445 h 1486944"/>
                <a:gd name="connsiteX282" fmla="*/ 381606 w 2478245"/>
                <a:gd name="connsiteY282" fmla="*/ 896303 h 1486944"/>
                <a:gd name="connsiteX283" fmla="*/ 383511 w 2478245"/>
                <a:gd name="connsiteY283" fmla="*/ 902970 h 1486944"/>
                <a:gd name="connsiteX284" fmla="*/ 379701 w 2478245"/>
                <a:gd name="connsiteY284" fmla="*/ 903923 h 1486944"/>
                <a:gd name="connsiteX285" fmla="*/ 378749 w 2478245"/>
                <a:gd name="connsiteY285" fmla="*/ 909638 h 1486944"/>
                <a:gd name="connsiteX286" fmla="*/ 368271 w 2478245"/>
                <a:gd name="connsiteY286" fmla="*/ 906780 h 1486944"/>
                <a:gd name="connsiteX287" fmla="*/ 367319 w 2478245"/>
                <a:gd name="connsiteY287" fmla="*/ 911543 h 1486944"/>
                <a:gd name="connsiteX288" fmla="*/ 363509 w 2478245"/>
                <a:gd name="connsiteY288" fmla="*/ 913447 h 1486944"/>
                <a:gd name="connsiteX289" fmla="*/ 360651 w 2478245"/>
                <a:gd name="connsiteY289" fmla="*/ 913447 h 1486944"/>
                <a:gd name="connsiteX290" fmla="*/ 357794 w 2478245"/>
                <a:gd name="connsiteY290" fmla="*/ 915353 h 1486944"/>
                <a:gd name="connsiteX291" fmla="*/ 355889 w 2478245"/>
                <a:gd name="connsiteY291" fmla="*/ 918210 h 1486944"/>
                <a:gd name="connsiteX292" fmla="*/ 351126 w 2478245"/>
                <a:gd name="connsiteY292" fmla="*/ 919163 h 1486944"/>
                <a:gd name="connsiteX293" fmla="*/ 351126 w 2478245"/>
                <a:gd name="connsiteY293" fmla="*/ 925830 h 1486944"/>
                <a:gd name="connsiteX294" fmla="*/ 345411 w 2478245"/>
                <a:gd name="connsiteY294" fmla="*/ 931545 h 1486944"/>
                <a:gd name="connsiteX295" fmla="*/ 344459 w 2478245"/>
                <a:gd name="connsiteY295" fmla="*/ 942975 h 1486944"/>
                <a:gd name="connsiteX296" fmla="*/ 351126 w 2478245"/>
                <a:gd name="connsiteY296" fmla="*/ 951547 h 1486944"/>
                <a:gd name="connsiteX297" fmla="*/ 351126 w 2478245"/>
                <a:gd name="connsiteY297" fmla="*/ 966788 h 1486944"/>
                <a:gd name="connsiteX298" fmla="*/ 359699 w 2478245"/>
                <a:gd name="connsiteY298" fmla="*/ 976313 h 1486944"/>
                <a:gd name="connsiteX299" fmla="*/ 361604 w 2478245"/>
                <a:gd name="connsiteY299" fmla="*/ 982980 h 1486944"/>
                <a:gd name="connsiteX300" fmla="*/ 363509 w 2478245"/>
                <a:gd name="connsiteY300" fmla="*/ 989647 h 1486944"/>
                <a:gd name="connsiteX301" fmla="*/ 369224 w 2478245"/>
                <a:gd name="connsiteY301" fmla="*/ 993458 h 1486944"/>
                <a:gd name="connsiteX302" fmla="*/ 382559 w 2478245"/>
                <a:gd name="connsiteY302" fmla="*/ 1005840 h 1486944"/>
                <a:gd name="connsiteX303" fmla="*/ 388274 w 2478245"/>
                <a:gd name="connsiteY303" fmla="*/ 1004888 h 1486944"/>
                <a:gd name="connsiteX304" fmla="*/ 397799 w 2478245"/>
                <a:gd name="connsiteY304" fmla="*/ 1005840 h 1486944"/>
                <a:gd name="connsiteX305" fmla="*/ 403514 w 2478245"/>
                <a:gd name="connsiteY305" fmla="*/ 998220 h 1486944"/>
                <a:gd name="connsiteX306" fmla="*/ 411134 w 2478245"/>
                <a:gd name="connsiteY306" fmla="*/ 994410 h 1486944"/>
                <a:gd name="connsiteX307" fmla="*/ 409229 w 2478245"/>
                <a:gd name="connsiteY307" fmla="*/ 986790 h 1486944"/>
                <a:gd name="connsiteX308" fmla="*/ 410181 w 2478245"/>
                <a:gd name="connsiteY308" fmla="*/ 983933 h 1486944"/>
                <a:gd name="connsiteX309" fmla="*/ 410181 w 2478245"/>
                <a:gd name="connsiteY309" fmla="*/ 980122 h 1486944"/>
                <a:gd name="connsiteX310" fmla="*/ 409229 w 2478245"/>
                <a:gd name="connsiteY310" fmla="*/ 969645 h 1486944"/>
                <a:gd name="connsiteX311" fmla="*/ 426374 w 2478245"/>
                <a:gd name="connsiteY311" fmla="*/ 962025 h 1486944"/>
                <a:gd name="connsiteX312" fmla="*/ 426374 w 2478245"/>
                <a:gd name="connsiteY312" fmla="*/ 966788 h 1486944"/>
                <a:gd name="connsiteX313" fmla="*/ 430184 w 2478245"/>
                <a:gd name="connsiteY313" fmla="*/ 971550 h 1486944"/>
                <a:gd name="connsiteX314" fmla="*/ 434946 w 2478245"/>
                <a:gd name="connsiteY314" fmla="*/ 983933 h 1486944"/>
                <a:gd name="connsiteX315" fmla="*/ 429231 w 2478245"/>
                <a:gd name="connsiteY315" fmla="*/ 984885 h 1486944"/>
                <a:gd name="connsiteX316" fmla="*/ 436851 w 2478245"/>
                <a:gd name="connsiteY316" fmla="*/ 997268 h 1486944"/>
                <a:gd name="connsiteX317" fmla="*/ 437804 w 2478245"/>
                <a:gd name="connsiteY317" fmla="*/ 1008697 h 1486944"/>
                <a:gd name="connsiteX318" fmla="*/ 447329 w 2478245"/>
                <a:gd name="connsiteY318" fmla="*/ 1003935 h 1486944"/>
                <a:gd name="connsiteX319" fmla="*/ 453044 w 2478245"/>
                <a:gd name="connsiteY319" fmla="*/ 1002030 h 1486944"/>
                <a:gd name="connsiteX320" fmla="*/ 458759 w 2478245"/>
                <a:gd name="connsiteY320" fmla="*/ 995363 h 1486944"/>
                <a:gd name="connsiteX321" fmla="*/ 469236 w 2478245"/>
                <a:gd name="connsiteY321" fmla="*/ 992505 h 1486944"/>
                <a:gd name="connsiteX322" fmla="*/ 471141 w 2478245"/>
                <a:gd name="connsiteY322" fmla="*/ 995363 h 1486944"/>
                <a:gd name="connsiteX323" fmla="*/ 474951 w 2478245"/>
                <a:gd name="connsiteY323" fmla="*/ 992505 h 1486944"/>
                <a:gd name="connsiteX324" fmla="*/ 478761 w 2478245"/>
                <a:gd name="connsiteY324" fmla="*/ 995363 h 1486944"/>
                <a:gd name="connsiteX325" fmla="*/ 481619 w 2478245"/>
                <a:gd name="connsiteY325" fmla="*/ 1008697 h 1486944"/>
                <a:gd name="connsiteX326" fmla="*/ 487334 w 2478245"/>
                <a:gd name="connsiteY326" fmla="*/ 1017270 h 1486944"/>
                <a:gd name="connsiteX327" fmla="*/ 491144 w 2478245"/>
                <a:gd name="connsiteY327" fmla="*/ 1025843 h 1486944"/>
                <a:gd name="connsiteX328" fmla="*/ 506384 w 2478245"/>
                <a:gd name="connsiteY328" fmla="*/ 1037272 h 1486944"/>
                <a:gd name="connsiteX329" fmla="*/ 516861 w 2478245"/>
                <a:gd name="connsiteY329" fmla="*/ 1040130 h 1486944"/>
                <a:gd name="connsiteX330" fmla="*/ 520671 w 2478245"/>
                <a:gd name="connsiteY330" fmla="*/ 1034415 h 1486944"/>
                <a:gd name="connsiteX331" fmla="*/ 522576 w 2478245"/>
                <a:gd name="connsiteY331" fmla="*/ 1026795 h 1486944"/>
                <a:gd name="connsiteX332" fmla="*/ 526386 w 2478245"/>
                <a:gd name="connsiteY332" fmla="*/ 1025843 h 1486944"/>
                <a:gd name="connsiteX333" fmla="*/ 530196 w 2478245"/>
                <a:gd name="connsiteY333" fmla="*/ 1023938 h 1486944"/>
                <a:gd name="connsiteX334" fmla="*/ 551151 w 2478245"/>
                <a:gd name="connsiteY334" fmla="*/ 1029653 h 1486944"/>
                <a:gd name="connsiteX335" fmla="*/ 544484 w 2478245"/>
                <a:gd name="connsiteY335" fmla="*/ 1021080 h 1486944"/>
                <a:gd name="connsiteX336" fmla="*/ 549246 w 2478245"/>
                <a:gd name="connsiteY336" fmla="*/ 1014413 h 1486944"/>
                <a:gd name="connsiteX337" fmla="*/ 546389 w 2478245"/>
                <a:gd name="connsiteY337" fmla="*/ 1010603 h 1486944"/>
                <a:gd name="connsiteX338" fmla="*/ 539721 w 2478245"/>
                <a:gd name="connsiteY338" fmla="*/ 1008697 h 1486944"/>
                <a:gd name="connsiteX339" fmla="*/ 538769 w 2478245"/>
                <a:gd name="connsiteY339" fmla="*/ 1003935 h 1486944"/>
                <a:gd name="connsiteX340" fmla="*/ 541626 w 2478245"/>
                <a:gd name="connsiteY340" fmla="*/ 1001078 h 1486944"/>
                <a:gd name="connsiteX341" fmla="*/ 547341 w 2478245"/>
                <a:gd name="connsiteY341" fmla="*/ 1000125 h 1486944"/>
                <a:gd name="connsiteX342" fmla="*/ 544484 w 2478245"/>
                <a:gd name="connsiteY342" fmla="*/ 995363 h 1486944"/>
                <a:gd name="connsiteX343" fmla="*/ 547341 w 2478245"/>
                <a:gd name="connsiteY343" fmla="*/ 990600 h 1486944"/>
                <a:gd name="connsiteX344" fmla="*/ 548294 w 2478245"/>
                <a:gd name="connsiteY344" fmla="*/ 986790 h 1486944"/>
                <a:gd name="connsiteX345" fmla="*/ 551151 w 2478245"/>
                <a:gd name="connsiteY345" fmla="*/ 984885 h 1486944"/>
                <a:gd name="connsiteX346" fmla="*/ 551151 w 2478245"/>
                <a:gd name="connsiteY346" fmla="*/ 979170 h 1486944"/>
                <a:gd name="connsiteX347" fmla="*/ 557819 w 2478245"/>
                <a:gd name="connsiteY347" fmla="*/ 982980 h 1486944"/>
                <a:gd name="connsiteX348" fmla="*/ 557819 w 2478245"/>
                <a:gd name="connsiteY348" fmla="*/ 986790 h 1486944"/>
                <a:gd name="connsiteX349" fmla="*/ 559724 w 2478245"/>
                <a:gd name="connsiteY349" fmla="*/ 989647 h 1486944"/>
                <a:gd name="connsiteX350" fmla="*/ 565439 w 2478245"/>
                <a:gd name="connsiteY350" fmla="*/ 995363 h 1486944"/>
                <a:gd name="connsiteX351" fmla="*/ 563534 w 2478245"/>
                <a:gd name="connsiteY351" fmla="*/ 1001078 h 1486944"/>
                <a:gd name="connsiteX352" fmla="*/ 571154 w 2478245"/>
                <a:gd name="connsiteY352" fmla="*/ 1004888 h 1486944"/>
                <a:gd name="connsiteX353" fmla="*/ 572106 w 2478245"/>
                <a:gd name="connsiteY353" fmla="*/ 999172 h 1486944"/>
                <a:gd name="connsiteX354" fmla="*/ 563534 w 2478245"/>
                <a:gd name="connsiteY354" fmla="*/ 987743 h 1486944"/>
                <a:gd name="connsiteX355" fmla="*/ 564486 w 2478245"/>
                <a:gd name="connsiteY355" fmla="*/ 983933 h 1486944"/>
                <a:gd name="connsiteX356" fmla="*/ 568296 w 2478245"/>
                <a:gd name="connsiteY356" fmla="*/ 979170 h 1486944"/>
                <a:gd name="connsiteX357" fmla="*/ 562581 w 2478245"/>
                <a:gd name="connsiteY357" fmla="*/ 977265 h 1486944"/>
                <a:gd name="connsiteX358" fmla="*/ 565439 w 2478245"/>
                <a:gd name="connsiteY358" fmla="*/ 974408 h 1486944"/>
                <a:gd name="connsiteX359" fmla="*/ 576869 w 2478245"/>
                <a:gd name="connsiteY359" fmla="*/ 975360 h 1486944"/>
                <a:gd name="connsiteX360" fmla="*/ 584489 w 2478245"/>
                <a:gd name="connsiteY360" fmla="*/ 980122 h 1486944"/>
                <a:gd name="connsiteX361" fmla="*/ 591156 w 2478245"/>
                <a:gd name="connsiteY361" fmla="*/ 977265 h 1486944"/>
                <a:gd name="connsiteX362" fmla="*/ 594014 w 2478245"/>
                <a:gd name="connsiteY362" fmla="*/ 971550 h 1486944"/>
                <a:gd name="connsiteX363" fmla="*/ 600681 w 2478245"/>
                <a:gd name="connsiteY363" fmla="*/ 973455 h 1486944"/>
                <a:gd name="connsiteX364" fmla="*/ 604491 w 2478245"/>
                <a:gd name="connsiteY364" fmla="*/ 972503 h 1486944"/>
                <a:gd name="connsiteX365" fmla="*/ 605444 w 2478245"/>
                <a:gd name="connsiteY365" fmla="*/ 969645 h 1486944"/>
                <a:gd name="connsiteX366" fmla="*/ 608301 w 2478245"/>
                <a:gd name="connsiteY366" fmla="*/ 967740 h 1486944"/>
                <a:gd name="connsiteX367" fmla="*/ 606396 w 2478245"/>
                <a:gd name="connsiteY367" fmla="*/ 963930 h 1486944"/>
                <a:gd name="connsiteX368" fmla="*/ 612111 w 2478245"/>
                <a:gd name="connsiteY368" fmla="*/ 962025 h 1486944"/>
                <a:gd name="connsiteX369" fmla="*/ 615921 w 2478245"/>
                <a:gd name="connsiteY369" fmla="*/ 959168 h 1486944"/>
                <a:gd name="connsiteX370" fmla="*/ 617826 w 2478245"/>
                <a:gd name="connsiteY370" fmla="*/ 962025 h 1486944"/>
                <a:gd name="connsiteX371" fmla="*/ 614016 w 2478245"/>
                <a:gd name="connsiteY371" fmla="*/ 963930 h 1486944"/>
                <a:gd name="connsiteX372" fmla="*/ 616874 w 2478245"/>
                <a:gd name="connsiteY372" fmla="*/ 966788 h 1486944"/>
                <a:gd name="connsiteX373" fmla="*/ 620684 w 2478245"/>
                <a:gd name="connsiteY373" fmla="*/ 967740 h 1486944"/>
                <a:gd name="connsiteX374" fmla="*/ 628304 w 2478245"/>
                <a:gd name="connsiteY374" fmla="*/ 963930 h 1486944"/>
                <a:gd name="connsiteX375" fmla="*/ 636876 w 2478245"/>
                <a:gd name="connsiteY375" fmla="*/ 968693 h 1486944"/>
                <a:gd name="connsiteX376" fmla="*/ 641639 w 2478245"/>
                <a:gd name="connsiteY376" fmla="*/ 966788 h 1486944"/>
                <a:gd name="connsiteX377" fmla="*/ 649259 w 2478245"/>
                <a:gd name="connsiteY377" fmla="*/ 969645 h 1486944"/>
                <a:gd name="connsiteX378" fmla="*/ 656879 w 2478245"/>
                <a:gd name="connsiteY378" fmla="*/ 971550 h 1486944"/>
                <a:gd name="connsiteX379" fmla="*/ 660689 w 2478245"/>
                <a:gd name="connsiteY379" fmla="*/ 975360 h 1486944"/>
                <a:gd name="connsiteX380" fmla="*/ 668309 w 2478245"/>
                <a:gd name="connsiteY380" fmla="*/ 975360 h 1486944"/>
                <a:gd name="connsiteX381" fmla="*/ 674976 w 2478245"/>
                <a:gd name="connsiteY381" fmla="*/ 977265 h 1486944"/>
                <a:gd name="connsiteX382" fmla="*/ 681644 w 2478245"/>
                <a:gd name="connsiteY382" fmla="*/ 972503 h 1486944"/>
                <a:gd name="connsiteX383" fmla="*/ 699741 w 2478245"/>
                <a:gd name="connsiteY383" fmla="*/ 967740 h 1486944"/>
                <a:gd name="connsiteX384" fmla="*/ 712124 w 2478245"/>
                <a:gd name="connsiteY384" fmla="*/ 970597 h 1486944"/>
                <a:gd name="connsiteX385" fmla="*/ 718791 w 2478245"/>
                <a:gd name="connsiteY385" fmla="*/ 970597 h 1486944"/>
                <a:gd name="connsiteX386" fmla="*/ 742604 w 2478245"/>
                <a:gd name="connsiteY386" fmla="*/ 986790 h 1486944"/>
                <a:gd name="connsiteX387" fmla="*/ 745461 w 2478245"/>
                <a:gd name="connsiteY387" fmla="*/ 991553 h 1486944"/>
                <a:gd name="connsiteX388" fmla="*/ 745461 w 2478245"/>
                <a:gd name="connsiteY388" fmla="*/ 1000125 h 1486944"/>
                <a:gd name="connsiteX389" fmla="*/ 747366 w 2478245"/>
                <a:gd name="connsiteY389" fmla="*/ 1011555 h 1486944"/>
                <a:gd name="connsiteX390" fmla="*/ 753081 w 2478245"/>
                <a:gd name="connsiteY390" fmla="*/ 1002030 h 1486944"/>
                <a:gd name="connsiteX391" fmla="*/ 757844 w 2478245"/>
                <a:gd name="connsiteY391" fmla="*/ 998220 h 1486944"/>
                <a:gd name="connsiteX392" fmla="*/ 762606 w 2478245"/>
                <a:gd name="connsiteY392" fmla="*/ 995363 h 1486944"/>
                <a:gd name="connsiteX393" fmla="*/ 766416 w 2478245"/>
                <a:gd name="connsiteY393" fmla="*/ 1002030 h 1486944"/>
                <a:gd name="connsiteX394" fmla="*/ 758796 w 2478245"/>
                <a:gd name="connsiteY394" fmla="*/ 1010603 h 1486944"/>
                <a:gd name="connsiteX395" fmla="*/ 761654 w 2478245"/>
                <a:gd name="connsiteY395" fmla="*/ 1013460 h 1486944"/>
                <a:gd name="connsiteX396" fmla="*/ 764511 w 2478245"/>
                <a:gd name="connsiteY396" fmla="*/ 1009650 h 1486944"/>
                <a:gd name="connsiteX397" fmla="*/ 770226 w 2478245"/>
                <a:gd name="connsiteY397" fmla="*/ 1011555 h 1486944"/>
                <a:gd name="connsiteX398" fmla="*/ 769274 w 2478245"/>
                <a:gd name="connsiteY398" fmla="*/ 1007745 h 1486944"/>
                <a:gd name="connsiteX399" fmla="*/ 769274 w 2478245"/>
                <a:gd name="connsiteY399" fmla="*/ 999172 h 1486944"/>
                <a:gd name="connsiteX400" fmla="*/ 771179 w 2478245"/>
                <a:gd name="connsiteY400" fmla="*/ 993458 h 1486944"/>
                <a:gd name="connsiteX401" fmla="*/ 775941 w 2478245"/>
                <a:gd name="connsiteY401" fmla="*/ 990600 h 1486944"/>
                <a:gd name="connsiteX402" fmla="*/ 779751 w 2478245"/>
                <a:gd name="connsiteY402" fmla="*/ 990600 h 1486944"/>
                <a:gd name="connsiteX403" fmla="*/ 783561 w 2478245"/>
                <a:gd name="connsiteY403" fmla="*/ 989647 h 1486944"/>
                <a:gd name="connsiteX404" fmla="*/ 789276 w 2478245"/>
                <a:gd name="connsiteY404" fmla="*/ 992505 h 1486944"/>
                <a:gd name="connsiteX405" fmla="*/ 794991 w 2478245"/>
                <a:gd name="connsiteY405" fmla="*/ 988695 h 1486944"/>
                <a:gd name="connsiteX406" fmla="*/ 799754 w 2478245"/>
                <a:gd name="connsiteY406" fmla="*/ 998220 h 1486944"/>
                <a:gd name="connsiteX407" fmla="*/ 803564 w 2478245"/>
                <a:gd name="connsiteY407" fmla="*/ 1002030 h 1486944"/>
                <a:gd name="connsiteX408" fmla="*/ 805469 w 2478245"/>
                <a:gd name="connsiteY408" fmla="*/ 997268 h 1486944"/>
                <a:gd name="connsiteX409" fmla="*/ 803564 w 2478245"/>
                <a:gd name="connsiteY409" fmla="*/ 989647 h 1486944"/>
                <a:gd name="connsiteX410" fmla="*/ 804516 w 2478245"/>
                <a:gd name="connsiteY410" fmla="*/ 988695 h 1486944"/>
                <a:gd name="connsiteX411" fmla="*/ 813089 w 2478245"/>
                <a:gd name="connsiteY411" fmla="*/ 990600 h 1486944"/>
                <a:gd name="connsiteX412" fmla="*/ 819756 w 2478245"/>
                <a:gd name="connsiteY412" fmla="*/ 987743 h 1486944"/>
                <a:gd name="connsiteX413" fmla="*/ 825471 w 2478245"/>
                <a:gd name="connsiteY413" fmla="*/ 986790 h 1486944"/>
                <a:gd name="connsiteX414" fmla="*/ 831186 w 2478245"/>
                <a:gd name="connsiteY414" fmla="*/ 982028 h 1486944"/>
                <a:gd name="connsiteX415" fmla="*/ 842616 w 2478245"/>
                <a:gd name="connsiteY415" fmla="*/ 982028 h 1486944"/>
                <a:gd name="connsiteX416" fmla="*/ 847379 w 2478245"/>
                <a:gd name="connsiteY416" fmla="*/ 984885 h 1486944"/>
                <a:gd name="connsiteX417" fmla="*/ 854046 w 2478245"/>
                <a:gd name="connsiteY417" fmla="*/ 984885 h 1486944"/>
                <a:gd name="connsiteX418" fmla="*/ 858809 w 2478245"/>
                <a:gd name="connsiteY418" fmla="*/ 987743 h 1486944"/>
                <a:gd name="connsiteX419" fmla="*/ 871191 w 2478245"/>
                <a:gd name="connsiteY419" fmla="*/ 984885 h 1486944"/>
                <a:gd name="connsiteX420" fmla="*/ 875954 w 2478245"/>
                <a:gd name="connsiteY420" fmla="*/ 983933 h 1486944"/>
                <a:gd name="connsiteX421" fmla="*/ 884526 w 2478245"/>
                <a:gd name="connsiteY421" fmla="*/ 991553 h 1486944"/>
                <a:gd name="connsiteX422" fmla="*/ 895004 w 2478245"/>
                <a:gd name="connsiteY422" fmla="*/ 999172 h 1486944"/>
                <a:gd name="connsiteX423" fmla="*/ 900719 w 2478245"/>
                <a:gd name="connsiteY423" fmla="*/ 1012508 h 1486944"/>
                <a:gd name="connsiteX424" fmla="*/ 903576 w 2478245"/>
                <a:gd name="connsiteY424" fmla="*/ 1022033 h 1486944"/>
                <a:gd name="connsiteX425" fmla="*/ 904529 w 2478245"/>
                <a:gd name="connsiteY425" fmla="*/ 1035368 h 1486944"/>
                <a:gd name="connsiteX426" fmla="*/ 907386 w 2478245"/>
                <a:gd name="connsiteY426" fmla="*/ 1048703 h 1486944"/>
                <a:gd name="connsiteX427" fmla="*/ 911196 w 2478245"/>
                <a:gd name="connsiteY427" fmla="*/ 1059180 h 1486944"/>
                <a:gd name="connsiteX428" fmla="*/ 916911 w 2478245"/>
                <a:gd name="connsiteY428" fmla="*/ 1060133 h 1486944"/>
                <a:gd name="connsiteX429" fmla="*/ 918816 w 2478245"/>
                <a:gd name="connsiteY429" fmla="*/ 1062038 h 1486944"/>
                <a:gd name="connsiteX430" fmla="*/ 921674 w 2478245"/>
                <a:gd name="connsiteY430" fmla="*/ 1071563 h 1486944"/>
                <a:gd name="connsiteX431" fmla="*/ 930246 w 2478245"/>
                <a:gd name="connsiteY431" fmla="*/ 1077278 h 1486944"/>
                <a:gd name="connsiteX432" fmla="*/ 935009 w 2478245"/>
                <a:gd name="connsiteY432" fmla="*/ 1085850 h 1486944"/>
                <a:gd name="connsiteX433" fmla="*/ 941676 w 2478245"/>
                <a:gd name="connsiteY433" fmla="*/ 1091565 h 1486944"/>
                <a:gd name="connsiteX434" fmla="*/ 942629 w 2478245"/>
                <a:gd name="connsiteY434" fmla="*/ 1097280 h 1486944"/>
                <a:gd name="connsiteX435" fmla="*/ 950249 w 2478245"/>
                <a:gd name="connsiteY435" fmla="*/ 1106805 h 1486944"/>
                <a:gd name="connsiteX436" fmla="*/ 950249 w 2478245"/>
                <a:gd name="connsiteY436" fmla="*/ 1115378 h 1486944"/>
                <a:gd name="connsiteX437" fmla="*/ 959774 w 2478245"/>
                <a:gd name="connsiteY437" fmla="*/ 1127760 h 1486944"/>
                <a:gd name="connsiteX438" fmla="*/ 959774 w 2478245"/>
                <a:gd name="connsiteY438" fmla="*/ 1136333 h 1486944"/>
                <a:gd name="connsiteX439" fmla="*/ 944534 w 2478245"/>
                <a:gd name="connsiteY439" fmla="*/ 1151573 h 1486944"/>
                <a:gd name="connsiteX440" fmla="*/ 946439 w 2478245"/>
                <a:gd name="connsiteY440" fmla="*/ 1157288 h 1486944"/>
                <a:gd name="connsiteX441" fmla="*/ 942629 w 2478245"/>
                <a:gd name="connsiteY441" fmla="*/ 1161098 h 1486944"/>
                <a:gd name="connsiteX442" fmla="*/ 941676 w 2478245"/>
                <a:gd name="connsiteY442" fmla="*/ 1166813 h 1486944"/>
                <a:gd name="connsiteX443" fmla="*/ 935961 w 2478245"/>
                <a:gd name="connsiteY443" fmla="*/ 1183958 h 1486944"/>
                <a:gd name="connsiteX444" fmla="*/ 941676 w 2478245"/>
                <a:gd name="connsiteY444" fmla="*/ 1186815 h 1486944"/>
                <a:gd name="connsiteX445" fmla="*/ 946439 w 2478245"/>
                <a:gd name="connsiteY445" fmla="*/ 1186815 h 1486944"/>
                <a:gd name="connsiteX446" fmla="*/ 949296 w 2478245"/>
                <a:gd name="connsiteY446" fmla="*/ 1192530 h 1486944"/>
                <a:gd name="connsiteX447" fmla="*/ 957869 w 2478245"/>
                <a:gd name="connsiteY447" fmla="*/ 1200150 h 1486944"/>
                <a:gd name="connsiteX448" fmla="*/ 958821 w 2478245"/>
                <a:gd name="connsiteY448" fmla="*/ 1214438 h 1486944"/>
                <a:gd name="connsiteX449" fmla="*/ 965489 w 2478245"/>
                <a:gd name="connsiteY449" fmla="*/ 1227773 h 1486944"/>
                <a:gd name="connsiteX450" fmla="*/ 966441 w 2478245"/>
                <a:gd name="connsiteY450" fmla="*/ 1237298 h 1486944"/>
                <a:gd name="connsiteX451" fmla="*/ 960726 w 2478245"/>
                <a:gd name="connsiteY451" fmla="*/ 1228725 h 1486944"/>
                <a:gd name="connsiteX452" fmla="*/ 958821 w 2478245"/>
                <a:gd name="connsiteY452" fmla="*/ 1230630 h 1486944"/>
                <a:gd name="connsiteX453" fmla="*/ 971204 w 2478245"/>
                <a:gd name="connsiteY453" fmla="*/ 1263968 h 1486944"/>
                <a:gd name="connsiteX454" fmla="*/ 967394 w 2478245"/>
                <a:gd name="connsiteY454" fmla="*/ 1271588 h 1486944"/>
                <a:gd name="connsiteX455" fmla="*/ 951201 w 2478245"/>
                <a:gd name="connsiteY455" fmla="*/ 1278255 h 1486944"/>
                <a:gd name="connsiteX456" fmla="*/ 939771 w 2478245"/>
                <a:gd name="connsiteY456" fmla="*/ 1276350 h 1486944"/>
                <a:gd name="connsiteX457" fmla="*/ 945486 w 2478245"/>
                <a:gd name="connsiteY457" fmla="*/ 1282065 h 1486944"/>
                <a:gd name="connsiteX458" fmla="*/ 956916 w 2478245"/>
                <a:gd name="connsiteY458" fmla="*/ 1283018 h 1486944"/>
                <a:gd name="connsiteX459" fmla="*/ 964536 w 2478245"/>
                <a:gd name="connsiteY459" fmla="*/ 1290638 h 1486944"/>
                <a:gd name="connsiteX460" fmla="*/ 971204 w 2478245"/>
                <a:gd name="connsiteY460" fmla="*/ 1289685 h 1486944"/>
                <a:gd name="connsiteX461" fmla="*/ 975966 w 2478245"/>
                <a:gd name="connsiteY461" fmla="*/ 1305878 h 1486944"/>
                <a:gd name="connsiteX462" fmla="*/ 975966 w 2478245"/>
                <a:gd name="connsiteY462" fmla="*/ 1314450 h 1486944"/>
                <a:gd name="connsiteX463" fmla="*/ 968346 w 2478245"/>
                <a:gd name="connsiteY463" fmla="*/ 1321118 h 1486944"/>
                <a:gd name="connsiteX464" fmla="*/ 955964 w 2478245"/>
                <a:gd name="connsiteY464" fmla="*/ 1328738 h 1486944"/>
                <a:gd name="connsiteX465" fmla="*/ 964536 w 2478245"/>
                <a:gd name="connsiteY465" fmla="*/ 1343978 h 1486944"/>
                <a:gd name="connsiteX466" fmla="*/ 963584 w 2478245"/>
                <a:gd name="connsiteY466" fmla="*/ 1351598 h 1486944"/>
                <a:gd name="connsiteX467" fmla="*/ 953106 w 2478245"/>
                <a:gd name="connsiteY467" fmla="*/ 1357313 h 1486944"/>
                <a:gd name="connsiteX468" fmla="*/ 958821 w 2478245"/>
                <a:gd name="connsiteY468" fmla="*/ 1366838 h 1486944"/>
                <a:gd name="connsiteX469" fmla="*/ 966441 w 2478245"/>
                <a:gd name="connsiteY469" fmla="*/ 1363028 h 1486944"/>
                <a:gd name="connsiteX470" fmla="*/ 970251 w 2478245"/>
                <a:gd name="connsiteY470" fmla="*/ 1363980 h 1486944"/>
                <a:gd name="connsiteX471" fmla="*/ 969299 w 2478245"/>
                <a:gd name="connsiteY471" fmla="*/ 1367790 h 1486944"/>
                <a:gd name="connsiteX472" fmla="*/ 962631 w 2478245"/>
                <a:gd name="connsiteY472" fmla="*/ 1372553 h 1486944"/>
                <a:gd name="connsiteX473" fmla="*/ 968346 w 2478245"/>
                <a:gd name="connsiteY473" fmla="*/ 1376363 h 1486944"/>
                <a:gd name="connsiteX474" fmla="*/ 973109 w 2478245"/>
                <a:gd name="connsiteY474" fmla="*/ 1386840 h 1486944"/>
                <a:gd name="connsiteX475" fmla="*/ 970251 w 2478245"/>
                <a:gd name="connsiteY475" fmla="*/ 1405890 h 1486944"/>
                <a:gd name="connsiteX476" fmla="*/ 977871 w 2478245"/>
                <a:gd name="connsiteY476" fmla="*/ 1404938 h 1486944"/>
                <a:gd name="connsiteX477" fmla="*/ 985491 w 2478245"/>
                <a:gd name="connsiteY477" fmla="*/ 1410653 h 1486944"/>
                <a:gd name="connsiteX478" fmla="*/ 994064 w 2478245"/>
                <a:gd name="connsiteY478" fmla="*/ 1411605 h 1486944"/>
                <a:gd name="connsiteX479" fmla="*/ 991206 w 2478245"/>
                <a:gd name="connsiteY479" fmla="*/ 1426845 h 1486944"/>
                <a:gd name="connsiteX480" fmla="*/ 995016 w 2478245"/>
                <a:gd name="connsiteY480" fmla="*/ 1432560 h 1486944"/>
                <a:gd name="connsiteX481" fmla="*/ 992159 w 2478245"/>
                <a:gd name="connsiteY481" fmla="*/ 1444943 h 1486944"/>
                <a:gd name="connsiteX482" fmla="*/ 995016 w 2478245"/>
                <a:gd name="connsiteY482" fmla="*/ 1448753 h 1486944"/>
                <a:gd name="connsiteX483" fmla="*/ 1004541 w 2478245"/>
                <a:gd name="connsiteY483" fmla="*/ 1454468 h 1486944"/>
                <a:gd name="connsiteX484" fmla="*/ 1003589 w 2478245"/>
                <a:gd name="connsiteY484" fmla="*/ 1463040 h 1486944"/>
                <a:gd name="connsiteX485" fmla="*/ 998826 w 2478245"/>
                <a:gd name="connsiteY485" fmla="*/ 1467803 h 1486944"/>
                <a:gd name="connsiteX486" fmla="*/ 997874 w 2478245"/>
                <a:gd name="connsiteY486" fmla="*/ 1469708 h 1486944"/>
                <a:gd name="connsiteX487" fmla="*/ 999779 w 2478245"/>
                <a:gd name="connsiteY487" fmla="*/ 1478280 h 1486944"/>
                <a:gd name="connsiteX488" fmla="*/ 995016 w 2478245"/>
                <a:gd name="connsiteY488" fmla="*/ 1486853 h 1486944"/>
                <a:gd name="connsiteX489" fmla="*/ 992159 w 2478245"/>
                <a:gd name="connsiteY489" fmla="*/ 1480185 h 1486944"/>
                <a:gd name="connsiteX490" fmla="*/ 992159 w 2478245"/>
                <a:gd name="connsiteY490" fmla="*/ 1474470 h 1486944"/>
                <a:gd name="connsiteX491" fmla="*/ 987396 w 2478245"/>
                <a:gd name="connsiteY491" fmla="*/ 1471613 h 1486944"/>
                <a:gd name="connsiteX492" fmla="*/ 979776 w 2478245"/>
                <a:gd name="connsiteY492" fmla="*/ 1477328 h 1486944"/>
                <a:gd name="connsiteX493" fmla="*/ 978824 w 2478245"/>
                <a:gd name="connsiteY493" fmla="*/ 1469708 h 1486944"/>
                <a:gd name="connsiteX494" fmla="*/ 975966 w 2478245"/>
                <a:gd name="connsiteY494" fmla="*/ 1468755 h 1486944"/>
                <a:gd name="connsiteX495" fmla="*/ 972156 w 2478245"/>
                <a:gd name="connsiteY495" fmla="*/ 1475423 h 1486944"/>
                <a:gd name="connsiteX496" fmla="*/ 965489 w 2478245"/>
                <a:gd name="connsiteY496" fmla="*/ 1467803 h 1486944"/>
                <a:gd name="connsiteX497" fmla="*/ 957869 w 2478245"/>
                <a:gd name="connsiteY497" fmla="*/ 1463040 h 1486944"/>
                <a:gd name="connsiteX498" fmla="*/ 953106 w 2478245"/>
                <a:gd name="connsiteY498" fmla="*/ 1457325 h 1486944"/>
                <a:gd name="connsiteX499" fmla="*/ 951201 w 2478245"/>
                <a:gd name="connsiteY499" fmla="*/ 1449705 h 1486944"/>
                <a:gd name="connsiteX500" fmla="*/ 945486 w 2478245"/>
                <a:gd name="connsiteY500" fmla="*/ 1451610 h 1486944"/>
                <a:gd name="connsiteX501" fmla="*/ 937866 w 2478245"/>
                <a:gd name="connsiteY501" fmla="*/ 1446848 h 1486944"/>
                <a:gd name="connsiteX502" fmla="*/ 941676 w 2478245"/>
                <a:gd name="connsiteY502" fmla="*/ 1440180 h 1486944"/>
                <a:gd name="connsiteX503" fmla="*/ 934056 w 2478245"/>
                <a:gd name="connsiteY503" fmla="*/ 1441133 h 1486944"/>
                <a:gd name="connsiteX504" fmla="*/ 932151 w 2478245"/>
                <a:gd name="connsiteY504" fmla="*/ 1436370 h 1486944"/>
                <a:gd name="connsiteX505" fmla="*/ 928341 w 2478245"/>
                <a:gd name="connsiteY505" fmla="*/ 1435418 h 1486944"/>
                <a:gd name="connsiteX506" fmla="*/ 923579 w 2478245"/>
                <a:gd name="connsiteY506" fmla="*/ 1440180 h 1486944"/>
                <a:gd name="connsiteX507" fmla="*/ 920721 w 2478245"/>
                <a:gd name="connsiteY507" fmla="*/ 1428750 h 1486944"/>
                <a:gd name="connsiteX508" fmla="*/ 931199 w 2478245"/>
                <a:gd name="connsiteY508" fmla="*/ 1430655 h 1486944"/>
                <a:gd name="connsiteX509" fmla="*/ 926436 w 2478245"/>
                <a:gd name="connsiteY509" fmla="*/ 1411605 h 1486944"/>
                <a:gd name="connsiteX510" fmla="*/ 914054 w 2478245"/>
                <a:gd name="connsiteY510" fmla="*/ 1403033 h 1486944"/>
                <a:gd name="connsiteX511" fmla="*/ 911196 w 2478245"/>
                <a:gd name="connsiteY511" fmla="*/ 1391603 h 1486944"/>
                <a:gd name="connsiteX512" fmla="*/ 906434 w 2478245"/>
                <a:gd name="connsiteY512" fmla="*/ 1390650 h 1486944"/>
                <a:gd name="connsiteX513" fmla="*/ 903576 w 2478245"/>
                <a:gd name="connsiteY513" fmla="*/ 1389698 h 1486944"/>
                <a:gd name="connsiteX514" fmla="*/ 897861 w 2478245"/>
                <a:gd name="connsiteY514" fmla="*/ 1392555 h 1486944"/>
                <a:gd name="connsiteX515" fmla="*/ 895004 w 2478245"/>
                <a:gd name="connsiteY515" fmla="*/ 1390650 h 1486944"/>
                <a:gd name="connsiteX516" fmla="*/ 878811 w 2478245"/>
                <a:gd name="connsiteY516" fmla="*/ 1369695 h 1486944"/>
                <a:gd name="connsiteX517" fmla="*/ 866429 w 2478245"/>
                <a:gd name="connsiteY517" fmla="*/ 1362075 h 1486944"/>
                <a:gd name="connsiteX518" fmla="*/ 867381 w 2478245"/>
                <a:gd name="connsiteY518" fmla="*/ 1352550 h 1486944"/>
                <a:gd name="connsiteX519" fmla="*/ 862619 w 2478245"/>
                <a:gd name="connsiteY519" fmla="*/ 1345883 h 1486944"/>
                <a:gd name="connsiteX520" fmla="*/ 853094 w 2478245"/>
                <a:gd name="connsiteY520" fmla="*/ 1331595 h 1486944"/>
                <a:gd name="connsiteX521" fmla="*/ 854999 w 2478245"/>
                <a:gd name="connsiteY521" fmla="*/ 1321118 h 1486944"/>
                <a:gd name="connsiteX522" fmla="*/ 846426 w 2478245"/>
                <a:gd name="connsiteY522" fmla="*/ 1311593 h 1486944"/>
                <a:gd name="connsiteX523" fmla="*/ 833091 w 2478245"/>
                <a:gd name="connsiteY523" fmla="*/ 1303020 h 1486944"/>
                <a:gd name="connsiteX524" fmla="*/ 828329 w 2478245"/>
                <a:gd name="connsiteY524" fmla="*/ 1295400 h 1486944"/>
                <a:gd name="connsiteX525" fmla="*/ 821661 w 2478245"/>
                <a:gd name="connsiteY525" fmla="*/ 1289685 h 1486944"/>
                <a:gd name="connsiteX526" fmla="*/ 814994 w 2478245"/>
                <a:gd name="connsiteY526" fmla="*/ 1278255 h 1486944"/>
                <a:gd name="connsiteX527" fmla="*/ 811184 w 2478245"/>
                <a:gd name="connsiteY527" fmla="*/ 1275398 h 1486944"/>
                <a:gd name="connsiteX528" fmla="*/ 809279 w 2478245"/>
                <a:gd name="connsiteY528" fmla="*/ 1266825 h 1486944"/>
                <a:gd name="connsiteX529" fmla="*/ 799754 w 2478245"/>
                <a:gd name="connsiteY529" fmla="*/ 1261110 h 1486944"/>
                <a:gd name="connsiteX530" fmla="*/ 793086 w 2478245"/>
                <a:gd name="connsiteY530" fmla="*/ 1246823 h 1486944"/>
                <a:gd name="connsiteX531" fmla="*/ 785466 w 2478245"/>
                <a:gd name="connsiteY531" fmla="*/ 1242060 h 1486944"/>
                <a:gd name="connsiteX532" fmla="*/ 780704 w 2478245"/>
                <a:gd name="connsiteY532" fmla="*/ 1232535 h 1486944"/>
                <a:gd name="connsiteX533" fmla="*/ 773084 w 2478245"/>
                <a:gd name="connsiteY533" fmla="*/ 1226820 h 1486944"/>
                <a:gd name="connsiteX534" fmla="*/ 765464 w 2478245"/>
                <a:gd name="connsiteY534" fmla="*/ 1217295 h 1486944"/>
                <a:gd name="connsiteX535" fmla="*/ 757844 w 2478245"/>
                <a:gd name="connsiteY535" fmla="*/ 1209675 h 1486944"/>
                <a:gd name="connsiteX536" fmla="*/ 742604 w 2478245"/>
                <a:gd name="connsiteY536" fmla="*/ 1201103 h 1486944"/>
                <a:gd name="connsiteX537" fmla="*/ 724506 w 2478245"/>
                <a:gd name="connsiteY537" fmla="*/ 1201103 h 1486944"/>
                <a:gd name="connsiteX538" fmla="*/ 712124 w 2478245"/>
                <a:gd name="connsiteY538" fmla="*/ 1200150 h 1486944"/>
                <a:gd name="connsiteX539" fmla="*/ 700694 w 2478245"/>
                <a:gd name="connsiteY539" fmla="*/ 1198245 h 1486944"/>
                <a:gd name="connsiteX540" fmla="*/ 695931 w 2478245"/>
                <a:gd name="connsiteY540" fmla="*/ 1193483 h 1486944"/>
                <a:gd name="connsiteX541" fmla="*/ 689264 w 2478245"/>
                <a:gd name="connsiteY541" fmla="*/ 1192530 h 1486944"/>
                <a:gd name="connsiteX542" fmla="*/ 679739 w 2478245"/>
                <a:gd name="connsiteY542" fmla="*/ 1183005 h 1486944"/>
                <a:gd name="connsiteX543" fmla="*/ 666404 w 2478245"/>
                <a:gd name="connsiteY543" fmla="*/ 1177290 h 1486944"/>
                <a:gd name="connsiteX544" fmla="*/ 660689 w 2478245"/>
                <a:gd name="connsiteY544" fmla="*/ 1173480 h 1486944"/>
                <a:gd name="connsiteX545" fmla="*/ 653069 w 2478245"/>
                <a:gd name="connsiteY545" fmla="*/ 1172528 h 1486944"/>
                <a:gd name="connsiteX546" fmla="*/ 647354 w 2478245"/>
                <a:gd name="connsiteY546" fmla="*/ 1166813 h 1486944"/>
                <a:gd name="connsiteX547" fmla="*/ 641639 w 2478245"/>
                <a:gd name="connsiteY547" fmla="*/ 1164908 h 1486944"/>
                <a:gd name="connsiteX548" fmla="*/ 636876 w 2478245"/>
                <a:gd name="connsiteY548" fmla="*/ 1160145 h 1486944"/>
                <a:gd name="connsiteX549" fmla="*/ 632114 w 2478245"/>
                <a:gd name="connsiteY549" fmla="*/ 1158240 h 1486944"/>
                <a:gd name="connsiteX550" fmla="*/ 622589 w 2478245"/>
                <a:gd name="connsiteY550" fmla="*/ 1152525 h 1486944"/>
                <a:gd name="connsiteX551" fmla="*/ 604491 w 2478245"/>
                <a:gd name="connsiteY551" fmla="*/ 1149668 h 1486944"/>
                <a:gd name="connsiteX552" fmla="*/ 604491 w 2478245"/>
                <a:gd name="connsiteY552" fmla="*/ 1144905 h 1486944"/>
                <a:gd name="connsiteX553" fmla="*/ 595919 w 2478245"/>
                <a:gd name="connsiteY553" fmla="*/ 1140143 h 1486944"/>
                <a:gd name="connsiteX554" fmla="*/ 592109 w 2478245"/>
                <a:gd name="connsiteY554" fmla="*/ 1124903 h 1486944"/>
                <a:gd name="connsiteX555" fmla="*/ 591156 w 2478245"/>
                <a:gd name="connsiteY555" fmla="*/ 1119188 h 1486944"/>
                <a:gd name="connsiteX556" fmla="*/ 585441 w 2478245"/>
                <a:gd name="connsiteY556" fmla="*/ 1122045 h 1486944"/>
                <a:gd name="connsiteX557" fmla="*/ 581631 w 2478245"/>
                <a:gd name="connsiteY557" fmla="*/ 1116330 h 1486944"/>
                <a:gd name="connsiteX558" fmla="*/ 575916 w 2478245"/>
                <a:gd name="connsiteY558" fmla="*/ 1113473 h 1486944"/>
                <a:gd name="connsiteX559" fmla="*/ 575916 w 2478245"/>
                <a:gd name="connsiteY559" fmla="*/ 1106805 h 1486944"/>
                <a:gd name="connsiteX560" fmla="*/ 565439 w 2478245"/>
                <a:gd name="connsiteY560" fmla="*/ 1091565 h 1486944"/>
                <a:gd name="connsiteX561" fmla="*/ 570201 w 2478245"/>
                <a:gd name="connsiteY561" fmla="*/ 1084898 h 1486944"/>
                <a:gd name="connsiteX562" fmla="*/ 569249 w 2478245"/>
                <a:gd name="connsiteY562" fmla="*/ 1082993 h 1486944"/>
                <a:gd name="connsiteX563" fmla="*/ 568296 w 2478245"/>
                <a:gd name="connsiteY563" fmla="*/ 1077278 h 1486944"/>
                <a:gd name="connsiteX564" fmla="*/ 563534 w 2478245"/>
                <a:gd name="connsiteY564" fmla="*/ 1071563 h 1486944"/>
                <a:gd name="connsiteX565" fmla="*/ 567344 w 2478245"/>
                <a:gd name="connsiteY565" fmla="*/ 1066800 h 1486944"/>
                <a:gd name="connsiteX566" fmla="*/ 566391 w 2478245"/>
                <a:gd name="connsiteY566" fmla="*/ 1062990 h 1486944"/>
                <a:gd name="connsiteX567" fmla="*/ 566391 w 2478245"/>
                <a:gd name="connsiteY567" fmla="*/ 1060133 h 1486944"/>
                <a:gd name="connsiteX568" fmla="*/ 560676 w 2478245"/>
                <a:gd name="connsiteY568" fmla="*/ 1057275 h 1486944"/>
                <a:gd name="connsiteX569" fmla="*/ 553056 w 2478245"/>
                <a:gd name="connsiteY569" fmla="*/ 1049655 h 1486944"/>
                <a:gd name="connsiteX570" fmla="*/ 551151 w 2478245"/>
                <a:gd name="connsiteY570" fmla="*/ 1044893 h 1486944"/>
                <a:gd name="connsiteX571" fmla="*/ 535911 w 2478245"/>
                <a:gd name="connsiteY571" fmla="*/ 1033463 h 1486944"/>
                <a:gd name="connsiteX572" fmla="*/ 530196 w 2478245"/>
                <a:gd name="connsiteY572" fmla="*/ 1026795 h 1486944"/>
                <a:gd name="connsiteX573" fmla="*/ 522576 w 2478245"/>
                <a:gd name="connsiteY573" fmla="*/ 1032510 h 1486944"/>
                <a:gd name="connsiteX574" fmla="*/ 521624 w 2478245"/>
                <a:gd name="connsiteY574" fmla="*/ 1038225 h 1486944"/>
                <a:gd name="connsiteX575" fmla="*/ 526386 w 2478245"/>
                <a:gd name="connsiteY575" fmla="*/ 1043940 h 1486944"/>
                <a:gd name="connsiteX576" fmla="*/ 520671 w 2478245"/>
                <a:gd name="connsiteY576" fmla="*/ 1046797 h 1486944"/>
                <a:gd name="connsiteX577" fmla="*/ 510194 w 2478245"/>
                <a:gd name="connsiteY577" fmla="*/ 1043940 h 1486944"/>
                <a:gd name="connsiteX578" fmla="*/ 502574 w 2478245"/>
                <a:gd name="connsiteY578" fmla="*/ 1047750 h 1486944"/>
                <a:gd name="connsiteX579" fmla="*/ 494001 w 2478245"/>
                <a:gd name="connsiteY579" fmla="*/ 1041083 h 1486944"/>
                <a:gd name="connsiteX580" fmla="*/ 485429 w 2478245"/>
                <a:gd name="connsiteY580" fmla="*/ 1038225 h 1486944"/>
                <a:gd name="connsiteX581" fmla="*/ 479714 w 2478245"/>
                <a:gd name="connsiteY581" fmla="*/ 1037272 h 1486944"/>
                <a:gd name="connsiteX582" fmla="*/ 468284 w 2478245"/>
                <a:gd name="connsiteY582" fmla="*/ 1030605 h 1486944"/>
                <a:gd name="connsiteX583" fmla="*/ 453044 w 2478245"/>
                <a:gd name="connsiteY583" fmla="*/ 1024890 h 1486944"/>
                <a:gd name="connsiteX584" fmla="*/ 452091 w 2478245"/>
                <a:gd name="connsiteY584" fmla="*/ 1021080 h 1486944"/>
                <a:gd name="connsiteX585" fmla="*/ 450186 w 2478245"/>
                <a:gd name="connsiteY585" fmla="*/ 1022985 h 1486944"/>
                <a:gd name="connsiteX586" fmla="*/ 445424 w 2478245"/>
                <a:gd name="connsiteY586" fmla="*/ 1026795 h 1486944"/>
                <a:gd name="connsiteX587" fmla="*/ 438756 w 2478245"/>
                <a:gd name="connsiteY587" fmla="*/ 1028700 h 1486944"/>
                <a:gd name="connsiteX588" fmla="*/ 428279 w 2478245"/>
                <a:gd name="connsiteY588" fmla="*/ 1028700 h 1486944"/>
                <a:gd name="connsiteX589" fmla="*/ 426374 w 2478245"/>
                <a:gd name="connsiteY589" fmla="*/ 1028700 h 1486944"/>
                <a:gd name="connsiteX590" fmla="*/ 418754 w 2478245"/>
                <a:gd name="connsiteY590" fmla="*/ 1027747 h 1486944"/>
                <a:gd name="connsiteX591" fmla="*/ 396846 w 2478245"/>
                <a:gd name="connsiteY591" fmla="*/ 1020128 h 1486944"/>
                <a:gd name="connsiteX592" fmla="*/ 388274 w 2478245"/>
                <a:gd name="connsiteY592" fmla="*/ 1032510 h 1486944"/>
                <a:gd name="connsiteX593" fmla="*/ 377796 w 2478245"/>
                <a:gd name="connsiteY593" fmla="*/ 1032510 h 1486944"/>
                <a:gd name="connsiteX594" fmla="*/ 359699 w 2478245"/>
                <a:gd name="connsiteY594" fmla="*/ 1034415 h 1486944"/>
                <a:gd name="connsiteX595" fmla="*/ 353984 w 2478245"/>
                <a:gd name="connsiteY595" fmla="*/ 1031558 h 1486944"/>
                <a:gd name="connsiteX596" fmla="*/ 345411 w 2478245"/>
                <a:gd name="connsiteY596" fmla="*/ 1032510 h 1486944"/>
                <a:gd name="connsiteX597" fmla="*/ 338744 w 2478245"/>
                <a:gd name="connsiteY597" fmla="*/ 1031558 h 1486944"/>
                <a:gd name="connsiteX598" fmla="*/ 333029 w 2478245"/>
                <a:gd name="connsiteY598" fmla="*/ 1026795 h 1486944"/>
                <a:gd name="connsiteX599" fmla="*/ 327314 w 2478245"/>
                <a:gd name="connsiteY599" fmla="*/ 1028700 h 1486944"/>
                <a:gd name="connsiteX600" fmla="*/ 317789 w 2478245"/>
                <a:gd name="connsiteY600" fmla="*/ 1021080 h 1486944"/>
                <a:gd name="connsiteX601" fmla="*/ 316836 w 2478245"/>
                <a:gd name="connsiteY601" fmla="*/ 1012508 h 1486944"/>
                <a:gd name="connsiteX602" fmla="*/ 305406 w 2478245"/>
                <a:gd name="connsiteY602" fmla="*/ 1001078 h 1486944"/>
                <a:gd name="connsiteX603" fmla="*/ 293976 w 2478245"/>
                <a:gd name="connsiteY603" fmla="*/ 997268 h 1486944"/>
                <a:gd name="connsiteX604" fmla="*/ 286356 w 2478245"/>
                <a:gd name="connsiteY604" fmla="*/ 990600 h 1486944"/>
                <a:gd name="connsiteX605" fmla="*/ 277784 w 2478245"/>
                <a:gd name="connsiteY605" fmla="*/ 987743 h 1486944"/>
                <a:gd name="connsiteX606" fmla="*/ 273021 w 2478245"/>
                <a:gd name="connsiteY606" fmla="*/ 982028 h 1486944"/>
                <a:gd name="connsiteX607" fmla="*/ 269211 w 2478245"/>
                <a:gd name="connsiteY607" fmla="*/ 980122 h 1486944"/>
                <a:gd name="connsiteX608" fmla="*/ 264449 w 2478245"/>
                <a:gd name="connsiteY608" fmla="*/ 976313 h 1486944"/>
                <a:gd name="connsiteX609" fmla="*/ 256829 w 2478245"/>
                <a:gd name="connsiteY609" fmla="*/ 972503 h 1486944"/>
                <a:gd name="connsiteX610" fmla="*/ 242541 w 2478245"/>
                <a:gd name="connsiteY610" fmla="*/ 961072 h 1486944"/>
                <a:gd name="connsiteX611" fmla="*/ 236826 w 2478245"/>
                <a:gd name="connsiteY611" fmla="*/ 954405 h 1486944"/>
                <a:gd name="connsiteX612" fmla="*/ 230159 w 2478245"/>
                <a:gd name="connsiteY612" fmla="*/ 955358 h 1486944"/>
                <a:gd name="connsiteX613" fmla="*/ 232064 w 2478245"/>
                <a:gd name="connsiteY613" fmla="*/ 962978 h 1486944"/>
                <a:gd name="connsiteX614" fmla="*/ 233969 w 2478245"/>
                <a:gd name="connsiteY614" fmla="*/ 967740 h 1486944"/>
                <a:gd name="connsiteX615" fmla="*/ 244446 w 2478245"/>
                <a:gd name="connsiteY615" fmla="*/ 973455 h 1486944"/>
                <a:gd name="connsiteX616" fmla="*/ 248256 w 2478245"/>
                <a:gd name="connsiteY616" fmla="*/ 974408 h 1486944"/>
                <a:gd name="connsiteX617" fmla="*/ 251114 w 2478245"/>
                <a:gd name="connsiteY617" fmla="*/ 979170 h 1486944"/>
                <a:gd name="connsiteX618" fmla="*/ 259686 w 2478245"/>
                <a:gd name="connsiteY618" fmla="*/ 987743 h 1486944"/>
                <a:gd name="connsiteX619" fmla="*/ 264449 w 2478245"/>
                <a:gd name="connsiteY619" fmla="*/ 987743 h 1486944"/>
                <a:gd name="connsiteX620" fmla="*/ 266354 w 2478245"/>
                <a:gd name="connsiteY620" fmla="*/ 994410 h 1486944"/>
                <a:gd name="connsiteX621" fmla="*/ 273974 w 2478245"/>
                <a:gd name="connsiteY621" fmla="*/ 1000125 h 1486944"/>
                <a:gd name="connsiteX622" fmla="*/ 275879 w 2478245"/>
                <a:gd name="connsiteY622" fmla="*/ 1005840 h 1486944"/>
                <a:gd name="connsiteX623" fmla="*/ 283499 w 2478245"/>
                <a:gd name="connsiteY623" fmla="*/ 1003935 h 1486944"/>
                <a:gd name="connsiteX624" fmla="*/ 283499 w 2478245"/>
                <a:gd name="connsiteY624" fmla="*/ 1007745 h 1486944"/>
                <a:gd name="connsiteX625" fmla="*/ 288261 w 2478245"/>
                <a:gd name="connsiteY625" fmla="*/ 1012508 h 1486944"/>
                <a:gd name="connsiteX626" fmla="*/ 285404 w 2478245"/>
                <a:gd name="connsiteY626" fmla="*/ 1015365 h 1486944"/>
                <a:gd name="connsiteX627" fmla="*/ 277784 w 2478245"/>
                <a:gd name="connsiteY627" fmla="*/ 1010603 h 1486944"/>
                <a:gd name="connsiteX628" fmla="*/ 265401 w 2478245"/>
                <a:gd name="connsiteY628" fmla="*/ 1003935 h 1486944"/>
                <a:gd name="connsiteX629" fmla="*/ 263496 w 2478245"/>
                <a:gd name="connsiteY629" fmla="*/ 998220 h 1486944"/>
                <a:gd name="connsiteX630" fmla="*/ 256829 w 2478245"/>
                <a:gd name="connsiteY630" fmla="*/ 991553 h 1486944"/>
                <a:gd name="connsiteX631" fmla="*/ 252066 w 2478245"/>
                <a:gd name="connsiteY631" fmla="*/ 994410 h 1486944"/>
                <a:gd name="connsiteX632" fmla="*/ 242541 w 2478245"/>
                <a:gd name="connsiteY632" fmla="*/ 989647 h 1486944"/>
                <a:gd name="connsiteX633" fmla="*/ 240636 w 2478245"/>
                <a:gd name="connsiteY633" fmla="*/ 986790 h 1486944"/>
                <a:gd name="connsiteX634" fmla="*/ 244446 w 2478245"/>
                <a:gd name="connsiteY634" fmla="*/ 981075 h 1486944"/>
                <a:gd name="connsiteX635" fmla="*/ 238731 w 2478245"/>
                <a:gd name="connsiteY635" fmla="*/ 975360 h 1486944"/>
                <a:gd name="connsiteX636" fmla="*/ 233969 w 2478245"/>
                <a:gd name="connsiteY636" fmla="*/ 974408 h 1486944"/>
                <a:gd name="connsiteX637" fmla="*/ 232064 w 2478245"/>
                <a:gd name="connsiteY637" fmla="*/ 971550 h 1486944"/>
                <a:gd name="connsiteX638" fmla="*/ 224444 w 2478245"/>
                <a:gd name="connsiteY638" fmla="*/ 968693 h 1486944"/>
                <a:gd name="connsiteX639" fmla="*/ 223491 w 2478245"/>
                <a:gd name="connsiteY639" fmla="*/ 962978 h 1486944"/>
                <a:gd name="connsiteX640" fmla="*/ 218729 w 2478245"/>
                <a:gd name="connsiteY640" fmla="*/ 961072 h 1486944"/>
                <a:gd name="connsiteX641" fmla="*/ 217776 w 2478245"/>
                <a:gd name="connsiteY641" fmla="*/ 958215 h 1486944"/>
                <a:gd name="connsiteX642" fmla="*/ 214919 w 2478245"/>
                <a:gd name="connsiteY642" fmla="*/ 954405 h 1486944"/>
                <a:gd name="connsiteX643" fmla="*/ 213014 w 2478245"/>
                <a:gd name="connsiteY643" fmla="*/ 949643 h 1486944"/>
                <a:gd name="connsiteX644" fmla="*/ 206346 w 2478245"/>
                <a:gd name="connsiteY644" fmla="*/ 946785 h 1486944"/>
                <a:gd name="connsiteX645" fmla="*/ 199679 w 2478245"/>
                <a:gd name="connsiteY645" fmla="*/ 945833 h 1486944"/>
                <a:gd name="connsiteX646" fmla="*/ 193964 w 2478245"/>
                <a:gd name="connsiteY646" fmla="*/ 945833 h 1486944"/>
                <a:gd name="connsiteX647" fmla="*/ 190154 w 2478245"/>
                <a:gd name="connsiteY647" fmla="*/ 939165 h 1486944"/>
                <a:gd name="connsiteX648" fmla="*/ 186344 w 2478245"/>
                <a:gd name="connsiteY648" fmla="*/ 934403 h 1486944"/>
                <a:gd name="connsiteX649" fmla="*/ 182534 w 2478245"/>
                <a:gd name="connsiteY649" fmla="*/ 927735 h 1486944"/>
                <a:gd name="connsiteX650" fmla="*/ 177771 w 2478245"/>
                <a:gd name="connsiteY650" fmla="*/ 922020 h 1486944"/>
                <a:gd name="connsiteX651" fmla="*/ 171104 w 2478245"/>
                <a:gd name="connsiteY651" fmla="*/ 914400 h 1486944"/>
                <a:gd name="connsiteX652" fmla="*/ 172056 w 2478245"/>
                <a:gd name="connsiteY652" fmla="*/ 908685 h 1486944"/>
                <a:gd name="connsiteX653" fmla="*/ 167294 w 2478245"/>
                <a:gd name="connsiteY653" fmla="*/ 902018 h 1486944"/>
                <a:gd name="connsiteX654" fmla="*/ 168246 w 2478245"/>
                <a:gd name="connsiteY654" fmla="*/ 882968 h 1486944"/>
                <a:gd name="connsiteX655" fmla="*/ 168246 w 2478245"/>
                <a:gd name="connsiteY655" fmla="*/ 874395 h 1486944"/>
                <a:gd name="connsiteX656" fmla="*/ 169199 w 2478245"/>
                <a:gd name="connsiteY656" fmla="*/ 861060 h 1486944"/>
                <a:gd name="connsiteX657" fmla="*/ 170151 w 2478245"/>
                <a:gd name="connsiteY657" fmla="*/ 850583 h 1486944"/>
                <a:gd name="connsiteX658" fmla="*/ 167294 w 2478245"/>
                <a:gd name="connsiteY658" fmla="*/ 847725 h 1486944"/>
                <a:gd name="connsiteX659" fmla="*/ 169199 w 2478245"/>
                <a:gd name="connsiteY659" fmla="*/ 842963 h 1486944"/>
                <a:gd name="connsiteX660" fmla="*/ 168246 w 2478245"/>
                <a:gd name="connsiteY660" fmla="*/ 833438 h 1486944"/>
                <a:gd name="connsiteX661" fmla="*/ 172056 w 2478245"/>
                <a:gd name="connsiteY661" fmla="*/ 833438 h 1486944"/>
                <a:gd name="connsiteX662" fmla="*/ 176819 w 2478245"/>
                <a:gd name="connsiteY662" fmla="*/ 833438 h 1486944"/>
                <a:gd name="connsiteX663" fmla="*/ 175866 w 2478245"/>
                <a:gd name="connsiteY663" fmla="*/ 836295 h 1486944"/>
                <a:gd name="connsiteX664" fmla="*/ 175866 w 2478245"/>
                <a:gd name="connsiteY664" fmla="*/ 839153 h 1486944"/>
                <a:gd name="connsiteX665" fmla="*/ 178724 w 2478245"/>
                <a:gd name="connsiteY665" fmla="*/ 841058 h 1486944"/>
                <a:gd name="connsiteX666" fmla="*/ 180629 w 2478245"/>
                <a:gd name="connsiteY666" fmla="*/ 838200 h 1486944"/>
                <a:gd name="connsiteX667" fmla="*/ 179676 w 2478245"/>
                <a:gd name="connsiteY667" fmla="*/ 830580 h 1486944"/>
                <a:gd name="connsiteX668" fmla="*/ 174914 w 2478245"/>
                <a:gd name="connsiteY668" fmla="*/ 824865 h 1486944"/>
                <a:gd name="connsiteX669" fmla="*/ 175866 w 2478245"/>
                <a:gd name="connsiteY669" fmla="*/ 822008 h 1486944"/>
                <a:gd name="connsiteX670" fmla="*/ 170151 w 2478245"/>
                <a:gd name="connsiteY670" fmla="*/ 822960 h 1486944"/>
                <a:gd name="connsiteX671" fmla="*/ 171104 w 2478245"/>
                <a:gd name="connsiteY671" fmla="*/ 820103 h 1486944"/>
                <a:gd name="connsiteX672" fmla="*/ 167294 w 2478245"/>
                <a:gd name="connsiteY672" fmla="*/ 819150 h 1486944"/>
                <a:gd name="connsiteX673" fmla="*/ 167294 w 2478245"/>
                <a:gd name="connsiteY673" fmla="*/ 814388 h 1486944"/>
                <a:gd name="connsiteX674" fmla="*/ 163484 w 2478245"/>
                <a:gd name="connsiteY674" fmla="*/ 818198 h 1486944"/>
                <a:gd name="connsiteX675" fmla="*/ 155864 w 2478245"/>
                <a:gd name="connsiteY675" fmla="*/ 813435 h 1486944"/>
                <a:gd name="connsiteX676" fmla="*/ 159674 w 2478245"/>
                <a:gd name="connsiteY676" fmla="*/ 809625 h 1486944"/>
                <a:gd name="connsiteX677" fmla="*/ 156816 w 2478245"/>
                <a:gd name="connsiteY677" fmla="*/ 807720 h 1486944"/>
                <a:gd name="connsiteX678" fmla="*/ 159674 w 2478245"/>
                <a:gd name="connsiteY678" fmla="*/ 804863 h 1486944"/>
                <a:gd name="connsiteX679" fmla="*/ 154911 w 2478245"/>
                <a:gd name="connsiteY679" fmla="*/ 803910 h 1486944"/>
                <a:gd name="connsiteX680" fmla="*/ 155864 w 2478245"/>
                <a:gd name="connsiteY680" fmla="*/ 800100 h 1486944"/>
                <a:gd name="connsiteX681" fmla="*/ 155864 w 2478245"/>
                <a:gd name="connsiteY681" fmla="*/ 794385 h 1486944"/>
                <a:gd name="connsiteX682" fmla="*/ 149196 w 2478245"/>
                <a:gd name="connsiteY682" fmla="*/ 797243 h 1486944"/>
                <a:gd name="connsiteX683" fmla="*/ 149196 w 2478245"/>
                <a:gd name="connsiteY683" fmla="*/ 793433 h 1486944"/>
                <a:gd name="connsiteX684" fmla="*/ 153959 w 2478245"/>
                <a:gd name="connsiteY684" fmla="*/ 787718 h 1486944"/>
                <a:gd name="connsiteX685" fmla="*/ 150149 w 2478245"/>
                <a:gd name="connsiteY685" fmla="*/ 784860 h 1486944"/>
                <a:gd name="connsiteX686" fmla="*/ 150149 w 2478245"/>
                <a:gd name="connsiteY686" fmla="*/ 780098 h 1486944"/>
                <a:gd name="connsiteX687" fmla="*/ 147291 w 2478245"/>
                <a:gd name="connsiteY687" fmla="*/ 782003 h 1486944"/>
                <a:gd name="connsiteX688" fmla="*/ 147291 w 2478245"/>
                <a:gd name="connsiteY688" fmla="*/ 784860 h 1486944"/>
                <a:gd name="connsiteX689" fmla="*/ 145386 w 2478245"/>
                <a:gd name="connsiteY689" fmla="*/ 782955 h 1486944"/>
                <a:gd name="connsiteX690" fmla="*/ 143481 w 2478245"/>
                <a:gd name="connsiteY690" fmla="*/ 763905 h 1486944"/>
                <a:gd name="connsiteX691" fmla="*/ 138719 w 2478245"/>
                <a:gd name="connsiteY691" fmla="*/ 761048 h 1486944"/>
                <a:gd name="connsiteX692" fmla="*/ 136814 w 2478245"/>
                <a:gd name="connsiteY692" fmla="*/ 764858 h 1486944"/>
                <a:gd name="connsiteX693" fmla="*/ 131099 w 2478245"/>
                <a:gd name="connsiteY693" fmla="*/ 770573 h 1486944"/>
                <a:gd name="connsiteX694" fmla="*/ 125384 w 2478245"/>
                <a:gd name="connsiteY694" fmla="*/ 766763 h 1486944"/>
                <a:gd name="connsiteX695" fmla="*/ 124431 w 2478245"/>
                <a:gd name="connsiteY695" fmla="*/ 762000 h 1486944"/>
                <a:gd name="connsiteX696" fmla="*/ 119669 w 2478245"/>
                <a:gd name="connsiteY696" fmla="*/ 765810 h 1486944"/>
                <a:gd name="connsiteX697" fmla="*/ 112049 w 2478245"/>
                <a:gd name="connsiteY697" fmla="*/ 766763 h 1486944"/>
                <a:gd name="connsiteX698" fmla="*/ 107286 w 2478245"/>
                <a:gd name="connsiteY698" fmla="*/ 769620 h 1486944"/>
                <a:gd name="connsiteX699" fmla="*/ 101571 w 2478245"/>
                <a:gd name="connsiteY699" fmla="*/ 769620 h 1486944"/>
                <a:gd name="connsiteX700" fmla="*/ 98714 w 2478245"/>
                <a:gd name="connsiteY700" fmla="*/ 771525 h 1486944"/>
                <a:gd name="connsiteX701" fmla="*/ 94904 w 2478245"/>
                <a:gd name="connsiteY701" fmla="*/ 770573 h 1486944"/>
                <a:gd name="connsiteX702" fmla="*/ 88236 w 2478245"/>
                <a:gd name="connsiteY702" fmla="*/ 775335 h 1486944"/>
                <a:gd name="connsiteX703" fmla="*/ 91094 w 2478245"/>
                <a:gd name="connsiteY703" fmla="*/ 780098 h 1486944"/>
                <a:gd name="connsiteX704" fmla="*/ 87284 w 2478245"/>
                <a:gd name="connsiteY704" fmla="*/ 781050 h 1486944"/>
                <a:gd name="connsiteX705" fmla="*/ 84426 w 2478245"/>
                <a:gd name="connsiteY705" fmla="*/ 785813 h 1486944"/>
                <a:gd name="connsiteX706" fmla="*/ 73949 w 2478245"/>
                <a:gd name="connsiteY706" fmla="*/ 793433 h 1486944"/>
                <a:gd name="connsiteX707" fmla="*/ 69186 w 2478245"/>
                <a:gd name="connsiteY707" fmla="*/ 795338 h 1486944"/>
                <a:gd name="connsiteX708" fmla="*/ 72996 w 2478245"/>
                <a:gd name="connsiteY708" fmla="*/ 786765 h 1486944"/>
                <a:gd name="connsiteX709" fmla="*/ 80616 w 2478245"/>
                <a:gd name="connsiteY709" fmla="*/ 779145 h 1486944"/>
                <a:gd name="connsiteX710" fmla="*/ 79664 w 2478245"/>
                <a:gd name="connsiteY710" fmla="*/ 777240 h 1486944"/>
                <a:gd name="connsiteX711" fmla="*/ 72996 w 2478245"/>
                <a:gd name="connsiteY711" fmla="*/ 781050 h 1486944"/>
                <a:gd name="connsiteX712" fmla="*/ 66329 w 2478245"/>
                <a:gd name="connsiteY712" fmla="*/ 790575 h 1486944"/>
                <a:gd name="connsiteX713" fmla="*/ 62519 w 2478245"/>
                <a:gd name="connsiteY713" fmla="*/ 798195 h 1486944"/>
                <a:gd name="connsiteX714" fmla="*/ 57756 w 2478245"/>
                <a:gd name="connsiteY714" fmla="*/ 801053 h 1486944"/>
                <a:gd name="connsiteX715" fmla="*/ 55851 w 2478245"/>
                <a:gd name="connsiteY715" fmla="*/ 802958 h 1486944"/>
                <a:gd name="connsiteX716" fmla="*/ 57756 w 2478245"/>
                <a:gd name="connsiteY716" fmla="*/ 805815 h 1486944"/>
                <a:gd name="connsiteX717" fmla="*/ 62519 w 2478245"/>
                <a:gd name="connsiteY717" fmla="*/ 806768 h 1486944"/>
                <a:gd name="connsiteX718" fmla="*/ 58709 w 2478245"/>
                <a:gd name="connsiteY718" fmla="*/ 808673 h 1486944"/>
                <a:gd name="connsiteX719" fmla="*/ 56804 w 2478245"/>
                <a:gd name="connsiteY719" fmla="*/ 806768 h 1486944"/>
                <a:gd name="connsiteX720" fmla="*/ 55851 w 2478245"/>
                <a:gd name="connsiteY720" fmla="*/ 807720 h 1486944"/>
                <a:gd name="connsiteX721" fmla="*/ 51089 w 2478245"/>
                <a:gd name="connsiteY721" fmla="*/ 811530 h 1486944"/>
                <a:gd name="connsiteX722" fmla="*/ 46326 w 2478245"/>
                <a:gd name="connsiteY722" fmla="*/ 816293 h 1486944"/>
                <a:gd name="connsiteX723" fmla="*/ 40611 w 2478245"/>
                <a:gd name="connsiteY723" fmla="*/ 821055 h 1486944"/>
                <a:gd name="connsiteX724" fmla="*/ 37754 w 2478245"/>
                <a:gd name="connsiteY724" fmla="*/ 826770 h 1486944"/>
                <a:gd name="connsiteX725" fmla="*/ 33944 w 2478245"/>
                <a:gd name="connsiteY725" fmla="*/ 829628 h 1486944"/>
                <a:gd name="connsiteX726" fmla="*/ 31086 w 2478245"/>
                <a:gd name="connsiteY726" fmla="*/ 835343 h 1486944"/>
                <a:gd name="connsiteX727" fmla="*/ 24419 w 2478245"/>
                <a:gd name="connsiteY727" fmla="*/ 837248 h 1486944"/>
                <a:gd name="connsiteX728" fmla="*/ 24419 w 2478245"/>
                <a:gd name="connsiteY728" fmla="*/ 842010 h 1486944"/>
                <a:gd name="connsiteX729" fmla="*/ 21561 w 2478245"/>
                <a:gd name="connsiteY729" fmla="*/ 845820 h 1486944"/>
                <a:gd name="connsiteX730" fmla="*/ 15846 w 2478245"/>
                <a:gd name="connsiteY730" fmla="*/ 847725 h 1486944"/>
                <a:gd name="connsiteX731" fmla="*/ 12989 w 2478245"/>
                <a:gd name="connsiteY731" fmla="*/ 851535 h 1486944"/>
                <a:gd name="connsiteX732" fmla="*/ 5369 w 2478245"/>
                <a:gd name="connsiteY732" fmla="*/ 854393 h 1486944"/>
                <a:gd name="connsiteX733" fmla="*/ 606 w 2478245"/>
                <a:gd name="connsiteY733" fmla="*/ 858203 h 1486944"/>
                <a:gd name="connsiteX734" fmla="*/ 5369 w 2478245"/>
                <a:gd name="connsiteY734" fmla="*/ 850583 h 1486944"/>
                <a:gd name="connsiteX735" fmla="*/ 14894 w 2478245"/>
                <a:gd name="connsiteY735" fmla="*/ 845820 h 1486944"/>
                <a:gd name="connsiteX736" fmla="*/ 18704 w 2478245"/>
                <a:gd name="connsiteY736" fmla="*/ 839153 h 1486944"/>
                <a:gd name="connsiteX737" fmla="*/ 30134 w 2478245"/>
                <a:gd name="connsiteY737" fmla="*/ 829628 h 1486944"/>
                <a:gd name="connsiteX738" fmla="*/ 35849 w 2478245"/>
                <a:gd name="connsiteY738" fmla="*/ 820103 h 1486944"/>
                <a:gd name="connsiteX739" fmla="*/ 41564 w 2478245"/>
                <a:gd name="connsiteY739" fmla="*/ 816293 h 1486944"/>
                <a:gd name="connsiteX740" fmla="*/ 44421 w 2478245"/>
                <a:gd name="connsiteY740" fmla="*/ 812483 h 1486944"/>
                <a:gd name="connsiteX741" fmla="*/ 41564 w 2478245"/>
                <a:gd name="connsiteY741" fmla="*/ 811530 h 1486944"/>
                <a:gd name="connsiteX742" fmla="*/ 39659 w 2478245"/>
                <a:gd name="connsiteY742" fmla="*/ 814388 h 1486944"/>
                <a:gd name="connsiteX743" fmla="*/ 36801 w 2478245"/>
                <a:gd name="connsiteY743" fmla="*/ 812483 h 1486944"/>
                <a:gd name="connsiteX744" fmla="*/ 34896 w 2478245"/>
                <a:gd name="connsiteY744" fmla="*/ 813435 h 1486944"/>
                <a:gd name="connsiteX745" fmla="*/ 33944 w 2478245"/>
                <a:gd name="connsiteY745" fmla="*/ 819150 h 1486944"/>
                <a:gd name="connsiteX746" fmla="*/ 28229 w 2478245"/>
                <a:gd name="connsiteY746" fmla="*/ 820103 h 1486944"/>
                <a:gd name="connsiteX747" fmla="*/ 23466 w 2478245"/>
                <a:gd name="connsiteY747" fmla="*/ 823913 h 1486944"/>
                <a:gd name="connsiteX748" fmla="*/ 22514 w 2478245"/>
                <a:gd name="connsiteY748" fmla="*/ 822960 h 1486944"/>
                <a:gd name="connsiteX749" fmla="*/ 25371 w 2478245"/>
                <a:gd name="connsiteY749" fmla="*/ 816293 h 1486944"/>
                <a:gd name="connsiteX750" fmla="*/ 19656 w 2478245"/>
                <a:gd name="connsiteY750" fmla="*/ 817245 h 1486944"/>
                <a:gd name="connsiteX751" fmla="*/ 14894 w 2478245"/>
                <a:gd name="connsiteY751" fmla="*/ 816293 h 1486944"/>
                <a:gd name="connsiteX752" fmla="*/ 14894 w 2478245"/>
                <a:gd name="connsiteY752" fmla="*/ 816293 h 1486944"/>
                <a:gd name="connsiteX753" fmla="*/ 1950374 w 2478245"/>
                <a:gd name="connsiteY753" fmla="*/ 617220 h 1486944"/>
                <a:gd name="connsiteX754" fmla="*/ 1959899 w 2478245"/>
                <a:gd name="connsiteY754" fmla="*/ 629603 h 1486944"/>
                <a:gd name="connsiteX755" fmla="*/ 1965614 w 2478245"/>
                <a:gd name="connsiteY755" fmla="*/ 639128 h 1486944"/>
                <a:gd name="connsiteX756" fmla="*/ 1977044 w 2478245"/>
                <a:gd name="connsiteY756" fmla="*/ 645795 h 1486944"/>
                <a:gd name="connsiteX757" fmla="*/ 1984664 w 2478245"/>
                <a:gd name="connsiteY757" fmla="*/ 647700 h 1486944"/>
                <a:gd name="connsiteX758" fmla="*/ 1990379 w 2478245"/>
                <a:gd name="connsiteY758" fmla="*/ 650558 h 1486944"/>
                <a:gd name="connsiteX759" fmla="*/ 1991331 w 2478245"/>
                <a:gd name="connsiteY759" fmla="*/ 654368 h 1486944"/>
                <a:gd name="connsiteX760" fmla="*/ 1988474 w 2478245"/>
                <a:gd name="connsiteY760" fmla="*/ 654368 h 1486944"/>
                <a:gd name="connsiteX761" fmla="*/ 1983711 w 2478245"/>
                <a:gd name="connsiteY761" fmla="*/ 653415 h 1486944"/>
                <a:gd name="connsiteX762" fmla="*/ 1989427 w 2478245"/>
                <a:gd name="connsiteY762" fmla="*/ 657225 h 1486944"/>
                <a:gd name="connsiteX763" fmla="*/ 1984664 w 2478245"/>
                <a:gd name="connsiteY763" fmla="*/ 660083 h 1486944"/>
                <a:gd name="connsiteX764" fmla="*/ 1997046 w 2478245"/>
                <a:gd name="connsiteY764" fmla="*/ 662940 h 1486944"/>
                <a:gd name="connsiteX765" fmla="*/ 2005619 w 2478245"/>
                <a:gd name="connsiteY765" fmla="*/ 668655 h 1486944"/>
                <a:gd name="connsiteX766" fmla="*/ 2021811 w 2478245"/>
                <a:gd name="connsiteY766" fmla="*/ 676275 h 1486944"/>
                <a:gd name="connsiteX767" fmla="*/ 2027527 w 2478245"/>
                <a:gd name="connsiteY767" fmla="*/ 681038 h 1486944"/>
                <a:gd name="connsiteX768" fmla="*/ 2048481 w 2478245"/>
                <a:gd name="connsiteY768" fmla="*/ 695325 h 1486944"/>
                <a:gd name="connsiteX769" fmla="*/ 2051339 w 2478245"/>
                <a:gd name="connsiteY769" fmla="*/ 700088 h 1486944"/>
                <a:gd name="connsiteX770" fmla="*/ 2059911 w 2478245"/>
                <a:gd name="connsiteY770" fmla="*/ 707708 h 1486944"/>
                <a:gd name="connsiteX771" fmla="*/ 2056102 w 2478245"/>
                <a:gd name="connsiteY771" fmla="*/ 712470 h 1486944"/>
                <a:gd name="connsiteX772" fmla="*/ 2071341 w 2478245"/>
                <a:gd name="connsiteY772" fmla="*/ 720090 h 1486944"/>
                <a:gd name="connsiteX773" fmla="*/ 2090391 w 2478245"/>
                <a:gd name="connsiteY773" fmla="*/ 715328 h 1486944"/>
                <a:gd name="connsiteX774" fmla="*/ 2091344 w 2478245"/>
                <a:gd name="connsiteY774" fmla="*/ 707708 h 1486944"/>
                <a:gd name="connsiteX775" fmla="*/ 2097059 w 2478245"/>
                <a:gd name="connsiteY775" fmla="*/ 701993 h 1486944"/>
                <a:gd name="connsiteX776" fmla="*/ 2097059 w 2478245"/>
                <a:gd name="connsiteY776" fmla="*/ 695325 h 1486944"/>
                <a:gd name="connsiteX777" fmla="*/ 2107537 w 2478245"/>
                <a:gd name="connsiteY777" fmla="*/ 688658 h 1486944"/>
                <a:gd name="connsiteX778" fmla="*/ 2121824 w 2478245"/>
                <a:gd name="connsiteY778" fmla="*/ 686753 h 1486944"/>
                <a:gd name="connsiteX779" fmla="*/ 2120871 w 2478245"/>
                <a:gd name="connsiteY779" fmla="*/ 677228 h 1486944"/>
                <a:gd name="connsiteX780" fmla="*/ 2124681 w 2478245"/>
                <a:gd name="connsiteY780" fmla="*/ 671513 h 1486944"/>
                <a:gd name="connsiteX781" fmla="*/ 2125634 w 2478245"/>
                <a:gd name="connsiteY781" fmla="*/ 664845 h 1486944"/>
                <a:gd name="connsiteX782" fmla="*/ 2128491 w 2478245"/>
                <a:gd name="connsiteY782" fmla="*/ 661988 h 1486944"/>
                <a:gd name="connsiteX783" fmla="*/ 2141827 w 2478245"/>
                <a:gd name="connsiteY783" fmla="*/ 652463 h 1486944"/>
                <a:gd name="connsiteX784" fmla="*/ 2143731 w 2478245"/>
                <a:gd name="connsiteY784" fmla="*/ 643890 h 1486944"/>
                <a:gd name="connsiteX785" fmla="*/ 2158971 w 2478245"/>
                <a:gd name="connsiteY785" fmla="*/ 635318 h 1486944"/>
                <a:gd name="connsiteX786" fmla="*/ 2175164 w 2478245"/>
                <a:gd name="connsiteY786" fmla="*/ 633413 h 1486944"/>
                <a:gd name="connsiteX787" fmla="*/ 2184689 w 2478245"/>
                <a:gd name="connsiteY787" fmla="*/ 629603 h 1486944"/>
                <a:gd name="connsiteX788" fmla="*/ 2192309 w 2478245"/>
                <a:gd name="connsiteY788" fmla="*/ 630555 h 1486944"/>
                <a:gd name="connsiteX789" fmla="*/ 2194214 w 2478245"/>
                <a:gd name="connsiteY789" fmla="*/ 633413 h 1486944"/>
                <a:gd name="connsiteX790" fmla="*/ 2199929 w 2478245"/>
                <a:gd name="connsiteY790" fmla="*/ 634365 h 1486944"/>
                <a:gd name="connsiteX791" fmla="*/ 2212312 w 2478245"/>
                <a:gd name="connsiteY791" fmla="*/ 640080 h 1486944"/>
                <a:gd name="connsiteX792" fmla="*/ 2215169 w 2478245"/>
                <a:gd name="connsiteY792" fmla="*/ 643890 h 1486944"/>
                <a:gd name="connsiteX793" fmla="*/ 2220884 w 2478245"/>
                <a:gd name="connsiteY793" fmla="*/ 641033 h 1486944"/>
                <a:gd name="connsiteX794" fmla="*/ 2218027 w 2478245"/>
                <a:gd name="connsiteY794" fmla="*/ 636270 h 1486944"/>
                <a:gd name="connsiteX795" fmla="*/ 2219931 w 2478245"/>
                <a:gd name="connsiteY795" fmla="*/ 633413 h 1486944"/>
                <a:gd name="connsiteX796" fmla="*/ 2218027 w 2478245"/>
                <a:gd name="connsiteY796" fmla="*/ 629603 h 1486944"/>
                <a:gd name="connsiteX797" fmla="*/ 2221837 w 2478245"/>
                <a:gd name="connsiteY797" fmla="*/ 625793 h 1486944"/>
                <a:gd name="connsiteX798" fmla="*/ 2217074 w 2478245"/>
                <a:gd name="connsiteY798" fmla="*/ 619125 h 1486944"/>
                <a:gd name="connsiteX799" fmla="*/ 2215169 w 2478245"/>
                <a:gd name="connsiteY799" fmla="*/ 615315 h 1486944"/>
                <a:gd name="connsiteX800" fmla="*/ 2228504 w 2478245"/>
                <a:gd name="connsiteY800" fmla="*/ 625793 h 1486944"/>
                <a:gd name="connsiteX801" fmla="*/ 2230409 w 2478245"/>
                <a:gd name="connsiteY801" fmla="*/ 635318 h 1486944"/>
                <a:gd name="connsiteX802" fmla="*/ 2228504 w 2478245"/>
                <a:gd name="connsiteY802" fmla="*/ 640080 h 1486944"/>
                <a:gd name="connsiteX803" fmla="*/ 2231362 w 2478245"/>
                <a:gd name="connsiteY803" fmla="*/ 642938 h 1486944"/>
                <a:gd name="connsiteX804" fmla="*/ 2239934 w 2478245"/>
                <a:gd name="connsiteY804" fmla="*/ 637223 h 1486944"/>
                <a:gd name="connsiteX805" fmla="*/ 2235171 w 2478245"/>
                <a:gd name="connsiteY805" fmla="*/ 630555 h 1486944"/>
                <a:gd name="connsiteX806" fmla="*/ 2237077 w 2478245"/>
                <a:gd name="connsiteY806" fmla="*/ 628650 h 1486944"/>
                <a:gd name="connsiteX807" fmla="*/ 2241839 w 2478245"/>
                <a:gd name="connsiteY807" fmla="*/ 630555 h 1486944"/>
                <a:gd name="connsiteX808" fmla="*/ 2244696 w 2478245"/>
                <a:gd name="connsiteY808" fmla="*/ 637223 h 1486944"/>
                <a:gd name="connsiteX809" fmla="*/ 2248506 w 2478245"/>
                <a:gd name="connsiteY809" fmla="*/ 639128 h 1486944"/>
                <a:gd name="connsiteX810" fmla="*/ 2254221 w 2478245"/>
                <a:gd name="connsiteY810" fmla="*/ 635318 h 1486944"/>
                <a:gd name="connsiteX811" fmla="*/ 2264699 w 2478245"/>
                <a:gd name="connsiteY811" fmla="*/ 638175 h 1486944"/>
                <a:gd name="connsiteX812" fmla="*/ 2267556 w 2478245"/>
                <a:gd name="connsiteY812" fmla="*/ 645795 h 1486944"/>
                <a:gd name="connsiteX813" fmla="*/ 2282796 w 2478245"/>
                <a:gd name="connsiteY813" fmla="*/ 648653 h 1486944"/>
                <a:gd name="connsiteX814" fmla="*/ 2291369 w 2478245"/>
                <a:gd name="connsiteY814" fmla="*/ 649605 h 1486944"/>
                <a:gd name="connsiteX815" fmla="*/ 2313277 w 2478245"/>
                <a:gd name="connsiteY815" fmla="*/ 644843 h 1486944"/>
                <a:gd name="connsiteX816" fmla="*/ 2317087 w 2478245"/>
                <a:gd name="connsiteY816" fmla="*/ 638175 h 1486944"/>
                <a:gd name="connsiteX817" fmla="*/ 2320896 w 2478245"/>
                <a:gd name="connsiteY817" fmla="*/ 634365 h 1486944"/>
                <a:gd name="connsiteX818" fmla="*/ 2336137 w 2478245"/>
                <a:gd name="connsiteY818" fmla="*/ 633413 h 1486944"/>
                <a:gd name="connsiteX819" fmla="*/ 2336137 w 2478245"/>
                <a:gd name="connsiteY819" fmla="*/ 628650 h 1486944"/>
                <a:gd name="connsiteX820" fmla="*/ 2338994 w 2478245"/>
                <a:gd name="connsiteY820" fmla="*/ 625793 h 1486944"/>
                <a:gd name="connsiteX821" fmla="*/ 2337089 w 2478245"/>
                <a:gd name="connsiteY821" fmla="*/ 621983 h 1486944"/>
                <a:gd name="connsiteX822" fmla="*/ 2353281 w 2478245"/>
                <a:gd name="connsiteY822" fmla="*/ 609600 h 1486944"/>
                <a:gd name="connsiteX823" fmla="*/ 2348519 w 2478245"/>
                <a:gd name="connsiteY823" fmla="*/ 598170 h 1486944"/>
                <a:gd name="connsiteX824" fmla="*/ 2343756 w 2478245"/>
                <a:gd name="connsiteY824" fmla="*/ 588645 h 1486944"/>
                <a:gd name="connsiteX825" fmla="*/ 2340899 w 2478245"/>
                <a:gd name="connsiteY825" fmla="*/ 580073 h 1486944"/>
                <a:gd name="connsiteX826" fmla="*/ 2332327 w 2478245"/>
                <a:gd name="connsiteY826" fmla="*/ 568643 h 1486944"/>
                <a:gd name="connsiteX827" fmla="*/ 2327564 w 2478245"/>
                <a:gd name="connsiteY827" fmla="*/ 554355 h 1486944"/>
                <a:gd name="connsiteX828" fmla="*/ 2330421 w 2478245"/>
                <a:gd name="connsiteY828" fmla="*/ 548640 h 1486944"/>
                <a:gd name="connsiteX829" fmla="*/ 2316134 w 2478245"/>
                <a:gd name="connsiteY829" fmla="*/ 533400 h 1486944"/>
                <a:gd name="connsiteX830" fmla="*/ 2304704 w 2478245"/>
                <a:gd name="connsiteY830" fmla="*/ 518160 h 1486944"/>
                <a:gd name="connsiteX831" fmla="*/ 2292321 w 2478245"/>
                <a:gd name="connsiteY831" fmla="*/ 510540 h 1486944"/>
                <a:gd name="connsiteX832" fmla="*/ 2284702 w 2478245"/>
                <a:gd name="connsiteY832" fmla="*/ 504825 h 1486944"/>
                <a:gd name="connsiteX833" fmla="*/ 2256127 w 2478245"/>
                <a:gd name="connsiteY833" fmla="*/ 495300 h 1486944"/>
                <a:gd name="connsiteX834" fmla="*/ 2239934 w 2478245"/>
                <a:gd name="connsiteY834" fmla="*/ 496253 h 1486944"/>
                <a:gd name="connsiteX835" fmla="*/ 2223741 w 2478245"/>
                <a:gd name="connsiteY835" fmla="*/ 485775 h 1486944"/>
                <a:gd name="connsiteX836" fmla="*/ 2215169 w 2478245"/>
                <a:gd name="connsiteY836" fmla="*/ 489585 h 1486944"/>
                <a:gd name="connsiteX837" fmla="*/ 2204691 w 2478245"/>
                <a:gd name="connsiteY837" fmla="*/ 485775 h 1486944"/>
                <a:gd name="connsiteX838" fmla="*/ 2197071 w 2478245"/>
                <a:gd name="connsiteY838" fmla="*/ 484823 h 1486944"/>
                <a:gd name="connsiteX839" fmla="*/ 2191356 w 2478245"/>
                <a:gd name="connsiteY839" fmla="*/ 480060 h 1486944"/>
                <a:gd name="connsiteX840" fmla="*/ 2184689 w 2478245"/>
                <a:gd name="connsiteY840" fmla="*/ 480060 h 1486944"/>
                <a:gd name="connsiteX841" fmla="*/ 2174212 w 2478245"/>
                <a:gd name="connsiteY841" fmla="*/ 479108 h 1486944"/>
                <a:gd name="connsiteX842" fmla="*/ 2162781 w 2478245"/>
                <a:gd name="connsiteY842" fmla="*/ 479108 h 1486944"/>
                <a:gd name="connsiteX843" fmla="*/ 2128491 w 2478245"/>
                <a:gd name="connsiteY843" fmla="*/ 463867 h 1486944"/>
                <a:gd name="connsiteX844" fmla="*/ 2114204 w 2478245"/>
                <a:gd name="connsiteY844" fmla="*/ 456248 h 1486944"/>
                <a:gd name="connsiteX845" fmla="*/ 2109441 w 2478245"/>
                <a:gd name="connsiteY845" fmla="*/ 457200 h 1486944"/>
                <a:gd name="connsiteX846" fmla="*/ 2105631 w 2478245"/>
                <a:gd name="connsiteY846" fmla="*/ 456248 h 1486944"/>
                <a:gd name="connsiteX847" fmla="*/ 2096106 w 2478245"/>
                <a:gd name="connsiteY847" fmla="*/ 457200 h 1486944"/>
                <a:gd name="connsiteX848" fmla="*/ 2086581 w 2478245"/>
                <a:gd name="connsiteY848" fmla="*/ 452438 h 1486944"/>
                <a:gd name="connsiteX849" fmla="*/ 2081819 w 2478245"/>
                <a:gd name="connsiteY849" fmla="*/ 451485 h 1486944"/>
                <a:gd name="connsiteX850" fmla="*/ 2068484 w 2478245"/>
                <a:gd name="connsiteY850" fmla="*/ 443865 h 1486944"/>
                <a:gd name="connsiteX851" fmla="*/ 2062769 w 2478245"/>
                <a:gd name="connsiteY851" fmla="*/ 443865 h 1486944"/>
                <a:gd name="connsiteX852" fmla="*/ 2059911 w 2478245"/>
                <a:gd name="connsiteY852" fmla="*/ 441008 h 1486944"/>
                <a:gd name="connsiteX853" fmla="*/ 2057054 w 2478245"/>
                <a:gd name="connsiteY853" fmla="*/ 440055 h 1486944"/>
                <a:gd name="connsiteX854" fmla="*/ 2053244 w 2478245"/>
                <a:gd name="connsiteY854" fmla="*/ 442913 h 1486944"/>
                <a:gd name="connsiteX855" fmla="*/ 2057054 w 2478245"/>
                <a:gd name="connsiteY855" fmla="*/ 448628 h 1486944"/>
                <a:gd name="connsiteX856" fmla="*/ 2059911 w 2478245"/>
                <a:gd name="connsiteY856" fmla="*/ 455295 h 1486944"/>
                <a:gd name="connsiteX857" fmla="*/ 2068484 w 2478245"/>
                <a:gd name="connsiteY857" fmla="*/ 458153 h 1486944"/>
                <a:gd name="connsiteX858" fmla="*/ 2065627 w 2478245"/>
                <a:gd name="connsiteY858" fmla="*/ 460058 h 1486944"/>
                <a:gd name="connsiteX859" fmla="*/ 2073246 w 2478245"/>
                <a:gd name="connsiteY859" fmla="*/ 463867 h 1486944"/>
                <a:gd name="connsiteX860" fmla="*/ 2080866 w 2478245"/>
                <a:gd name="connsiteY860" fmla="*/ 469583 h 1486944"/>
                <a:gd name="connsiteX861" fmla="*/ 2093249 w 2478245"/>
                <a:gd name="connsiteY861" fmla="*/ 477203 h 1486944"/>
                <a:gd name="connsiteX862" fmla="*/ 2097059 w 2478245"/>
                <a:gd name="connsiteY862" fmla="*/ 484823 h 1486944"/>
                <a:gd name="connsiteX863" fmla="*/ 2098964 w 2478245"/>
                <a:gd name="connsiteY863" fmla="*/ 490538 h 1486944"/>
                <a:gd name="connsiteX864" fmla="*/ 2099916 w 2478245"/>
                <a:gd name="connsiteY864" fmla="*/ 495300 h 1486944"/>
                <a:gd name="connsiteX865" fmla="*/ 2083724 w 2478245"/>
                <a:gd name="connsiteY865" fmla="*/ 495300 h 1486944"/>
                <a:gd name="connsiteX866" fmla="*/ 2076104 w 2478245"/>
                <a:gd name="connsiteY866" fmla="*/ 497205 h 1486944"/>
                <a:gd name="connsiteX867" fmla="*/ 2069436 w 2478245"/>
                <a:gd name="connsiteY867" fmla="*/ 494348 h 1486944"/>
                <a:gd name="connsiteX868" fmla="*/ 2057054 w 2478245"/>
                <a:gd name="connsiteY868" fmla="*/ 497205 h 1486944"/>
                <a:gd name="connsiteX869" fmla="*/ 2044671 w 2478245"/>
                <a:gd name="connsiteY869" fmla="*/ 495300 h 1486944"/>
                <a:gd name="connsiteX870" fmla="*/ 2040861 w 2478245"/>
                <a:gd name="connsiteY870" fmla="*/ 488633 h 1486944"/>
                <a:gd name="connsiteX871" fmla="*/ 2040861 w 2478245"/>
                <a:gd name="connsiteY871" fmla="*/ 483870 h 1486944"/>
                <a:gd name="connsiteX872" fmla="*/ 2031336 w 2478245"/>
                <a:gd name="connsiteY872" fmla="*/ 483870 h 1486944"/>
                <a:gd name="connsiteX873" fmla="*/ 2035146 w 2478245"/>
                <a:gd name="connsiteY873" fmla="*/ 479108 h 1486944"/>
                <a:gd name="connsiteX874" fmla="*/ 2023716 w 2478245"/>
                <a:gd name="connsiteY874" fmla="*/ 471488 h 1486944"/>
                <a:gd name="connsiteX875" fmla="*/ 2024669 w 2478245"/>
                <a:gd name="connsiteY875" fmla="*/ 474345 h 1486944"/>
                <a:gd name="connsiteX876" fmla="*/ 2016096 w 2478245"/>
                <a:gd name="connsiteY876" fmla="*/ 479108 h 1486944"/>
                <a:gd name="connsiteX877" fmla="*/ 2010381 w 2478245"/>
                <a:gd name="connsiteY877" fmla="*/ 480060 h 1486944"/>
                <a:gd name="connsiteX878" fmla="*/ 1985616 w 2478245"/>
                <a:gd name="connsiteY878" fmla="*/ 485775 h 1486944"/>
                <a:gd name="connsiteX879" fmla="*/ 1997999 w 2478245"/>
                <a:gd name="connsiteY879" fmla="*/ 488633 h 1486944"/>
                <a:gd name="connsiteX880" fmla="*/ 1990379 w 2478245"/>
                <a:gd name="connsiteY880" fmla="*/ 492442 h 1486944"/>
                <a:gd name="connsiteX881" fmla="*/ 1990379 w 2478245"/>
                <a:gd name="connsiteY881" fmla="*/ 497205 h 1486944"/>
                <a:gd name="connsiteX882" fmla="*/ 1987521 w 2478245"/>
                <a:gd name="connsiteY882" fmla="*/ 500063 h 1486944"/>
                <a:gd name="connsiteX883" fmla="*/ 1994189 w 2478245"/>
                <a:gd name="connsiteY883" fmla="*/ 506730 h 1486944"/>
                <a:gd name="connsiteX884" fmla="*/ 1989427 w 2478245"/>
                <a:gd name="connsiteY884" fmla="*/ 509588 h 1486944"/>
                <a:gd name="connsiteX885" fmla="*/ 1994189 w 2478245"/>
                <a:gd name="connsiteY885" fmla="*/ 513398 h 1486944"/>
                <a:gd name="connsiteX886" fmla="*/ 1994189 w 2478245"/>
                <a:gd name="connsiteY886" fmla="*/ 516255 h 1486944"/>
                <a:gd name="connsiteX887" fmla="*/ 2005619 w 2478245"/>
                <a:gd name="connsiteY887" fmla="*/ 520065 h 1486944"/>
                <a:gd name="connsiteX888" fmla="*/ 2002761 w 2478245"/>
                <a:gd name="connsiteY888" fmla="*/ 521970 h 1486944"/>
                <a:gd name="connsiteX889" fmla="*/ 1996094 w 2478245"/>
                <a:gd name="connsiteY889" fmla="*/ 521970 h 1486944"/>
                <a:gd name="connsiteX890" fmla="*/ 1998952 w 2478245"/>
                <a:gd name="connsiteY890" fmla="*/ 527685 h 1486944"/>
                <a:gd name="connsiteX891" fmla="*/ 1997046 w 2478245"/>
                <a:gd name="connsiteY891" fmla="*/ 529590 h 1486944"/>
                <a:gd name="connsiteX892" fmla="*/ 1992284 w 2478245"/>
                <a:gd name="connsiteY892" fmla="*/ 525780 h 1486944"/>
                <a:gd name="connsiteX893" fmla="*/ 1981806 w 2478245"/>
                <a:gd name="connsiteY893" fmla="*/ 522923 h 1486944"/>
                <a:gd name="connsiteX894" fmla="*/ 1974186 w 2478245"/>
                <a:gd name="connsiteY894" fmla="*/ 520065 h 1486944"/>
                <a:gd name="connsiteX895" fmla="*/ 1975139 w 2478245"/>
                <a:gd name="connsiteY895" fmla="*/ 523875 h 1486944"/>
                <a:gd name="connsiteX896" fmla="*/ 1972281 w 2478245"/>
                <a:gd name="connsiteY896" fmla="*/ 525780 h 1486944"/>
                <a:gd name="connsiteX897" fmla="*/ 1973234 w 2478245"/>
                <a:gd name="connsiteY897" fmla="*/ 527685 h 1486944"/>
                <a:gd name="connsiteX898" fmla="*/ 1969424 w 2478245"/>
                <a:gd name="connsiteY898" fmla="*/ 531495 h 1486944"/>
                <a:gd name="connsiteX899" fmla="*/ 1973234 w 2478245"/>
                <a:gd name="connsiteY899" fmla="*/ 533400 h 1486944"/>
                <a:gd name="connsiteX900" fmla="*/ 1977044 w 2478245"/>
                <a:gd name="connsiteY900" fmla="*/ 533400 h 1486944"/>
                <a:gd name="connsiteX901" fmla="*/ 1978949 w 2478245"/>
                <a:gd name="connsiteY901" fmla="*/ 535305 h 1486944"/>
                <a:gd name="connsiteX902" fmla="*/ 1976091 w 2478245"/>
                <a:gd name="connsiteY902" fmla="*/ 537210 h 1486944"/>
                <a:gd name="connsiteX903" fmla="*/ 1979902 w 2478245"/>
                <a:gd name="connsiteY903" fmla="*/ 540068 h 1486944"/>
                <a:gd name="connsiteX904" fmla="*/ 1975139 w 2478245"/>
                <a:gd name="connsiteY904" fmla="*/ 542925 h 1486944"/>
                <a:gd name="connsiteX905" fmla="*/ 1983711 w 2478245"/>
                <a:gd name="connsiteY905" fmla="*/ 547688 h 1486944"/>
                <a:gd name="connsiteX906" fmla="*/ 1975139 w 2478245"/>
                <a:gd name="connsiteY906" fmla="*/ 550545 h 1486944"/>
                <a:gd name="connsiteX907" fmla="*/ 1982759 w 2478245"/>
                <a:gd name="connsiteY907" fmla="*/ 557213 h 1486944"/>
                <a:gd name="connsiteX908" fmla="*/ 1971329 w 2478245"/>
                <a:gd name="connsiteY908" fmla="*/ 553403 h 1486944"/>
                <a:gd name="connsiteX909" fmla="*/ 1973234 w 2478245"/>
                <a:gd name="connsiteY909" fmla="*/ 562928 h 1486944"/>
                <a:gd name="connsiteX910" fmla="*/ 1981806 w 2478245"/>
                <a:gd name="connsiteY910" fmla="*/ 568643 h 1486944"/>
                <a:gd name="connsiteX911" fmla="*/ 1980854 w 2478245"/>
                <a:gd name="connsiteY911" fmla="*/ 575310 h 1486944"/>
                <a:gd name="connsiteX912" fmla="*/ 1987521 w 2478245"/>
                <a:gd name="connsiteY912" fmla="*/ 581978 h 1486944"/>
                <a:gd name="connsiteX913" fmla="*/ 1978949 w 2478245"/>
                <a:gd name="connsiteY913" fmla="*/ 590550 h 1486944"/>
                <a:gd name="connsiteX914" fmla="*/ 1977996 w 2478245"/>
                <a:gd name="connsiteY914" fmla="*/ 597218 h 1486944"/>
                <a:gd name="connsiteX915" fmla="*/ 1972281 w 2478245"/>
                <a:gd name="connsiteY915" fmla="*/ 603885 h 1486944"/>
                <a:gd name="connsiteX916" fmla="*/ 1962756 w 2478245"/>
                <a:gd name="connsiteY916" fmla="*/ 608648 h 1486944"/>
                <a:gd name="connsiteX917" fmla="*/ 1965614 w 2478245"/>
                <a:gd name="connsiteY917" fmla="*/ 614363 h 1486944"/>
                <a:gd name="connsiteX918" fmla="*/ 1963709 w 2478245"/>
                <a:gd name="connsiteY918" fmla="*/ 619125 h 1486944"/>
                <a:gd name="connsiteX919" fmla="*/ 1966566 w 2478245"/>
                <a:gd name="connsiteY919" fmla="*/ 624840 h 1486944"/>
                <a:gd name="connsiteX920" fmla="*/ 1961804 w 2478245"/>
                <a:gd name="connsiteY920" fmla="*/ 627698 h 1486944"/>
                <a:gd name="connsiteX921" fmla="*/ 1956089 w 2478245"/>
                <a:gd name="connsiteY921" fmla="*/ 622935 h 1486944"/>
                <a:gd name="connsiteX922" fmla="*/ 1950374 w 2478245"/>
                <a:gd name="connsiteY922" fmla="*/ 617220 h 1486944"/>
                <a:gd name="connsiteX923" fmla="*/ 1950374 w 2478245"/>
                <a:gd name="connsiteY923" fmla="*/ 617220 h 1486944"/>
                <a:gd name="connsiteX924" fmla="*/ 808326 w 2478245"/>
                <a:gd name="connsiteY924" fmla="*/ 651510 h 1486944"/>
                <a:gd name="connsiteX925" fmla="*/ 820709 w 2478245"/>
                <a:gd name="connsiteY925" fmla="*/ 669608 h 1486944"/>
                <a:gd name="connsiteX926" fmla="*/ 811184 w 2478245"/>
                <a:gd name="connsiteY926" fmla="*/ 691515 h 1486944"/>
                <a:gd name="connsiteX927" fmla="*/ 810231 w 2478245"/>
                <a:gd name="connsiteY927" fmla="*/ 707708 h 1486944"/>
                <a:gd name="connsiteX928" fmla="*/ 813089 w 2478245"/>
                <a:gd name="connsiteY928" fmla="*/ 717233 h 1486944"/>
                <a:gd name="connsiteX929" fmla="*/ 808326 w 2478245"/>
                <a:gd name="connsiteY929" fmla="*/ 721995 h 1486944"/>
                <a:gd name="connsiteX930" fmla="*/ 814041 w 2478245"/>
                <a:gd name="connsiteY930" fmla="*/ 725805 h 1486944"/>
                <a:gd name="connsiteX931" fmla="*/ 815946 w 2478245"/>
                <a:gd name="connsiteY931" fmla="*/ 729615 h 1486944"/>
                <a:gd name="connsiteX932" fmla="*/ 818804 w 2478245"/>
                <a:gd name="connsiteY932" fmla="*/ 734378 h 1486944"/>
                <a:gd name="connsiteX933" fmla="*/ 818804 w 2478245"/>
                <a:gd name="connsiteY933" fmla="*/ 743903 h 1486944"/>
                <a:gd name="connsiteX934" fmla="*/ 824519 w 2478245"/>
                <a:gd name="connsiteY934" fmla="*/ 749618 h 1486944"/>
                <a:gd name="connsiteX935" fmla="*/ 829281 w 2478245"/>
                <a:gd name="connsiteY935" fmla="*/ 748665 h 1486944"/>
                <a:gd name="connsiteX936" fmla="*/ 834044 w 2478245"/>
                <a:gd name="connsiteY936" fmla="*/ 757238 h 1486944"/>
                <a:gd name="connsiteX937" fmla="*/ 847379 w 2478245"/>
                <a:gd name="connsiteY937" fmla="*/ 770573 h 1486944"/>
                <a:gd name="connsiteX938" fmla="*/ 850236 w 2478245"/>
                <a:gd name="connsiteY938" fmla="*/ 782003 h 1486944"/>
                <a:gd name="connsiteX939" fmla="*/ 852141 w 2478245"/>
                <a:gd name="connsiteY939" fmla="*/ 791528 h 1486944"/>
                <a:gd name="connsiteX940" fmla="*/ 859761 w 2478245"/>
                <a:gd name="connsiteY940" fmla="*/ 792480 h 1486944"/>
                <a:gd name="connsiteX941" fmla="*/ 864524 w 2478245"/>
                <a:gd name="connsiteY941" fmla="*/ 795338 h 1486944"/>
                <a:gd name="connsiteX942" fmla="*/ 868334 w 2478245"/>
                <a:gd name="connsiteY942" fmla="*/ 796290 h 1486944"/>
                <a:gd name="connsiteX943" fmla="*/ 870239 w 2478245"/>
                <a:gd name="connsiteY943" fmla="*/ 801053 h 1486944"/>
                <a:gd name="connsiteX944" fmla="*/ 879764 w 2478245"/>
                <a:gd name="connsiteY944" fmla="*/ 806768 h 1486944"/>
                <a:gd name="connsiteX945" fmla="*/ 888336 w 2478245"/>
                <a:gd name="connsiteY945" fmla="*/ 806768 h 1486944"/>
                <a:gd name="connsiteX946" fmla="*/ 894051 w 2478245"/>
                <a:gd name="connsiteY946" fmla="*/ 809625 h 1486944"/>
                <a:gd name="connsiteX947" fmla="*/ 901671 w 2478245"/>
                <a:gd name="connsiteY947" fmla="*/ 811530 h 1486944"/>
                <a:gd name="connsiteX948" fmla="*/ 907386 w 2478245"/>
                <a:gd name="connsiteY948" fmla="*/ 815340 h 1486944"/>
                <a:gd name="connsiteX949" fmla="*/ 912149 w 2478245"/>
                <a:gd name="connsiteY949" fmla="*/ 817245 h 1486944"/>
                <a:gd name="connsiteX950" fmla="*/ 917864 w 2478245"/>
                <a:gd name="connsiteY950" fmla="*/ 822008 h 1486944"/>
                <a:gd name="connsiteX951" fmla="*/ 930246 w 2478245"/>
                <a:gd name="connsiteY951" fmla="*/ 825818 h 1486944"/>
                <a:gd name="connsiteX952" fmla="*/ 941676 w 2478245"/>
                <a:gd name="connsiteY952" fmla="*/ 824865 h 1486944"/>
                <a:gd name="connsiteX953" fmla="*/ 970251 w 2478245"/>
                <a:gd name="connsiteY953" fmla="*/ 832485 h 1486944"/>
                <a:gd name="connsiteX954" fmla="*/ 981681 w 2478245"/>
                <a:gd name="connsiteY954" fmla="*/ 829628 h 1486944"/>
                <a:gd name="connsiteX955" fmla="*/ 983586 w 2478245"/>
                <a:gd name="connsiteY955" fmla="*/ 822008 h 1486944"/>
                <a:gd name="connsiteX956" fmla="*/ 991206 w 2478245"/>
                <a:gd name="connsiteY956" fmla="*/ 812483 h 1486944"/>
                <a:gd name="connsiteX957" fmla="*/ 995016 w 2478245"/>
                <a:gd name="connsiteY957" fmla="*/ 810578 h 1486944"/>
                <a:gd name="connsiteX958" fmla="*/ 999779 w 2478245"/>
                <a:gd name="connsiteY958" fmla="*/ 812483 h 1486944"/>
                <a:gd name="connsiteX959" fmla="*/ 1006446 w 2478245"/>
                <a:gd name="connsiteY959" fmla="*/ 811530 h 1486944"/>
                <a:gd name="connsiteX960" fmla="*/ 1012161 w 2478245"/>
                <a:gd name="connsiteY960" fmla="*/ 802958 h 1486944"/>
                <a:gd name="connsiteX961" fmla="*/ 1016924 w 2478245"/>
                <a:gd name="connsiteY961" fmla="*/ 791528 h 1486944"/>
                <a:gd name="connsiteX962" fmla="*/ 1019781 w 2478245"/>
                <a:gd name="connsiteY962" fmla="*/ 783908 h 1486944"/>
                <a:gd name="connsiteX963" fmla="*/ 1025496 w 2478245"/>
                <a:gd name="connsiteY963" fmla="*/ 784860 h 1486944"/>
                <a:gd name="connsiteX964" fmla="*/ 1032164 w 2478245"/>
                <a:gd name="connsiteY964" fmla="*/ 782003 h 1486944"/>
                <a:gd name="connsiteX965" fmla="*/ 1035021 w 2478245"/>
                <a:gd name="connsiteY965" fmla="*/ 779145 h 1486944"/>
                <a:gd name="connsiteX966" fmla="*/ 1044546 w 2478245"/>
                <a:gd name="connsiteY966" fmla="*/ 781050 h 1486944"/>
                <a:gd name="connsiteX967" fmla="*/ 1053119 w 2478245"/>
                <a:gd name="connsiteY967" fmla="*/ 787718 h 1486944"/>
                <a:gd name="connsiteX968" fmla="*/ 1059786 w 2478245"/>
                <a:gd name="connsiteY968" fmla="*/ 783908 h 1486944"/>
                <a:gd name="connsiteX969" fmla="*/ 1066454 w 2478245"/>
                <a:gd name="connsiteY969" fmla="*/ 781050 h 1486944"/>
                <a:gd name="connsiteX970" fmla="*/ 1069311 w 2478245"/>
                <a:gd name="connsiteY970" fmla="*/ 773430 h 1486944"/>
                <a:gd name="connsiteX971" fmla="*/ 1075979 w 2478245"/>
                <a:gd name="connsiteY971" fmla="*/ 778193 h 1486944"/>
                <a:gd name="connsiteX972" fmla="*/ 1079789 w 2478245"/>
                <a:gd name="connsiteY972" fmla="*/ 779145 h 1486944"/>
                <a:gd name="connsiteX973" fmla="*/ 1083599 w 2478245"/>
                <a:gd name="connsiteY973" fmla="*/ 779145 h 1486944"/>
                <a:gd name="connsiteX974" fmla="*/ 1085504 w 2478245"/>
                <a:gd name="connsiteY974" fmla="*/ 782003 h 1486944"/>
                <a:gd name="connsiteX975" fmla="*/ 1091219 w 2478245"/>
                <a:gd name="connsiteY975" fmla="*/ 787718 h 1486944"/>
                <a:gd name="connsiteX976" fmla="*/ 1092171 w 2478245"/>
                <a:gd name="connsiteY976" fmla="*/ 792480 h 1486944"/>
                <a:gd name="connsiteX977" fmla="*/ 1109316 w 2478245"/>
                <a:gd name="connsiteY977" fmla="*/ 802958 h 1486944"/>
                <a:gd name="connsiteX978" fmla="*/ 1108364 w 2478245"/>
                <a:gd name="connsiteY978" fmla="*/ 807720 h 1486944"/>
                <a:gd name="connsiteX979" fmla="*/ 1111221 w 2478245"/>
                <a:gd name="connsiteY979" fmla="*/ 811530 h 1486944"/>
                <a:gd name="connsiteX980" fmla="*/ 1108364 w 2478245"/>
                <a:gd name="connsiteY980" fmla="*/ 812483 h 1486944"/>
                <a:gd name="connsiteX981" fmla="*/ 1110269 w 2478245"/>
                <a:gd name="connsiteY981" fmla="*/ 815340 h 1486944"/>
                <a:gd name="connsiteX982" fmla="*/ 1122651 w 2478245"/>
                <a:gd name="connsiteY982" fmla="*/ 820103 h 1486944"/>
                <a:gd name="connsiteX983" fmla="*/ 1128366 w 2478245"/>
                <a:gd name="connsiteY983" fmla="*/ 819150 h 1486944"/>
                <a:gd name="connsiteX984" fmla="*/ 1126461 w 2478245"/>
                <a:gd name="connsiteY984" fmla="*/ 823913 h 1486944"/>
                <a:gd name="connsiteX985" fmla="*/ 1141701 w 2478245"/>
                <a:gd name="connsiteY985" fmla="*/ 822960 h 1486944"/>
                <a:gd name="connsiteX986" fmla="*/ 1148369 w 2478245"/>
                <a:gd name="connsiteY986" fmla="*/ 829628 h 1486944"/>
                <a:gd name="connsiteX987" fmla="*/ 1163609 w 2478245"/>
                <a:gd name="connsiteY987" fmla="*/ 837248 h 1486944"/>
                <a:gd name="connsiteX988" fmla="*/ 1180754 w 2478245"/>
                <a:gd name="connsiteY988" fmla="*/ 844868 h 1486944"/>
                <a:gd name="connsiteX989" fmla="*/ 1200756 w 2478245"/>
                <a:gd name="connsiteY989" fmla="*/ 863918 h 1486944"/>
                <a:gd name="connsiteX990" fmla="*/ 1211234 w 2478245"/>
                <a:gd name="connsiteY990" fmla="*/ 868680 h 1486944"/>
                <a:gd name="connsiteX991" fmla="*/ 1215044 w 2478245"/>
                <a:gd name="connsiteY991" fmla="*/ 873443 h 1486944"/>
                <a:gd name="connsiteX992" fmla="*/ 1215996 w 2478245"/>
                <a:gd name="connsiteY992" fmla="*/ 884873 h 1486944"/>
                <a:gd name="connsiteX993" fmla="*/ 1220759 w 2478245"/>
                <a:gd name="connsiteY993" fmla="*/ 892493 h 1486944"/>
                <a:gd name="connsiteX994" fmla="*/ 1221711 w 2478245"/>
                <a:gd name="connsiteY994" fmla="*/ 897255 h 1486944"/>
                <a:gd name="connsiteX995" fmla="*/ 1230284 w 2478245"/>
                <a:gd name="connsiteY995" fmla="*/ 902970 h 1486944"/>
                <a:gd name="connsiteX996" fmla="*/ 1232189 w 2478245"/>
                <a:gd name="connsiteY996" fmla="*/ 910590 h 1486944"/>
                <a:gd name="connsiteX997" fmla="*/ 1240761 w 2478245"/>
                <a:gd name="connsiteY997" fmla="*/ 920115 h 1486944"/>
                <a:gd name="connsiteX998" fmla="*/ 1252191 w 2478245"/>
                <a:gd name="connsiteY998" fmla="*/ 928688 h 1486944"/>
                <a:gd name="connsiteX999" fmla="*/ 1266479 w 2478245"/>
                <a:gd name="connsiteY999" fmla="*/ 933450 h 1486944"/>
                <a:gd name="connsiteX1000" fmla="*/ 1282671 w 2478245"/>
                <a:gd name="connsiteY1000" fmla="*/ 944880 h 1486944"/>
                <a:gd name="connsiteX1001" fmla="*/ 1297911 w 2478245"/>
                <a:gd name="connsiteY1001" fmla="*/ 951547 h 1486944"/>
                <a:gd name="connsiteX1002" fmla="*/ 1323629 w 2478245"/>
                <a:gd name="connsiteY1002" fmla="*/ 975360 h 1486944"/>
                <a:gd name="connsiteX1003" fmla="*/ 1332201 w 2478245"/>
                <a:gd name="connsiteY1003" fmla="*/ 976313 h 1486944"/>
                <a:gd name="connsiteX1004" fmla="*/ 1333154 w 2478245"/>
                <a:gd name="connsiteY1004" fmla="*/ 982028 h 1486944"/>
                <a:gd name="connsiteX1005" fmla="*/ 1353156 w 2478245"/>
                <a:gd name="connsiteY1005" fmla="*/ 990600 h 1486944"/>
                <a:gd name="connsiteX1006" fmla="*/ 1386494 w 2478245"/>
                <a:gd name="connsiteY1006" fmla="*/ 1007745 h 1486944"/>
                <a:gd name="connsiteX1007" fmla="*/ 1401734 w 2478245"/>
                <a:gd name="connsiteY1007" fmla="*/ 1023938 h 1486944"/>
                <a:gd name="connsiteX1008" fmla="*/ 1408401 w 2478245"/>
                <a:gd name="connsiteY1008" fmla="*/ 1028700 h 1486944"/>
                <a:gd name="connsiteX1009" fmla="*/ 1416021 w 2478245"/>
                <a:gd name="connsiteY1009" fmla="*/ 1028700 h 1486944"/>
                <a:gd name="connsiteX1010" fmla="*/ 1425546 w 2478245"/>
                <a:gd name="connsiteY1010" fmla="*/ 1030605 h 1486944"/>
                <a:gd name="connsiteX1011" fmla="*/ 1429356 w 2478245"/>
                <a:gd name="connsiteY1011" fmla="*/ 1023938 h 1486944"/>
                <a:gd name="connsiteX1012" fmla="*/ 1434119 w 2478245"/>
                <a:gd name="connsiteY1012" fmla="*/ 1018222 h 1486944"/>
                <a:gd name="connsiteX1013" fmla="*/ 1458884 w 2478245"/>
                <a:gd name="connsiteY1013" fmla="*/ 1008697 h 1486944"/>
                <a:gd name="connsiteX1014" fmla="*/ 1455074 w 2478245"/>
                <a:gd name="connsiteY1014" fmla="*/ 1000125 h 1486944"/>
                <a:gd name="connsiteX1015" fmla="*/ 1462694 w 2478245"/>
                <a:gd name="connsiteY1015" fmla="*/ 989647 h 1486944"/>
                <a:gd name="connsiteX1016" fmla="*/ 1461741 w 2478245"/>
                <a:gd name="connsiteY1016" fmla="*/ 982980 h 1486944"/>
                <a:gd name="connsiteX1017" fmla="*/ 1461741 w 2478245"/>
                <a:gd name="connsiteY1017" fmla="*/ 968693 h 1486944"/>
                <a:gd name="connsiteX1018" fmla="*/ 1456979 w 2478245"/>
                <a:gd name="connsiteY1018" fmla="*/ 963930 h 1486944"/>
                <a:gd name="connsiteX1019" fmla="*/ 1456979 w 2478245"/>
                <a:gd name="connsiteY1019" fmla="*/ 957263 h 1486944"/>
                <a:gd name="connsiteX1020" fmla="*/ 1452216 w 2478245"/>
                <a:gd name="connsiteY1020" fmla="*/ 945833 h 1486944"/>
                <a:gd name="connsiteX1021" fmla="*/ 1450311 w 2478245"/>
                <a:gd name="connsiteY1021" fmla="*/ 932497 h 1486944"/>
                <a:gd name="connsiteX1022" fmla="*/ 1442691 w 2478245"/>
                <a:gd name="connsiteY1022" fmla="*/ 921068 h 1486944"/>
                <a:gd name="connsiteX1023" fmla="*/ 1436024 w 2478245"/>
                <a:gd name="connsiteY1023" fmla="*/ 921068 h 1486944"/>
                <a:gd name="connsiteX1024" fmla="*/ 1434119 w 2478245"/>
                <a:gd name="connsiteY1024" fmla="*/ 915353 h 1486944"/>
                <a:gd name="connsiteX1025" fmla="*/ 1434119 w 2478245"/>
                <a:gd name="connsiteY1025" fmla="*/ 911543 h 1486944"/>
                <a:gd name="connsiteX1026" fmla="*/ 1444596 w 2478245"/>
                <a:gd name="connsiteY1026" fmla="*/ 898208 h 1486944"/>
                <a:gd name="connsiteX1027" fmla="*/ 1434119 w 2478245"/>
                <a:gd name="connsiteY1027" fmla="*/ 885825 h 1486944"/>
                <a:gd name="connsiteX1028" fmla="*/ 1421736 w 2478245"/>
                <a:gd name="connsiteY1028" fmla="*/ 877253 h 1486944"/>
                <a:gd name="connsiteX1029" fmla="*/ 1418879 w 2478245"/>
                <a:gd name="connsiteY1029" fmla="*/ 873443 h 1486944"/>
                <a:gd name="connsiteX1030" fmla="*/ 1402686 w 2478245"/>
                <a:gd name="connsiteY1030" fmla="*/ 866775 h 1486944"/>
                <a:gd name="connsiteX1031" fmla="*/ 1407449 w 2478245"/>
                <a:gd name="connsiteY1031" fmla="*/ 862013 h 1486944"/>
                <a:gd name="connsiteX1032" fmla="*/ 1407449 w 2478245"/>
                <a:gd name="connsiteY1032" fmla="*/ 851535 h 1486944"/>
                <a:gd name="connsiteX1033" fmla="*/ 1407449 w 2478245"/>
                <a:gd name="connsiteY1033" fmla="*/ 839153 h 1486944"/>
                <a:gd name="connsiteX1034" fmla="*/ 1414116 w 2478245"/>
                <a:gd name="connsiteY1034" fmla="*/ 828675 h 1486944"/>
                <a:gd name="connsiteX1035" fmla="*/ 1413164 w 2478245"/>
                <a:gd name="connsiteY1035" fmla="*/ 819150 h 1486944"/>
                <a:gd name="connsiteX1036" fmla="*/ 1399829 w 2478245"/>
                <a:gd name="connsiteY1036" fmla="*/ 800100 h 1486944"/>
                <a:gd name="connsiteX1037" fmla="*/ 1387446 w 2478245"/>
                <a:gd name="connsiteY1037" fmla="*/ 792480 h 1486944"/>
                <a:gd name="connsiteX1038" fmla="*/ 1375064 w 2478245"/>
                <a:gd name="connsiteY1038" fmla="*/ 780098 h 1486944"/>
                <a:gd name="connsiteX1039" fmla="*/ 1357919 w 2478245"/>
                <a:gd name="connsiteY1039" fmla="*/ 772478 h 1486944"/>
                <a:gd name="connsiteX1040" fmla="*/ 1345536 w 2478245"/>
                <a:gd name="connsiteY1040" fmla="*/ 761048 h 1486944"/>
                <a:gd name="connsiteX1041" fmla="*/ 1339821 w 2478245"/>
                <a:gd name="connsiteY1041" fmla="*/ 753428 h 1486944"/>
                <a:gd name="connsiteX1042" fmla="*/ 1332201 w 2478245"/>
                <a:gd name="connsiteY1042" fmla="*/ 751523 h 1486944"/>
                <a:gd name="connsiteX1043" fmla="*/ 1324581 w 2478245"/>
                <a:gd name="connsiteY1043" fmla="*/ 742950 h 1486944"/>
                <a:gd name="connsiteX1044" fmla="*/ 1324581 w 2478245"/>
                <a:gd name="connsiteY1044" fmla="*/ 737235 h 1486944"/>
                <a:gd name="connsiteX1045" fmla="*/ 1313151 w 2478245"/>
                <a:gd name="connsiteY1045" fmla="*/ 698183 h 1486944"/>
                <a:gd name="connsiteX1046" fmla="*/ 1312199 w 2478245"/>
                <a:gd name="connsiteY1046" fmla="*/ 680085 h 1486944"/>
                <a:gd name="connsiteX1047" fmla="*/ 1315056 w 2478245"/>
                <a:gd name="connsiteY1047" fmla="*/ 666750 h 1486944"/>
                <a:gd name="connsiteX1048" fmla="*/ 1306484 w 2478245"/>
                <a:gd name="connsiteY1048" fmla="*/ 636270 h 1486944"/>
                <a:gd name="connsiteX1049" fmla="*/ 1306484 w 2478245"/>
                <a:gd name="connsiteY1049" fmla="*/ 630555 h 1486944"/>
                <a:gd name="connsiteX1050" fmla="*/ 1302674 w 2478245"/>
                <a:gd name="connsiteY1050" fmla="*/ 625793 h 1486944"/>
                <a:gd name="connsiteX1051" fmla="*/ 1296959 w 2478245"/>
                <a:gd name="connsiteY1051" fmla="*/ 625793 h 1486944"/>
                <a:gd name="connsiteX1052" fmla="*/ 1294101 w 2478245"/>
                <a:gd name="connsiteY1052" fmla="*/ 619125 h 1486944"/>
                <a:gd name="connsiteX1053" fmla="*/ 1288386 w 2478245"/>
                <a:gd name="connsiteY1053" fmla="*/ 603885 h 1486944"/>
                <a:gd name="connsiteX1054" fmla="*/ 1281719 w 2478245"/>
                <a:gd name="connsiteY1054" fmla="*/ 599123 h 1486944"/>
                <a:gd name="connsiteX1055" fmla="*/ 1277909 w 2478245"/>
                <a:gd name="connsiteY1055" fmla="*/ 594360 h 1486944"/>
                <a:gd name="connsiteX1056" fmla="*/ 1263621 w 2478245"/>
                <a:gd name="connsiteY1056" fmla="*/ 606743 h 1486944"/>
                <a:gd name="connsiteX1057" fmla="*/ 1256001 w 2478245"/>
                <a:gd name="connsiteY1057" fmla="*/ 617220 h 1486944"/>
                <a:gd name="connsiteX1058" fmla="*/ 1232189 w 2478245"/>
                <a:gd name="connsiteY1058" fmla="*/ 615315 h 1486944"/>
                <a:gd name="connsiteX1059" fmla="*/ 1205519 w 2478245"/>
                <a:gd name="connsiteY1059" fmla="*/ 607695 h 1486944"/>
                <a:gd name="connsiteX1060" fmla="*/ 1183611 w 2478245"/>
                <a:gd name="connsiteY1060" fmla="*/ 604838 h 1486944"/>
                <a:gd name="connsiteX1061" fmla="*/ 1169324 w 2478245"/>
                <a:gd name="connsiteY1061" fmla="*/ 596265 h 1486944"/>
                <a:gd name="connsiteX1062" fmla="*/ 1162656 w 2478245"/>
                <a:gd name="connsiteY1062" fmla="*/ 593408 h 1486944"/>
                <a:gd name="connsiteX1063" fmla="*/ 1154084 w 2478245"/>
                <a:gd name="connsiteY1063" fmla="*/ 592455 h 1486944"/>
                <a:gd name="connsiteX1064" fmla="*/ 1138844 w 2478245"/>
                <a:gd name="connsiteY1064" fmla="*/ 587693 h 1486944"/>
                <a:gd name="connsiteX1065" fmla="*/ 1134081 w 2478245"/>
                <a:gd name="connsiteY1065" fmla="*/ 581978 h 1486944"/>
                <a:gd name="connsiteX1066" fmla="*/ 1131224 w 2478245"/>
                <a:gd name="connsiteY1066" fmla="*/ 576263 h 1486944"/>
                <a:gd name="connsiteX1067" fmla="*/ 1118841 w 2478245"/>
                <a:gd name="connsiteY1067" fmla="*/ 572453 h 1486944"/>
                <a:gd name="connsiteX1068" fmla="*/ 1110269 w 2478245"/>
                <a:gd name="connsiteY1068" fmla="*/ 574358 h 1486944"/>
                <a:gd name="connsiteX1069" fmla="*/ 1104554 w 2478245"/>
                <a:gd name="connsiteY1069" fmla="*/ 567690 h 1486944"/>
                <a:gd name="connsiteX1070" fmla="*/ 1095981 w 2478245"/>
                <a:gd name="connsiteY1070" fmla="*/ 565785 h 1486944"/>
                <a:gd name="connsiteX1071" fmla="*/ 1091219 w 2478245"/>
                <a:gd name="connsiteY1071" fmla="*/ 561023 h 1486944"/>
                <a:gd name="connsiteX1072" fmla="*/ 1080741 w 2478245"/>
                <a:gd name="connsiteY1072" fmla="*/ 558165 h 1486944"/>
                <a:gd name="connsiteX1073" fmla="*/ 1071216 w 2478245"/>
                <a:gd name="connsiteY1073" fmla="*/ 553403 h 1486944"/>
                <a:gd name="connsiteX1074" fmla="*/ 1067406 w 2478245"/>
                <a:gd name="connsiteY1074" fmla="*/ 550545 h 1486944"/>
                <a:gd name="connsiteX1075" fmla="*/ 1058834 w 2478245"/>
                <a:gd name="connsiteY1075" fmla="*/ 547688 h 1486944"/>
                <a:gd name="connsiteX1076" fmla="*/ 1043594 w 2478245"/>
                <a:gd name="connsiteY1076" fmla="*/ 534353 h 1486944"/>
                <a:gd name="connsiteX1077" fmla="*/ 1030259 w 2478245"/>
                <a:gd name="connsiteY1077" fmla="*/ 532448 h 1486944"/>
                <a:gd name="connsiteX1078" fmla="*/ 1031211 w 2478245"/>
                <a:gd name="connsiteY1078" fmla="*/ 538163 h 1486944"/>
                <a:gd name="connsiteX1079" fmla="*/ 1029306 w 2478245"/>
                <a:gd name="connsiteY1079" fmla="*/ 541973 h 1486944"/>
                <a:gd name="connsiteX1080" fmla="*/ 1018829 w 2478245"/>
                <a:gd name="connsiteY1080" fmla="*/ 541973 h 1486944"/>
                <a:gd name="connsiteX1081" fmla="*/ 1003589 w 2478245"/>
                <a:gd name="connsiteY1081" fmla="*/ 545783 h 1486944"/>
                <a:gd name="connsiteX1082" fmla="*/ 997874 w 2478245"/>
                <a:gd name="connsiteY1082" fmla="*/ 545783 h 1486944"/>
                <a:gd name="connsiteX1083" fmla="*/ 990254 w 2478245"/>
                <a:gd name="connsiteY1083" fmla="*/ 549593 h 1486944"/>
                <a:gd name="connsiteX1084" fmla="*/ 980729 w 2478245"/>
                <a:gd name="connsiteY1084" fmla="*/ 547688 h 1486944"/>
                <a:gd name="connsiteX1085" fmla="*/ 973109 w 2478245"/>
                <a:gd name="connsiteY1085" fmla="*/ 557213 h 1486944"/>
                <a:gd name="connsiteX1086" fmla="*/ 980729 w 2478245"/>
                <a:gd name="connsiteY1086" fmla="*/ 572453 h 1486944"/>
                <a:gd name="connsiteX1087" fmla="*/ 970251 w 2478245"/>
                <a:gd name="connsiteY1087" fmla="*/ 571500 h 1486944"/>
                <a:gd name="connsiteX1088" fmla="*/ 959774 w 2478245"/>
                <a:gd name="connsiteY1088" fmla="*/ 576263 h 1486944"/>
                <a:gd name="connsiteX1089" fmla="*/ 945486 w 2478245"/>
                <a:gd name="connsiteY1089" fmla="*/ 571500 h 1486944"/>
                <a:gd name="connsiteX1090" fmla="*/ 933104 w 2478245"/>
                <a:gd name="connsiteY1090" fmla="*/ 578168 h 1486944"/>
                <a:gd name="connsiteX1091" fmla="*/ 923579 w 2478245"/>
                <a:gd name="connsiteY1091" fmla="*/ 577215 h 1486944"/>
                <a:gd name="connsiteX1092" fmla="*/ 909291 w 2478245"/>
                <a:gd name="connsiteY1092" fmla="*/ 578168 h 1486944"/>
                <a:gd name="connsiteX1093" fmla="*/ 909291 w 2478245"/>
                <a:gd name="connsiteY1093" fmla="*/ 568643 h 1486944"/>
                <a:gd name="connsiteX1094" fmla="*/ 904529 w 2478245"/>
                <a:gd name="connsiteY1094" fmla="*/ 561975 h 1486944"/>
                <a:gd name="connsiteX1095" fmla="*/ 894051 w 2478245"/>
                <a:gd name="connsiteY1095" fmla="*/ 557213 h 1486944"/>
                <a:gd name="connsiteX1096" fmla="*/ 888336 w 2478245"/>
                <a:gd name="connsiteY1096" fmla="*/ 561023 h 1486944"/>
                <a:gd name="connsiteX1097" fmla="*/ 874049 w 2478245"/>
                <a:gd name="connsiteY1097" fmla="*/ 568643 h 1486944"/>
                <a:gd name="connsiteX1098" fmla="*/ 871191 w 2478245"/>
                <a:gd name="connsiteY1098" fmla="*/ 575310 h 1486944"/>
                <a:gd name="connsiteX1099" fmla="*/ 865476 w 2478245"/>
                <a:gd name="connsiteY1099" fmla="*/ 576263 h 1486944"/>
                <a:gd name="connsiteX1100" fmla="*/ 856904 w 2478245"/>
                <a:gd name="connsiteY1100" fmla="*/ 581978 h 1486944"/>
                <a:gd name="connsiteX1101" fmla="*/ 847379 w 2478245"/>
                <a:gd name="connsiteY1101" fmla="*/ 586740 h 1486944"/>
                <a:gd name="connsiteX1102" fmla="*/ 843569 w 2478245"/>
                <a:gd name="connsiteY1102" fmla="*/ 595313 h 1486944"/>
                <a:gd name="connsiteX1103" fmla="*/ 842616 w 2478245"/>
                <a:gd name="connsiteY1103" fmla="*/ 600075 h 1486944"/>
                <a:gd name="connsiteX1104" fmla="*/ 829281 w 2478245"/>
                <a:gd name="connsiteY1104" fmla="*/ 606743 h 1486944"/>
                <a:gd name="connsiteX1105" fmla="*/ 825471 w 2478245"/>
                <a:gd name="connsiteY1105" fmla="*/ 607695 h 1486944"/>
                <a:gd name="connsiteX1106" fmla="*/ 815946 w 2478245"/>
                <a:gd name="connsiteY1106" fmla="*/ 612458 h 1486944"/>
                <a:gd name="connsiteX1107" fmla="*/ 814041 w 2478245"/>
                <a:gd name="connsiteY1107" fmla="*/ 625793 h 1486944"/>
                <a:gd name="connsiteX1108" fmla="*/ 808326 w 2478245"/>
                <a:gd name="connsiteY1108" fmla="*/ 651510 h 1486944"/>
                <a:gd name="connsiteX1109" fmla="*/ 808326 w 2478245"/>
                <a:gd name="connsiteY1109" fmla="*/ 651510 h 1486944"/>
                <a:gd name="connsiteX1110" fmla="*/ 778799 w 2478245"/>
                <a:gd name="connsiteY1110" fmla="*/ 361950 h 1486944"/>
                <a:gd name="connsiteX1111" fmla="*/ 774989 w 2478245"/>
                <a:gd name="connsiteY1111" fmla="*/ 363855 h 1486944"/>
                <a:gd name="connsiteX1112" fmla="*/ 776894 w 2478245"/>
                <a:gd name="connsiteY1112" fmla="*/ 366713 h 1486944"/>
                <a:gd name="connsiteX1113" fmla="*/ 774989 w 2478245"/>
                <a:gd name="connsiteY1113" fmla="*/ 368617 h 1486944"/>
                <a:gd name="connsiteX1114" fmla="*/ 777846 w 2478245"/>
                <a:gd name="connsiteY1114" fmla="*/ 370523 h 1486944"/>
                <a:gd name="connsiteX1115" fmla="*/ 774036 w 2478245"/>
                <a:gd name="connsiteY1115" fmla="*/ 372428 h 1486944"/>
                <a:gd name="connsiteX1116" fmla="*/ 774989 w 2478245"/>
                <a:gd name="connsiteY1116" fmla="*/ 378142 h 1486944"/>
                <a:gd name="connsiteX1117" fmla="*/ 770226 w 2478245"/>
                <a:gd name="connsiteY1117" fmla="*/ 381953 h 1486944"/>
                <a:gd name="connsiteX1118" fmla="*/ 777846 w 2478245"/>
                <a:gd name="connsiteY1118" fmla="*/ 385763 h 1486944"/>
                <a:gd name="connsiteX1119" fmla="*/ 772131 w 2478245"/>
                <a:gd name="connsiteY1119" fmla="*/ 387667 h 1486944"/>
                <a:gd name="connsiteX1120" fmla="*/ 774036 w 2478245"/>
                <a:gd name="connsiteY1120" fmla="*/ 390525 h 1486944"/>
                <a:gd name="connsiteX1121" fmla="*/ 771179 w 2478245"/>
                <a:gd name="connsiteY1121" fmla="*/ 394335 h 1486944"/>
                <a:gd name="connsiteX1122" fmla="*/ 771179 w 2478245"/>
                <a:gd name="connsiteY1122" fmla="*/ 399098 h 1486944"/>
                <a:gd name="connsiteX1123" fmla="*/ 775941 w 2478245"/>
                <a:gd name="connsiteY1123" fmla="*/ 399098 h 1486944"/>
                <a:gd name="connsiteX1124" fmla="*/ 774989 w 2478245"/>
                <a:gd name="connsiteY1124" fmla="*/ 401955 h 1486944"/>
                <a:gd name="connsiteX1125" fmla="*/ 768321 w 2478245"/>
                <a:gd name="connsiteY1125" fmla="*/ 403860 h 1486944"/>
                <a:gd name="connsiteX1126" fmla="*/ 767369 w 2478245"/>
                <a:gd name="connsiteY1126" fmla="*/ 408623 h 1486944"/>
                <a:gd name="connsiteX1127" fmla="*/ 761654 w 2478245"/>
                <a:gd name="connsiteY1127" fmla="*/ 407670 h 1486944"/>
                <a:gd name="connsiteX1128" fmla="*/ 760701 w 2478245"/>
                <a:gd name="connsiteY1128" fmla="*/ 410528 h 1486944"/>
                <a:gd name="connsiteX1129" fmla="*/ 766416 w 2478245"/>
                <a:gd name="connsiteY1129" fmla="*/ 411480 h 1486944"/>
                <a:gd name="connsiteX1130" fmla="*/ 761654 w 2478245"/>
                <a:gd name="connsiteY1130" fmla="*/ 413385 h 1486944"/>
                <a:gd name="connsiteX1131" fmla="*/ 761654 w 2478245"/>
                <a:gd name="connsiteY1131" fmla="*/ 416242 h 1486944"/>
                <a:gd name="connsiteX1132" fmla="*/ 755939 w 2478245"/>
                <a:gd name="connsiteY1132" fmla="*/ 419100 h 1486944"/>
                <a:gd name="connsiteX1133" fmla="*/ 759749 w 2478245"/>
                <a:gd name="connsiteY1133" fmla="*/ 420053 h 1486944"/>
                <a:gd name="connsiteX1134" fmla="*/ 758796 w 2478245"/>
                <a:gd name="connsiteY1134" fmla="*/ 422910 h 1486944"/>
                <a:gd name="connsiteX1135" fmla="*/ 765464 w 2478245"/>
                <a:gd name="connsiteY1135" fmla="*/ 422910 h 1486944"/>
                <a:gd name="connsiteX1136" fmla="*/ 762606 w 2478245"/>
                <a:gd name="connsiteY1136" fmla="*/ 427673 h 1486944"/>
                <a:gd name="connsiteX1137" fmla="*/ 772131 w 2478245"/>
                <a:gd name="connsiteY1137" fmla="*/ 427673 h 1486944"/>
                <a:gd name="connsiteX1138" fmla="*/ 767369 w 2478245"/>
                <a:gd name="connsiteY1138" fmla="*/ 436245 h 1486944"/>
                <a:gd name="connsiteX1139" fmla="*/ 773084 w 2478245"/>
                <a:gd name="connsiteY1139" fmla="*/ 436245 h 1486944"/>
                <a:gd name="connsiteX1140" fmla="*/ 770226 w 2478245"/>
                <a:gd name="connsiteY1140" fmla="*/ 439103 h 1486944"/>
                <a:gd name="connsiteX1141" fmla="*/ 776894 w 2478245"/>
                <a:gd name="connsiteY1141" fmla="*/ 441008 h 1486944"/>
                <a:gd name="connsiteX1142" fmla="*/ 782609 w 2478245"/>
                <a:gd name="connsiteY1142" fmla="*/ 441008 h 1486944"/>
                <a:gd name="connsiteX1143" fmla="*/ 793086 w 2478245"/>
                <a:gd name="connsiteY1143" fmla="*/ 435292 h 1486944"/>
                <a:gd name="connsiteX1144" fmla="*/ 791181 w 2478245"/>
                <a:gd name="connsiteY1144" fmla="*/ 444817 h 1486944"/>
                <a:gd name="connsiteX1145" fmla="*/ 794991 w 2478245"/>
                <a:gd name="connsiteY1145" fmla="*/ 452438 h 1486944"/>
                <a:gd name="connsiteX1146" fmla="*/ 805469 w 2478245"/>
                <a:gd name="connsiteY1146" fmla="*/ 458153 h 1486944"/>
                <a:gd name="connsiteX1147" fmla="*/ 809279 w 2478245"/>
                <a:gd name="connsiteY1147" fmla="*/ 462915 h 1486944"/>
                <a:gd name="connsiteX1148" fmla="*/ 797849 w 2478245"/>
                <a:gd name="connsiteY1148" fmla="*/ 469583 h 1486944"/>
                <a:gd name="connsiteX1149" fmla="*/ 795944 w 2478245"/>
                <a:gd name="connsiteY1149" fmla="*/ 474345 h 1486944"/>
                <a:gd name="connsiteX1150" fmla="*/ 798801 w 2478245"/>
                <a:gd name="connsiteY1150" fmla="*/ 479108 h 1486944"/>
                <a:gd name="connsiteX1151" fmla="*/ 794039 w 2478245"/>
                <a:gd name="connsiteY1151" fmla="*/ 479108 h 1486944"/>
                <a:gd name="connsiteX1152" fmla="*/ 794991 w 2478245"/>
                <a:gd name="connsiteY1152" fmla="*/ 483870 h 1486944"/>
                <a:gd name="connsiteX1153" fmla="*/ 792134 w 2478245"/>
                <a:gd name="connsiteY1153" fmla="*/ 486728 h 1486944"/>
                <a:gd name="connsiteX1154" fmla="*/ 794039 w 2478245"/>
                <a:gd name="connsiteY1154" fmla="*/ 490538 h 1486944"/>
                <a:gd name="connsiteX1155" fmla="*/ 788324 w 2478245"/>
                <a:gd name="connsiteY1155" fmla="*/ 494348 h 1486944"/>
                <a:gd name="connsiteX1156" fmla="*/ 789276 w 2478245"/>
                <a:gd name="connsiteY1156" fmla="*/ 498158 h 1486944"/>
                <a:gd name="connsiteX1157" fmla="*/ 784514 w 2478245"/>
                <a:gd name="connsiteY1157" fmla="*/ 512445 h 1486944"/>
                <a:gd name="connsiteX1158" fmla="*/ 778799 w 2478245"/>
                <a:gd name="connsiteY1158" fmla="*/ 513398 h 1486944"/>
                <a:gd name="connsiteX1159" fmla="*/ 775941 w 2478245"/>
                <a:gd name="connsiteY1159" fmla="*/ 516255 h 1486944"/>
                <a:gd name="connsiteX1160" fmla="*/ 780704 w 2478245"/>
                <a:gd name="connsiteY1160" fmla="*/ 518160 h 1486944"/>
                <a:gd name="connsiteX1161" fmla="*/ 778799 w 2478245"/>
                <a:gd name="connsiteY1161" fmla="*/ 521017 h 1486944"/>
                <a:gd name="connsiteX1162" fmla="*/ 767369 w 2478245"/>
                <a:gd name="connsiteY1162" fmla="*/ 525780 h 1486944"/>
                <a:gd name="connsiteX1163" fmla="*/ 769274 w 2478245"/>
                <a:gd name="connsiteY1163" fmla="*/ 530543 h 1486944"/>
                <a:gd name="connsiteX1164" fmla="*/ 779751 w 2478245"/>
                <a:gd name="connsiteY1164" fmla="*/ 528638 h 1486944"/>
                <a:gd name="connsiteX1165" fmla="*/ 790229 w 2478245"/>
                <a:gd name="connsiteY1165" fmla="*/ 534353 h 1486944"/>
                <a:gd name="connsiteX1166" fmla="*/ 797849 w 2478245"/>
                <a:gd name="connsiteY1166" fmla="*/ 542925 h 1486944"/>
                <a:gd name="connsiteX1167" fmla="*/ 802611 w 2478245"/>
                <a:gd name="connsiteY1167" fmla="*/ 553403 h 1486944"/>
                <a:gd name="connsiteX1168" fmla="*/ 787371 w 2478245"/>
                <a:gd name="connsiteY1168" fmla="*/ 561023 h 1486944"/>
                <a:gd name="connsiteX1169" fmla="*/ 780704 w 2478245"/>
                <a:gd name="connsiteY1169" fmla="*/ 561975 h 1486944"/>
                <a:gd name="connsiteX1170" fmla="*/ 776894 w 2478245"/>
                <a:gd name="connsiteY1170" fmla="*/ 566738 h 1486944"/>
                <a:gd name="connsiteX1171" fmla="*/ 771179 w 2478245"/>
                <a:gd name="connsiteY1171" fmla="*/ 567690 h 1486944"/>
                <a:gd name="connsiteX1172" fmla="*/ 770226 w 2478245"/>
                <a:gd name="connsiteY1172" fmla="*/ 572453 h 1486944"/>
                <a:gd name="connsiteX1173" fmla="*/ 766416 w 2478245"/>
                <a:gd name="connsiteY1173" fmla="*/ 576263 h 1486944"/>
                <a:gd name="connsiteX1174" fmla="*/ 772131 w 2478245"/>
                <a:gd name="connsiteY1174" fmla="*/ 578168 h 1486944"/>
                <a:gd name="connsiteX1175" fmla="*/ 774036 w 2478245"/>
                <a:gd name="connsiteY1175" fmla="*/ 583883 h 1486944"/>
                <a:gd name="connsiteX1176" fmla="*/ 779751 w 2478245"/>
                <a:gd name="connsiteY1176" fmla="*/ 591503 h 1486944"/>
                <a:gd name="connsiteX1177" fmla="*/ 779751 w 2478245"/>
                <a:gd name="connsiteY1177" fmla="*/ 594360 h 1486944"/>
                <a:gd name="connsiteX1178" fmla="*/ 784514 w 2478245"/>
                <a:gd name="connsiteY1178" fmla="*/ 600075 h 1486944"/>
                <a:gd name="connsiteX1179" fmla="*/ 790229 w 2478245"/>
                <a:gd name="connsiteY1179" fmla="*/ 606743 h 1486944"/>
                <a:gd name="connsiteX1180" fmla="*/ 794991 w 2478245"/>
                <a:gd name="connsiteY1180" fmla="*/ 613410 h 1486944"/>
                <a:gd name="connsiteX1181" fmla="*/ 799754 w 2478245"/>
                <a:gd name="connsiteY1181" fmla="*/ 611505 h 1486944"/>
                <a:gd name="connsiteX1182" fmla="*/ 801659 w 2478245"/>
                <a:gd name="connsiteY1182" fmla="*/ 606743 h 1486944"/>
                <a:gd name="connsiteX1183" fmla="*/ 812136 w 2478245"/>
                <a:gd name="connsiteY1183" fmla="*/ 610553 h 1486944"/>
                <a:gd name="connsiteX1184" fmla="*/ 815946 w 2478245"/>
                <a:gd name="connsiteY1184" fmla="*/ 606743 h 1486944"/>
                <a:gd name="connsiteX1185" fmla="*/ 812136 w 2478245"/>
                <a:gd name="connsiteY1185" fmla="*/ 603885 h 1486944"/>
                <a:gd name="connsiteX1186" fmla="*/ 813089 w 2478245"/>
                <a:gd name="connsiteY1186" fmla="*/ 601028 h 1486944"/>
                <a:gd name="connsiteX1187" fmla="*/ 816899 w 2478245"/>
                <a:gd name="connsiteY1187" fmla="*/ 601028 h 1486944"/>
                <a:gd name="connsiteX1188" fmla="*/ 820709 w 2478245"/>
                <a:gd name="connsiteY1188" fmla="*/ 604838 h 1486944"/>
                <a:gd name="connsiteX1189" fmla="*/ 825471 w 2478245"/>
                <a:gd name="connsiteY1189" fmla="*/ 601980 h 1486944"/>
                <a:gd name="connsiteX1190" fmla="*/ 833091 w 2478245"/>
                <a:gd name="connsiteY1190" fmla="*/ 598170 h 1486944"/>
                <a:gd name="connsiteX1191" fmla="*/ 833091 w 2478245"/>
                <a:gd name="connsiteY1191" fmla="*/ 591503 h 1486944"/>
                <a:gd name="connsiteX1192" fmla="*/ 836901 w 2478245"/>
                <a:gd name="connsiteY1192" fmla="*/ 588645 h 1486944"/>
                <a:gd name="connsiteX1193" fmla="*/ 835949 w 2478245"/>
                <a:gd name="connsiteY1193" fmla="*/ 584835 h 1486944"/>
                <a:gd name="connsiteX1194" fmla="*/ 839759 w 2478245"/>
                <a:gd name="connsiteY1194" fmla="*/ 583883 h 1486944"/>
                <a:gd name="connsiteX1195" fmla="*/ 841664 w 2478245"/>
                <a:gd name="connsiteY1195" fmla="*/ 581978 h 1486944"/>
                <a:gd name="connsiteX1196" fmla="*/ 828329 w 2478245"/>
                <a:gd name="connsiteY1196" fmla="*/ 572453 h 1486944"/>
                <a:gd name="connsiteX1197" fmla="*/ 829281 w 2478245"/>
                <a:gd name="connsiteY1197" fmla="*/ 562928 h 1486944"/>
                <a:gd name="connsiteX1198" fmla="*/ 837854 w 2478245"/>
                <a:gd name="connsiteY1198" fmla="*/ 555308 h 1486944"/>
                <a:gd name="connsiteX1199" fmla="*/ 832139 w 2478245"/>
                <a:gd name="connsiteY1199" fmla="*/ 541020 h 1486944"/>
                <a:gd name="connsiteX1200" fmla="*/ 840711 w 2478245"/>
                <a:gd name="connsiteY1200" fmla="*/ 536258 h 1486944"/>
                <a:gd name="connsiteX1201" fmla="*/ 858809 w 2478245"/>
                <a:gd name="connsiteY1201" fmla="*/ 520065 h 1486944"/>
                <a:gd name="connsiteX1202" fmla="*/ 864524 w 2478245"/>
                <a:gd name="connsiteY1202" fmla="*/ 518160 h 1486944"/>
                <a:gd name="connsiteX1203" fmla="*/ 868334 w 2478245"/>
                <a:gd name="connsiteY1203" fmla="*/ 521970 h 1486944"/>
                <a:gd name="connsiteX1204" fmla="*/ 872144 w 2478245"/>
                <a:gd name="connsiteY1204" fmla="*/ 521970 h 1486944"/>
                <a:gd name="connsiteX1205" fmla="*/ 878811 w 2478245"/>
                <a:gd name="connsiteY1205" fmla="*/ 525780 h 1486944"/>
                <a:gd name="connsiteX1206" fmla="*/ 883574 w 2478245"/>
                <a:gd name="connsiteY1206" fmla="*/ 524828 h 1486944"/>
                <a:gd name="connsiteX1207" fmla="*/ 891194 w 2478245"/>
                <a:gd name="connsiteY1207" fmla="*/ 526733 h 1486944"/>
                <a:gd name="connsiteX1208" fmla="*/ 896909 w 2478245"/>
                <a:gd name="connsiteY1208" fmla="*/ 524828 h 1486944"/>
                <a:gd name="connsiteX1209" fmla="*/ 908339 w 2478245"/>
                <a:gd name="connsiteY1209" fmla="*/ 527685 h 1486944"/>
                <a:gd name="connsiteX1210" fmla="*/ 913101 w 2478245"/>
                <a:gd name="connsiteY1210" fmla="*/ 526733 h 1486944"/>
                <a:gd name="connsiteX1211" fmla="*/ 919769 w 2478245"/>
                <a:gd name="connsiteY1211" fmla="*/ 531495 h 1486944"/>
                <a:gd name="connsiteX1212" fmla="*/ 922626 w 2478245"/>
                <a:gd name="connsiteY1212" fmla="*/ 537210 h 1486944"/>
                <a:gd name="connsiteX1213" fmla="*/ 924531 w 2478245"/>
                <a:gd name="connsiteY1213" fmla="*/ 532448 h 1486944"/>
                <a:gd name="connsiteX1214" fmla="*/ 923579 w 2478245"/>
                <a:gd name="connsiteY1214" fmla="*/ 527685 h 1486944"/>
                <a:gd name="connsiteX1215" fmla="*/ 916911 w 2478245"/>
                <a:gd name="connsiteY1215" fmla="*/ 522923 h 1486944"/>
                <a:gd name="connsiteX1216" fmla="*/ 918816 w 2478245"/>
                <a:gd name="connsiteY1216" fmla="*/ 520065 h 1486944"/>
                <a:gd name="connsiteX1217" fmla="*/ 922626 w 2478245"/>
                <a:gd name="connsiteY1217" fmla="*/ 522923 h 1486944"/>
                <a:gd name="connsiteX1218" fmla="*/ 922626 w 2478245"/>
                <a:gd name="connsiteY1218" fmla="*/ 521017 h 1486944"/>
                <a:gd name="connsiteX1219" fmla="*/ 916911 w 2478245"/>
                <a:gd name="connsiteY1219" fmla="*/ 516255 h 1486944"/>
                <a:gd name="connsiteX1220" fmla="*/ 906434 w 2478245"/>
                <a:gd name="connsiteY1220" fmla="*/ 518160 h 1486944"/>
                <a:gd name="connsiteX1221" fmla="*/ 905481 w 2478245"/>
                <a:gd name="connsiteY1221" fmla="*/ 515303 h 1486944"/>
                <a:gd name="connsiteX1222" fmla="*/ 898814 w 2478245"/>
                <a:gd name="connsiteY1222" fmla="*/ 516255 h 1486944"/>
                <a:gd name="connsiteX1223" fmla="*/ 888336 w 2478245"/>
                <a:gd name="connsiteY1223" fmla="*/ 515303 h 1486944"/>
                <a:gd name="connsiteX1224" fmla="*/ 883574 w 2478245"/>
                <a:gd name="connsiteY1224" fmla="*/ 512445 h 1486944"/>
                <a:gd name="connsiteX1225" fmla="*/ 874049 w 2478245"/>
                <a:gd name="connsiteY1225" fmla="*/ 510540 h 1486944"/>
                <a:gd name="connsiteX1226" fmla="*/ 870239 w 2478245"/>
                <a:gd name="connsiteY1226" fmla="*/ 502920 h 1486944"/>
                <a:gd name="connsiteX1227" fmla="*/ 876906 w 2478245"/>
                <a:gd name="connsiteY1227" fmla="*/ 504825 h 1486944"/>
                <a:gd name="connsiteX1228" fmla="*/ 881669 w 2478245"/>
                <a:gd name="connsiteY1228" fmla="*/ 501015 h 1486944"/>
                <a:gd name="connsiteX1229" fmla="*/ 890241 w 2478245"/>
                <a:gd name="connsiteY1229" fmla="*/ 505778 h 1486944"/>
                <a:gd name="connsiteX1230" fmla="*/ 896909 w 2478245"/>
                <a:gd name="connsiteY1230" fmla="*/ 506730 h 1486944"/>
                <a:gd name="connsiteX1231" fmla="*/ 900719 w 2478245"/>
                <a:gd name="connsiteY1231" fmla="*/ 505778 h 1486944"/>
                <a:gd name="connsiteX1232" fmla="*/ 906434 w 2478245"/>
                <a:gd name="connsiteY1232" fmla="*/ 509588 h 1486944"/>
                <a:gd name="connsiteX1233" fmla="*/ 915006 w 2478245"/>
                <a:gd name="connsiteY1233" fmla="*/ 507683 h 1486944"/>
                <a:gd name="connsiteX1234" fmla="*/ 922626 w 2478245"/>
                <a:gd name="connsiteY1234" fmla="*/ 510540 h 1486944"/>
                <a:gd name="connsiteX1235" fmla="*/ 930246 w 2478245"/>
                <a:gd name="connsiteY1235" fmla="*/ 517208 h 1486944"/>
                <a:gd name="connsiteX1236" fmla="*/ 934056 w 2478245"/>
                <a:gd name="connsiteY1236" fmla="*/ 518160 h 1486944"/>
                <a:gd name="connsiteX1237" fmla="*/ 938819 w 2478245"/>
                <a:gd name="connsiteY1237" fmla="*/ 521017 h 1486944"/>
                <a:gd name="connsiteX1238" fmla="*/ 943581 w 2478245"/>
                <a:gd name="connsiteY1238" fmla="*/ 520065 h 1486944"/>
                <a:gd name="connsiteX1239" fmla="*/ 952154 w 2478245"/>
                <a:gd name="connsiteY1239" fmla="*/ 528638 h 1486944"/>
                <a:gd name="connsiteX1240" fmla="*/ 956916 w 2478245"/>
                <a:gd name="connsiteY1240" fmla="*/ 533400 h 1486944"/>
                <a:gd name="connsiteX1241" fmla="*/ 960726 w 2478245"/>
                <a:gd name="connsiteY1241" fmla="*/ 532448 h 1486944"/>
                <a:gd name="connsiteX1242" fmla="*/ 965489 w 2478245"/>
                <a:gd name="connsiteY1242" fmla="*/ 532448 h 1486944"/>
                <a:gd name="connsiteX1243" fmla="*/ 962631 w 2478245"/>
                <a:gd name="connsiteY1243" fmla="*/ 526733 h 1486944"/>
                <a:gd name="connsiteX1244" fmla="*/ 968346 w 2478245"/>
                <a:gd name="connsiteY1244" fmla="*/ 522923 h 1486944"/>
                <a:gd name="connsiteX1245" fmla="*/ 961679 w 2478245"/>
                <a:gd name="connsiteY1245" fmla="*/ 517208 h 1486944"/>
                <a:gd name="connsiteX1246" fmla="*/ 955964 w 2478245"/>
                <a:gd name="connsiteY1246" fmla="*/ 518160 h 1486944"/>
                <a:gd name="connsiteX1247" fmla="*/ 949296 w 2478245"/>
                <a:gd name="connsiteY1247" fmla="*/ 513398 h 1486944"/>
                <a:gd name="connsiteX1248" fmla="*/ 946439 w 2478245"/>
                <a:gd name="connsiteY1248" fmla="*/ 510540 h 1486944"/>
                <a:gd name="connsiteX1249" fmla="*/ 950249 w 2478245"/>
                <a:gd name="connsiteY1249" fmla="*/ 511492 h 1486944"/>
                <a:gd name="connsiteX1250" fmla="*/ 953106 w 2478245"/>
                <a:gd name="connsiteY1250" fmla="*/ 510540 h 1486944"/>
                <a:gd name="connsiteX1251" fmla="*/ 952154 w 2478245"/>
                <a:gd name="connsiteY1251" fmla="*/ 506730 h 1486944"/>
                <a:gd name="connsiteX1252" fmla="*/ 949296 w 2478245"/>
                <a:gd name="connsiteY1252" fmla="*/ 503873 h 1486944"/>
                <a:gd name="connsiteX1253" fmla="*/ 954059 w 2478245"/>
                <a:gd name="connsiteY1253" fmla="*/ 501015 h 1486944"/>
                <a:gd name="connsiteX1254" fmla="*/ 958821 w 2478245"/>
                <a:gd name="connsiteY1254" fmla="*/ 499110 h 1486944"/>
                <a:gd name="connsiteX1255" fmla="*/ 963584 w 2478245"/>
                <a:gd name="connsiteY1255" fmla="*/ 501967 h 1486944"/>
                <a:gd name="connsiteX1256" fmla="*/ 965489 w 2478245"/>
                <a:gd name="connsiteY1256" fmla="*/ 496253 h 1486944"/>
                <a:gd name="connsiteX1257" fmla="*/ 967394 w 2478245"/>
                <a:gd name="connsiteY1257" fmla="*/ 493395 h 1486944"/>
                <a:gd name="connsiteX1258" fmla="*/ 965489 w 2478245"/>
                <a:gd name="connsiteY1258" fmla="*/ 489585 h 1486944"/>
                <a:gd name="connsiteX1259" fmla="*/ 959774 w 2478245"/>
                <a:gd name="connsiteY1259" fmla="*/ 488633 h 1486944"/>
                <a:gd name="connsiteX1260" fmla="*/ 955964 w 2478245"/>
                <a:gd name="connsiteY1260" fmla="*/ 485775 h 1486944"/>
                <a:gd name="connsiteX1261" fmla="*/ 953106 w 2478245"/>
                <a:gd name="connsiteY1261" fmla="*/ 484823 h 1486944"/>
                <a:gd name="connsiteX1262" fmla="*/ 953106 w 2478245"/>
                <a:gd name="connsiteY1262" fmla="*/ 479108 h 1486944"/>
                <a:gd name="connsiteX1263" fmla="*/ 951201 w 2478245"/>
                <a:gd name="connsiteY1263" fmla="*/ 473392 h 1486944"/>
                <a:gd name="connsiteX1264" fmla="*/ 952154 w 2478245"/>
                <a:gd name="connsiteY1264" fmla="*/ 468630 h 1486944"/>
                <a:gd name="connsiteX1265" fmla="*/ 949296 w 2478245"/>
                <a:gd name="connsiteY1265" fmla="*/ 461963 h 1486944"/>
                <a:gd name="connsiteX1266" fmla="*/ 948344 w 2478245"/>
                <a:gd name="connsiteY1266" fmla="*/ 455295 h 1486944"/>
                <a:gd name="connsiteX1267" fmla="*/ 955011 w 2478245"/>
                <a:gd name="connsiteY1267" fmla="*/ 455295 h 1486944"/>
                <a:gd name="connsiteX1268" fmla="*/ 961679 w 2478245"/>
                <a:gd name="connsiteY1268" fmla="*/ 452438 h 1486944"/>
                <a:gd name="connsiteX1269" fmla="*/ 961679 w 2478245"/>
                <a:gd name="connsiteY1269" fmla="*/ 458153 h 1486944"/>
                <a:gd name="connsiteX1270" fmla="*/ 967394 w 2478245"/>
                <a:gd name="connsiteY1270" fmla="*/ 458153 h 1486944"/>
                <a:gd name="connsiteX1271" fmla="*/ 975014 w 2478245"/>
                <a:gd name="connsiteY1271" fmla="*/ 461010 h 1486944"/>
                <a:gd name="connsiteX1272" fmla="*/ 975966 w 2478245"/>
                <a:gd name="connsiteY1272" fmla="*/ 457200 h 1486944"/>
                <a:gd name="connsiteX1273" fmla="*/ 978824 w 2478245"/>
                <a:gd name="connsiteY1273" fmla="*/ 454342 h 1486944"/>
                <a:gd name="connsiteX1274" fmla="*/ 979776 w 2478245"/>
                <a:gd name="connsiteY1274" fmla="*/ 448628 h 1486944"/>
                <a:gd name="connsiteX1275" fmla="*/ 974061 w 2478245"/>
                <a:gd name="connsiteY1275" fmla="*/ 449580 h 1486944"/>
                <a:gd name="connsiteX1276" fmla="*/ 965489 w 2478245"/>
                <a:gd name="connsiteY1276" fmla="*/ 447675 h 1486944"/>
                <a:gd name="connsiteX1277" fmla="*/ 973109 w 2478245"/>
                <a:gd name="connsiteY1277" fmla="*/ 442913 h 1486944"/>
                <a:gd name="connsiteX1278" fmla="*/ 976919 w 2478245"/>
                <a:gd name="connsiteY1278" fmla="*/ 438150 h 1486944"/>
                <a:gd name="connsiteX1279" fmla="*/ 982634 w 2478245"/>
                <a:gd name="connsiteY1279" fmla="*/ 439103 h 1486944"/>
                <a:gd name="connsiteX1280" fmla="*/ 980729 w 2478245"/>
                <a:gd name="connsiteY1280" fmla="*/ 443865 h 1486944"/>
                <a:gd name="connsiteX1281" fmla="*/ 991206 w 2478245"/>
                <a:gd name="connsiteY1281" fmla="*/ 449580 h 1486944"/>
                <a:gd name="connsiteX1282" fmla="*/ 997874 w 2478245"/>
                <a:gd name="connsiteY1282" fmla="*/ 446723 h 1486944"/>
                <a:gd name="connsiteX1283" fmla="*/ 1006446 w 2478245"/>
                <a:gd name="connsiteY1283" fmla="*/ 449580 h 1486944"/>
                <a:gd name="connsiteX1284" fmla="*/ 1013114 w 2478245"/>
                <a:gd name="connsiteY1284" fmla="*/ 449580 h 1486944"/>
                <a:gd name="connsiteX1285" fmla="*/ 1018829 w 2478245"/>
                <a:gd name="connsiteY1285" fmla="*/ 447675 h 1486944"/>
                <a:gd name="connsiteX1286" fmla="*/ 1027401 w 2478245"/>
                <a:gd name="connsiteY1286" fmla="*/ 460058 h 1486944"/>
                <a:gd name="connsiteX1287" fmla="*/ 1022639 w 2478245"/>
                <a:gd name="connsiteY1287" fmla="*/ 462915 h 1486944"/>
                <a:gd name="connsiteX1288" fmla="*/ 1017876 w 2478245"/>
                <a:gd name="connsiteY1288" fmla="*/ 463867 h 1486944"/>
                <a:gd name="connsiteX1289" fmla="*/ 1013114 w 2478245"/>
                <a:gd name="connsiteY1289" fmla="*/ 468630 h 1486944"/>
                <a:gd name="connsiteX1290" fmla="*/ 1006446 w 2478245"/>
                <a:gd name="connsiteY1290" fmla="*/ 466725 h 1486944"/>
                <a:gd name="connsiteX1291" fmla="*/ 997874 w 2478245"/>
                <a:gd name="connsiteY1291" fmla="*/ 469583 h 1486944"/>
                <a:gd name="connsiteX1292" fmla="*/ 990254 w 2478245"/>
                <a:gd name="connsiteY1292" fmla="*/ 469583 h 1486944"/>
                <a:gd name="connsiteX1293" fmla="*/ 988349 w 2478245"/>
                <a:gd name="connsiteY1293" fmla="*/ 472440 h 1486944"/>
                <a:gd name="connsiteX1294" fmla="*/ 984539 w 2478245"/>
                <a:gd name="connsiteY1294" fmla="*/ 472440 h 1486944"/>
                <a:gd name="connsiteX1295" fmla="*/ 980729 w 2478245"/>
                <a:gd name="connsiteY1295" fmla="*/ 479108 h 1486944"/>
                <a:gd name="connsiteX1296" fmla="*/ 972156 w 2478245"/>
                <a:gd name="connsiteY1296" fmla="*/ 486728 h 1486944"/>
                <a:gd name="connsiteX1297" fmla="*/ 974061 w 2478245"/>
                <a:gd name="connsiteY1297" fmla="*/ 495300 h 1486944"/>
                <a:gd name="connsiteX1298" fmla="*/ 969299 w 2478245"/>
                <a:gd name="connsiteY1298" fmla="*/ 501015 h 1486944"/>
                <a:gd name="connsiteX1299" fmla="*/ 968346 w 2478245"/>
                <a:gd name="connsiteY1299" fmla="*/ 508635 h 1486944"/>
                <a:gd name="connsiteX1300" fmla="*/ 972156 w 2478245"/>
                <a:gd name="connsiteY1300" fmla="*/ 509588 h 1486944"/>
                <a:gd name="connsiteX1301" fmla="*/ 972156 w 2478245"/>
                <a:gd name="connsiteY1301" fmla="*/ 516255 h 1486944"/>
                <a:gd name="connsiteX1302" fmla="*/ 975966 w 2478245"/>
                <a:gd name="connsiteY1302" fmla="*/ 516255 h 1486944"/>
                <a:gd name="connsiteX1303" fmla="*/ 982634 w 2478245"/>
                <a:gd name="connsiteY1303" fmla="*/ 518160 h 1486944"/>
                <a:gd name="connsiteX1304" fmla="*/ 985491 w 2478245"/>
                <a:gd name="connsiteY1304" fmla="*/ 521017 h 1486944"/>
                <a:gd name="connsiteX1305" fmla="*/ 988349 w 2478245"/>
                <a:gd name="connsiteY1305" fmla="*/ 519113 h 1486944"/>
                <a:gd name="connsiteX1306" fmla="*/ 993111 w 2478245"/>
                <a:gd name="connsiteY1306" fmla="*/ 520065 h 1486944"/>
                <a:gd name="connsiteX1307" fmla="*/ 995016 w 2478245"/>
                <a:gd name="connsiteY1307" fmla="*/ 517208 h 1486944"/>
                <a:gd name="connsiteX1308" fmla="*/ 1001684 w 2478245"/>
                <a:gd name="connsiteY1308" fmla="*/ 520065 h 1486944"/>
                <a:gd name="connsiteX1309" fmla="*/ 1003589 w 2478245"/>
                <a:gd name="connsiteY1309" fmla="*/ 517208 h 1486944"/>
                <a:gd name="connsiteX1310" fmla="*/ 1002636 w 2478245"/>
                <a:gd name="connsiteY1310" fmla="*/ 512445 h 1486944"/>
                <a:gd name="connsiteX1311" fmla="*/ 1015019 w 2478245"/>
                <a:gd name="connsiteY1311" fmla="*/ 511492 h 1486944"/>
                <a:gd name="connsiteX1312" fmla="*/ 1019781 w 2478245"/>
                <a:gd name="connsiteY1312" fmla="*/ 508635 h 1486944"/>
                <a:gd name="connsiteX1313" fmla="*/ 1020734 w 2478245"/>
                <a:gd name="connsiteY1313" fmla="*/ 504825 h 1486944"/>
                <a:gd name="connsiteX1314" fmla="*/ 1024544 w 2478245"/>
                <a:gd name="connsiteY1314" fmla="*/ 503873 h 1486944"/>
                <a:gd name="connsiteX1315" fmla="*/ 1029306 w 2478245"/>
                <a:gd name="connsiteY1315" fmla="*/ 500063 h 1486944"/>
                <a:gd name="connsiteX1316" fmla="*/ 1030259 w 2478245"/>
                <a:gd name="connsiteY1316" fmla="*/ 503873 h 1486944"/>
                <a:gd name="connsiteX1317" fmla="*/ 1027401 w 2478245"/>
                <a:gd name="connsiteY1317" fmla="*/ 505778 h 1486944"/>
                <a:gd name="connsiteX1318" fmla="*/ 1032164 w 2478245"/>
                <a:gd name="connsiteY1318" fmla="*/ 509588 h 1486944"/>
                <a:gd name="connsiteX1319" fmla="*/ 1037879 w 2478245"/>
                <a:gd name="connsiteY1319" fmla="*/ 512445 h 1486944"/>
                <a:gd name="connsiteX1320" fmla="*/ 1037879 w 2478245"/>
                <a:gd name="connsiteY1320" fmla="*/ 516255 h 1486944"/>
                <a:gd name="connsiteX1321" fmla="*/ 1041689 w 2478245"/>
                <a:gd name="connsiteY1321" fmla="*/ 521017 h 1486944"/>
                <a:gd name="connsiteX1322" fmla="*/ 1045499 w 2478245"/>
                <a:gd name="connsiteY1322" fmla="*/ 526733 h 1486944"/>
                <a:gd name="connsiteX1323" fmla="*/ 1049309 w 2478245"/>
                <a:gd name="connsiteY1323" fmla="*/ 532448 h 1486944"/>
                <a:gd name="connsiteX1324" fmla="*/ 1044546 w 2478245"/>
                <a:gd name="connsiteY1324" fmla="*/ 541973 h 1486944"/>
                <a:gd name="connsiteX1325" fmla="*/ 1059786 w 2478245"/>
                <a:gd name="connsiteY1325" fmla="*/ 551498 h 1486944"/>
                <a:gd name="connsiteX1326" fmla="*/ 1075026 w 2478245"/>
                <a:gd name="connsiteY1326" fmla="*/ 557213 h 1486944"/>
                <a:gd name="connsiteX1327" fmla="*/ 1069311 w 2478245"/>
                <a:gd name="connsiteY1327" fmla="*/ 546735 h 1486944"/>
                <a:gd name="connsiteX1328" fmla="*/ 1075979 w 2478245"/>
                <a:gd name="connsiteY1328" fmla="*/ 552450 h 1486944"/>
                <a:gd name="connsiteX1329" fmla="*/ 1081694 w 2478245"/>
                <a:gd name="connsiteY1329" fmla="*/ 553403 h 1486944"/>
                <a:gd name="connsiteX1330" fmla="*/ 1087409 w 2478245"/>
                <a:gd name="connsiteY1330" fmla="*/ 555308 h 1486944"/>
                <a:gd name="connsiteX1331" fmla="*/ 1095029 w 2478245"/>
                <a:gd name="connsiteY1331" fmla="*/ 557213 h 1486944"/>
                <a:gd name="connsiteX1332" fmla="*/ 1100744 w 2478245"/>
                <a:gd name="connsiteY1332" fmla="*/ 561975 h 1486944"/>
                <a:gd name="connsiteX1333" fmla="*/ 1110269 w 2478245"/>
                <a:gd name="connsiteY1333" fmla="*/ 561975 h 1486944"/>
                <a:gd name="connsiteX1334" fmla="*/ 1114079 w 2478245"/>
                <a:gd name="connsiteY1334" fmla="*/ 566738 h 1486944"/>
                <a:gd name="connsiteX1335" fmla="*/ 1120746 w 2478245"/>
                <a:gd name="connsiteY1335" fmla="*/ 566738 h 1486944"/>
                <a:gd name="connsiteX1336" fmla="*/ 1128366 w 2478245"/>
                <a:gd name="connsiteY1336" fmla="*/ 570548 h 1486944"/>
                <a:gd name="connsiteX1337" fmla="*/ 1137891 w 2478245"/>
                <a:gd name="connsiteY1337" fmla="*/ 573405 h 1486944"/>
                <a:gd name="connsiteX1338" fmla="*/ 1141701 w 2478245"/>
                <a:gd name="connsiteY1338" fmla="*/ 580073 h 1486944"/>
                <a:gd name="connsiteX1339" fmla="*/ 1150274 w 2478245"/>
                <a:gd name="connsiteY1339" fmla="*/ 582930 h 1486944"/>
                <a:gd name="connsiteX1340" fmla="*/ 1162656 w 2478245"/>
                <a:gd name="connsiteY1340" fmla="*/ 585788 h 1486944"/>
                <a:gd name="connsiteX1341" fmla="*/ 1181706 w 2478245"/>
                <a:gd name="connsiteY1341" fmla="*/ 593408 h 1486944"/>
                <a:gd name="connsiteX1342" fmla="*/ 1194089 w 2478245"/>
                <a:gd name="connsiteY1342" fmla="*/ 596265 h 1486944"/>
                <a:gd name="connsiteX1343" fmla="*/ 1207424 w 2478245"/>
                <a:gd name="connsiteY1343" fmla="*/ 606743 h 1486944"/>
                <a:gd name="connsiteX1344" fmla="*/ 1215996 w 2478245"/>
                <a:gd name="connsiteY1344" fmla="*/ 611505 h 1486944"/>
                <a:gd name="connsiteX1345" fmla="*/ 1221711 w 2478245"/>
                <a:gd name="connsiteY1345" fmla="*/ 616268 h 1486944"/>
                <a:gd name="connsiteX1346" fmla="*/ 1227426 w 2478245"/>
                <a:gd name="connsiteY1346" fmla="*/ 618173 h 1486944"/>
                <a:gd name="connsiteX1347" fmla="*/ 1237904 w 2478245"/>
                <a:gd name="connsiteY1347" fmla="*/ 621030 h 1486944"/>
                <a:gd name="connsiteX1348" fmla="*/ 1240761 w 2478245"/>
                <a:gd name="connsiteY1348" fmla="*/ 617220 h 1486944"/>
                <a:gd name="connsiteX1349" fmla="*/ 1240761 w 2478245"/>
                <a:gd name="connsiteY1349" fmla="*/ 608648 h 1486944"/>
                <a:gd name="connsiteX1350" fmla="*/ 1252191 w 2478245"/>
                <a:gd name="connsiteY1350" fmla="*/ 600075 h 1486944"/>
                <a:gd name="connsiteX1351" fmla="*/ 1254096 w 2478245"/>
                <a:gd name="connsiteY1351" fmla="*/ 588645 h 1486944"/>
                <a:gd name="connsiteX1352" fmla="*/ 1260764 w 2478245"/>
                <a:gd name="connsiteY1352" fmla="*/ 575310 h 1486944"/>
                <a:gd name="connsiteX1353" fmla="*/ 1259811 w 2478245"/>
                <a:gd name="connsiteY1353" fmla="*/ 570548 h 1486944"/>
                <a:gd name="connsiteX1354" fmla="*/ 1262669 w 2478245"/>
                <a:gd name="connsiteY1354" fmla="*/ 566738 h 1486944"/>
                <a:gd name="connsiteX1355" fmla="*/ 1266479 w 2478245"/>
                <a:gd name="connsiteY1355" fmla="*/ 561023 h 1486944"/>
                <a:gd name="connsiteX1356" fmla="*/ 1270289 w 2478245"/>
                <a:gd name="connsiteY1356" fmla="*/ 560070 h 1486944"/>
                <a:gd name="connsiteX1357" fmla="*/ 1267431 w 2478245"/>
                <a:gd name="connsiteY1357" fmla="*/ 557213 h 1486944"/>
                <a:gd name="connsiteX1358" fmla="*/ 1266479 w 2478245"/>
                <a:gd name="connsiteY1358" fmla="*/ 553403 h 1486944"/>
                <a:gd name="connsiteX1359" fmla="*/ 1269336 w 2478245"/>
                <a:gd name="connsiteY1359" fmla="*/ 551498 h 1486944"/>
                <a:gd name="connsiteX1360" fmla="*/ 1273146 w 2478245"/>
                <a:gd name="connsiteY1360" fmla="*/ 551498 h 1486944"/>
                <a:gd name="connsiteX1361" fmla="*/ 1271241 w 2478245"/>
                <a:gd name="connsiteY1361" fmla="*/ 544830 h 1486944"/>
                <a:gd name="connsiteX1362" fmla="*/ 1274099 w 2478245"/>
                <a:gd name="connsiteY1362" fmla="*/ 539115 h 1486944"/>
                <a:gd name="connsiteX1363" fmla="*/ 1265526 w 2478245"/>
                <a:gd name="connsiteY1363" fmla="*/ 529590 h 1486944"/>
                <a:gd name="connsiteX1364" fmla="*/ 1261716 w 2478245"/>
                <a:gd name="connsiteY1364" fmla="*/ 513398 h 1486944"/>
                <a:gd name="connsiteX1365" fmla="*/ 1248381 w 2478245"/>
                <a:gd name="connsiteY1365" fmla="*/ 509588 h 1486944"/>
                <a:gd name="connsiteX1366" fmla="*/ 1243619 w 2478245"/>
                <a:gd name="connsiteY1366" fmla="*/ 507683 h 1486944"/>
                <a:gd name="connsiteX1367" fmla="*/ 1236951 w 2478245"/>
                <a:gd name="connsiteY1367" fmla="*/ 505778 h 1486944"/>
                <a:gd name="connsiteX1368" fmla="*/ 1223616 w 2478245"/>
                <a:gd name="connsiteY1368" fmla="*/ 505778 h 1486944"/>
                <a:gd name="connsiteX1369" fmla="*/ 1212186 w 2478245"/>
                <a:gd name="connsiteY1369" fmla="*/ 499110 h 1486944"/>
                <a:gd name="connsiteX1370" fmla="*/ 1213139 w 2478245"/>
                <a:gd name="connsiteY1370" fmla="*/ 503873 h 1486944"/>
                <a:gd name="connsiteX1371" fmla="*/ 1212186 w 2478245"/>
                <a:gd name="connsiteY1371" fmla="*/ 511492 h 1486944"/>
                <a:gd name="connsiteX1372" fmla="*/ 1215044 w 2478245"/>
                <a:gd name="connsiteY1372" fmla="*/ 518160 h 1486944"/>
                <a:gd name="connsiteX1373" fmla="*/ 1207424 w 2478245"/>
                <a:gd name="connsiteY1373" fmla="*/ 523875 h 1486944"/>
                <a:gd name="connsiteX1374" fmla="*/ 1201709 w 2478245"/>
                <a:gd name="connsiteY1374" fmla="*/ 523875 h 1486944"/>
                <a:gd name="connsiteX1375" fmla="*/ 1183611 w 2478245"/>
                <a:gd name="connsiteY1375" fmla="*/ 516255 h 1486944"/>
                <a:gd name="connsiteX1376" fmla="*/ 1189326 w 2478245"/>
                <a:gd name="connsiteY1376" fmla="*/ 522923 h 1486944"/>
                <a:gd name="connsiteX1377" fmla="*/ 1188374 w 2478245"/>
                <a:gd name="connsiteY1377" fmla="*/ 524828 h 1486944"/>
                <a:gd name="connsiteX1378" fmla="*/ 1175991 w 2478245"/>
                <a:gd name="connsiteY1378" fmla="*/ 520065 h 1486944"/>
                <a:gd name="connsiteX1379" fmla="*/ 1171229 w 2478245"/>
                <a:gd name="connsiteY1379" fmla="*/ 514350 h 1486944"/>
                <a:gd name="connsiteX1380" fmla="*/ 1166466 w 2478245"/>
                <a:gd name="connsiteY1380" fmla="*/ 515303 h 1486944"/>
                <a:gd name="connsiteX1381" fmla="*/ 1159799 w 2478245"/>
                <a:gd name="connsiteY1381" fmla="*/ 515303 h 1486944"/>
                <a:gd name="connsiteX1382" fmla="*/ 1155036 w 2478245"/>
                <a:gd name="connsiteY1382" fmla="*/ 513398 h 1486944"/>
                <a:gd name="connsiteX1383" fmla="*/ 1150274 w 2478245"/>
                <a:gd name="connsiteY1383" fmla="*/ 512445 h 1486944"/>
                <a:gd name="connsiteX1384" fmla="*/ 1136939 w 2478245"/>
                <a:gd name="connsiteY1384" fmla="*/ 501967 h 1486944"/>
                <a:gd name="connsiteX1385" fmla="*/ 1141701 w 2478245"/>
                <a:gd name="connsiteY1385" fmla="*/ 501015 h 1486944"/>
                <a:gd name="connsiteX1386" fmla="*/ 1144559 w 2478245"/>
                <a:gd name="connsiteY1386" fmla="*/ 498158 h 1486944"/>
                <a:gd name="connsiteX1387" fmla="*/ 1157894 w 2478245"/>
                <a:gd name="connsiteY1387" fmla="*/ 500063 h 1486944"/>
                <a:gd name="connsiteX1388" fmla="*/ 1177896 w 2478245"/>
                <a:gd name="connsiteY1388" fmla="*/ 503873 h 1486944"/>
                <a:gd name="connsiteX1389" fmla="*/ 1201709 w 2478245"/>
                <a:gd name="connsiteY1389" fmla="*/ 502920 h 1486944"/>
                <a:gd name="connsiteX1390" fmla="*/ 1203614 w 2478245"/>
                <a:gd name="connsiteY1390" fmla="*/ 496253 h 1486944"/>
                <a:gd name="connsiteX1391" fmla="*/ 1212186 w 2478245"/>
                <a:gd name="connsiteY1391" fmla="*/ 497205 h 1486944"/>
                <a:gd name="connsiteX1392" fmla="*/ 1217901 w 2478245"/>
                <a:gd name="connsiteY1392" fmla="*/ 500063 h 1486944"/>
                <a:gd name="connsiteX1393" fmla="*/ 1238856 w 2478245"/>
                <a:gd name="connsiteY1393" fmla="*/ 496253 h 1486944"/>
                <a:gd name="connsiteX1394" fmla="*/ 1260764 w 2478245"/>
                <a:gd name="connsiteY1394" fmla="*/ 484823 h 1486944"/>
                <a:gd name="connsiteX1395" fmla="*/ 1263621 w 2478245"/>
                <a:gd name="connsiteY1395" fmla="*/ 480060 h 1486944"/>
                <a:gd name="connsiteX1396" fmla="*/ 1271241 w 2478245"/>
                <a:gd name="connsiteY1396" fmla="*/ 479108 h 1486944"/>
                <a:gd name="connsiteX1397" fmla="*/ 1277909 w 2478245"/>
                <a:gd name="connsiteY1397" fmla="*/ 474345 h 1486944"/>
                <a:gd name="connsiteX1398" fmla="*/ 1290291 w 2478245"/>
                <a:gd name="connsiteY1398" fmla="*/ 477203 h 1486944"/>
                <a:gd name="connsiteX1399" fmla="*/ 1301721 w 2478245"/>
                <a:gd name="connsiteY1399" fmla="*/ 478155 h 1486944"/>
                <a:gd name="connsiteX1400" fmla="*/ 1309341 w 2478245"/>
                <a:gd name="connsiteY1400" fmla="*/ 481013 h 1486944"/>
                <a:gd name="connsiteX1401" fmla="*/ 1315056 w 2478245"/>
                <a:gd name="connsiteY1401" fmla="*/ 477203 h 1486944"/>
                <a:gd name="connsiteX1402" fmla="*/ 1318866 w 2478245"/>
                <a:gd name="connsiteY1402" fmla="*/ 477203 h 1486944"/>
                <a:gd name="connsiteX1403" fmla="*/ 1317914 w 2478245"/>
                <a:gd name="connsiteY1403" fmla="*/ 480060 h 1486944"/>
                <a:gd name="connsiteX1404" fmla="*/ 1312199 w 2478245"/>
                <a:gd name="connsiteY1404" fmla="*/ 482917 h 1486944"/>
                <a:gd name="connsiteX1405" fmla="*/ 1316009 w 2478245"/>
                <a:gd name="connsiteY1405" fmla="*/ 486728 h 1486944"/>
                <a:gd name="connsiteX1406" fmla="*/ 1324581 w 2478245"/>
                <a:gd name="connsiteY1406" fmla="*/ 486728 h 1486944"/>
                <a:gd name="connsiteX1407" fmla="*/ 1333154 w 2478245"/>
                <a:gd name="connsiteY1407" fmla="*/ 488633 h 1486944"/>
                <a:gd name="connsiteX1408" fmla="*/ 1338869 w 2478245"/>
                <a:gd name="connsiteY1408" fmla="*/ 479108 h 1486944"/>
                <a:gd name="connsiteX1409" fmla="*/ 1335059 w 2478245"/>
                <a:gd name="connsiteY1409" fmla="*/ 471488 h 1486944"/>
                <a:gd name="connsiteX1410" fmla="*/ 1349346 w 2478245"/>
                <a:gd name="connsiteY1410" fmla="*/ 482917 h 1486944"/>
                <a:gd name="connsiteX1411" fmla="*/ 1367444 w 2478245"/>
                <a:gd name="connsiteY1411" fmla="*/ 492442 h 1486944"/>
                <a:gd name="connsiteX1412" fmla="*/ 1376969 w 2478245"/>
                <a:gd name="connsiteY1412" fmla="*/ 501015 h 1486944"/>
                <a:gd name="connsiteX1413" fmla="*/ 1388399 w 2478245"/>
                <a:gd name="connsiteY1413" fmla="*/ 504825 h 1486944"/>
                <a:gd name="connsiteX1414" fmla="*/ 1396019 w 2478245"/>
                <a:gd name="connsiteY1414" fmla="*/ 509588 h 1486944"/>
                <a:gd name="connsiteX1415" fmla="*/ 1409354 w 2478245"/>
                <a:gd name="connsiteY1415" fmla="*/ 514350 h 1486944"/>
                <a:gd name="connsiteX1416" fmla="*/ 1421736 w 2478245"/>
                <a:gd name="connsiteY1416" fmla="*/ 522923 h 1486944"/>
                <a:gd name="connsiteX1417" fmla="*/ 1441739 w 2478245"/>
                <a:gd name="connsiteY1417" fmla="*/ 528638 h 1486944"/>
                <a:gd name="connsiteX1418" fmla="*/ 1455074 w 2478245"/>
                <a:gd name="connsiteY1418" fmla="*/ 538163 h 1486944"/>
                <a:gd name="connsiteX1419" fmla="*/ 1464599 w 2478245"/>
                <a:gd name="connsiteY1419" fmla="*/ 541020 h 1486944"/>
                <a:gd name="connsiteX1420" fmla="*/ 1473171 w 2478245"/>
                <a:gd name="connsiteY1420" fmla="*/ 542925 h 1486944"/>
                <a:gd name="connsiteX1421" fmla="*/ 1475076 w 2478245"/>
                <a:gd name="connsiteY1421" fmla="*/ 537210 h 1486944"/>
                <a:gd name="connsiteX1422" fmla="*/ 1472219 w 2478245"/>
                <a:gd name="connsiteY1422" fmla="*/ 533400 h 1486944"/>
                <a:gd name="connsiteX1423" fmla="*/ 1474124 w 2478245"/>
                <a:gd name="connsiteY1423" fmla="*/ 530543 h 1486944"/>
                <a:gd name="connsiteX1424" fmla="*/ 1469361 w 2478245"/>
                <a:gd name="connsiteY1424" fmla="*/ 525780 h 1486944"/>
                <a:gd name="connsiteX1425" fmla="*/ 1468409 w 2478245"/>
                <a:gd name="connsiteY1425" fmla="*/ 520065 h 1486944"/>
                <a:gd name="connsiteX1426" fmla="*/ 1457931 w 2478245"/>
                <a:gd name="connsiteY1426" fmla="*/ 511492 h 1486944"/>
                <a:gd name="connsiteX1427" fmla="*/ 1446501 w 2478245"/>
                <a:gd name="connsiteY1427" fmla="*/ 498158 h 1486944"/>
                <a:gd name="connsiteX1428" fmla="*/ 1431261 w 2478245"/>
                <a:gd name="connsiteY1428" fmla="*/ 488633 h 1486944"/>
                <a:gd name="connsiteX1429" fmla="*/ 1434119 w 2478245"/>
                <a:gd name="connsiteY1429" fmla="*/ 481013 h 1486944"/>
                <a:gd name="connsiteX1430" fmla="*/ 1434119 w 2478245"/>
                <a:gd name="connsiteY1430" fmla="*/ 476250 h 1486944"/>
                <a:gd name="connsiteX1431" fmla="*/ 1431261 w 2478245"/>
                <a:gd name="connsiteY1431" fmla="*/ 474345 h 1486944"/>
                <a:gd name="connsiteX1432" fmla="*/ 1432214 w 2478245"/>
                <a:gd name="connsiteY1432" fmla="*/ 461963 h 1486944"/>
                <a:gd name="connsiteX1433" fmla="*/ 1429356 w 2478245"/>
                <a:gd name="connsiteY1433" fmla="*/ 454342 h 1486944"/>
                <a:gd name="connsiteX1434" fmla="*/ 1432214 w 2478245"/>
                <a:gd name="connsiteY1434" fmla="*/ 447675 h 1486944"/>
                <a:gd name="connsiteX1435" fmla="*/ 1433166 w 2478245"/>
                <a:gd name="connsiteY1435" fmla="*/ 439103 h 1486944"/>
                <a:gd name="connsiteX1436" fmla="*/ 1423641 w 2478245"/>
                <a:gd name="connsiteY1436" fmla="*/ 434340 h 1486944"/>
                <a:gd name="connsiteX1437" fmla="*/ 1424594 w 2478245"/>
                <a:gd name="connsiteY1437" fmla="*/ 428625 h 1486944"/>
                <a:gd name="connsiteX1438" fmla="*/ 1426499 w 2478245"/>
                <a:gd name="connsiteY1438" fmla="*/ 419100 h 1486944"/>
                <a:gd name="connsiteX1439" fmla="*/ 1421736 w 2478245"/>
                <a:gd name="connsiteY1439" fmla="*/ 412433 h 1486944"/>
                <a:gd name="connsiteX1440" fmla="*/ 1409354 w 2478245"/>
                <a:gd name="connsiteY1440" fmla="*/ 412433 h 1486944"/>
                <a:gd name="connsiteX1441" fmla="*/ 1394114 w 2478245"/>
                <a:gd name="connsiteY1441" fmla="*/ 403860 h 1486944"/>
                <a:gd name="connsiteX1442" fmla="*/ 1394114 w 2478245"/>
                <a:gd name="connsiteY1442" fmla="*/ 401003 h 1486944"/>
                <a:gd name="connsiteX1443" fmla="*/ 1404591 w 2478245"/>
                <a:gd name="connsiteY1443" fmla="*/ 399098 h 1486944"/>
                <a:gd name="connsiteX1444" fmla="*/ 1414116 w 2478245"/>
                <a:gd name="connsiteY1444" fmla="*/ 400050 h 1486944"/>
                <a:gd name="connsiteX1445" fmla="*/ 1425546 w 2478245"/>
                <a:gd name="connsiteY1445" fmla="*/ 396240 h 1486944"/>
                <a:gd name="connsiteX1446" fmla="*/ 1429356 w 2478245"/>
                <a:gd name="connsiteY1446" fmla="*/ 406717 h 1486944"/>
                <a:gd name="connsiteX1447" fmla="*/ 1446501 w 2478245"/>
                <a:gd name="connsiteY1447" fmla="*/ 406717 h 1486944"/>
                <a:gd name="connsiteX1448" fmla="*/ 1458884 w 2478245"/>
                <a:gd name="connsiteY1448" fmla="*/ 418148 h 1486944"/>
                <a:gd name="connsiteX1449" fmla="*/ 1467456 w 2478245"/>
                <a:gd name="connsiteY1449" fmla="*/ 418148 h 1486944"/>
                <a:gd name="connsiteX1450" fmla="*/ 1472219 w 2478245"/>
                <a:gd name="connsiteY1450" fmla="*/ 416242 h 1486944"/>
                <a:gd name="connsiteX1451" fmla="*/ 1477934 w 2478245"/>
                <a:gd name="connsiteY1451" fmla="*/ 421005 h 1486944"/>
                <a:gd name="connsiteX1452" fmla="*/ 1483649 w 2478245"/>
                <a:gd name="connsiteY1452" fmla="*/ 422910 h 1486944"/>
                <a:gd name="connsiteX1453" fmla="*/ 1490316 w 2478245"/>
                <a:gd name="connsiteY1453" fmla="*/ 426720 h 1486944"/>
                <a:gd name="connsiteX1454" fmla="*/ 1497936 w 2478245"/>
                <a:gd name="connsiteY1454" fmla="*/ 428625 h 1486944"/>
                <a:gd name="connsiteX1455" fmla="*/ 1507461 w 2478245"/>
                <a:gd name="connsiteY1455" fmla="*/ 438150 h 1486944"/>
                <a:gd name="connsiteX1456" fmla="*/ 1512224 w 2478245"/>
                <a:gd name="connsiteY1456" fmla="*/ 438150 h 1486944"/>
                <a:gd name="connsiteX1457" fmla="*/ 1520796 w 2478245"/>
                <a:gd name="connsiteY1457" fmla="*/ 434340 h 1486944"/>
                <a:gd name="connsiteX1458" fmla="*/ 1526511 w 2478245"/>
                <a:gd name="connsiteY1458" fmla="*/ 427673 h 1486944"/>
                <a:gd name="connsiteX1459" fmla="*/ 1551276 w 2478245"/>
                <a:gd name="connsiteY1459" fmla="*/ 441008 h 1486944"/>
                <a:gd name="connsiteX1460" fmla="*/ 1555086 w 2478245"/>
                <a:gd name="connsiteY1460" fmla="*/ 440055 h 1486944"/>
                <a:gd name="connsiteX1461" fmla="*/ 1564611 w 2478245"/>
                <a:gd name="connsiteY1461" fmla="*/ 444817 h 1486944"/>
                <a:gd name="connsiteX1462" fmla="*/ 1573184 w 2478245"/>
                <a:gd name="connsiteY1462" fmla="*/ 448628 h 1486944"/>
                <a:gd name="connsiteX1463" fmla="*/ 1580804 w 2478245"/>
                <a:gd name="connsiteY1463" fmla="*/ 455295 h 1486944"/>
                <a:gd name="connsiteX1464" fmla="*/ 1582709 w 2478245"/>
                <a:gd name="connsiteY1464" fmla="*/ 460058 h 1486944"/>
                <a:gd name="connsiteX1465" fmla="*/ 1594139 w 2478245"/>
                <a:gd name="connsiteY1465" fmla="*/ 466725 h 1486944"/>
                <a:gd name="connsiteX1466" fmla="*/ 1597949 w 2478245"/>
                <a:gd name="connsiteY1466" fmla="*/ 471488 h 1486944"/>
                <a:gd name="connsiteX1467" fmla="*/ 1606521 w 2478245"/>
                <a:gd name="connsiteY1467" fmla="*/ 469583 h 1486944"/>
                <a:gd name="connsiteX1468" fmla="*/ 1627476 w 2478245"/>
                <a:gd name="connsiteY1468" fmla="*/ 478155 h 1486944"/>
                <a:gd name="connsiteX1469" fmla="*/ 1644621 w 2478245"/>
                <a:gd name="connsiteY1469" fmla="*/ 486728 h 1486944"/>
                <a:gd name="connsiteX1470" fmla="*/ 1660814 w 2478245"/>
                <a:gd name="connsiteY1470" fmla="*/ 496253 h 1486944"/>
                <a:gd name="connsiteX1471" fmla="*/ 1671291 w 2478245"/>
                <a:gd name="connsiteY1471" fmla="*/ 496253 h 1486944"/>
                <a:gd name="connsiteX1472" fmla="*/ 1684626 w 2478245"/>
                <a:gd name="connsiteY1472" fmla="*/ 497205 h 1486944"/>
                <a:gd name="connsiteX1473" fmla="*/ 1697961 w 2478245"/>
                <a:gd name="connsiteY1473" fmla="*/ 500063 h 1486944"/>
                <a:gd name="connsiteX1474" fmla="*/ 1691294 w 2478245"/>
                <a:gd name="connsiteY1474" fmla="*/ 493395 h 1486944"/>
                <a:gd name="connsiteX1475" fmla="*/ 1664624 w 2478245"/>
                <a:gd name="connsiteY1475" fmla="*/ 481013 h 1486944"/>
                <a:gd name="connsiteX1476" fmla="*/ 1653194 w 2478245"/>
                <a:gd name="connsiteY1476" fmla="*/ 473392 h 1486944"/>
                <a:gd name="connsiteX1477" fmla="*/ 1643669 w 2478245"/>
                <a:gd name="connsiteY1477" fmla="*/ 472440 h 1486944"/>
                <a:gd name="connsiteX1478" fmla="*/ 1632239 w 2478245"/>
                <a:gd name="connsiteY1478" fmla="*/ 470535 h 1486944"/>
                <a:gd name="connsiteX1479" fmla="*/ 1622714 w 2478245"/>
                <a:gd name="connsiteY1479" fmla="*/ 472440 h 1486944"/>
                <a:gd name="connsiteX1480" fmla="*/ 1616999 w 2478245"/>
                <a:gd name="connsiteY1480" fmla="*/ 471488 h 1486944"/>
                <a:gd name="connsiteX1481" fmla="*/ 1617951 w 2478245"/>
                <a:gd name="connsiteY1481" fmla="*/ 469583 h 1486944"/>
                <a:gd name="connsiteX1482" fmla="*/ 1615094 w 2478245"/>
                <a:gd name="connsiteY1482" fmla="*/ 466725 h 1486944"/>
                <a:gd name="connsiteX1483" fmla="*/ 1607474 w 2478245"/>
                <a:gd name="connsiteY1483" fmla="*/ 464820 h 1486944"/>
                <a:gd name="connsiteX1484" fmla="*/ 1600806 w 2478245"/>
                <a:gd name="connsiteY1484" fmla="*/ 461963 h 1486944"/>
                <a:gd name="connsiteX1485" fmla="*/ 1596044 w 2478245"/>
                <a:gd name="connsiteY1485" fmla="*/ 464820 h 1486944"/>
                <a:gd name="connsiteX1486" fmla="*/ 1576041 w 2478245"/>
                <a:gd name="connsiteY1486" fmla="*/ 444817 h 1486944"/>
                <a:gd name="connsiteX1487" fmla="*/ 1570326 w 2478245"/>
                <a:gd name="connsiteY1487" fmla="*/ 437198 h 1486944"/>
                <a:gd name="connsiteX1488" fmla="*/ 1578899 w 2478245"/>
                <a:gd name="connsiteY1488" fmla="*/ 438150 h 1486944"/>
                <a:gd name="connsiteX1489" fmla="*/ 1586519 w 2478245"/>
                <a:gd name="connsiteY1489" fmla="*/ 435292 h 1486944"/>
                <a:gd name="connsiteX1490" fmla="*/ 1593186 w 2478245"/>
                <a:gd name="connsiteY1490" fmla="*/ 438150 h 1486944"/>
                <a:gd name="connsiteX1491" fmla="*/ 1600806 w 2478245"/>
                <a:gd name="connsiteY1491" fmla="*/ 437198 h 1486944"/>
                <a:gd name="connsiteX1492" fmla="*/ 1605569 w 2478245"/>
                <a:gd name="connsiteY1492" fmla="*/ 439103 h 1486944"/>
                <a:gd name="connsiteX1493" fmla="*/ 1613189 w 2478245"/>
                <a:gd name="connsiteY1493" fmla="*/ 441960 h 1486944"/>
                <a:gd name="connsiteX1494" fmla="*/ 1616046 w 2478245"/>
                <a:gd name="connsiteY1494" fmla="*/ 441008 h 1486944"/>
                <a:gd name="connsiteX1495" fmla="*/ 1626524 w 2478245"/>
                <a:gd name="connsiteY1495" fmla="*/ 441008 h 1486944"/>
                <a:gd name="connsiteX1496" fmla="*/ 1632239 w 2478245"/>
                <a:gd name="connsiteY1496" fmla="*/ 448628 h 1486944"/>
                <a:gd name="connsiteX1497" fmla="*/ 1637001 w 2478245"/>
                <a:gd name="connsiteY1497" fmla="*/ 449580 h 1486944"/>
                <a:gd name="connsiteX1498" fmla="*/ 1635096 w 2478245"/>
                <a:gd name="connsiteY1498" fmla="*/ 443865 h 1486944"/>
                <a:gd name="connsiteX1499" fmla="*/ 1635096 w 2478245"/>
                <a:gd name="connsiteY1499" fmla="*/ 437198 h 1486944"/>
                <a:gd name="connsiteX1500" fmla="*/ 1633191 w 2478245"/>
                <a:gd name="connsiteY1500" fmla="*/ 433388 h 1486944"/>
                <a:gd name="connsiteX1501" fmla="*/ 1635096 w 2478245"/>
                <a:gd name="connsiteY1501" fmla="*/ 430530 h 1486944"/>
                <a:gd name="connsiteX1502" fmla="*/ 1636049 w 2478245"/>
                <a:gd name="connsiteY1502" fmla="*/ 417195 h 1486944"/>
                <a:gd name="connsiteX1503" fmla="*/ 1631286 w 2478245"/>
                <a:gd name="connsiteY1503" fmla="*/ 412433 h 1486944"/>
                <a:gd name="connsiteX1504" fmla="*/ 1628429 w 2478245"/>
                <a:gd name="connsiteY1504" fmla="*/ 407670 h 1486944"/>
                <a:gd name="connsiteX1505" fmla="*/ 1621761 w 2478245"/>
                <a:gd name="connsiteY1505" fmla="*/ 404813 h 1486944"/>
                <a:gd name="connsiteX1506" fmla="*/ 1616046 w 2478245"/>
                <a:gd name="connsiteY1506" fmla="*/ 400050 h 1486944"/>
                <a:gd name="connsiteX1507" fmla="*/ 1606521 w 2478245"/>
                <a:gd name="connsiteY1507" fmla="*/ 397192 h 1486944"/>
                <a:gd name="connsiteX1508" fmla="*/ 1595091 w 2478245"/>
                <a:gd name="connsiteY1508" fmla="*/ 391478 h 1486944"/>
                <a:gd name="connsiteX1509" fmla="*/ 1587471 w 2478245"/>
                <a:gd name="connsiteY1509" fmla="*/ 391478 h 1486944"/>
                <a:gd name="connsiteX1510" fmla="*/ 1578899 w 2478245"/>
                <a:gd name="connsiteY1510" fmla="*/ 389573 h 1486944"/>
                <a:gd name="connsiteX1511" fmla="*/ 1570326 w 2478245"/>
                <a:gd name="connsiteY1511" fmla="*/ 388620 h 1486944"/>
                <a:gd name="connsiteX1512" fmla="*/ 1564611 w 2478245"/>
                <a:gd name="connsiteY1512" fmla="*/ 386715 h 1486944"/>
                <a:gd name="connsiteX1513" fmla="*/ 1560801 w 2478245"/>
                <a:gd name="connsiteY1513" fmla="*/ 387667 h 1486944"/>
                <a:gd name="connsiteX1514" fmla="*/ 1555086 w 2478245"/>
                <a:gd name="connsiteY1514" fmla="*/ 383858 h 1486944"/>
                <a:gd name="connsiteX1515" fmla="*/ 1547466 w 2478245"/>
                <a:gd name="connsiteY1515" fmla="*/ 376238 h 1486944"/>
                <a:gd name="connsiteX1516" fmla="*/ 1546514 w 2478245"/>
                <a:gd name="connsiteY1516" fmla="*/ 370523 h 1486944"/>
                <a:gd name="connsiteX1517" fmla="*/ 1541751 w 2478245"/>
                <a:gd name="connsiteY1517" fmla="*/ 364808 h 1486944"/>
                <a:gd name="connsiteX1518" fmla="*/ 1547466 w 2478245"/>
                <a:gd name="connsiteY1518" fmla="*/ 361950 h 1486944"/>
                <a:gd name="connsiteX1519" fmla="*/ 1552229 w 2478245"/>
                <a:gd name="connsiteY1519" fmla="*/ 359092 h 1486944"/>
                <a:gd name="connsiteX1520" fmla="*/ 1565564 w 2478245"/>
                <a:gd name="connsiteY1520" fmla="*/ 360045 h 1486944"/>
                <a:gd name="connsiteX1521" fmla="*/ 1564611 w 2478245"/>
                <a:gd name="connsiteY1521" fmla="*/ 355283 h 1486944"/>
                <a:gd name="connsiteX1522" fmla="*/ 1563659 w 2478245"/>
                <a:gd name="connsiteY1522" fmla="*/ 349567 h 1486944"/>
                <a:gd name="connsiteX1523" fmla="*/ 1572231 w 2478245"/>
                <a:gd name="connsiteY1523" fmla="*/ 340995 h 1486944"/>
                <a:gd name="connsiteX1524" fmla="*/ 1576994 w 2478245"/>
                <a:gd name="connsiteY1524" fmla="*/ 333375 h 1486944"/>
                <a:gd name="connsiteX1525" fmla="*/ 1576041 w 2478245"/>
                <a:gd name="connsiteY1525" fmla="*/ 330517 h 1486944"/>
                <a:gd name="connsiteX1526" fmla="*/ 1579851 w 2478245"/>
                <a:gd name="connsiteY1526" fmla="*/ 326708 h 1486944"/>
                <a:gd name="connsiteX1527" fmla="*/ 1580804 w 2478245"/>
                <a:gd name="connsiteY1527" fmla="*/ 320992 h 1486944"/>
                <a:gd name="connsiteX1528" fmla="*/ 1578899 w 2478245"/>
                <a:gd name="connsiteY1528" fmla="*/ 316230 h 1486944"/>
                <a:gd name="connsiteX1529" fmla="*/ 1576041 w 2478245"/>
                <a:gd name="connsiteY1529" fmla="*/ 310515 h 1486944"/>
                <a:gd name="connsiteX1530" fmla="*/ 1576041 w 2478245"/>
                <a:gd name="connsiteY1530" fmla="*/ 307658 h 1486944"/>
                <a:gd name="connsiteX1531" fmla="*/ 1575089 w 2478245"/>
                <a:gd name="connsiteY1531" fmla="*/ 302895 h 1486944"/>
                <a:gd name="connsiteX1532" fmla="*/ 1567469 w 2478245"/>
                <a:gd name="connsiteY1532" fmla="*/ 298133 h 1486944"/>
                <a:gd name="connsiteX1533" fmla="*/ 1567469 w 2478245"/>
                <a:gd name="connsiteY1533" fmla="*/ 291465 h 1486944"/>
                <a:gd name="connsiteX1534" fmla="*/ 1561754 w 2478245"/>
                <a:gd name="connsiteY1534" fmla="*/ 289560 h 1486944"/>
                <a:gd name="connsiteX1535" fmla="*/ 1560801 w 2478245"/>
                <a:gd name="connsiteY1535" fmla="*/ 284798 h 1486944"/>
                <a:gd name="connsiteX1536" fmla="*/ 1555086 w 2478245"/>
                <a:gd name="connsiteY1536" fmla="*/ 282893 h 1486944"/>
                <a:gd name="connsiteX1537" fmla="*/ 1556039 w 2478245"/>
                <a:gd name="connsiteY1537" fmla="*/ 280035 h 1486944"/>
                <a:gd name="connsiteX1538" fmla="*/ 1551276 w 2478245"/>
                <a:gd name="connsiteY1538" fmla="*/ 279083 h 1486944"/>
                <a:gd name="connsiteX1539" fmla="*/ 1550324 w 2478245"/>
                <a:gd name="connsiteY1539" fmla="*/ 276225 h 1486944"/>
                <a:gd name="connsiteX1540" fmla="*/ 1540799 w 2478245"/>
                <a:gd name="connsiteY1540" fmla="*/ 277178 h 1486944"/>
                <a:gd name="connsiteX1541" fmla="*/ 1529369 w 2478245"/>
                <a:gd name="connsiteY1541" fmla="*/ 272415 h 1486944"/>
                <a:gd name="connsiteX1542" fmla="*/ 1526511 w 2478245"/>
                <a:gd name="connsiteY1542" fmla="*/ 269558 h 1486944"/>
                <a:gd name="connsiteX1543" fmla="*/ 1528416 w 2478245"/>
                <a:gd name="connsiteY1543" fmla="*/ 266700 h 1486944"/>
                <a:gd name="connsiteX1544" fmla="*/ 1516986 w 2478245"/>
                <a:gd name="connsiteY1544" fmla="*/ 265748 h 1486944"/>
                <a:gd name="connsiteX1545" fmla="*/ 1507461 w 2478245"/>
                <a:gd name="connsiteY1545" fmla="*/ 261938 h 1486944"/>
                <a:gd name="connsiteX1546" fmla="*/ 1503651 w 2478245"/>
                <a:gd name="connsiteY1546" fmla="*/ 260985 h 1486944"/>
                <a:gd name="connsiteX1547" fmla="*/ 1490316 w 2478245"/>
                <a:gd name="connsiteY1547" fmla="*/ 261938 h 1486944"/>
                <a:gd name="connsiteX1548" fmla="*/ 1482696 w 2478245"/>
                <a:gd name="connsiteY1548" fmla="*/ 251460 h 1486944"/>
                <a:gd name="connsiteX1549" fmla="*/ 1483649 w 2478245"/>
                <a:gd name="connsiteY1549" fmla="*/ 247650 h 1486944"/>
                <a:gd name="connsiteX1550" fmla="*/ 1483649 w 2478245"/>
                <a:gd name="connsiteY1550" fmla="*/ 244793 h 1486944"/>
                <a:gd name="connsiteX1551" fmla="*/ 1485554 w 2478245"/>
                <a:gd name="connsiteY1551" fmla="*/ 240983 h 1486944"/>
                <a:gd name="connsiteX1552" fmla="*/ 1478886 w 2478245"/>
                <a:gd name="connsiteY1552" fmla="*/ 241935 h 1486944"/>
                <a:gd name="connsiteX1553" fmla="*/ 1470314 w 2478245"/>
                <a:gd name="connsiteY1553" fmla="*/ 244793 h 1486944"/>
                <a:gd name="connsiteX1554" fmla="*/ 1470314 w 2478245"/>
                <a:gd name="connsiteY1554" fmla="*/ 248602 h 1486944"/>
                <a:gd name="connsiteX1555" fmla="*/ 1465551 w 2478245"/>
                <a:gd name="connsiteY1555" fmla="*/ 249555 h 1486944"/>
                <a:gd name="connsiteX1556" fmla="*/ 1459836 w 2478245"/>
                <a:gd name="connsiteY1556" fmla="*/ 247650 h 1486944"/>
                <a:gd name="connsiteX1557" fmla="*/ 1458884 w 2478245"/>
                <a:gd name="connsiteY1557" fmla="*/ 251460 h 1486944"/>
                <a:gd name="connsiteX1558" fmla="*/ 1454121 w 2478245"/>
                <a:gd name="connsiteY1558" fmla="*/ 250508 h 1486944"/>
                <a:gd name="connsiteX1559" fmla="*/ 1449359 w 2478245"/>
                <a:gd name="connsiteY1559" fmla="*/ 249555 h 1486944"/>
                <a:gd name="connsiteX1560" fmla="*/ 1446501 w 2478245"/>
                <a:gd name="connsiteY1560" fmla="*/ 244793 h 1486944"/>
                <a:gd name="connsiteX1561" fmla="*/ 1445549 w 2478245"/>
                <a:gd name="connsiteY1561" fmla="*/ 227648 h 1486944"/>
                <a:gd name="connsiteX1562" fmla="*/ 1450311 w 2478245"/>
                <a:gd name="connsiteY1562" fmla="*/ 227648 h 1486944"/>
                <a:gd name="connsiteX1563" fmla="*/ 1454121 w 2478245"/>
                <a:gd name="connsiteY1563" fmla="*/ 231458 h 1486944"/>
                <a:gd name="connsiteX1564" fmla="*/ 1457931 w 2478245"/>
                <a:gd name="connsiteY1564" fmla="*/ 233363 h 1486944"/>
                <a:gd name="connsiteX1565" fmla="*/ 1457931 w 2478245"/>
                <a:gd name="connsiteY1565" fmla="*/ 236220 h 1486944"/>
                <a:gd name="connsiteX1566" fmla="*/ 1458884 w 2478245"/>
                <a:gd name="connsiteY1566" fmla="*/ 238125 h 1486944"/>
                <a:gd name="connsiteX1567" fmla="*/ 1462694 w 2478245"/>
                <a:gd name="connsiteY1567" fmla="*/ 235268 h 1486944"/>
                <a:gd name="connsiteX1568" fmla="*/ 1464599 w 2478245"/>
                <a:gd name="connsiteY1568" fmla="*/ 229552 h 1486944"/>
                <a:gd name="connsiteX1569" fmla="*/ 1469361 w 2478245"/>
                <a:gd name="connsiteY1569" fmla="*/ 222885 h 1486944"/>
                <a:gd name="connsiteX1570" fmla="*/ 1474124 w 2478245"/>
                <a:gd name="connsiteY1570" fmla="*/ 222885 h 1486944"/>
                <a:gd name="connsiteX1571" fmla="*/ 1478886 w 2478245"/>
                <a:gd name="connsiteY1571" fmla="*/ 225743 h 1486944"/>
                <a:gd name="connsiteX1572" fmla="*/ 1482696 w 2478245"/>
                <a:gd name="connsiteY1572" fmla="*/ 226695 h 1486944"/>
                <a:gd name="connsiteX1573" fmla="*/ 1486506 w 2478245"/>
                <a:gd name="connsiteY1573" fmla="*/ 230505 h 1486944"/>
                <a:gd name="connsiteX1574" fmla="*/ 1499841 w 2478245"/>
                <a:gd name="connsiteY1574" fmla="*/ 228600 h 1486944"/>
                <a:gd name="connsiteX1575" fmla="*/ 1507461 w 2478245"/>
                <a:gd name="connsiteY1575" fmla="*/ 232410 h 1486944"/>
                <a:gd name="connsiteX1576" fmla="*/ 1514129 w 2478245"/>
                <a:gd name="connsiteY1576" fmla="*/ 233363 h 1486944"/>
                <a:gd name="connsiteX1577" fmla="*/ 1520796 w 2478245"/>
                <a:gd name="connsiteY1577" fmla="*/ 239077 h 1486944"/>
                <a:gd name="connsiteX1578" fmla="*/ 1528416 w 2478245"/>
                <a:gd name="connsiteY1578" fmla="*/ 240030 h 1486944"/>
                <a:gd name="connsiteX1579" fmla="*/ 1531274 w 2478245"/>
                <a:gd name="connsiteY1579" fmla="*/ 232410 h 1486944"/>
                <a:gd name="connsiteX1580" fmla="*/ 1533179 w 2478245"/>
                <a:gd name="connsiteY1580" fmla="*/ 225743 h 1486944"/>
                <a:gd name="connsiteX1581" fmla="*/ 1519844 w 2478245"/>
                <a:gd name="connsiteY1581" fmla="*/ 220980 h 1486944"/>
                <a:gd name="connsiteX1582" fmla="*/ 1514129 w 2478245"/>
                <a:gd name="connsiteY1582" fmla="*/ 219075 h 1486944"/>
                <a:gd name="connsiteX1583" fmla="*/ 1509366 w 2478245"/>
                <a:gd name="connsiteY1583" fmla="*/ 220027 h 1486944"/>
                <a:gd name="connsiteX1584" fmla="*/ 1496984 w 2478245"/>
                <a:gd name="connsiteY1584" fmla="*/ 218123 h 1486944"/>
                <a:gd name="connsiteX1585" fmla="*/ 1492221 w 2478245"/>
                <a:gd name="connsiteY1585" fmla="*/ 218123 h 1486944"/>
                <a:gd name="connsiteX1586" fmla="*/ 1484601 w 2478245"/>
                <a:gd name="connsiteY1586" fmla="*/ 216218 h 1486944"/>
                <a:gd name="connsiteX1587" fmla="*/ 1482696 w 2478245"/>
                <a:gd name="connsiteY1587" fmla="*/ 213360 h 1486944"/>
                <a:gd name="connsiteX1588" fmla="*/ 1484601 w 2478245"/>
                <a:gd name="connsiteY1588" fmla="*/ 210502 h 1486944"/>
                <a:gd name="connsiteX1589" fmla="*/ 1484601 w 2478245"/>
                <a:gd name="connsiteY1589" fmla="*/ 205740 h 1486944"/>
                <a:gd name="connsiteX1590" fmla="*/ 1477934 w 2478245"/>
                <a:gd name="connsiteY1590" fmla="*/ 200025 h 1486944"/>
                <a:gd name="connsiteX1591" fmla="*/ 1478886 w 2478245"/>
                <a:gd name="connsiteY1591" fmla="*/ 195263 h 1486944"/>
                <a:gd name="connsiteX1592" fmla="*/ 1476981 w 2478245"/>
                <a:gd name="connsiteY1592" fmla="*/ 191452 h 1486944"/>
                <a:gd name="connsiteX1593" fmla="*/ 1480791 w 2478245"/>
                <a:gd name="connsiteY1593" fmla="*/ 187643 h 1486944"/>
                <a:gd name="connsiteX1594" fmla="*/ 1484601 w 2478245"/>
                <a:gd name="connsiteY1594" fmla="*/ 187643 h 1486944"/>
                <a:gd name="connsiteX1595" fmla="*/ 1487459 w 2478245"/>
                <a:gd name="connsiteY1595" fmla="*/ 190500 h 1486944"/>
                <a:gd name="connsiteX1596" fmla="*/ 1489364 w 2478245"/>
                <a:gd name="connsiteY1596" fmla="*/ 187643 h 1486944"/>
                <a:gd name="connsiteX1597" fmla="*/ 1486506 w 2478245"/>
                <a:gd name="connsiteY1597" fmla="*/ 185738 h 1486944"/>
                <a:gd name="connsiteX1598" fmla="*/ 1490316 w 2478245"/>
                <a:gd name="connsiteY1598" fmla="*/ 181927 h 1486944"/>
                <a:gd name="connsiteX1599" fmla="*/ 1487459 w 2478245"/>
                <a:gd name="connsiteY1599" fmla="*/ 177165 h 1486944"/>
                <a:gd name="connsiteX1600" fmla="*/ 1483649 w 2478245"/>
                <a:gd name="connsiteY1600" fmla="*/ 167640 h 1486944"/>
                <a:gd name="connsiteX1601" fmla="*/ 1476029 w 2478245"/>
                <a:gd name="connsiteY1601" fmla="*/ 159068 h 1486944"/>
                <a:gd name="connsiteX1602" fmla="*/ 1472219 w 2478245"/>
                <a:gd name="connsiteY1602" fmla="*/ 156210 h 1486944"/>
                <a:gd name="connsiteX1603" fmla="*/ 1457931 w 2478245"/>
                <a:gd name="connsiteY1603" fmla="*/ 141923 h 1486944"/>
                <a:gd name="connsiteX1604" fmla="*/ 1446501 w 2478245"/>
                <a:gd name="connsiteY1604" fmla="*/ 141923 h 1486944"/>
                <a:gd name="connsiteX1605" fmla="*/ 1438881 w 2478245"/>
                <a:gd name="connsiteY1605" fmla="*/ 136208 h 1486944"/>
                <a:gd name="connsiteX1606" fmla="*/ 1428404 w 2478245"/>
                <a:gd name="connsiteY1606" fmla="*/ 135255 h 1486944"/>
                <a:gd name="connsiteX1607" fmla="*/ 1424594 w 2478245"/>
                <a:gd name="connsiteY1607" fmla="*/ 132398 h 1486944"/>
                <a:gd name="connsiteX1608" fmla="*/ 1411259 w 2478245"/>
                <a:gd name="connsiteY1608" fmla="*/ 133350 h 1486944"/>
                <a:gd name="connsiteX1609" fmla="*/ 1404591 w 2478245"/>
                <a:gd name="connsiteY1609" fmla="*/ 136208 h 1486944"/>
                <a:gd name="connsiteX1610" fmla="*/ 1403639 w 2478245"/>
                <a:gd name="connsiteY1610" fmla="*/ 142875 h 1486944"/>
                <a:gd name="connsiteX1611" fmla="*/ 1398876 w 2478245"/>
                <a:gd name="connsiteY1611" fmla="*/ 140018 h 1486944"/>
                <a:gd name="connsiteX1612" fmla="*/ 1396971 w 2478245"/>
                <a:gd name="connsiteY1612" fmla="*/ 144780 h 1486944"/>
                <a:gd name="connsiteX1613" fmla="*/ 1392209 w 2478245"/>
                <a:gd name="connsiteY1613" fmla="*/ 142875 h 1486944"/>
                <a:gd name="connsiteX1614" fmla="*/ 1387446 w 2478245"/>
                <a:gd name="connsiteY1614" fmla="*/ 144780 h 1486944"/>
                <a:gd name="connsiteX1615" fmla="*/ 1378874 w 2478245"/>
                <a:gd name="connsiteY1615" fmla="*/ 144780 h 1486944"/>
                <a:gd name="connsiteX1616" fmla="*/ 1379826 w 2478245"/>
                <a:gd name="connsiteY1616" fmla="*/ 135255 h 1486944"/>
                <a:gd name="connsiteX1617" fmla="*/ 1371254 w 2478245"/>
                <a:gd name="connsiteY1617" fmla="*/ 118110 h 1486944"/>
                <a:gd name="connsiteX1618" fmla="*/ 1379826 w 2478245"/>
                <a:gd name="connsiteY1618" fmla="*/ 110490 h 1486944"/>
                <a:gd name="connsiteX1619" fmla="*/ 1387446 w 2478245"/>
                <a:gd name="connsiteY1619" fmla="*/ 109538 h 1486944"/>
                <a:gd name="connsiteX1620" fmla="*/ 1396019 w 2478245"/>
                <a:gd name="connsiteY1620" fmla="*/ 103823 h 1486944"/>
                <a:gd name="connsiteX1621" fmla="*/ 1398876 w 2478245"/>
                <a:gd name="connsiteY1621" fmla="*/ 98107 h 1486944"/>
                <a:gd name="connsiteX1622" fmla="*/ 1404591 w 2478245"/>
                <a:gd name="connsiteY1622" fmla="*/ 96202 h 1486944"/>
                <a:gd name="connsiteX1623" fmla="*/ 1407449 w 2478245"/>
                <a:gd name="connsiteY1623" fmla="*/ 94298 h 1486944"/>
                <a:gd name="connsiteX1624" fmla="*/ 1410306 w 2478245"/>
                <a:gd name="connsiteY1624" fmla="*/ 92393 h 1486944"/>
                <a:gd name="connsiteX1625" fmla="*/ 1414116 w 2478245"/>
                <a:gd name="connsiteY1625" fmla="*/ 95250 h 1486944"/>
                <a:gd name="connsiteX1626" fmla="*/ 1417926 w 2478245"/>
                <a:gd name="connsiteY1626" fmla="*/ 92393 h 1486944"/>
                <a:gd name="connsiteX1627" fmla="*/ 1421736 w 2478245"/>
                <a:gd name="connsiteY1627" fmla="*/ 91440 h 1486944"/>
                <a:gd name="connsiteX1628" fmla="*/ 1423641 w 2478245"/>
                <a:gd name="connsiteY1628" fmla="*/ 88582 h 1486944"/>
                <a:gd name="connsiteX1629" fmla="*/ 1425546 w 2478245"/>
                <a:gd name="connsiteY1629" fmla="*/ 85725 h 1486944"/>
                <a:gd name="connsiteX1630" fmla="*/ 1417926 w 2478245"/>
                <a:gd name="connsiteY1630" fmla="*/ 86677 h 1486944"/>
                <a:gd name="connsiteX1631" fmla="*/ 1414116 w 2478245"/>
                <a:gd name="connsiteY1631" fmla="*/ 81915 h 1486944"/>
                <a:gd name="connsiteX1632" fmla="*/ 1409354 w 2478245"/>
                <a:gd name="connsiteY1632" fmla="*/ 78105 h 1486944"/>
                <a:gd name="connsiteX1633" fmla="*/ 1416021 w 2478245"/>
                <a:gd name="connsiteY1633" fmla="*/ 75248 h 1486944"/>
                <a:gd name="connsiteX1634" fmla="*/ 1419831 w 2478245"/>
                <a:gd name="connsiteY1634" fmla="*/ 69532 h 1486944"/>
                <a:gd name="connsiteX1635" fmla="*/ 1423641 w 2478245"/>
                <a:gd name="connsiteY1635" fmla="*/ 70485 h 1486944"/>
                <a:gd name="connsiteX1636" fmla="*/ 1424594 w 2478245"/>
                <a:gd name="connsiteY1636" fmla="*/ 72390 h 1486944"/>
                <a:gd name="connsiteX1637" fmla="*/ 1433166 w 2478245"/>
                <a:gd name="connsiteY1637" fmla="*/ 63818 h 1486944"/>
                <a:gd name="connsiteX1638" fmla="*/ 1426499 w 2478245"/>
                <a:gd name="connsiteY1638" fmla="*/ 63818 h 1486944"/>
                <a:gd name="connsiteX1639" fmla="*/ 1426499 w 2478245"/>
                <a:gd name="connsiteY1639" fmla="*/ 59055 h 1486944"/>
                <a:gd name="connsiteX1640" fmla="*/ 1430309 w 2478245"/>
                <a:gd name="connsiteY1640" fmla="*/ 58102 h 1486944"/>
                <a:gd name="connsiteX1641" fmla="*/ 1435071 w 2478245"/>
                <a:gd name="connsiteY1641" fmla="*/ 59055 h 1486944"/>
                <a:gd name="connsiteX1642" fmla="*/ 1441739 w 2478245"/>
                <a:gd name="connsiteY1642" fmla="*/ 60007 h 1486944"/>
                <a:gd name="connsiteX1643" fmla="*/ 1446501 w 2478245"/>
                <a:gd name="connsiteY1643" fmla="*/ 67627 h 1486944"/>
                <a:gd name="connsiteX1644" fmla="*/ 1448406 w 2478245"/>
                <a:gd name="connsiteY1644" fmla="*/ 73343 h 1486944"/>
                <a:gd name="connsiteX1645" fmla="*/ 1453169 w 2478245"/>
                <a:gd name="connsiteY1645" fmla="*/ 79057 h 1486944"/>
                <a:gd name="connsiteX1646" fmla="*/ 1450311 w 2478245"/>
                <a:gd name="connsiteY1646" fmla="*/ 83820 h 1486944"/>
                <a:gd name="connsiteX1647" fmla="*/ 1450311 w 2478245"/>
                <a:gd name="connsiteY1647" fmla="*/ 84773 h 1486944"/>
                <a:gd name="connsiteX1648" fmla="*/ 1458884 w 2478245"/>
                <a:gd name="connsiteY1648" fmla="*/ 86677 h 1486944"/>
                <a:gd name="connsiteX1649" fmla="*/ 1474124 w 2478245"/>
                <a:gd name="connsiteY1649" fmla="*/ 92393 h 1486944"/>
                <a:gd name="connsiteX1650" fmla="*/ 1487459 w 2478245"/>
                <a:gd name="connsiteY1650" fmla="*/ 92393 h 1486944"/>
                <a:gd name="connsiteX1651" fmla="*/ 1495079 w 2478245"/>
                <a:gd name="connsiteY1651" fmla="*/ 92393 h 1486944"/>
                <a:gd name="connsiteX1652" fmla="*/ 1503651 w 2478245"/>
                <a:gd name="connsiteY1652" fmla="*/ 94298 h 1486944"/>
                <a:gd name="connsiteX1653" fmla="*/ 1518891 w 2478245"/>
                <a:gd name="connsiteY1653" fmla="*/ 96202 h 1486944"/>
                <a:gd name="connsiteX1654" fmla="*/ 1520796 w 2478245"/>
                <a:gd name="connsiteY1654" fmla="*/ 95250 h 1486944"/>
                <a:gd name="connsiteX1655" fmla="*/ 1516986 w 2478245"/>
                <a:gd name="connsiteY1655" fmla="*/ 91440 h 1486944"/>
                <a:gd name="connsiteX1656" fmla="*/ 1511271 w 2478245"/>
                <a:gd name="connsiteY1656" fmla="*/ 89535 h 1486944"/>
                <a:gd name="connsiteX1657" fmla="*/ 1504604 w 2478245"/>
                <a:gd name="connsiteY1657" fmla="*/ 83820 h 1486944"/>
                <a:gd name="connsiteX1658" fmla="*/ 1506509 w 2478245"/>
                <a:gd name="connsiteY1658" fmla="*/ 78105 h 1486944"/>
                <a:gd name="connsiteX1659" fmla="*/ 1498889 w 2478245"/>
                <a:gd name="connsiteY1659" fmla="*/ 77152 h 1486944"/>
                <a:gd name="connsiteX1660" fmla="*/ 1496031 w 2478245"/>
                <a:gd name="connsiteY1660" fmla="*/ 76200 h 1486944"/>
                <a:gd name="connsiteX1661" fmla="*/ 1493174 w 2478245"/>
                <a:gd name="connsiteY1661" fmla="*/ 75248 h 1486944"/>
                <a:gd name="connsiteX1662" fmla="*/ 1491269 w 2478245"/>
                <a:gd name="connsiteY1662" fmla="*/ 73343 h 1486944"/>
                <a:gd name="connsiteX1663" fmla="*/ 1492221 w 2478245"/>
                <a:gd name="connsiteY1663" fmla="*/ 72390 h 1486944"/>
                <a:gd name="connsiteX1664" fmla="*/ 1496031 w 2478245"/>
                <a:gd name="connsiteY1664" fmla="*/ 71438 h 1486944"/>
                <a:gd name="connsiteX1665" fmla="*/ 1496984 w 2478245"/>
                <a:gd name="connsiteY1665" fmla="*/ 70485 h 1486944"/>
                <a:gd name="connsiteX1666" fmla="*/ 1490316 w 2478245"/>
                <a:gd name="connsiteY1666" fmla="*/ 69532 h 1486944"/>
                <a:gd name="connsiteX1667" fmla="*/ 1479839 w 2478245"/>
                <a:gd name="connsiteY1667" fmla="*/ 69532 h 1486944"/>
                <a:gd name="connsiteX1668" fmla="*/ 1476029 w 2478245"/>
                <a:gd name="connsiteY1668" fmla="*/ 70485 h 1486944"/>
                <a:gd name="connsiteX1669" fmla="*/ 1467456 w 2478245"/>
                <a:gd name="connsiteY1669" fmla="*/ 68580 h 1486944"/>
                <a:gd name="connsiteX1670" fmla="*/ 1461741 w 2478245"/>
                <a:gd name="connsiteY1670" fmla="*/ 67627 h 1486944"/>
                <a:gd name="connsiteX1671" fmla="*/ 1456979 w 2478245"/>
                <a:gd name="connsiteY1671" fmla="*/ 61913 h 1486944"/>
                <a:gd name="connsiteX1672" fmla="*/ 1458884 w 2478245"/>
                <a:gd name="connsiteY1672" fmla="*/ 61913 h 1486944"/>
                <a:gd name="connsiteX1673" fmla="*/ 1462694 w 2478245"/>
                <a:gd name="connsiteY1673" fmla="*/ 62865 h 1486944"/>
                <a:gd name="connsiteX1674" fmla="*/ 1461741 w 2478245"/>
                <a:gd name="connsiteY1674" fmla="*/ 58102 h 1486944"/>
                <a:gd name="connsiteX1675" fmla="*/ 1468409 w 2478245"/>
                <a:gd name="connsiteY1675" fmla="*/ 57150 h 1486944"/>
                <a:gd name="connsiteX1676" fmla="*/ 1473171 w 2478245"/>
                <a:gd name="connsiteY1676" fmla="*/ 49530 h 1486944"/>
                <a:gd name="connsiteX1677" fmla="*/ 1481744 w 2478245"/>
                <a:gd name="connsiteY1677" fmla="*/ 47625 h 1486944"/>
                <a:gd name="connsiteX1678" fmla="*/ 1485554 w 2478245"/>
                <a:gd name="connsiteY1678" fmla="*/ 47625 h 1486944"/>
                <a:gd name="connsiteX1679" fmla="*/ 1482696 w 2478245"/>
                <a:gd name="connsiteY1679" fmla="*/ 37148 h 1486944"/>
                <a:gd name="connsiteX1680" fmla="*/ 1486506 w 2478245"/>
                <a:gd name="connsiteY1680" fmla="*/ 34290 h 1486944"/>
                <a:gd name="connsiteX1681" fmla="*/ 1486506 w 2478245"/>
                <a:gd name="connsiteY1681" fmla="*/ 29527 h 1486944"/>
                <a:gd name="connsiteX1682" fmla="*/ 1488411 w 2478245"/>
                <a:gd name="connsiteY1682" fmla="*/ 26670 h 1486944"/>
                <a:gd name="connsiteX1683" fmla="*/ 1496031 w 2478245"/>
                <a:gd name="connsiteY1683" fmla="*/ 24765 h 1486944"/>
                <a:gd name="connsiteX1684" fmla="*/ 1495079 w 2478245"/>
                <a:gd name="connsiteY1684" fmla="*/ 22860 h 1486944"/>
                <a:gd name="connsiteX1685" fmla="*/ 1474124 w 2478245"/>
                <a:gd name="connsiteY1685" fmla="*/ 23813 h 1486944"/>
                <a:gd name="connsiteX1686" fmla="*/ 1459836 w 2478245"/>
                <a:gd name="connsiteY1686" fmla="*/ 28575 h 1486944"/>
                <a:gd name="connsiteX1687" fmla="*/ 1466504 w 2478245"/>
                <a:gd name="connsiteY1687" fmla="*/ 23813 h 1486944"/>
                <a:gd name="connsiteX1688" fmla="*/ 1469361 w 2478245"/>
                <a:gd name="connsiteY1688" fmla="*/ 20955 h 1486944"/>
                <a:gd name="connsiteX1689" fmla="*/ 1467456 w 2478245"/>
                <a:gd name="connsiteY1689" fmla="*/ 19050 h 1486944"/>
                <a:gd name="connsiteX1690" fmla="*/ 1458884 w 2478245"/>
                <a:gd name="connsiteY1690" fmla="*/ 17145 h 1486944"/>
                <a:gd name="connsiteX1691" fmla="*/ 1468409 w 2478245"/>
                <a:gd name="connsiteY1691" fmla="*/ 16193 h 1486944"/>
                <a:gd name="connsiteX1692" fmla="*/ 1473171 w 2478245"/>
                <a:gd name="connsiteY1692" fmla="*/ 14288 h 1486944"/>
                <a:gd name="connsiteX1693" fmla="*/ 1478886 w 2478245"/>
                <a:gd name="connsiteY1693" fmla="*/ 11430 h 1486944"/>
                <a:gd name="connsiteX1694" fmla="*/ 1483649 w 2478245"/>
                <a:gd name="connsiteY1694" fmla="*/ 11430 h 1486944"/>
                <a:gd name="connsiteX1695" fmla="*/ 1494126 w 2478245"/>
                <a:gd name="connsiteY1695" fmla="*/ 8573 h 1486944"/>
                <a:gd name="connsiteX1696" fmla="*/ 1501746 w 2478245"/>
                <a:gd name="connsiteY1696" fmla="*/ 7620 h 1486944"/>
                <a:gd name="connsiteX1697" fmla="*/ 1500794 w 2478245"/>
                <a:gd name="connsiteY1697" fmla="*/ 5715 h 1486944"/>
                <a:gd name="connsiteX1698" fmla="*/ 1496031 w 2478245"/>
                <a:gd name="connsiteY1698" fmla="*/ 4763 h 1486944"/>
                <a:gd name="connsiteX1699" fmla="*/ 1496031 w 2478245"/>
                <a:gd name="connsiteY1699" fmla="*/ 3810 h 1486944"/>
                <a:gd name="connsiteX1700" fmla="*/ 1498889 w 2478245"/>
                <a:gd name="connsiteY1700" fmla="*/ 2857 h 1486944"/>
                <a:gd name="connsiteX1701" fmla="*/ 1498889 w 2478245"/>
                <a:gd name="connsiteY1701" fmla="*/ 952 h 1486944"/>
                <a:gd name="connsiteX1702" fmla="*/ 1496031 w 2478245"/>
                <a:gd name="connsiteY1702" fmla="*/ 0 h 1486944"/>
                <a:gd name="connsiteX1703" fmla="*/ 1484601 w 2478245"/>
                <a:gd name="connsiteY1703" fmla="*/ 2857 h 1486944"/>
                <a:gd name="connsiteX1704" fmla="*/ 1474124 w 2478245"/>
                <a:gd name="connsiteY1704" fmla="*/ 2857 h 1486944"/>
                <a:gd name="connsiteX1705" fmla="*/ 1475076 w 2478245"/>
                <a:gd name="connsiteY1705" fmla="*/ 5715 h 1486944"/>
                <a:gd name="connsiteX1706" fmla="*/ 1467456 w 2478245"/>
                <a:gd name="connsiteY1706" fmla="*/ 6668 h 1486944"/>
                <a:gd name="connsiteX1707" fmla="*/ 1469361 w 2478245"/>
                <a:gd name="connsiteY1707" fmla="*/ 8573 h 1486944"/>
                <a:gd name="connsiteX1708" fmla="*/ 1476029 w 2478245"/>
                <a:gd name="connsiteY1708" fmla="*/ 8573 h 1486944"/>
                <a:gd name="connsiteX1709" fmla="*/ 1477934 w 2478245"/>
                <a:gd name="connsiteY1709" fmla="*/ 9525 h 1486944"/>
                <a:gd name="connsiteX1710" fmla="*/ 1475076 w 2478245"/>
                <a:gd name="connsiteY1710" fmla="*/ 10477 h 1486944"/>
                <a:gd name="connsiteX1711" fmla="*/ 1469361 w 2478245"/>
                <a:gd name="connsiteY1711" fmla="*/ 10477 h 1486944"/>
                <a:gd name="connsiteX1712" fmla="*/ 1465551 w 2478245"/>
                <a:gd name="connsiteY1712" fmla="*/ 10477 h 1486944"/>
                <a:gd name="connsiteX1713" fmla="*/ 1455074 w 2478245"/>
                <a:gd name="connsiteY1713" fmla="*/ 7620 h 1486944"/>
                <a:gd name="connsiteX1714" fmla="*/ 1450311 w 2478245"/>
                <a:gd name="connsiteY1714" fmla="*/ 13335 h 1486944"/>
                <a:gd name="connsiteX1715" fmla="*/ 1434119 w 2478245"/>
                <a:gd name="connsiteY1715" fmla="*/ 15240 h 1486944"/>
                <a:gd name="connsiteX1716" fmla="*/ 1426499 w 2478245"/>
                <a:gd name="connsiteY1716" fmla="*/ 17145 h 1486944"/>
                <a:gd name="connsiteX1717" fmla="*/ 1393161 w 2478245"/>
                <a:gd name="connsiteY1717" fmla="*/ 28575 h 1486944"/>
                <a:gd name="connsiteX1718" fmla="*/ 1381731 w 2478245"/>
                <a:gd name="connsiteY1718" fmla="*/ 34290 h 1486944"/>
                <a:gd name="connsiteX1719" fmla="*/ 1372206 w 2478245"/>
                <a:gd name="connsiteY1719" fmla="*/ 36195 h 1486944"/>
                <a:gd name="connsiteX1720" fmla="*/ 1373159 w 2478245"/>
                <a:gd name="connsiteY1720" fmla="*/ 39052 h 1486944"/>
                <a:gd name="connsiteX1721" fmla="*/ 1380779 w 2478245"/>
                <a:gd name="connsiteY1721" fmla="*/ 38100 h 1486944"/>
                <a:gd name="connsiteX1722" fmla="*/ 1383636 w 2478245"/>
                <a:gd name="connsiteY1722" fmla="*/ 39052 h 1486944"/>
                <a:gd name="connsiteX1723" fmla="*/ 1377921 w 2478245"/>
                <a:gd name="connsiteY1723" fmla="*/ 42863 h 1486944"/>
                <a:gd name="connsiteX1724" fmla="*/ 1367444 w 2478245"/>
                <a:gd name="connsiteY1724" fmla="*/ 44768 h 1486944"/>
                <a:gd name="connsiteX1725" fmla="*/ 1354109 w 2478245"/>
                <a:gd name="connsiteY1725" fmla="*/ 51435 h 1486944"/>
                <a:gd name="connsiteX1726" fmla="*/ 1342679 w 2478245"/>
                <a:gd name="connsiteY1726" fmla="*/ 57150 h 1486944"/>
                <a:gd name="connsiteX1727" fmla="*/ 1342679 w 2478245"/>
                <a:gd name="connsiteY1727" fmla="*/ 59055 h 1486944"/>
                <a:gd name="connsiteX1728" fmla="*/ 1346489 w 2478245"/>
                <a:gd name="connsiteY1728" fmla="*/ 60007 h 1486944"/>
                <a:gd name="connsiteX1729" fmla="*/ 1346489 w 2478245"/>
                <a:gd name="connsiteY1729" fmla="*/ 61913 h 1486944"/>
                <a:gd name="connsiteX1730" fmla="*/ 1336964 w 2478245"/>
                <a:gd name="connsiteY1730" fmla="*/ 61913 h 1486944"/>
                <a:gd name="connsiteX1731" fmla="*/ 1330296 w 2478245"/>
                <a:gd name="connsiteY1731" fmla="*/ 62865 h 1486944"/>
                <a:gd name="connsiteX1732" fmla="*/ 1321724 w 2478245"/>
                <a:gd name="connsiteY1732" fmla="*/ 62865 h 1486944"/>
                <a:gd name="connsiteX1733" fmla="*/ 1311246 w 2478245"/>
                <a:gd name="connsiteY1733" fmla="*/ 64770 h 1486944"/>
                <a:gd name="connsiteX1734" fmla="*/ 1300769 w 2478245"/>
                <a:gd name="connsiteY1734" fmla="*/ 71438 h 1486944"/>
                <a:gd name="connsiteX1735" fmla="*/ 1289339 w 2478245"/>
                <a:gd name="connsiteY1735" fmla="*/ 77152 h 1486944"/>
                <a:gd name="connsiteX1736" fmla="*/ 1278861 w 2478245"/>
                <a:gd name="connsiteY1736" fmla="*/ 78105 h 1486944"/>
                <a:gd name="connsiteX1737" fmla="*/ 1267431 w 2478245"/>
                <a:gd name="connsiteY1737" fmla="*/ 82868 h 1486944"/>
                <a:gd name="connsiteX1738" fmla="*/ 1261716 w 2478245"/>
                <a:gd name="connsiteY1738" fmla="*/ 80963 h 1486944"/>
                <a:gd name="connsiteX1739" fmla="*/ 1250286 w 2478245"/>
                <a:gd name="connsiteY1739" fmla="*/ 85725 h 1486944"/>
                <a:gd name="connsiteX1740" fmla="*/ 1251239 w 2478245"/>
                <a:gd name="connsiteY1740" fmla="*/ 89535 h 1486944"/>
                <a:gd name="connsiteX1741" fmla="*/ 1247429 w 2478245"/>
                <a:gd name="connsiteY1741" fmla="*/ 89535 h 1486944"/>
                <a:gd name="connsiteX1742" fmla="*/ 1243619 w 2478245"/>
                <a:gd name="connsiteY1742" fmla="*/ 89535 h 1486944"/>
                <a:gd name="connsiteX1743" fmla="*/ 1241714 w 2478245"/>
                <a:gd name="connsiteY1743" fmla="*/ 85725 h 1486944"/>
                <a:gd name="connsiteX1744" fmla="*/ 1228379 w 2478245"/>
                <a:gd name="connsiteY1744" fmla="*/ 92393 h 1486944"/>
                <a:gd name="connsiteX1745" fmla="*/ 1221711 w 2478245"/>
                <a:gd name="connsiteY1745" fmla="*/ 94298 h 1486944"/>
                <a:gd name="connsiteX1746" fmla="*/ 1219806 w 2478245"/>
                <a:gd name="connsiteY1746" fmla="*/ 102870 h 1486944"/>
                <a:gd name="connsiteX1747" fmla="*/ 1223616 w 2478245"/>
                <a:gd name="connsiteY1747" fmla="*/ 99060 h 1486944"/>
                <a:gd name="connsiteX1748" fmla="*/ 1230284 w 2478245"/>
                <a:gd name="connsiteY1748" fmla="*/ 100965 h 1486944"/>
                <a:gd name="connsiteX1749" fmla="*/ 1227426 w 2478245"/>
                <a:gd name="connsiteY1749" fmla="*/ 102870 h 1486944"/>
                <a:gd name="connsiteX1750" fmla="*/ 1227426 w 2478245"/>
                <a:gd name="connsiteY1750" fmla="*/ 105727 h 1486944"/>
                <a:gd name="connsiteX1751" fmla="*/ 1216949 w 2478245"/>
                <a:gd name="connsiteY1751" fmla="*/ 108585 h 1486944"/>
                <a:gd name="connsiteX1752" fmla="*/ 1211234 w 2478245"/>
                <a:gd name="connsiteY1752" fmla="*/ 114300 h 1486944"/>
                <a:gd name="connsiteX1753" fmla="*/ 1201709 w 2478245"/>
                <a:gd name="connsiteY1753" fmla="*/ 115252 h 1486944"/>
                <a:gd name="connsiteX1754" fmla="*/ 1204566 w 2478245"/>
                <a:gd name="connsiteY1754" fmla="*/ 121920 h 1486944"/>
                <a:gd name="connsiteX1755" fmla="*/ 1198851 w 2478245"/>
                <a:gd name="connsiteY1755" fmla="*/ 122873 h 1486944"/>
                <a:gd name="connsiteX1756" fmla="*/ 1189326 w 2478245"/>
                <a:gd name="connsiteY1756" fmla="*/ 124777 h 1486944"/>
                <a:gd name="connsiteX1757" fmla="*/ 1184564 w 2478245"/>
                <a:gd name="connsiteY1757" fmla="*/ 125730 h 1486944"/>
                <a:gd name="connsiteX1758" fmla="*/ 1181706 w 2478245"/>
                <a:gd name="connsiteY1758" fmla="*/ 122873 h 1486944"/>
                <a:gd name="connsiteX1759" fmla="*/ 1175991 w 2478245"/>
                <a:gd name="connsiteY1759" fmla="*/ 122873 h 1486944"/>
                <a:gd name="connsiteX1760" fmla="*/ 1171229 w 2478245"/>
                <a:gd name="connsiteY1760" fmla="*/ 120968 h 1486944"/>
                <a:gd name="connsiteX1761" fmla="*/ 1157894 w 2478245"/>
                <a:gd name="connsiteY1761" fmla="*/ 126682 h 1486944"/>
                <a:gd name="connsiteX1762" fmla="*/ 1147416 w 2478245"/>
                <a:gd name="connsiteY1762" fmla="*/ 129540 h 1486944"/>
                <a:gd name="connsiteX1763" fmla="*/ 1150274 w 2478245"/>
                <a:gd name="connsiteY1763" fmla="*/ 134302 h 1486944"/>
                <a:gd name="connsiteX1764" fmla="*/ 1145511 w 2478245"/>
                <a:gd name="connsiteY1764" fmla="*/ 137160 h 1486944"/>
                <a:gd name="connsiteX1765" fmla="*/ 1139796 w 2478245"/>
                <a:gd name="connsiteY1765" fmla="*/ 140018 h 1486944"/>
                <a:gd name="connsiteX1766" fmla="*/ 1127414 w 2478245"/>
                <a:gd name="connsiteY1766" fmla="*/ 140018 h 1486944"/>
                <a:gd name="connsiteX1767" fmla="*/ 1121699 w 2478245"/>
                <a:gd name="connsiteY1767" fmla="*/ 143827 h 1486944"/>
                <a:gd name="connsiteX1768" fmla="*/ 1113126 w 2478245"/>
                <a:gd name="connsiteY1768" fmla="*/ 147638 h 1486944"/>
                <a:gd name="connsiteX1769" fmla="*/ 1110269 w 2478245"/>
                <a:gd name="connsiteY1769" fmla="*/ 152400 h 1486944"/>
                <a:gd name="connsiteX1770" fmla="*/ 1104554 w 2478245"/>
                <a:gd name="connsiteY1770" fmla="*/ 151448 h 1486944"/>
                <a:gd name="connsiteX1771" fmla="*/ 1100744 w 2478245"/>
                <a:gd name="connsiteY1771" fmla="*/ 156210 h 1486944"/>
                <a:gd name="connsiteX1772" fmla="*/ 1093124 w 2478245"/>
                <a:gd name="connsiteY1772" fmla="*/ 157163 h 1486944"/>
                <a:gd name="connsiteX1773" fmla="*/ 1095981 w 2478245"/>
                <a:gd name="connsiteY1773" fmla="*/ 160973 h 1486944"/>
                <a:gd name="connsiteX1774" fmla="*/ 1088361 w 2478245"/>
                <a:gd name="connsiteY1774" fmla="*/ 165735 h 1486944"/>
                <a:gd name="connsiteX1775" fmla="*/ 1086456 w 2478245"/>
                <a:gd name="connsiteY1775" fmla="*/ 169545 h 1486944"/>
                <a:gd name="connsiteX1776" fmla="*/ 1083599 w 2478245"/>
                <a:gd name="connsiteY1776" fmla="*/ 165735 h 1486944"/>
                <a:gd name="connsiteX1777" fmla="*/ 1088361 w 2478245"/>
                <a:gd name="connsiteY1777" fmla="*/ 160973 h 1486944"/>
                <a:gd name="connsiteX1778" fmla="*/ 1088361 w 2478245"/>
                <a:gd name="connsiteY1778" fmla="*/ 157163 h 1486944"/>
                <a:gd name="connsiteX1779" fmla="*/ 1092171 w 2478245"/>
                <a:gd name="connsiteY1779" fmla="*/ 152400 h 1486944"/>
                <a:gd name="connsiteX1780" fmla="*/ 1092171 w 2478245"/>
                <a:gd name="connsiteY1780" fmla="*/ 147638 h 1486944"/>
                <a:gd name="connsiteX1781" fmla="*/ 1087409 w 2478245"/>
                <a:gd name="connsiteY1781" fmla="*/ 149543 h 1486944"/>
                <a:gd name="connsiteX1782" fmla="*/ 1082646 w 2478245"/>
                <a:gd name="connsiteY1782" fmla="*/ 144780 h 1486944"/>
                <a:gd name="connsiteX1783" fmla="*/ 1076931 w 2478245"/>
                <a:gd name="connsiteY1783" fmla="*/ 145733 h 1486944"/>
                <a:gd name="connsiteX1784" fmla="*/ 1073121 w 2478245"/>
                <a:gd name="connsiteY1784" fmla="*/ 146685 h 1486944"/>
                <a:gd name="connsiteX1785" fmla="*/ 1067406 w 2478245"/>
                <a:gd name="connsiteY1785" fmla="*/ 150495 h 1486944"/>
                <a:gd name="connsiteX1786" fmla="*/ 1060739 w 2478245"/>
                <a:gd name="connsiteY1786" fmla="*/ 153352 h 1486944"/>
                <a:gd name="connsiteX1787" fmla="*/ 1056929 w 2478245"/>
                <a:gd name="connsiteY1787" fmla="*/ 158115 h 1486944"/>
                <a:gd name="connsiteX1788" fmla="*/ 1052166 w 2478245"/>
                <a:gd name="connsiteY1788" fmla="*/ 154305 h 1486944"/>
                <a:gd name="connsiteX1789" fmla="*/ 1046451 w 2478245"/>
                <a:gd name="connsiteY1789" fmla="*/ 154305 h 1486944"/>
                <a:gd name="connsiteX1790" fmla="*/ 1041689 w 2478245"/>
                <a:gd name="connsiteY1790" fmla="*/ 152400 h 1486944"/>
                <a:gd name="connsiteX1791" fmla="*/ 1039784 w 2478245"/>
                <a:gd name="connsiteY1791" fmla="*/ 156210 h 1486944"/>
                <a:gd name="connsiteX1792" fmla="*/ 1034069 w 2478245"/>
                <a:gd name="connsiteY1792" fmla="*/ 157163 h 1486944"/>
                <a:gd name="connsiteX1793" fmla="*/ 1035974 w 2478245"/>
                <a:gd name="connsiteY1793" fmla="*/ 164783 h 1486944"/>
                <a:gd name="connsiteX1794" fmla="*/ 1031211 w 2478245"/>
                <a:gd name="connsiteY1794" fmla="*/ 167640 h 1486944"/>
                <a:gd name="connsiteX1795" fmla="*/ 1035974 w 2478245"/>
                <a:gd name="connsiteY1795" fmla="*/ 169545 h 1486944"/>
                <a:gd name="connsiteX1796" fmla="*/ 1014066 w 2478245"/>
                <a:gd name="connsiteY1796" fmla="*/ 180023 h 1486944"/>
                <a:gd name="connsiteX1797" fmla="*/ 1015019 w 2478245"/>
                <a:gd name="connsiteY1797" fmla="*/ 183833 h 1486944"/>
                <a:gd name="connsiteX1798" fmla="*/ 1007399 w 2478245"/>
                <a:gd name="connsiteY1798" fmla="*/ 187643 h 1486944"/>
                <a:gd name="connsiteX1799" fmla="*/ 1006446 w 2478245"/>
                <a:gd name="connsiteY1799" fmla="*/ 190500 h 1486944"/>
                <a:gd name="connsiteX1800" fmla="*/ 998826 w 2478245"/>
                <a:gd name="connsiteY1800" fmla="*/ 194310 h 1486944"/>
                <a:gd name="connsiteX1801" fmla="*/ 998826 w 2478245"/>
                <a:gd name="connsiteY1801" fmla="*/ 197168 h 1486944"/>
                <a:gd name="connsiteX1802" fmla="*/ 1000731 w 2478245"/>
                <a:gd name="connsiteY1802" fmla="*/ 200025 h 1486944"/>
                <a:gd name="connsiteX1803" fmla="*/ 1008351 w 2478245"/>
                <a:gd name="connsiteY1803" fmla="*/ 199073 h 1486944"/>
                <a:gd name="connsiteX1804" fmla="*/ 1008351 w 2478245"/>
                <a:gd name="connsiteY1804" fmla="*/ 202883 h 1486944"/>
                <a:gd name="connsiteX1805" fmla="*/ 1001684 w 2478245"/>
                <a:gd name="connsiteY1805" fmla="*/ 202883 h 1486944"/>
                <a:gd name="connsiteX1806" fmla="*/ 995016 w 2478245"/>
                <a:gd name="connsiteY1806" fmla="*/ 207645 h 1486944"/>
                <a:gd name="connsiteX1807" fmla="*/ 988349 w 2478245"/>
                <a:gd name="connsiteY1807" fmla="*/ 210502 h 1486944"/>
                <a:gd name="connsiteX1808" fmla="*/ 988349 w 2478245"/>
                <a:gd name="connsiteY1808" fmla="*/ 212408 h 1486944"/>
                <a:gd name="connsiteX1809" fmla="*/ 1014066 w 2478245"/>
                <a:gd name="connsiteY1809" fmla="*/ 214313 h 1486944"/>
                <a:gd name="connsiteX1810" fmla="*/ 1019781 w 2478245"/>
                <a:gd name="connsiteY1810" fmla="*/ 217170 h 1486944"/>
                <a:gd name="connsiteX1811" fmla="*/ 1014066 w 2478245"/>
                <a:gd name="connsiteY1811" fmla="*/ 220027 h 1486944"/>
                <a:gd name="connsiteX1812" fmla="*/ 1008351 w 2478245"/>
                <a:gd name="connsiteY1812" fmla="*/ 216218 h 1486944"/>
                <a:gd name="connsiteX1813" fmla="*/ 1006446 w 2478245"/>
                <a:gd name="connsiteY1813" fmla="*/ 216218 h 1486944"/>
                <a:gd name="connsiteX1814" fmla="*/ 1004541 w 2478245"/>
                <a:gd name="connsiteY1814" fmla="*/ 219075 h 1486944"/>
                <a:gd name="connsiteX1815" fmla="*/ 995016 w 2478245"/>
                <a:gd name="connsiteY1815" fmla="*/ 219075 h 1486944"/>
                <a:gd name="connsiteX1816" fmla="*/ 987396 w 2478245"/>
                <a:gd name="connsiteY1816" fmla="*/ 221933 h 1486944"/>
                <a:gd name="connsiteX1817" fmla="*/ 987396 w 2478245"/>
                <a:gd name="connsiteY1817" fmla="*/ 224790 h 1486944"/>
                <a:gd name="connsiteX1818" fmla="*/ 983586 w 2478245"/>
                <a:gd name="connsiteY1818" fmla="*/ 227648 h 1486944"/>
                <a:gd name="connsiteX1819" fmla="*/ 992159 w 2478245"/>
                <a:gd name="connsiteY1819" fmla="*/ 225743 h 1486944"/>
                <a:gd name="connsiteX1820" fmla="*/ 994064 w 2478245"/>
                <a:gd name="connsiteY1820" fmla="*/ 227648 h 1486944"/>
                <a:gd name="connsiteX1821" fmla="*/ 987396 w 2478245"/>
                <a:gd name="connsiteY1821" fmla="*/ 229552 h 1486944"/>
                <a:gd name="connsiteX1822" fmla="*/ 982634 w 2478245"/>
                <a:gd name="connsiteY1822" fmla="*/ 230505 h 1486944"/>
                <a:gd name="connsiteX1823" fmla="*/ 973109 w 2478245"/>
                <a:gd name="connsiteY1823" fmla="*/ 224790 h 1486944"/>
                <a:gd name="connsiteX1824" fmla="*/ 971204 w 2478245"/>
                <a:gd name="connsiteY1824" fmla="*/ 225743 h 1486944"/>
                <a:gd name="connsiteX1825" fmla="*/ 973109 w 2478245"/>
                <a:gd name="connsiteY1825" fmla="*/ 229552 h 1486944"/>
                <a:gd name="connsiteX1826" fmla="*/ 974061 w 2478245"/>
                <a:gd name="connsiteY1826" fmla="*/ 233363 h 1486944"/>
                <a:gd name="connsiteX1827" fmla="*/ 980729 w 2478245"/>
                <a:gd name="connsiteY1827" fmla="*/ 235268 h 1486944"/>
                <a:gd name="connsiteX1828" fmla="*/ 988349 w 2478245"/>
                <a:gd name="connsiteY1828" fmla="*/ 240983 h 1486944"/>
                <a:gd name="connsiteX1829" fmla="*/ 1003589 w 2478245"/>
                <a:gd name="connsiteY1829" fmla="*/ 235268 h 1486944"/>
                <a:gd name="connsiteX1830" fmla="*/ 1019781 w 2478245"/>
                <a:gd name="connsiteY1830" fmla="*/ 240030 h 1486944"/>
                <a:gd name="connsiteX1831" fmla="*/ 1015971 w 2478245"/>
                <a:gd name="connsiteY1831" fmla="*/ 241935 h 1486944"/>
                <a:gd name="connsiteX1832" fmla="*/ 1003589 w 2478245"/>
                <a:gd name="connsiteY1832" fmla="*/ 239077 h 1486944"/>
                <a:gd name="connsiteX1833" fmla="*/ 996921 w 2478245"/>
                <a:gd name="connsiteY1833" fmla="*/ 241935 h 1486944"/>
                <a:gd name="connsiteX1834" fmla="*/ 995969 w 2478245"/>
                <a:gd name="connsiteY1834" fmla="*/ 243840 h 1486944"/>
                <a:gd name="connsiteX1835" fmla="*/ 1003589 w 2478245"/>
                <a:gd name="connsiteY1835" fmla="*/ 248602 h 1486944"/>
                <a:gd name="connsiteX1836" fmla="*/ 1002636 w 2478245"/>
                <a:gd name="connsiteY1836" fmla="*/ 258127 h 1486944"/>
                <a:gd name="connsiteX1837" fmla="*/ 986444 w 2478245"/>
                <a:gd name="connsiteY1837" fmla="*/ 263843 h 1486944"/>
                <a:gd name="connsiteX1838" fmla="*/ 997874 w 2478245"/>
                <a:gd name="connsiteY1838" fmla="*/ 254318 h 1486944"/>
                <a:gd name="connsiteX1839" fmla="*/ 990254 w 2478245"/>
                <a:gd name="connsiteY1839" fmla="*/ 244793 h 1486944"/>
                <a:gd name="connsiteX1840" fmla="*/ 983586 w 2478245"/>
                <a:gd name="connsiteY1840" fmla="*/ 244793 h 1486944"/>
                <a:gd name="connsiteX1841" fmla="*/ 976919 w 2478245"/>
                <a:gd name="connsiteY1841" fmla="*/ 240030 h 1486944"/>
                <a:gd name="connsiteX1842" fmla="*/ 967394 w 2478245"/>
                <a:gd name="connsiteY1842" fmla="*/ 236220 h 1486944"/>
                <a:gd name="connsiteX1843" fmla="*/ 962631 w 2478245"/>
                <a:gd name="connsiteY1843" fmla="*/ 232410 h 1486944"/>
                <a:gd name="connsiteX1844" fmla="*/ 955011 w 2478245"/>
                <a:gd name="connsiteY1844" fmla="*/ 234315 h 1486944"/>
                <a:gd name="connsiteX1845" fmla="*/ 947391 w 2478245"/>
                <a:gd name="connsiteY1845" fmla="*/ 236220 h 1486944"/>
                <a:gd name="connsiteX1846" fmla="*/ 950249 w 2478245"/>
                <a:gd name="connsiteY1846" fmla="*/ 242888 h 1486944"/>
                <a:gd name="connsiteX1847" fmla="*/ 949296 w 2478245"/>
                <a:gd name="connsiteY1847" fmla="*/ 249555 h 1486944"/>
                <a:gd name="connsiteX1848" fmla="*/ 955011 w 2478245"/>
                <a:gd name="connsiteY1848" fmla="*/ 251460 h 1486944"/>
                <a:gd name="connsiteX1849" fmla="*/ 957869 w 2478245"/>
                <a:gd name="connsiteY1849" fmla="*/ 254318 h 1486944"/>
                <a:gd name="connsiteX1850" fmla="*/ 964536 w 2478245"/>
                <a:gd name="connsiteY1850" fmla="*/ 253365 h 1486944"/>
                <a:gd name="connsiteX1851" fmla="*/ 969299 w 2478245"/>
                <a:gd name="connsiteY1851" fmla="*/ 254318 h 1486944"/>
                <a:gd name="connsiteX1852" fmla="*/ 976919 w 2478245"/>
                <a:gd name="connsiteY1852" fmla="*/ 256223 h 1486944"/>
                <a:gd name="connsiteX1853" fmla="*/ 956916 w 2478245"/>
                <a:gd name="connsiteY1853" fmla="*/ 259080 h 1486944"/>
                <a:gd name="connsiteX1854" fmla="*/ 946439 w 2478245"/>
                <a:gd name="connsiteY1854" fmla="*/ 263843 h 1486944"/>
                <a:gd name="connsiteX1855" fmla="*/ 936914 w 2478245"/>
                <a:gd name="connsiteY1855" fmla="*/ 266700 h 1486944"/>
                <a:gd name="connsiteX1856" fmla="*/ 941676 w 2478245"/>
                <a:gd name="connsiteY1856" fmla="*/ 273368 h 1486944"/>
                <a:gd name="connsiteX1857" fmla="*/ 937866 w 2478245"/>
                <a:gd name="connsiteY1857" fmla="*/ 275273 h 1486944"/>
                <a:gd name="connsiteX1858" fmla="*/ 932151 w 2478245"/>
                <a:gd name="connsiteY1858" fmla="*/ 275273 h 1486944"/>
                <a:gd name="connsiteX1859" fmla="*/ 929294 w 2478245"/>
                <a:gd name="connsiteY1859" fmla="*/ 279083 h 1486944"/>
                <a:gd name="connsiteX1860" fmla="*/ 923579 w 2478245"/>
                <a:gd name="connsiteY1860" fmla="*/ 281940 h 1486944"/>
                <a:gd name="connsiteX1861" fmla="*/ 915959 w 2478245"/>
                <a:gd name="connsiteY1861" fmla="*/ 287655 h 1486944"/>
                <a:gd name="connsiteX1862" fmla="*/ 915006 w 2478245"/>
                <a:gd name="connsiteY1862" fmla="*/ 283845 h 1486944"/>
                <a:gd name="connsiteX1863" fmla="*/ 911196 w 2478245"/>
                <a:gd name="connsiteY1863" fmla="*/ 285750 h 1486944"/>
                <a:gd name="connsiteX1864" fmla="*/ 898814 w 2478245"/>
                <a:gd name="connsiteY1864" fmla="*/ 303848 h 1486944"/>
                <a:gd name="connsiteX1865" fmla="*/ 897861 w 2478245"/>
                <a:gd name="connsiteY1865" fmla="*/ 310515 h 1486944"/>
                <a:gd name="connsiteX1866" fmla="*/ 895004 w 2478245"/>
                <a:gd name="connsiteY1866" fmla="*/ 312420 h 1486944"/>
                <a:gd name="connsiteX1867" fmla="*/ 884526 w 2478245"/>
                <a:gd name="connsiteY1867" fmla="*/ 311467 h 1486944"/>
                <a:gd name="connsiteX1868" fmla="*/ 883574 w 2478245"/>
                <a:gd name="connsiteY1868" fmla="*/ 309563 h 1486944"/>
                <a:gd name="connsiteX1869" fmla="*/ 886431 w 2478245"/>
                <a:gd name="connsiteY1869" fmla="*/ 307658 h 1486944"/>
                <a:gd name="connsiteX1870" fmla="*/ 883574 w 2478245"/>
                <a:gd name="connsiteY1870" fmla="*/ 305753 h 1486944"/>
                <a:gd name="connsiteX1871" fmla="*/ 875954 w 2478245"/>
                <a:gd name="connsiteY1871" fmla="*/ 306705 h 1486944"/>
                <a:gd name="connsiteX1872" fmla="*/ 873096 w 2478245"/>
                <a:gd name="connsiteY1872" fmla="*/ 308610 h 1486944"/>
                <a:gd name="connsiteX1873" fmla="*/ 877859 w 2478245"/>
                <a:gd name="connsiteY1873" fmla="*/ 311467 h 1486944"/>
                <a:gd name="connsiteX1874" fmla="*/ 881669 w 2478245"/>
                <a:gd name="connsiteY1874" fmla="*/ 316230 h 1486944"/>
                <a:gd name="connsiteX1875" fmla="*/ 886431 w 2478245"/>
                <a:gd name="connsiteY1875" fmla="*/ 318135 h 1486944"/>
                <a:gd name="connsiteX1876" fmla="*/ 888336 w 2478245"/>
                <a:gd name="connsiteY1876" fmla="*/ 321945 h 1486944"/>
                <a:gd name="connsiteX1877" fmla="*/ 879764 w 2478245"/>
                <a:gd name="connsiteY1877" fmla="*/ 324803 h 1486944"/>
                <a:gd name="connsiteX1878" fmla="*/ 875001 w 2478245"/>
                <a:gd name="connsiteY1878" fmla="*/ 332423 h 1486944"/>
                <a:gd name="connsiteX1879" fmla="*/ 877859 w 2478245"/>
                <a:gd name="connsiteY1879" fmla="*/ 338138 h 1486944"/>
                <a:gd name="connsiteX1880" fmla="*/ 871191 w 2478245"/>
                <a:gd name="connsiteY1880" fmla="*/ 341948 h 1486944"/>
                <a:gd name="connsiteX1881" fmla="*/ 863571 w 2478245"/>
                <a:gd name="connsiteY1881" fmla="*/ 343853 h 1486944"/>
                <a:gd name="connsiteX1882" fmla="*/ 868334 w 2478245"/>
                <a:gd name="connsiteY1882" fmla="*/ 346710 h 1486944"/>
                <a:gd name="connsiteX1883" fmla="*/ 875001 w 2478245"/>
                <a:gd name="connsiteY1883" fmla="*/ 345758 h 1486944"/>
                <a:gd name="connsiteX1884" fmla="*/ 875954 w 2478245"/>
                <a:gd name="connsiteY1884" fmla="*/ 348615 h 1486944"/>
                <a:gd name="connsiteX1885" fmla="*/ 858809 w 2478245"/>
                <a:gd name="connsiteY1885" fmla="*/ 349567 h 1486944"/>
                <a:gd name="connsiteX1886" fmla="*/ 851189 w 2478245"/>
                <a:gd name="connsiteY1886" fmla="*/ 344805 h 1486944"/>
                <a:gd name="connsiteX1887" fmla="*/ 844521 w 2478245"/>
                <a:gd name="connsiteY1887" fmla="*/ 342900 h 1486944"/>
                <a:gd name="connsiteX1888" fmla="*/ 845474 w 2478245"/>
                <a:gd name="connsiteY1888" fmla="*/ 340042 h 1486944"/>
                <a:gd name="connsiteX1889" fmla="*/ 854046 w 2478245"/>
                <a:gd name="connsiteY1889" fmla="*/ 339090 h 1486944"/>
                <a:gd name="connsiteX1890" fmla="*/ 862619 w 2478245"/>
                <a:gd name="connsiteY1890" fmla="*/ 335280 h 1486944"/>
                <a:gd name="connsiteX1891" fmla="*/ 869286 w 2478245"/>
                <a:gd name="connsiteY1891" fmla="*/ 332423 h 1486944"/>
                <a:gd name="connsiteX1892" fmla="*/ 862619 w 2478245"/>
                <a:gd name="connsiteY1892" fmla="*/ 322898 h 1486944"/>
                <a:gd name="connsiteX1893" fmla="*/ 855951 w 2478245"/>
                <a:gd name="connsiteY1893" fmla="*/ 324803 h 1486944"/>
                <a:gd name="connsiteX1894" fmla="*/ 838806 w 2478245"/>
                <a:gd name="connsiteY1894" fmla="*/ 325755 h 1486944"/>
                <a:gd name="connsiteX1895" fmla="*/ 831186 w 2478245"/>
                <a:gd name="connsiteY1895" fmla="*/ 332423 h 1486944"/>
                <a:gd name="connsiteX1896" fmla="*/ 829281 w 2478245"/>
                <a:gd name="connsiteY1896" fmla="*/ 328613 h 1486944"/>
                <a:gd name="connsiteX1897" fmla="*/ 825471 w 2478245"/>
                <a:gd name="connsiteY1897" fmla="*/ 328613 h 1486944"/>
                <a:gd name="connsiteX1898" fmla="*/ 822614 w 2478245"/>
                <a:gd name="connsiteY1898" fmla="*/ 327660 h 1486944"/>
                <a:gd name="connsiteX1899" fmla="*/ 819756 w 2478245"/>
                <a:gd name="connsiteY1899" fmla="*/ 331470 h 1486944"/>
                <a:gd name="connsiteX1900" fmla="*/ 814041 w 2478245"/>
                <a:gd name="connsiteY1900" fmla="*/ 330517 h 1486944"/>
                <a:gd name="connsiteX1901" fmla="*/ 817851 w 2478245"/>
                <a:gd name="connsiteY1901" fmla="*/ 327660 h 1486944"/>
                <a:gd name="connsiteX1902" fmla="*/ 817851 w 2478245"/>
                <a:gd name="connsiteY1902" fmla="*/ 325755 h 1486944"/>
                <a:gd name="connsiteX1903" fmla="*/ 814041 w 2478245"/>
                <a:gd name="connsiteY1903" fmla="*/ 324803 h 1486944"/>
                <a:gd name="connsiteX1904" fmla="*/ 810231 w 2478245"/>
                <a:gd name="connsiteY1904" fmla="*/ 328613 h 1486944"/>
                <a:gd name="connsiteX1905" fmla="*/ 804516 w 2478245"/>
                <a:gd name="connsiteY1905" fmla="*/ 327660 h 1486944"/>
                <a:gd name="connsiteX1906" fmla="*/ 804516 w 2478245"/>
                <a:gd name="connsiteY1906" fmla="*/ 333375 h 1486944"/>
                <a:gd name="connsiteX1907" fmla="*/ 801659 w 2478245"/>
                <a:gd name="connsiteY1907" fmla="*/ 333375 h 1486944"/>
                <a:gd name="connsiteX1908" fmla="*/ 799754 w 2478245"/>
                <a:gd name="connsiteY1908" fmla="*/ 337185 h 1486944"/>
                <a:gd name="connsiteX1909" fmla="*/ 795944 w 2478245"/>
                <a:gd name="connsiteY1909" fmla="*/ 336233 h 1486944"/>
                <a:gd name="connsiteX1910" fmla="*/ 794039 w 2478245"/>
                <a:gd name="connsiteY1910" fmla="*/ 341948 h 1486944"/>
                <a:gd name="connsiteX1911" fmla="*/ 790229 w 2478245"/>
                <a:gd name="connsiteY1911" fmla="*/ 341948 h 1486944"/>
                <a:gd name="connsiteX1912" fmla="*/ 792134 w 2478245"/>
                <a:gd name="connsiteY1912" fmla="*/ 344805 h 1486944"/>
                <a:gd name="connsiteX1913" fmla="*/ 786419 w 2478245"/>
                <a:gd name="connsiteY1913" fmla="*/ 349567 h 1486944"/>
                <a:gd name="connsiteX1914" fmla="*/ 782609 w 2478245"/>
                <a:gd name="connsiteY1914" fmla="*/ 350520 h 1486944"/>
                <a:gd name="connsiteX1915" fmla="*/ 781656 w 2478245"/>
                <a:gd name="connsiteY1915" fmla="*/ 355283 h 1486944"/>
                <a:gd name="connsiteX1916" fmla="*/ 777846 w 2478245"/>
                <a:gd name="connsiteY1916" fmla="*/ 362903 h 1486944"/>
                <a:gd name="connsiteX1917" fmla="*/ 778799 w 2478245"/>
                <a:gd name="connsiteY1917" fmla="*/ 361950 h 1486944"/>
                <a:gd name="connsiteX1918" fmla="*/ 778799 w 2478245"/>
                <a:gd name="connsiteY1918" fmla="*/ 361950 h 1486944"/>
                <a:gd name="connsiteX1919" fmla="*/ 430184 w 2478245"/>
                <a:gd name="connsiteY1919" fmla="*/ 946785 h 1486944"/>
                <a:gd name="connsiteX1920" fmla="*/ 438756 w 2478245"/>
                <a:gd name="connsiteY1920" fmla="*/ 944880 h 1486944"/>
                <a:gd name="connsiteX1921" fmla="*/ 438756 w 2478245"/>
                <a:gd name="connsiteY1921" fmla="*/ 938213 h 1486944"/>
                <a:gd name="connsiteX1922" fmla="*/ 450186 w 2478245"/>
                <a:gd name="connsiteY1922" fmla="*/ 936308 h 1486944"/>
                <a:gd name="connsiteX1923" fmla="*/ 453996 w 2478245"/>
                <a:gd name="connsiteY1923" fmla="*/ 933450 h 1486944"/>
                <a:gd name="connsiteX1924" fmla="*/ 458759 w 2478245"/>
                <a:gd name="connsiteY1924" fmla="*/ 934403 h 1486944"/>
                <a:gd name="connsiteX1925" fmla="*/ 465426 w 2478245"/>
                <a:gd name="connsiteY1925" fmla="*/ 933450 h 1486944"/>
                <a:gd name="connsiteX1926" fmla="*/ 473999 w 2478245"/>
                <a:gd name="connsiteY1926" fmla="*/ 937260 h 1486944"/>
                <a:gd name="connsiteX1927" fmla="*/ 481619 w 2478245"/>
                <a:gd name="connsiteY1927" fmla="*/ 936308 h 1486944"/>
                <a:gd name="connsiteX1928" fmla="*/ 482571 w 2478245"/>
                <a:gd name="connsiteY1928" fmla="*/ 942975 h 1486944"/>
                <a:gd name="connsiteX1929" fmla="*/ 487334 w 2478245"/>
                <a:gd name="connsiteY1929" fmla="*/ 941070 h 1486944"/>
                <a:gd name="connsiteX1930" fmla="*/ 493049 w 2478245"/>
                <a:gd name="connsiteY1930" fmla="*/ 935355 h 1486944"/>
                <a:gd name="connsiteX1931" fmla="*/ 497811 w 2478245"/>
                <a:gd name="connsiteY1931" fmla="*/ 932497 h 1486944"/>
                <a:gd name="connsiteX1932" fmla="*/ 498764 w 2478245"/>
                <a:gd name="connsiteY1932" fmla="*/ 927735 h 1486944"/>
                <a:gd name="connsiteX1933" fmla="*/ 488286 w 2478245"/>
                <a:gd name="connsiteY1933" fmla="*/ 926783 h 1486944"/>
                <a:gd name="connsiteX1934" fmla="*/ 483524 w 2478245"/>
                <a:gd name="connsiteY1934" fmla="*/ 925830 h 1486944"/>
                <a:gd name="connsiteX1935" fmla="*/ 478761 w 2478245"/>
                <a:gd name="connsiteY1935" fmla="*/ 927735 h 1486944"/>
                <a:gd name="connsiteX1936" fmla="*/ 454949 w 2478245"/>
                <a:gd name="connsiteY1936" fmla="*/ 925830 h 1486944"/>
                <a:gd name="connsiteX1937" fmla="*/ 452091 w 2478245"/>
                <a:gd name="connsiteY1937" fmla="*/ 926783 h 1486944"/>
                <a:gd name="connsiteX1938" fmla="*/ 445424 w 2478245"/>
                <a:gd name="connsiteY1938" fmla="*/ 927735 h 1486944"/>
                <a:gd name="connsiteX1939" fmla="*/ 437804 w 2478245"/>
                <a:gd name="connsiteY1939" fmla="*/ 929640 h 1486944"/>
                <a:gd name="connsiteX1940" fmla="*/ 435899 w 2478245"/>
                <a:gd name="connsiteY1940" fmla="*/ 934403 h 1486944"/>
                <a:gd name="connsiteX1941" fmla="*/ 430184 w 2478245"/>
                <a:gd name="connsiteY1941" fmla="*/ 946785 h 1486944"/>
                <a:gd name="connsiteX1942" fmla="*/ 430184 w 2478245"/>
                <a:gd name="connsiteY1942" fmla="*/ 946785 h 1486944"/>
                <a:gd name="connsiteX1943" fmla="*/ 727364 w 2478245"/>
                <a:gd name="connsiteY1943" fmla="*/ 484823 h 1486944"/>
                <a:gd name="connsiteX1944" fmla="*/ 732126 w 2478245"/>
                <a:gd name="connsiteY1944" fmla="*/ 489585 h 1486944"/>
                <a:gd name="connsiteX1945" fmla="*/ 735936 w 2478245"/>
                <a:gd name="connsiteY1945" fmla="*/ 486728 h 1486944"/>
                <a:gd name="connsiteX1946" fmla="*/ 736889 w 2478245"/>
                <a:gd name="connsiteY1946" fmla="*/ 491490 h 1486944"/>
                <a:gd name="connsiteX1947" fmla="*/ 739746 w 2478245"/>
                <a:gd name="connsiteY1947" fmla="*/ 492442 h 1486944"/>
                <a:gd name="connsiteX1948" fmla="*/ 744509 w 2478245"/>
                <a:gd name="connsiteY1948" fmla="*/ 488633 h 1486944"/>
                <a:gd name="connsiteX1949" fmla="*/ 748319 w 2478245"/>
                <a:gd name="connsiteY1949" fmla="*/ 491490 h 1486944"/>
                <a:gd name="connsiteX1950" fmla="*/ 751176 w 2478245"/>
                <a:gd name="connsiteY1950" fmla="*/ 494348 h 1486944"/>
                <a:gd name="connsiteX1951" fmla="*/ 751176 w 2478245"/>
                <a:gd name="connsiteY1951" fmla="*/ 499110 h 1486944"/>
                <a:gd name="connsiteX1952" fmla="*/ 748319 w 2478245"/>
                <a:gd name="connsiteY1952" fmla="*/ 501967 h 1486944"/>
                <a:gd name="connsiteX1953" fmla="*/ 750224 w 2478245"/>
                <a:gd name="connsiteY1953" fmla="*/ 506730 h 1486944"/>
                <a:gd name="connsiteX1954" fmla="*/ 748319 w 2478245"/>
                <a:gd name="connsiteY1954" fmla="*/ 512445 h 1486944"/>
                <a:gd name="connsiteX1955" fmla="*/ 757844 w 2478245"/>
                <a:gd name="connsiteY1955" fmla="*/ 507683 h 1486944"/>
                <a:gd name="connsiteX1956" fmla="*/ 762606 w 2478245"/>
                <a:gd name="connsiteY1956" fmla="*/ 508635 h 1486944"/>
                <a:gd name="connsiteX1957" fmla="*/ 752129 w 2478245"/>
                <a:gd name="connsiteY1957" fmla="*/ 517208 h 1486944"/>
                <a:gd name="connsiteX1958" fmla="*/ 754986 w 2478245"/>
                <a:gd name="connsiteY1958" fmla="*/ 521970 h 1486944"/>
                <a:gd name="connsiteX1959" fmla="*/ 772131 w 2478245"/>
                <a:gd name="connsiteY1959" fmla="*/ 508635 h 1486944"/>
                <a:gd name="connsiteX1960" fmla="*/ 782609 w 2478245"/>
                <a:gd name="connsiteY1960" fmla="*/ 500063 h 1486944"/>
                <a:gd name="connsiteX1961" fmla="*/ 777846 w 2478245"/>
                <a:gd name="connsiteY1961" fmla="*/ 496253 h 1486944"/>
                <a:gd name="connsiteX1962" fmla="*/ 779751 w 2478245"/>
                <a:gd name="connsiteY1962" fmla="*/ 491490 h 1486944"/>
                <a:gd name="connsiteX1963" fmla="*/ 776894 w 2478245"/>
                <a:gd name="connsiteY1963" fmla="*/ 489585 h 1486944"/>
                <a:gd name="connsiteX1964" fmla="*/ 771179 w 2478245"/>
                <a:gd name="connsiteY1964" fmla="*/ 489585 h 1486944"/>
                <a:gd name="connsiteX1965" fmla="*/ 765464 w 2478245"/>
                <a:gd name="connsiteY1965" fmla="*/ 484823 h 1486944"/>
                <a:gd name="connsiteX1966" fmla="*/ 758796 w 2478245"/>
                <a:gd name="connsiteY1966" fmla="*/ 483870 h 1486944"/>
                <a:gd name="connsiteX1967" fmla="*/ 754034 w 2478245"/>
                <a:gd name="connsiteY1967" fmla="*/ 480060 h 1486944"/>
                <a:gd name="connsiteX1968" fmla="*/ 745461 w 2478245"/>
                <a:gd name="connsiteY1968" fmla="*/ 476250 h 1486944"/>
                <a:gd name="connsiteX1969" fmla="*/ 744509 w 2478245"/>
                <a:gd name="connsiteY1969" fmla="*/ 472440 h 1486944"/>
                <a:gd name="connsiteX1970" fmla="*/ 745461 w 2478245"/>
                <a:gd name="connsiteY1970" fmla="*/ 467678 h 1486944"/>
                <a:gd name="connsiteX1971" fmla="*/ 734984 w 2478245"/>
                <a:gd name="connsiteY1971" fmla="*/ 471488 h 1486944"/>
                <a:gd name="connsiteX1972" fmla="*/ 734031 w 2478245"/>
                <a:gd name="connsiteY1972" fmla="*/ 464820 h 1486944"/>
                <a:gd name="connsiteX1973" fmla="*/ 728316 w 2478245"/>
                <a:gd name="connsiteY1973" fmla="*/ 467678 h 1486944"/>
                <a:gd name="connsiteX1974" fmla="*/ 726411 w 2478245"/>
                <a:gd name="connsiteY1974" fmla="*/ 468630 h 1486944"/>
                <a:gd name="connsiteX1975" fmla="*/ 727364 w 2478245"/>
                <a:gd name="connsiteY1975" fmla="*/ 474345 h 1486944"/>
                <a:gd name="connsiteX1976" fmla="*/ 727364 w 2478245"/>
                <a:gd name="connsiteY1976" fmla="*/ 478155 h 1486944"/>
                <a:gd name="connsiteX1977" fmla="*/ 733079 w 2478245"/>
                <a:gd name="connsiteY1977" fmla="*/ 481013 h 1486944"/>
                <a:gd name="connsiteX1978" fmla="*/ 727364 w 2478245"/>
                <a:gd name="connsiteY1978" fmla="*/ 484823 h 1486944"/>
                <a:gd name="connsiteX1979" fmla="*/ 727364 w 2478245"/>
                <a:gd name="connsiteY1979" fmla="*/ 484823 h 1486944"/>
                <a:gd name="connsiteX1980" fmla="*/ 506384 w 2478245"/>
                <a:gd name="connsiteY1980" fmla="*/ 942022 h 1486944"/>
                <a:gd name="connsiteX1981" fmla="*/ 526386 w 2478245"/>
                <a:gd name="connsiteY1981" fmla="*/ 936308 h 1486944"/>
                <a:gd name="connsiteX1982" fmla="*/ 528291 w 2478245"/>
                <a:gd name="connsiteY1982" fmla="*/ 932497 h 1486944"/>
                <a:gd name="connsiteX1983" fmla="*/ 530196 w 2478245"/>
                <a:gd name="connsiteY1983" fmla="*/ 930593 h 1486944"/>
                <a:gd name="connsiteX1984" fmla="*/ 534959 w 2478245"/>
                <a:gd name="connsiteY1984" fmla="*/ 928688 h 1486944"/>
                <a:gd name="connsiteX1985" fmla="*/ 539721 w 2478245"/>
                <a:gd name="connsiteY1985" fmla="*/ 926783 h 1486944"/>
                <a:gd name="connsiteX1986" fmla="*/ 540674 w 2478245"/>
                <a:gd name="connsiteY1986" fmla="*/ 923925 h 1486944"/>
                <a:gd name="connsiteX1987" fmla="*/ 532101 w 2478245"/>
                <a:gd name="connsiteY1987" fmla="*/ 923925 h 1486944"/>
                <a:gd name="connsiteX1988" fmla="*/ 528291 w 2478245"/>
                <a:gd name="connsiteY1988" fmla="*/ 921068 h 1486944"/>
                <a:gd name="connsiteX1989" fmla="*/ 524481 w 2478245"/>
                <a:gd name="connsiteY1989" fmla="*/ 922972 h 1486944"/>
                <a:gd name="connsiteX1990" fmla="*/ 518766 w 2478245"/>
                <a:gd name="connsiteY1990" fmla="*/ 924878 h 1486944"/>
                <a:gd name="connsiteX1991" fmla="*/ 514004 w 2478245"/>
                <a:gd name="connsiteY1991" fmla="*/ 927735 h 1486944"/>
                <a:gd name="connsiteX1992" fmla="*/ 507336 w 2478245"/>
                <a:gd name="connsiteY1992" fmla="*/ 929640 h 1486944"/>
                <a:gd name="connsiteX1993" fmla="*/ 512099 w 2478245"/>
                <a:gd name="connsiteY1993" fmla="*/ 934403 h 1486944"/>
                <a:gd name="connsiteX1994" fmla="*/ 514956 w 2478245"/>
                <a:gd name="connsiteY1994" fmla="*/ 938213 h 1486944"/>
                <a:gd name="connsiteX1995" fmla="*/ 506384 w 2478245"/>
                <a:gd name="connsiteY1995" fmla="*/ 942022 h 1486944"/>
                <a:gd name="connsiteX1996" fmla="*/ 506384 w 2478245"/>
                <a:gd name="connsiteY1996" fmla="*/ 942022 h 1486944"/>
                <a:gd name="connsiteX1997" fmla="*/ 621636 w 2478245"/>
                <a:gd name="connsiteY1997" fmla="*/ 463867 h 1486944"/>
                <a:gd name="connsiteX1998" fmla="*/ 625446 w 2478245"/>
                <a:gd name="connsiteY1998" fmla="*/ 464820 h 1486944"/>
                <a:gd name="connsiteX1999" fmla="*/ 631161 w 2478245"/>
                <a:gd name="connsiteY1999" fmla="*/ 461963 h 1486944"/>
                <a:gd name="connsiteX2000" fmla="*/ 629256 w 2478245"/>
                <a:gd name="connsiteY2000" fmla="*/ 469583 h 1486944"/>
                <a:gd name="connsiteX2001" fmla="*/ 633066 w 2478245"/>
                <a:gd name="connsiteY2001" fmla="*/ 468630 h 1486944"/>
                <a:gd name="connsiteX2002" fmla="*/ 633066 w 2478245"/>
                <a:gd name="connsiteY2002" fmla="*/ 471488 h 1486944"/>
                <a:gd name="connsiteX2003" fmla="*/ 634971 w 2478245"/>
                <a:gd name="connsiteY2003" fmla="*/ 471488 h 1486944"/>
                <a:gd name="connsiteX2004" fmla="*/ 651164 w 2478245"/>
                <a:gd name="connsiteY2004" fmla="*/ 466725 h 1486944"/>
                <a:gd name="connsiteX2005" fmla="*/ 656879 w 2478245"/>
                <a:gd name="connsiteY2005" fmla="*/ 461010 h 1486944"/>
                <a:gd name="connsiteX2006" fmla="*/ 659736 w 2478245"/>
                <a:gd name="connsiteY2006" fmla="*/ 459105 h 1486944"/>
                <a:gd name="connsiteX2007" fmla="*/ 661641 w 2478245"/>
                <a:gd name="connsiteY2007" fmla="*/ 451485 h 1486944"/>
                <a:gd name="connsiteX2008" fmla="*/ 668309 w 2478245"/>
                <a:gd name="connsiteY2008" fmla="*/ 446723 h 1486944"/>
                <a:gd name="connsiteX2009" fmla="*/ 668309 w 2478245"/>
                <a:gd name="connsiteY2009" fmla="*/ 438150 h 1486944"/>
                <a:gd name="connsiteX2010" fmla="*/ 664499 w 2478245"/>
                <a:gd name="connsiteY2010" fmla="*/ 439103 h 1486944"/>
                <a:gd name="connsiteX2011" fmla="*/ 661641 w 2478245"/>
                <a:gd name="connsiteY2011" fmla="*/ 435292 h 1486944"/>
                <a:gd name="connsiteX2012" fmla="*/ 654974 w 2478245"/>
                <a:gd name="connsiteY2012" fmla="*/ 438150 h 1486944"/>
                <a:gd name="connsiteX2013" fmla="*/ 654021 w 2478245"/>
                <a:gd name="connsiteY2013" fmla="*/ 441008 h 1486944"/>
                <a:gd name="connsiteX2014" fmla="*/ 651164 w 2478245"/>
                <a:gd name="connsiteY2014" fmla="*/ 441008 h 1486944"/>
                <a:gd name="connsiteX2015" fmla="*/ 649259 w 2478245"/>
                <a:gd name="connsiteY2015" fmla="*/ 445770 h 1486944"/>
                <a:gd name="connsiteX2016" fmla="*/ 646401 w 2478245"/>
                <a:gd name="connsiteY2016" fmla="*/ 442913 h 1486944"/>
                <a:gd name="connsiteX2017" fmla="*/ 643544 w 2478245"/>
                <a:gd name="connsiteY2017" fmla="*/ 446723 h 1486944"/>
                <a:gd name="connsiteX2018" fmla="*/ 638781 w 2478245"/>
                <a:gd name="connsiteY2018" fmla="*/ 448628 h 1486944"/>
                <a:gd name="connsiteX2019" fmla="*/ 639734 w 2478245"/>
                <a:gd name="connsiteY2019" fmla="*/ 454342 h 1486944"/>
                <a:gd name="connsiteX2020" fmla="*/ 634019 w 2478245"/>
                <a:gd name="connsiteY2020" fmla="*/ 449580 h 1486944"/>
                <a:gd name="connsiteX2021" fmla="*/ 630209 w 2478245"/>
                <a:gd name="connsiteY2021" fmla="*/ 450533 h 1486944"/>
                <a:gd name="connsiteX2022" fmla="*/ 631161 w 2478245"/>
                <a:gd name="connsiteY2022" fmla="*/ 454342 h 1486944"/>
                <a:gd name="connsiteX2023" fmla="*/ 626399 w 2478245"/>
                <a:gd name="connsiteY2023" fmla="*/ 454342 h 1486944"/>
                <a:gd name="connsiteX2024" fmla="*/ 621636 w 2478245"/>
                <a:gd name="connsiteY2024" fmla="*/ 463867 h 1486944"/>
                <a:gd name="connsiteX2025" fmla="*/ 621636 w 2478245"/>
                <a:gd name="connsiteY2025" fmla="*/ 463867 h 1486944"/>
                <a:gd name="connsiteX2026" fmla="*/ 445424 w 2478245"/>
                <a:gd name="connsiteY2026" fmla="*/ 471488 h 1486944"/>
                <a:gd name="connsiteX2027" fmla="*/ 452091 w 2478245"/>
                <a:gd name="connsiteY2027" fmla="*/ 471488 h 1486944"/>
                <a:gd name="connsiteX2028" fmla="*/ 453996 w 2478245"/>
                <a:gd name="connsiteY2028" fmla="*/ 474345 h 1486944"/>
                <a:gd name="connsiteX2029" fmla="*/ 458759 w 2478245"/>
                <a:gd name="connsiteY2029" fmla="*/ 470535 h 1486944"/>
                <a:gd name="connsiteX2030" fmla="*/ 467331 w 2478245"/>
                <a:gd name="connsiteY2030" fmla="*/ 465773 h 1486944"/>
                <a:gd name="connsiteX2031" fmla="*/ 475904 w 2478245"/>
                <a:gd name="connsiteY2031" fmla="*/ 461010 h 1486944"/>
                <a:gd name="connsiteX2032" fmla="*/ 481619 w 2478245"/>
                <a:gd name="connsiteY2032" fmla="*/ 459105 h 1486944"/>
                <a:gd name="connsiteX2033" fmla="*/ 487334 w 2478245"/>
                <a:gd name="connsiteY2033" fmla="*/ 456248 h 1486944"/>
                <a:gd name="connsiteX2034" fmla="*/ 487334 w 2478245"/>
                <a:gd name="connsiteY2034" fmla="*/ 461010 h 1486944"/>
                <a:gd name="connsiteX2035" fmla="*/ 489239 w 2478245"/>
                <a:gd name="connsiteY2035" fmla="*/ 462915 h 1486944"/>
                <a:gd name="connsiteX2036" fmla="*/ 492096 w 2478245"/>
                <a:gd name="connsiteY2036" fmla="*/ 461963 h 1486944"/>
                <a:gd name="connsiteX2037" fmla="*/ 494954 w 2478245"/>
                <a:gd name="connsiteY2037" fmla="*/ 462915 h 1486944"/>
                <a:gd name="connsiteX2038" fmla="*/ 493049 w 2478245"/>
                <a:gd name="connsiteY2038" fmla="*/ 466725 h 1486944"/>
                <a:gd name="connsiteX2039" fmla="*/ 497811 w 2478245"/>
                <a:gd name="connsiteY2039" fmla="*/ 474345 h 1486944"/>
                <a:gd name="connsiteX2040" fmla="*/ 495906 w 2478245"/>
                <a:gd name="connsiteY2040" fmla="*/ 479108 h 1486944"/>
                <a:gd name="connsiteX2041" fmla="*/ 497811 w 2478245"/>
                <a:gd name="connsiteY2041" fmla="*/ 482917 h 1486944"/>
                <a:gd name="connsiteX2042" fmla="*/ 495906 w 2478245"/>
                <a:gd name="connsiteY2042" fmla="*/ 486728 h 1486944"/>
                <a:gd name="connsiteX2043" fmla="*/ 499716 w 2478245"/>
                <a:gd name="connsiteY2043" fmla="*/ 487680 h 1486944"/>
                <a:gd name="connsiteX2044" fmla="*/ 502574 w 2478245"/>
                <a:gd name="connsiteY2044" fmla="*/ 478155 h 1486944"/>
                <a:gd name="connsiteX2045" fmla="*/ 508289 w 2478245"/>
                <a:gd name="connsiteY2045" fmla="*/ 480060 h 1486944"/>
                <a:gd name="connsiteX2046" fmla="*/ 511146 w 2478245"/>
                <a:gd name="connsiteY2046" fmla="*/ 483870 h 1486944"/>
                <a:gd name="connsiteX2047" fmla="*/ 514956 w 2478245"/>
                <a:gd name="connsiteY2047" fmla="*/ 486728 h 1486944"/>
                <a:gd name="connsiteX2048" fmla="*/ 504479 w 2478245"/>
                <a:gd name="connsiteY2048" fmla="*/ 488633 h 1486944"/>
                <a:gd name="connsiteX2049" fmla="*/ 502574 w 2478245"/>
                <a:gd name="connsiteY2049" fmla="*/ 490538 h 1486944"/>
                <a:gd name="connsiteX2050" fmla="*/ 511146 w 2478245"/>
                <a:gd name="connsiteY2050" fmla="*/ 492442 h 1486944"/>
                <a:gd name="connsiteX2051" fmla="*/ 515909 w 2478245"/>
                <a:gd name="connsiteY2051" fmla="*/ 492442 h 1486944"/>
                <a:gd name="connsiteX2052" fmla="*/ 514004 w 2478245"/>
                <a:gd name="connsiteY2052" fmla="*/ 496253 h 1486944"/>
                <a:gd name="connsiteX2053" fmla="*/ 513051 w 2478245"/>
                <a:gd name="connsiteY2053" fmla="*/ 501015 h 1486944"/>
                <a:gd name="connsiteX2054" fmla="*/ 506384 w 2478245"/>
                <a:gd name="connsiteY2054" fmla="*/ 504825 h 1486944"/>
                <a:gd name="connsiteX2055" fmla="*/ 514004 w 2478245"/>
                <a:gd name="connsiteY2055" fmla="*/ 506730 h 1486944"/>
                <a:gd name="connsiteX2056" fmla="*/ 505431 w 2478245"/>
                <a:gd name="connsiteY2056" fmla="*/ 508635 h 1486944"/>
                <a:gd name="connsiteX2057" fmla="*/ 505431 w 2478245"/>
                <a:gd name="connsiteY2057" fmla="*/ 509588 h 1486944"/>
                <a:gd name="connsiteX2058" fmla="*/ 511146 w 2478245"/>
                <a:gd name="connsiteY2058" fmla="*/ 510540 h 1486944"/>
                <a:gd name="connsiteX2059" fmla="*/ 504479 w 2478245"/>
                <a:gd name="connsiteY2059" fmla="*/ 511492 h 1486944"/>
                <a:gd name="connsiteX2060" fmla="*/ 503526 w 2478245"/>
                <a:gd name="connsiteY2060" fmla="*/ 513398 h 1486944"/>
                <a:gd name="connsiteX2061" fmla="*/ 510194 w 2478245"/>
                <a:gd name="connsiteY2061" fmla="*/ 514350 h 1486944"/>
                <a:gd name="connsiteX2062" fmla="*/ 504479 w 2478245"/>
                <a:gd name="connsiteY2062" fmla="*/ 516255 h 1486944"/>
                <a:gd name="connsiteX2063" fmla="*/ 503526 w 2478245"/>
                <a:gd name="connsiteY2063" fmla="*/ 521970 h 1486944"/>
                <a:gd name="connsiteX2064" fmla="*/ 506384 w 2478245"/>
                <a:gd name="connsiteY2064" fmla="*/ 522923 h 1486944"/>
                <a:gd name="connsiteX2065" fmla="*/ 510194 w 2478245"/>
                <a:gd name="connsiteY2065" fmla="*/ 517208 h 1486944"/>
                <a:gd name="connsiteX2066" fmla="*/ 510194 w 2478245"/>
                <a:gd name="connsiteY2066" fmla="*/ 521017 h 1486944"/>
                <a:gd name="connsiteX2067" fmla="*/ 506384 w 2478245"/>
                <a:gd name="connsiteY2067" fmla="*/ 525780 h 1486944"/>
                <a:gd name="connsiteX2068" fmla="*/ 512099 w 2478245"/>
                <a:gd name="connsiteY2068" fmla="*/ 524828 h 1486944"/>
                <a:gd name="connsiteX2069" fmla="*/ 508289 w 2478245"/>
                <a:gd name="connsiteY2069" fmla="*/ 530543 h 1486944"/>
                <a:gd name="connsiteX2070" fmla="*/ 514956 w 2478245"/>
                <a:gd name="connsiteY2070" fmla="*/ 531495 h 1486944"/>
                <a:gd name="connsiteX2071" fmla="*/ 510194 w 2478245"/>
                <a:gd name="connsiteY2071" fmla="*/ 535305 h 1486944"/>
                <a:gd name="connsiteX2072" fmla="*/ 514956 w 2478245"/>
                <a:gd name="connsiteY2072" fmla="*/ 541973 h 1486944"/>
                <a:gd name="connsiteX2073" fmla="*/ 515909 w 2478245"/>
                <a:gd name="connsiteY2073" fmla="*/ 546735 h 1486944"/>
                <a:gd name="connsiteX2074" fmla="*/ 520671 w 2478245"/>
                <a:gd name="connsiteY2074" fmla="*/ 547688 h 1486944"/>
                <a:gd name="connsiteX2075" fmla="*/ 530196 w 2478245"/>
                <a:gd name="connsiteY2075" fmla="*/ 551498 h 1486944"/>
                <a:gd name="connsiteX2076" fmla="*/ 535911 w 2478245"/>
                <a:gd name="connsiteY2076" fmla="*/ 547688 h 1486944"/>
                <a:gd name="connsiteX2077" fmla="*/ 538769 w 2478245"/>
                <a:gd name="connsiteY2077" fmla="*/ 544830 h 1486944"/>
                <a:gd name="connsiteX2078" fmla="*/ 541626 w 2478245"/>
                <a:gd name="connsiteY2078" fmla="*/ 548640 h 1486944"/>
                <a:gd name="connsiteX2079" fmla="*/ 547341 w 2478245"/>
                <a:gd name="connsiteY2079" fmla="*/ 548640 h 1486944"/>
                <a:gd name="connsiteX2080" fmla="*/ 549246 w 2478245"/>
                <a:gd name="connsiteY2080" fmla="*/ 545783 h 1486944"/>
                <a:gd name="connsiteX2081" fmla="*/ 550199 w 2478245"/>
                <a:gd name="connsiteY2081" fmla="*/ 543878 h 1486944"/>
                <a:gd name="connsiteX2082" fmla="*/ 553056 w 2478245"/>
                <a:gd name="connsiteY2082" fmla="*/ 539115 h 1486944"/>
                <a:gd name="connsiteX2083" fmla="*/ 552104 w 2478245"/>
                <a:gd name="connsiteY2083" fmla="*/ 535305 h 1486944"/>
                <a:gd name="connsiteX2084" fmla="*/ 553056 w 2478245"/>
                <a:gd name="connsiteY2084" fmla="*/ 531495 h 1486944"/>
                <a:gd name="connsiteX2085" fmla="*/ 551151 w 2478245"/>
                <a:gd name="connsiteY2085" fmla="*/ 527685 h 1486944"/>
                <a:gd name="connsiteX2086" fmla="*/ 554961 w 2478245"/>
                <a:gd name="connsiteY2086" fmla="*/ 524828 h 1486944"/>
                <a:gd name="connsiteX2087" fmla="*/ 554961 w 2478245"/>
                <a:gd name="connsiteY2087" fmla="*/ 521970 h 1486944"/>
                <a:gd name="connsiteX2088" fmla="*/ 556866 w 2478245"/>
                <a:gd name="connsiteY2088" fmla="*/ 520065 h 1486944"/>
                <a:gd name="connsiteX2089" fmla="*/ 557819 w 2478245"/>
                <a:gd name="connsiteY2089" fmla="*/ 511492 h 1486944"/>
                <a:gd name="connsiteX2090" fmla="*/ 554961 w 2478245"/>
                <a:gd name="connsiteY2090" fmla="*/ 506730 h 1486944"/>
                <a:gd name="connsiteX2091" fmla="*/ 559724 w 2478245"/>
                <a:gd name="connsiteY2091" fmla="*/ 503873 h 1486944"/>
                <a:gd name="connsiteX2092" fmla="*/ 556866 w 2478245"/>
                <a:gd name="connsiteY2092" fmla="*/ 500063 h 1486944"/>
                <a:gd name="connsiteX2093" fmla="*/ 561629 w 2478245"/>
                <a:gd name="connsiteY2093" fmla="*/ 497205 h 1486944"/>
                <a:gd name="connsiteX2094" fmla="*/ 564486 w 2478245"/>
                <a:gd name="connsiteY2094" fmla="*/ 494348 h 1486944"/>
                <a:gd name="connsiteX2095" fmla="*/ 566391 w 2478245"/>
                <a:gd name="connsiteY2095" fmla="*/ 489585 h 1486944"/>
                <a:gd name="connsiteX2096" fmla="*/ 569249 w 2478245"/>
                <a:gd name="connsiteY2096" fmla="*/ 491490 h 1486944"/>
                <a:gd name="connsiteX2097" fmla="*/ 572106 w 2478245"/>
                <a:gd name="connsiteY2097" fmla="*/ 490538 h 1486944"/>
                <a:gd name="connsiteX2098" fmla="*/ 575916 w 2478245"/>
                <a:gd name="connsiteY2098" fmla="*/ 483870 h 1486944"/>
                <a:gd name="connsiteX2099" fmla="*/ 578774 w 2478245"/>
                <a:gd name="connsiteY2099" fmla="*/ 481965 h 1486944"/>
                <a:gd name="connsiteX2100" fmla="*/ 581631 w 2478245"/>
                <a:gd name="connsiteY2100" fmla="*/ 473392 h 1486944"/>
                <a:gd name="connsiteX2101" fmla="*/ 584489 w 2478245"/>
                <a:gd name="connsiteY2101" fmla="*/ 465773 h 1486944"/>
                <a:gd name="connsiteX2102" fmla="*/ 584489 w 2478245"/>
                <a:gd name="connsiteY2102" fmla="*/ 461010 h 1486944"/>
                <a:gd name="connsiteX2103" fmla="*/ 593061 w 2478245"/>
                <a:gd name="connsiteY2103" fmla="*/ 460058 h 1486944"/>
                <a:gd name="connsiteX2104" fmla="*/ 594966 w 2478245"/>
                <a:gd name="connsiteY2104" fmla="*/ 455295 h 1486944"/>
                <a:gd name="connsiteX2105" fmla="*/ 600681 w 2478245"/>
                <a:gd name="connsiteY2105" fmla="*/ 453390 h 1486944"/>
                <a:gd name="connsiteX2106" fmla="*/ 605444 w 2478245"/>
                <a:gd name="connsiteY2106" fmla="*/ 450533 h 1486944"/>
                <a:gd name="connsiteX2107" fmla="*/ 610206 w 2478245"/>
                <a:gd name="connsiteY2107" fmla="*/ 440055 h 1486944"/>
                <a:gd name="connsiteX2108" fmla="*/ 614969 w 2478245"/>
                <a:gd name="connsiteY2108" fmla="*/ 437198 h 1486944"/>
                <a:gd name="connsiteX2109" fmla="*/ 617826 w 2478245"/>
                <a:gd name="connsiteY2109" fmla="*/ 434340 h 1486944"/>
                <a:gd name="connsiteX2110" fmla="*/ 622589 w 2478245"/>
                <a:gd name="connsiteY2110" fmla="*/ 431483 h 1486944"/>
                <a:gd name="connsiteX2111" fmla="*/ 612111 w 2478245"/>
                <a:gd name="connsiteY2111" fmla="*/ 434340 h 1486944"/>
                <a:gd name="connsiteX2112" fmla="*/ 603539 w 2478245"/>
                <a:gd name="connsiteY2112" fmla="*/ 441008 h 1486944"/>
                <a:gd name="connsiteX2113" fmla="*/ 598776 w 2478245"/>
                <a:gd name="connsiteY2113" fmla="*/ 436245 h 1486944"/>
                <a:gd name="connsiteX2114" fmla="*/ 603539 w 2478245"/>
                <a:gd name="connsiteY2114" fmla="*/ 432435 h 1486944"/>
                <a:gd name="connsiteX2115" fmla="*/ 600681 w 2478245"/>
                <a:gd name="connsiteY2115" fmla="*/ 427673 h 1486944"/>
                <a:gd name="connsiteX2116" fmla="*/ 614016 w 2478245"/>
                <a:gd name="connsiteY2116" fmla="*/ 429578 h 1486944"/>
                <a:gd name="connsiteX2117" fmla="*/ 623541 w 2478245"/>
                <a:gd name="connsiteY2117" fmla="*/ 425767 h 1486944"/>
                <a:gd name="connsiteX2118" fmla="*/ 618779 w 2478245"/>
                <a:gd name="connsiteY2118" fmla="*/ 420053 h 1486944"/>
                <a:gd name="connsiteX2119" fmla="*/ 611159 w 2478245"/>
                <a:gd name="connsiteY2119" fmla="*/ 419100 h 1486944"/>
                <a:gd name="connsiteX2120" fmla="*/ 607349 w 2478245"/>
                <a:gd name="connsiteY2120" fmla="*/ 421005 h 1486944"/>
                <a:gd name="connsiteX2121" fmla="*/ 605444 w 2478245"/>
                <a:gd name="connsiteY2121" fmla="*/ 419100 h 1486944"/>
                <a:gd name="connsiteX2122" fmla="*/ 601634 w 2478245"/>
                <a:gd name="connsiteY2122" fmla="*/ 420053 h 1486944"/>
                <a:gd name="connsiteX2123" fmla="*/ 602586 w 2478245"/>
                <a:gd name="connsiteY2123" fmla="*/ 417195 h 1486944"/>
                <a:gd name="connsiteX2124" fmla="*/ 600681 w 2478245"/>
                <a:gd name="connsiteY2124" fmla="*/ 415290 h 1486944"/>
                <a:gd name="connsiteX2125" fmla="*/ 603539 w 2478245"/>
                <a:gd name="connsiteY2125" fmla="*/ 413385 h 1486944"/>
                <a:gd name="connsiteX2126" fmla="*/ 604491 w 2478245"/>
                <a:gd name="connsiteY2126" fmla="*/ 409575 h 1486944"/>
                <a:gd name="connsiteX2127" fmla="*/ 611159 w 2478245"/>
                <a:gd name="connsiteY2127" fmla="*/ 409575 h 1486944"/>
                <a:gd name="connsiteX2128" fmla="*/ 620684 w 2478245"/>
                <a:gd name="connsiteY2128" fmla="*/ 404813 h 1486944"/>
                <a:gd name="connsiteX2129" fmla="*/ 619731 w 2478245"/>
                <a:gd name="connsiteY2129" fmla="*/ 401955 h 1486944"/>
                <a:gd name="connsiteX2130" fmla="*/ 614016 w 2478245"/>
                <a:gd name="connsiteY2130" fmla="*/ 401003 h 1486944"/>
                <a:gd name="connsiteX2131" fmla="*/ 615921 w 2478245"/>
                <a:gd name="connsiteY2131" fmla="*/ 397192 h 1486944"/>
                <a:gd name="connsiteX2132" fmla="*/ 621636 w 2478245"/>
                <a:gd name="connsiteY2132" fmla="*/ 394335 h 1486944"/>
                <a:gd name="connsiteX2133" fmla="*/ 615921 w 2478245"/>
                <a:gd name="connsiteY2133" fmla="*/ 389573 h 1486944"/>
                <a:gd name="connsiteX2134" fmla="*/ 621636 w 2478245"/>
                <a:gd name="connsiteY2134" fmla="*/ 388620 h 1486944"/>
                <a:gd name="connsiteX2135" fmla="*/ 622589 w 2478245"/>
                <a:gd name="connsiteY2135" fmla="*/ 385763 h 1486944"/>
                <a:gd name="connsiteX2136" fmla="*/ 617826 w 2478245"/>
                <a:gd name="connsiteY2136" fmla="*/ 384810 h 1486944"/>
                <a:gd name="connsiteX2137" fmla="*/ 621636 w 2478245"/>
                <a:gd name="connsiteY2137" fmla="*/ 381953 h 1486944"/>
                <a:gd name="connsiteX2138" fmla="*/ 616874 w 2478245"/>
                <a:gd name="connsiteY2138" fmla="*/ 381000 h 1486944"/>
                <a:gd name="connsiteX2139" fmla="*/ 616874 w 2478245"/>
                <a:gd name="connsiteY2139" fmla="*/ 379095 h 1486944"/>
                <a:gd name="connsiteX2140" fmla="*/ 619731 w 2478245"/>
                <a:gd name="connsiteY2140" fmla="*/ 377190 h 1486944"/>
                <a:gd name="connsiteX2141" fmla="*/ 624494 w 2478245"/>
                <a:gd name="connsiteY2141" fmla="*/ 375285 h 1486944"/>
                <a:gd name="connsiteX2142" fmla="*/ 620684 w 2478245"/>
                <a:gd name="connsiteY2142" fmla="*/ 371475 h 1486944"/>
                <a:gd name="connsiteX2143" fmla="*/ 622589 w 2478245"/>
                <a:gd name="connsiteY2143" fmla="*/ 369570 h 1486944"/>
                <a:gd name="connsiteX2144" fmla="*/ 620684 w 2478245"/>
                <a:gd name="connsiteY2144" fmla="*/ 366713 h 1486944"/>
                <a:gd name="connsiteX2145" fmla="*/ 620684 w 2478245"/>
                <a:gd name="connsiteY2145" fmla="*/ 363855 h 1486944"/>
                <a:gd name="connsiteX2146" fmla="*/ 618779 w 2478245"/>
                <a:gd name="connsiteY2146" fmla="*/ 360045 h 1486944"/>
                <a:gd name="connsiteX2147" fmla="*/ 622589 w 2478245"/>
                <a:gd name="connsiteY2147" fmla="*/ 357188 h 1486944"/>
                <a:gd name="connsiteX2148" fmla="*/ 624494 w 2478245"/>
                <a:gd name="connsiteY2148" fmla="*/ 353378 h 1486944"/>
                <a:gd name="connsiteX2149" fmla="*/ 618779 w 2478245"/>
                <a:gd name="connsiteY2149" fmla="*/ 355283 h 1486944"/>
                <a:gd name="connsiteX2150" fmla="*/ 616874 w 2478245"/>
                <a:gd name="connsiteY2150" fmla="*/ 353378 h 1486944"/>
                <a:gd name="connsiteX2151" fmla="*/ 632114 w 2478245"/>
                <a:gd name="connsiteY2151" fmla="*/ 345758 h 1486944"/>
                <a:gd name="connsiteX2152" fmla="*/ 625446 w 2478245"/>
                <a:gd name="connsiteY2152" fmla="*/ 345758 h 1486944"/>
                <a:gd name="connsiteX2153" fmla="*/ 634971 w 2478245"/>
                <a:gd name="connsiteY2153" fmla="*/ 340995 h 1486944"/>
                <a:gd name="connsiteX2154" fmla="*/ 634019 w 2478245"/>
                <a:gd name="connsiteY2154" fmla="*/ 339090 h 1486944"/>
                <a:gd name="connsiteX2155" fmla="*/ 642591 w 2478245"/>
                <a:gd name="connsiteY2155" fmla="*/ 331470 h 1486944"/>
                <a:gd name="connsiteX2156" fmla="*/ 634971 w 2478245"/>
                <a:gd name="connsiteY2156" fmla="*/ 331470 h 1486944"/>
                <a:gd name="connsiteX2157" fmla="*/ 626399 w 2478245"/>
                <a:gd name="connsiteY2157" fmla="*/ 339090 h 1486944"/>
                <a:gd name="connsiteX2158" fmla="*/ 618779 w 2478245"/>
                <a:gd name="connsiteY2158" fmla="*/ 342900 h 1486944"/>
                <a:gd name="connsiteX2159" fmla="*/ 604491 w 2478245"/>
                <a:gd name="connsiteY2159" fmla="*/ 358140 h 1486944"/>
                <a:gd name="connsiteX2160" fmla="*/ 599729 w 2478245"/>
                <a:gd name="connsiteY2160" fmla="*/ 360045 h 1486944"/>
                <a:gd name="connsiteX2161" fmla="*/ 599729 w 2478245"/>
                <a:gd name="connsiteY2161" fmla="*/ 357188 h 1486944"/>
                <a:gd name="connsiteX2162" fmla="*/ 604491 w 2478245"/>
                <a:gd name="connsiteY2162" fmla="*/ 354330 h 1486944"/>
                <a:gd name="connsiteX2163" fmla="*/ 610206 w 2478245"/>
                <a:gd name="connsiteY2163" fmla="*/ 347663 h 1486944"/>
                <a:gd name="connsiteX2164" fmla="*/ 607349 w 2478245"/>
                <a:gd name="connsiteY2164" fmla="*/ 343853 h 1486944"/>
                <a:gd name="connsiteX2165" fmla="*/ 603539 w 2478245"/>
                <a:gd name="connsiteY2165" fmla="*/ 351473 h 1486944"/>
                <a:gd name="connsiteX2166" fmla="*/ 596871 w 2478245"/>
                <a:gd name="connsiteY2166" fmla="*/ 350520 h 1486944"/>
                <a:gd name="connsiteX2167" fmla="*/ 582584 w 2478245"/>
                <a:gd name="connsiteY2167" fmla="*/ 360998 h 1486944"/>
                <a:gd name="connsiteX2168" fmla="*/ 574964 w 2478245"/>
                <a:gd name="connsiteY2168" fmla="*/ 363855 h 1486944"/>
                <a:gd name="connsiteX2169" fmla="*/ 580679 w 2478245"/>
                <a:gd name="connsiteY2169" fmla="*/ 358140 h 1486944"/>
                <a:gd name="connsiteX2170" fmla="*/ 593061 w 2478245"/>
                <a:gd name="connsiteY2170" fmla="*/ 349567 h 1486944"/>
                <a:gd name="connsiteX2171" fmla="*/ 601634 w 2478245"/>
                <a:gd name="connsiteY2171" fmla="*/ 345758 h 1486944"/>
                <a:gd name="connsiteX2172" fmla="*/ 605444 w 2478245"/>
                <a:gd name="connsiteY2172" fmla="*/ 341948 h 1486944"/>
                <a:gd name="connsiteX2173" fmla="*/ 612111 w 2478245"/>
                <a:gd name="connsiteY2173" fmla="*/ 339090 h 1486944"/>
                <a:gd name="connsiteX2174" fmla="*/ 603539 w 2478245"/>
                <a:gd name="connsiteY2174" fmla="*/ 337185 h 1486944"/>
                <a:gd name="connsiteX2175" fmla="*/ 596871 w 2478245"/>
                <a:gd name="connsiteY2175" fmla="*/ 341948 h 1486944"/>
                <a:gd name="connsiteX2176" fmla="*/ 574964 w 2478245"/>
                <a:gd name="connsiteY2176" fmla="*/ 353378 h 1486944"/>
                <a:gd name="connsiteX2177" fmla="*/ 569249 w 2478245"/>
                <a:gd name="connsiteY2177" fmla="*/ 355283 h 1486944"/>
                <a:gd name="connsiteX2178" fmla="*/ 573059 w 2478245"/>
                <a:gd name="connsiteY2178" fmla="*/ 352425 h 1486944"/>
                <a:gd name="connsiteX2179" fmla="*/ 589251 w 2478245"/>
                <a:gd name="connsiteY2179" fmla="*/ 343853 h 1486944"/>
                <a:gd name="connsiteX2180" fmla="*/ 587346 w 2478245"/>
                <a:gd name="connsiteY2180" fmla="*/ 341948 h 1486944"/>
                <a:gd name="connsiteX2181" fmla="*/ 577821 w 2478245"/>
                <a:gd name="connsiteY2181" fmla="*/ 344805 h 1486944"/>
                <a:gd name="connsiteX2182" fmla="*/ 561629 w 2478245"/>
                <a:gd name="connsiteY2182" fmla="*/ 354330 h 1486944"/>
                <a:gd name="connsiteX2183" fmla="*/ 554961 w 2478245"/>
                <a:gd name="connsiteY2183" fmla="*/ 362903 h 1486944"/>
                <a:gd name="connsiteX2184" fmla="*/ 543531 w 2478245"/>
                <a:gd name="connsiteY2184" fmla="*/ 365760 h 1486944"/>
                <a:gd name="connsiteX2185" fmla="*/ 540674 w 2478245"/>
                <a:gd name="connsiteY2185" fmla="*/ 368617 h 1486944"/>
                <a:gd name="connsiteX2186" fmla="*/ 549246 w 2478245"/>
                <a:gd name="connsiteY2186" fmla="*/ 371475 h 1486944"/>
                <a:gd name="connsiteX2187" fmla="*/ 540674 w 2478245"/>
                <a:gd name="connsiteY2187" fmla="*/ 375285 h 1486944"/>
                <a:gd name="connsiteX2188" fmla="*/ 543531 w 2478245"/>
                <a:gd name="connsiteY2188" fmla="*/ 381953 h 1486944"/>
                <a:gd name="connsiteX2189" fmla="*/ 535911 w 2478245"/>
                <a:gd name="connsiteY2189" fmla="*/ 384810 h 1486944"/>
                <a:gd name="connsiteX2190" fmla="*/ 523529 w 2478245"/>
                <a:gd name="connsiteY2190" fmla="*/ 385763 h 1486944"/>
                <a:gd name="connsiteX2191" fmla="*/ 521624 w 2478245"/>
                <a:gd name="connsiteY2191" fmla="*/ 388620 h 1486944"/>
                <a:gd name="connsiteX2192" fmla="*/ 521624 w 2478245"/>
                <a:gd name="connsiteY2192" fmla="*/ 393383 h 1486944"/>
                <a:gd name="connsiteX2193" fmla="*/ 516861 w 2478245"/>
                <a:gd name="connsiteY2193" fmla="*/ 394335 h 1486944"/>
                <a:gd name="connsiteX2194" fmla="*/ 511146 w 2478245"/>
                <a:gd name="connsiteY2194" fmla="*/ 400050 h 1486944"/>
                <a:gd name="connsiteX2195" fmla="*/ 509241 w 2478245"/>
                <a:gd name="connsiteY2195" fmla="*/ 394335 h 1486944"/>
                <a:gd name="connsiteX2196" fmla="*/ 502574 w 2478245"/>
                <a:gd name="connsiteY2196" fmla="*/ 398145 h 1486944"/>
                <a:gd name="connsiteX2197" fmla="*/ 498764 w 2478245"/>
                <a:gd name="connsiteY2197" fmla="*/ 403860 h 1486944"/>
                <a:gd name="connsiteX2198" fmla="*/ 487334 w 2478245"/>
                <a:gd name="connsiteY2198" fmla="*/ 410528 h 1486944"/>
                <a:gd name="connsiteX2199" fmla="*/ 482571 w 2478245"/>
                <a:gd name="connsiteY2199" fmla="*/ 418148 h 1486944"/>
                <a:gd name="connsiteX2200" fmla="*/ 474951 w 2478245"/>
                <a:gd name="connsiteY2200" fmla="*/ 423863 h 1486944"/>
                <a:gd name="connsiteX2201" fmla="*/ 471141 w 2478245"/>
                <a:gd name="connsiteY2201" fmla="*/ 428625 h 1486944"/>
                <a:gd name="connsiteX2202" fmla="*/ 465426 w 2478245"/>
                <a:gd name="connsiteY2202" fmla="*/ 433388 h 1486944"/>
                <a:gd name="connsiteX2203" fmla="*/ 472094 w 2478245"/>
                <a:gd name="connsiteY2203" fmla="*/ 435292 h 1486944"/>
                <a:gd name="connsiteX2204" fmla="*/ 468284 w 2478245"/>
                <a:gd name="connsiteY2204" fmla="*/ 438150 h 1486944"/>
                <a:gd name="connsiteX2205" fmla="*/ 466379 w 2478245"/>
                <a:gd name="connsiteY2205" fmla="*/ 441008 h 1486944"/>
                <a:gd name="connsiteX2206" fmla="*/ 461616 w 2478245"/>
                <a:gd name="connsiteY2206" fmla="*/ 443865 h 1486944"/>
                <a:gd name="connsiteX2207" fmla="*/ 456854 w 2478245"/>
                <a:gd name="connsiteY2207" fmla="*/ 448628 h 1486944"/>
                <a:gd name="connsiteX2208" fmla="*/ 451139 w 2478245"/>
                <a:gd name="connsiteY2208" fmla="*/ 453390 h 1486944"/>
                <a:gd name="connsiteX2209" fmla="*/ 441614 w 2478245"/>
                <a:gd name="connsiteY2209" fmla="*/ 464820 h 1486944"/>
                <a:gd name="connsiteX2210" fmla="*/ 458759 w 2478245"/>
                <a:gd name="connsiteY2210" fmla="*/ 458153 h 1486944"/>
                <a:gd name="connsiteX2211" fmla="*/ 460664 w 2478245"/>
                <a:gd name="connsiteY2211" fmla="*/ 459105 h 1486944"/>
                <a:gd name="connsiteX2212" fmla="*/ 448281 w 2478245"/>
                <a:gd name="connsiteY2212" fmla="*/ 467678 h 1486944"/>
                <a:gd name="connsiteX2213" fmla="*/ 441614 w 2478245"/>
                <a:gd name="connsiteY2213" fmla="*/ 469583 h 1486944"/>
                <a:gd name="connsiteX2214" fmla="*/ 445424 w 2478245"/>
                <a:gd name="connsiteY2214" fmla="*/ 471488 h 1486944"/>
                <a:gd name="connsiteX2215" fmla="*/ 445424 w 2478245"/>
                <a:gd name="connsiteY2215" fmla="*/ 471488 h 1486944"/>
                <a:gd name="connsiteX2216" fmla="*/ 1445549 w 2478245"/>
                <a:gd name="connsiteY2216" fmla="*/ 824865 h 1486944"/>
                <a:gd name="connsiteX2217" fmla="*/ 1453169 w 2478245"/>
                <a:gd name="connsiteY2217" fmla="*/ 831533 h 1486944"/>
                <a:gd name="connsiteX2218" fmla="*/ 1458884 w 2478245"/>
                <a:gd name="connsiteY2218" fmla="*/ 833438 h 1486944"/>
                <a:gd name="connsiteX2219" fmla="*/ 1464599 w 2478245"/>
                <a:gd name="connsiteY2219" fmla="*/ 839153 h 1486944"/>
                <a:gd name="connsiteX2220" fmla="*/ 1465551 w 2478245"/>
                <a:gd name="connsiteY2220" fmla="*/ 847725 h 1486944"/>
                <a:gd name="connsiteX2221" fmla="*/ 1470314 w 2478245"/>
                <a:gd name="connsiteY2221" fmla="*/ 857250 h 1486944"/>
                <a:gd name="connsiteX2222" fmla="*/ 1481744 w 2478245"/>
                <a:gd name="connsiteY2222" fmla="*/ 865823 h 1486944"/>
                <a:gd name="connsiteX2223" fmla="*/ 1496031 w 2478245"/>
                <a:gd name="connsiteY2223" fmla="*/ 879158 h 1486944"/>
                <a:gd name="connsiteX2224" fmla="*/ 1514129 w 2478245"/>
                <a:gd name="connsiteY2224" fmla="*/ 882015 h 1486944"/>
                <a:gd name="connsiteX2225" fmla="*/ 1514129 w 2478245"/>
                <a:gd name="connsiteY2225" fmla="*/ 876300 h 1486944"/>
                <a:gd name="connsiteX2226" fmla="*/ 1517939 w 2478245"/>
                <a:gd name="connsiteY2226" fmla="*/ 867728 h 1486944"/>
                <a:gd name="connsiteX2227" fmla="*/ 1514129 w 2478245"/>
                <a:gd name="connsiteY2227" fmla="*/ 863918 h 1486944"/>
                <a:gd name="connsiteX2228" fmla="*/ 1512224 w 2478245"/>
                <a:gd name="connsiteY2228" fmla="*/ 858203 h 1486944"/>
                <a:gd name="connsiteX2229" fmla="*/ 1505556 w 2478245"/>
                <a:gd name="connsiteY2229" fmla="*/ 850583 h 1486944"/>
                <a:gd name="connsiteX2230" fmla="*/ 1503651 w 2478245"/>
                <a:gd name="connsiteY2230" fmla="*/ 844868 h 1486944"/>
                <a:gd name="connsiteX2231" fmla="*/ 1496984 w 2478245"/>
                <a:gd name="connsiteY2231" fmla="*/ 838200 h 1486944"/>
                <a:gd name="connsiteX2232" fmla="*/ 1496984 w 2478245"/>
                <a:gd name="connsiteY2232" fmla="*/ 830580 h 1486944"/>
                <a:gd name="connsiteX2233" fmla="*/ 1485554 w 2478245"/>
                <a:gd name="connsiteY2233" fmla="*/ 821055 h 1486944"/>
                <a:gd name="connsiteX2234" fmla="*/ 1485554 w 2478245"/>
                <a:gd name="connsiteY2234" fmla="*/ 815340 h 1486944"/>
                <a:gd name="connsiteX2235" fmla="*/ 1476029 w 2478245"/>
                <a:gd name="connsiteY2235" fmla="*/ 804863 h 1486944"/>
                <a:gd name="connsiteX2236" fmla="*/ 1475076 w 2478245"/>
                <a:gd name="connsiteY2236" fmla="*/ 801053 h 1486944"/>
                <a:gd name="connsiteX2237" fmla="*/ 1464599 w 2478245"/>
                <a:gd name="connsiteY2237" fmla="*/ 790575 h 1486944"/>
                <a:gd name="connsiteX2238" fmla="*/ 1470314 w 2478245"/>
                <a:gd name="connsiteY2238" fmla="*/ 790575 h 1486944"/>
                <a:gd name="connsiteX2239" fmla="*/ 1455074 w 2478245"/>
                <a:gd name="connsiteY2239" fmla="*/ 777240 h 1486944"/>
                <a:gd name="connsiteX2240" fmla="*/ 1444596 w 2478245"/>
                <a:gd name="connsiteY2240" fmla="*/ 772478 h 1486944"/>
                <a:gd name="connsiteX2241" fmla="*/ 1437929 w 2478245"/>
                <a:gd name="connsiteY2241" fmla="*/ 767715 h 1486944"/>
                <a:gd name="connsiteX2242" fmla="*/ 1435071 w 2478245"/>
                <a:gd name="connsiteY2242" fmla="*/ 770573 h 1486944"/>
                <a:gd name="connsiteX2243" fmla="*/ 1441739 w 2478245"/>
                <a:gd name="connsiteY2243" fmla="*/ 779145 h 1486944"/>
                <a:gd name="connsiteX2244" fmla="*/ 1438881 w 2478245"/>
                <a:gd name="connsiteY2244" fmla="*/ 782955 h 1486944"/>
                <a:gd name="connsiteX2245" fmla="*/ 1443644 w 2478245"/>
                <a:gd name="connsiteY2245" fmla="*/ 788670 h 1486944"/>
                <a:gd name="connsiteX2246" fmla="*/ 1440786 w 2478245"/>
                <a:gd name="connsiteY2246" fmla="*/ 792480 h 1486944"/>
                <a:gd name="connsiteX2247" fmla="*/ 1448406 w 2478245"/>
                <a:gd name="connsiteY2247" fmla="*/ 800100 h 1486944"/>
                <a:gd name="connsiteX2248" fmla="*/ 1445549 w 2478245"/>
                <a:gd name="connsiteY2248" fmla="*/ 802958 h 1486944"/>
                <a:gd name="connsiteX2249" fmla="*/ 1441739 w 2478245"/>
                <a:gd name="connsiteY2249" fmla="*/ 807720 h 1486944"/>
                <a:gd name="connsiteX2250" fmla="*/ 1442691 w 2478245"/>
                <a:gd name="connsiteY2250" fmla="*/ 810578 h 1486944"/>
                <a:gd name="connsiteX2251" fmla="*/ 1436976 w 2478245"/>
                <a:gd name="connsiteY2251" fmla="*/ 815340 h 1486944"/>
                <a:gd name="connsiteX2252" fmla="*/ 1442691 w 2478245"/>
                <a:gd name="connsiteY2252" fmla="*/ 821055 h 1486944"/>
                <a:gd name="connsiteX2253" fmla="*/ 1442691 w 2478245"/>
                <a:gd name="connsiteY2253" fmla="*/ 823913 h 1486944"/>
                <a:gd name="connsiteX2254" fmla="*/ 1445549 w 2478245"/>
                <a:gd name="connsiteY2254" fmla="*/ 824865 h 1486944"/>
                <a:gd name="connsiteX2255" fmla="*/ 1445549 w 2478245"/>
                <a:gd name="connsiteY2255" fmla="*/ 824865 h 1486944"/>
                <a:gd name="connsiteX2256" fmla="*/ 1885604 w 2478245"/>
                <a:gd name="connsiteY2256" fmla="*/ 406717 h 1486944"/>
                <a:gd name="connsiteX2257" fmla="*/ 1886556 w 2478245"/>
                <a:gd name="connsiteY2257" fmla="*/ 412433 h 1486944"/>
                <a:gd name="connsiteX2258" fmla="*/ 1890366 w 2478245"/>
                <a:gd name="connsiteY2258" fmla="*/ 413385 h 1486944"/>
                <a:gd name="connsiteX2259" fmla="*/ 1895129 w 2478245"/>
                <a:gd name="connsiteY2259" fmla="*/ 412433 h 1486944"/>
                <a:gd name="connsiteX2260" fmla="*/ 1902749 w 2478245"/>
                <a:gd name="connsiteY2260" fmla="*/ 414338 h 1486944"/>
                <a:gd name="connsiteX2261" fmla="*/ 1910369 w 2478245"/>
                <a:gd name="connsiteY2261" fmla="*/ 413385 h 1486944"/>
                <a:gd name="connsiteX2262" fmla="*/ 1909416 w 2478245"/>
                <a:gd name="connsiteY2262" fmla="*/ 421005 h 1486944"/>
                <a:gd name="connsiteX2263" fmla="*/ 1917989 w 2478245"/>
                <a:gd name="connsiteY2263" fmla="*/ 421958 h 1486944"/>
                <a:gd name="connsiteX2264" fmla="*/ 1925609 w 2478245"/>
                <a:gd name="connsiteY2264" fmla="*/ 424815 h 1486944"/>
                <a:gd name="connsiteX2265" fmla="*/ 1927514 w 2478245"/>
                <a:gd name="connsiteY2265" fmla="*/ 423863 h 1486944"/>
                <a:gd name="connsiteX2266" fmla="*/ 1922752 w 2478245"/>
                <a:gd name="connsiteY2266" fmla="*/ 415290 h 1486944"/>
                <a:gd name="connsiteX2267" fmla="*/ 1929419 w 2478245"/>
                <a:gd name="connsiteY2267" fmla="*/ 418148 h 1486944"/>
                <a:gd name="connsiteX2268" fmla="*/ 1934181 w 2478245"/>
                <a:gd name="connsiteY2268" fmla="*/ 417195 h 1486944"/>
                <a:gd name="connsiteX2269" fmla="*/ 1940849 w 2478245"/>
                <a:gd name="connsiteY2269" fmla="*/ 418148 h 1486944"/>
                <a:gd name="connsiteX2270" fmla="*/ 1946564 w 2478245"/>
                <a:gd name="connsiteY2270" fmla="*/ 416242 h 1486944"/>
                <a:gd name="connsiteX2271" fmla="*/ 1955136 w 2478245"/>
                <a:gd name="connsiteY2271" fmla="*/ 416242 h 1486944"/>
                <a:gd name="connsiteX2272" fmla="*/ 1960852 w 2478245"/>
                <a:gd name="connsiteY2272" fmla="*/ 414338 h 1486944"/>
                <a:gd name="connsiteX2273" fmla="*/ 1970377 w 2478245"/>
                <a:gd name="connsiteY2273" fmla="*/ 415290 h 1486944"/>
                <a:gd name="connsiteX2274" fmla="*/ 1989427 w 2478245"/>
                <a:gd name="connsiteY2274" fmla="*/ 421958 h 1486944"/>
                <a:gd name="connsiteX2275" fmla="*/ 2004666 w 2478245"/>
                <a:gd name="connsiteY2275" fmla="*/ 428625 h 1486944"/>
                <a:gd name="connsiteX2276" fmla="*/ 2014191 w 2478245"/>
                <a:gd name="connsiteY2276" fmla="*/ 426720 h 1486944"/>
                <a:gd name="connsiteX2277" fmla="*/ 2025621 w 2478245"/>
                <a:gd name="connsiteY2277" fmla="*/ 428625 h 1486944"/>
                <a:gd name="connsiteX2278" fmla="*/ 2033241 w 2478245"/>
                <a:gd name="connsiteY2278" fmla="*/ 424815 h 1486944"/>
                <a:gd name="connsiteX2279" fmla="*/ 2038956 w 2478245"/>
                <a:gd name="connsiteY2279" fmla="*/ 420053 h 1486944"/>
                <a:gd name="connsiteX2280" fmla="*/ 2026574 w 2478245"/>
                <a:gd name="connsiteY2280" fmla="*/ 420053 h 1486944"/>
                <a:gd name="connsiteX2281" fmla="*/ 2025621 w 2478245"/>
                <a:gd name="connsiteY2281" fmla="*/ 418148 h 1486944"/>
                <a:gd name="connsiteX2282" fmla="*/ 2037052 w 2478245"/>
                <a:gd name="connsiteY2282" fmla="*/ 415290 h 1486944"/>
                <a:gd name="connsiteX2283" fmla="*/ 2032289 w 2478245"/>
                <a:gd name="connsiteY2283" fmla="*/ 414338 h 1486944"/>
                <a:gd name="connsiteX2284" fmla="*/ 2030384 w 2478245"/>
                <a:gd name="connsiteY2284" fmla="*/ 412433 h 1486944"/>
                <a:gd name="connsiteX2285" fmla="*/ 2031336 w 2478245"/>
                <a:gd name="connsiteY2285" fmla="*/ 410528 h 1486944"/>
                <a:gd name="connsiteX2286" fmla="*/ 2026574 w 2478245"/>
                <a:gd name="connsiteY2286" fmla="*/ 406717 h 1486944"/>
                <a:gd name="connsiteX2287" fmla="*/ 2047529 w 2478245"/>
                <a:gd name="connsiteY2287" fmla="*/ 403860 h 1486944"/>
                <a:gd name="connsiteX2288" fmla="*/ 2067531 w 2478245"/>
                <a:gd name="connsiteY2288" fmla="*/ 406717 h 1486944"/>
                <a:gd name="connsiteX2289" fmla="*/ 2081819 w 2478245"/>
                <a:gd name="connsiteY2289" fmla="*/ 409575 h 1486944"/>
                <a:gd name="connsiteX2290" fmla="*/ 2092296 w 2478245"/>
                <a:gd name="connsiteY2290" fmla="*/ 405765 h 1486944"/>
                <a:gd name="connsiteX2291" fmla="*/ 2103727 w 2478245"/>
                <a:gd name="connsiteY2291" fmla="*/ 403860 h 1486944"/>
                <a:gd name="connsiteX2292" fmla="*/ 2108489 w 2478245"/>
                <a:gd name="connsiteY2292" fmla="*/ 401003 h 1486944"/>
                <a:gd name="connsiteX2293" fmla="*/ 2088486 w 2478245"/>
                <a:gd name="connsiteY2293" fmla="*/ 399098 h 1486944"/>
                <a:gd name="connsiteX2294" fmla="*/ 2082771 w 2478245"/>
                <a:gd name="connsiteY2294" fmla="*/ 397192 h 1486944"/>
                <a:gd name="connsiteX2295" fmla="*/ 2077056 w 2478245"/>
                <a:gd name="connsiteY2295" fmla="*/ 398145 h 1486944"/>
                <a:gd name="connsiteX2296" fmla="*/ 2071341 w 2478245"/>
                <a:gd name="connsiteY2296" fmla="*/ 396240 h 1486944"/>
                <a:gd name="connsiteX2297" fmla="*/ 2064674 w 2478245"/>
                <a:gd name="connsiteY2297" fmla="*/ 396240 h 1486944"/>
                <a:gd name="connsiteX2298" fmla="*/ 2057054 w 2478245"/>
                <a:gd name="connsiteY2298" fmla="*/ 393383 h 1486944"/>
                <a:gd name="connsiteX2299" fmla="*/ 2047529 w 2478245"/>
                <a:gd name="connsiteY2299" fmla="*/ 392430 h 1486944"/>
                <a:gd name="connsiteX2300" fmla="*/ 2052291 w 2478245"/>
                <a:gd name="connsiteY2300" fmla="*/ 388620 h 1486944"/>
                <a:gd name="connsiteX2301" fmla="*/ 2041814 w 2478245"/>
                <a:gd name="connsiteY2301" fmla="*/ 384810 h 1486944"/>
                <a:gd name="connsiteX2302" fmla="*/ 2023716 w 2478245"/>
                <a:gd name="connsiteY2302" fmla="*/ 386715 h 1486944"/>
                <a:gd name="connsiteX2303" fmla="*/ 2016096 w 2478245"/>
                <a:gd name="connsiteY2303" fmla="*/ 382905 h 1486944"/>
                <a:gd name="connsiteX2304" fmla="*/ 2009429 w 2478245"/>
                <a:gd name="connsiteY2304" fmla="*/ 381953 h 1486944"/>
                <a:gd name="connsiteX2305" fmla="*/ 2001809 w 2478245"/>
                <a:gd name="connsiteY2305" fmla="*/ 381000 h 1486944"/>
                <a:gd name="connsiteX2306" fmla="*/ 1993236 w 2478245"/>
                <a:gd name="connsiteY2306" fmla="*/ 381953 h 1486944"/>
                <a:gd name="connsiteX2307" fmla="*/ 1985616 w 2478245"/>
                <a:gd name="connsiteY2307" fmla="*/ 381953 h 1486944"/>
                <a:gd name="connsiteX2308" fmla="*/ 1980854 w 2478245"/>
                <a:gd name="connsiteY2308" fmla="*/ 384810 h 1486944"/>
                <a:gd name="connsiteX2309" fmla="*/ 1973234 w 2478245"/>
                <a:gd name="connsiteY2309" fmla="*/ 384810 h 1486944"/>
                <a:gd name="connsiteX2310" fmla="*/ 1967519 w 2478245"/>
                <a:gd name="connsiteY2310" fmla="*/ 386715 h 1486944"/>
                <a:gd name="connsiteX2311" fmla="*/ 1960852 w 2478245"/>
                <a:gd name="connsiteY2311" fmla="*/ 386715 h 1486944"/>
                <a:gd name="connsiteX2312" fmla="*/ 1955136 w 2478245"/>
                <a:gd name="connsiteY2312" fmla="*/ 389573 h 1486944"/>
                <a:gd name="connsiteX2313" fmla="*/ 1945611 w 2478245"/>
                <a:gd name="connsiteY2313" fmla="*/ 389573 h 1486944"/>
                <a:gd name="connsiteX2314" fmla="*/ 1938944 w 2478245"/>
                <a:gd name="connsiteY2314" fmla="*/ 391478 h 1486944"/>
                <a:gd name="connsiteX2315" fmla="*/ 1931324 w 2478245"/>
                <a:gd name="connsiteY2315" fmla="*/ 394335 h 1486944"/>
                <a:gd name="connsiteX2316" fmla="*/ 1936086 w 2478245"/>
                <a:gd name="connsiteY2316" fmla="*/ 398145 h 1486944"/>
                <a:gd name="connsiteX2317" fmla="*/ 1932277 w 2478245"/>
                <a:gd name="connsiteY2317" fmla="*/ 403860 h 1486944"/>
                <a:gd name="connsiteX2318" fmla="*/ 1931324 w 2478245"/>
                <a:gd name="connsiteY2318" fmla="*/ 407670 h 1486944"/>
                <a:gd name="connsiteX2319" fmla="*/ 1932277 w 2478245"/>
                <a:gd name="connsiteY2319" fmla="*/ 412433 h 1486944"/>
                <a:gd name="connsiteX2320" fmla="*/ 1919894 w 2478245"/>
                <a:gd name="connsiteY2320" fmla="*/ 410528 h 1486944"/>
                <a:gd name="connsiteX2321" fmla="*/ 1905606 w 2478245"/>
                <a:gd name="connsiteY2321" fmla="*/ 401955 h 1486944"/>
                <a:gd name="connsiteX2322" fmla="*/ 1898939 w 2478245"/>
                <a:gd name="connsiteY2322" fmla="*/ 401003 h 1486944"/>
                <a:gd name="connsiteX2323" fmla="*/ 1885604 w 2478245"/>
                <a:gd name="connsiteY2323" fmla="*/ 406717 h 1486944"/>
                <a:gd name="connsiteX2324" fmla="*/ 1885604 w 2478245"/>
                <a:gd name="connsiteY2324" fmla="*/ 406717 h 1486944"/>
                <a:gd name="connsiteX2325" fmla="*/ 1600806 w 2478245"/>
                <a:gd name="connsiteY2325" fmla="*/ 492442 h 1486944"/>
                <a:gd name="connsiteX2326" fmla="*/ 1608426 w 2478245"/>
                <a:gd name="connsiteY2326" fmla="*/ 497205 h 1486944"/>
                <a:gd name="connsiteX2327" fmla="*/ 1615094 w 2478245"/>
                <a:gd name="connsiteY2327" fmla="*/ 497205 h 1486944"/>
                <a:gd name="connsiteX2328" fmla="*/ 1620809 w 2478245"/>
                <a:gd name="connsiteY2328" fmla="*/ 499110 h 1486944"/>
                <a:gd name="connsiteX2329" fmla="*/ 1629381 w 2478245"/>
                <a:gd name="connsiteY2329" fmla="*/ 498158 h 1486944"/>
                <a:gd name="connsiteX2330" fmla="*/ 1641764 w 2478245"/>
                <a:gd name="connsiteY2330" fmla="*/ 505778 h 1486944"/>
                <a:gd name="connsiteX2331" fmla="*/ 1649384 w 2478245"/>
                <a:gd name="connsiteY2331" fmla="*/ 503873 h 1486944"/>
                <a:gd name="connsiteX2332" fmla="*/ 1658909 w 2478245"/>
                <a:gd name="connsiteY2332" fmla="*/ 507683 h 1486944"/>
                <a:gd name="connsiteX2333" fmla="*/ 1672244 w 2478245"/>
                <a:gd name="connsiteY2333" fmla="*/ 510540 h 1486944"/>
                <a:gd name="connsiteX2334" fmla="*/ 1677959 w 2478245"/>
                <a:gd name="connsiteY2334" fmla="*/ 513398 h 1486944"/>
                <a:gd name="connsiteX2335" fmla="*/ 1694151 w 2478245"/>
                <a:gd name="connsiteY2335" fmla="*/ 519113 h 1486944"/>
                <a:gd name="connsiteX2336" fmla="*/ 1701771 w 2478245"/>
                <a:gd name="connsiteY2336" fmla="*/ 524828 h 1486944"/>
                <a:gd name="connsiteX2337" fmla="*/ 1707486 w 2478245"/>
                <a:gd name="connsiteY2337" fmla="*/ 524828 h 1486944"/>
                <a:gd name="connsiteX2338" fmla="*/ 1722726 w 2478245"/>
                <a:gd name="connsiteY2338" fmla="*/ 527685 h 1486944"/>
                <a:gd name="connsiteX2339" fmla="*/ 1745586 w 2478245"/>
                <a:gd name="connsiteY2339" fmla="*/ 531495 h 1486944"/>
                <a:gd name="connsiteX2340" fmla="*/ 1757016 w 2478245"/>
                <a:gd name="connsiteY2340" fmla="*/ 534353 h 1486944"/>
                <a:gd name="connsiteX2341" fmla="*/ 1756064 w 2478245"/>
                <a:gd name="connsiteY2341" fmla="*/ 530543 h 1486944"/>
                <a:gd name="connsiteX2342" fmla="*/ 1762731 w 2478245"/>
                <a:gd name="connsiteY2342" fmla="*/ 529590 h 1486944"/>
                <a:gd name="connsiteX2343" fmla="*/ 1751301 w 2478245"/>
                <a:gd name="connsiteY2343" fmla="*/ 521017 h 1486944"/>
                <a:gd name="connsiteX2344" fmla="*/ 1741776 w 2478245"/>
                <a:gd name="connsiteY2344" fmla="*/ 514350 h 1486944"/>
                <a:gd name="connsiteX2345" fmla="*/ 1737014 w 2478245"/>
                <a:gd name="connsiteY2345" fmla="*/ 509588 h 1486944"/>
                <a:gd name="connsiteX2346" fmla="*/ 1725584 w 2478245"/>
                <a:gd name="connsiteY2346" fmla="*/ 510540 h 1486944"/>
                <a:gd name="connsiteX2347" fmla="*/ 1712249 w 2478245"/>
                <a:gd name="connsiteY2347" fmla="*/ 502920 h 1486944"/>
                <a:gd name="connsiteX2348" fmla="*/ 1702724 w 2478245"/>
                <a:gd name="connsiteY2348" fmla="*/ 503873 h 1486944"/>
                <a:gd name="connsiteX2349" fmla="*/ 1693199 w 2478245"/>
                <a:gd name="connsiteY2349" fmla="*/ 497205 h 1486944"/>
                <a:gd name="connsiteX2350" fmla="*/ 1684626 w 2478245"/>
                <a:gd name="connsiteY2350" fmla="*/ 497205 h 1486944"/>
                <a:gd name="connsiteX2351" fmla="*/ 1665576 w 2478245"/>
                <a:gd name="connsiteY2351" fmla="*/ 493395 h 1486944"/>
                <a:gd name="connsiteX2352" fmla="*/ 1664624 w 2478245"/>
                <a:gd name="connsiteY2352" fmla="*/ 496253 h 1486944"/>
                <a:gd name="connsiteX2353" fmla="*/ 1660814 w 2478245"/>
                <a:gd name="connsiteY2353" fmla="*/ 496253 h 1486944"/>
                <a:gd name="connsiteX2354" fmla="*/ 1646526 w 2478245"/>
                <a:gd name="connsiteY2354" fmla="*/ 491490 h 1486944"/>
                <a:gd name="connsiteX2355" fmla="*/ 1632239 w 2478245"/>
                <a:gd name="connsiteY2355" fmla="*/ 489585 h 1486944"/>
                <a:gd name="connsiteX2356" fmla="*/ 1629381 w 2478245"/>
                <a:gd name="connsiteY2356" fmla="*/ 490538 h 1486944"/>
                <a:gd name="connsiteX2357" fmla="*/ 1616046 w 2478245"/>
                <a:gd name="connsiteY2357" fmla="*/ 484823 h 1486944"/>
                <a:gd name="connsiteX2358" fmla="*/ 1607474 w 2478245"/>
                <a:gd name="connsiteY2358" fmla="*/ 489585 h 1486944"/>
                <a:gd name="connsiteX2359" fmla="*/ 1600806 w 2478245"/>
                <a:gd name="connsiteY2359" fmla="*/ 492442 h 1486944"/>
                <a:gd name="connsiteX2360" fmla="*/ 1600806 w 2478245"/>
                <a:gd name="connsiteY2360" fmla="*/ 492442 h 1486944"/>
                <a:gd name="connsiteX2361" fmla="*/ 1718916 w 2478245"/>
                <a:gd name="connsiteY2361" fmla="*/ 471488 h 1486944"/>
                <a:gd name="connsiteX2362" fmla="*/ 1729394 w 2478245"/>
                <a:gd name="connsiteY2362" fmla="*/ 476250 h 1486944"/>
                <a:gd name="connsiteX2363" fmla="*/ 1736061 w 2478245"/>
                <a:gd name="connsiteY2363" fmla="*/ 481965 h 1486944"/>
                <a:gd name="connsiteX2364" fmla="*/ 1747491 w 2478245"/>
                <a:gd name="connsiteY2364" fmla="*/ 482917 h 1486944"/>
                <a:gd name="connsiteX2365" fmla="*/ 1762731 w 2478245"/>
                <a:gd name="connsiteY2365" fmla="*/ 493395 h 1486944"/>
                <a:gd name="connsiteX2366" fmla="*/ 1773209 w 2478245"/>
                <a:gd name="connsiteY2366" fmla="*/ 489585 h 1486944"/>
                <a:gd name="connsiteX2367" fmla="*/ 1777019 w 2478245"/>
                <a:gd name="connsiteY2367" fmla="*/ 490538 h 1486944"/>
                <a:gd name="connsiteX2368" fmla="*/ 1781781 w 2478245"/>
                <a:gd name="connsiteY2368" fmla="*/ 493395 h 1486944"/>
                <a:gd name="connsiteX2369" fmla="*/ 1786544 w 2478245"/>
                <a:gd name="connsiteY2369" fmla="*/ 489585 h 1486944"/>
                <a:gd name="connsiteX2370" fmla="*/ 1786544 w 2478245"/>
                <a:gd name="connsiteY2370" fmla="*/ 485775 h 1486944"/>
                <a:gd name="connsiteX2371" fmla="*/ 1792259 w 2478245"/>
                <a:gd name="connsiteY2371" fmla="*/ 487680 h 1486944"/>
                <a:gd name="connsiteX2372" fmla="*/ 1797021 w 2478245"/>
                <a:gd name="connsiteY2372" fmla="*/ 483870 h 1486944"/>
                <a:gd name="connsiteX2373" fmla="*/ 1802736 w 2478245"/>
                <a:gd name="connsiteY2373" fmla="*/ 486728 h 1486944"/>
                <a:gd name="connsiteX2374" fmla="*/ 1806546 w 2478245"/>
                <a:gd name="connsiteY2374" fmla="*/ 485775 h 1486944"/>
                <a:gd name="connsiteX2375" fmla="*/ 1805594 w 2478245"/>
                <a:gd name="connsiteY2375" fmla="*/ 476250 h 1486944"/>
                <a:gd name="connsiteX2376" fmla="*/ 1803689 w 2478245"/>
                <a:gd name="connsiteY2376" fmla="*/ 469583 h 1486944"/>
                <a:gd name="connsiteX2377" fmla="*/ 1797974 w 2478245"/>
                <a:gd name="connsiteY2377" fmla="*/ 468630 h 1486944"/>
                <a:gd name="connsiteX2378" fmla="*/ 1796069 w 2478245"/>
                <a:gd name="connsiteY2378" fmla="*/ 463867 h 1486944"/>
                <a:gd name="connsiteX2379" fmla="*/ 1790354 w 2478245"/>
                <a:gd name="connsiteY2379" fmla="*/ 460058 h 1486944"/>
                <a:gd name="connsiteX2380" fmla="*/ 1789402 w 2478245"/>
                <a:gd name="connsiteY2380" fmla="*/ 453390 h 1486944"/>
                <a:gd name="connsiteX2381" fmla="*/ 1785591 w 2478245"/>
                <a:gd name="connsiteY2381" fmla="*/ 448628 h 1486944"/>
                <a:gd name="connsiteX2382" fmla="*/ 1786544 w 2478245"/>
                <a:gd name="connsiteY2382" fmla="*/ 441008 h 1486944"/>
                <a:gd name="connsiteX2383" fmla="*/ 1777019 w 2478245"/>
                <a:gd name="connsiteY2383" fmla="*/ 440055 h 1486944"/>
                <a:gd name="connsiteX2384" fmla="*/ 1769399 w 2478245"/>
                <a:gd name="connsiteY2384" fmla="*/ 435292 h 1486944"/>
                <a:gd name="connsiteX2385" fmla="*/ 1762731 w 2478245"/>
                <a:gd name="connsiteY2385" fmla="*/ 433388 h 1486944"/>
                <a:gd name="connsiteX2386" fmla="*/ 1752254 w 2478245"/>
                <a:gd name="connsiteY2386" fmla="*/ 427673 h 1486944"/>
                <a:gd name="connsiteX2387" fmla="*/ 1757016 w 2478245"/>
                <a:gd name="connsiteY2387" fmla="*/ 421958 h 1486944"/>
                <a:gd name="connsiteX2388" fmla="*/ 1750349 w 2478245"/>
                <a:gd name="connsiteY2388" fmla="*/ 418148 h 1486944"/>
                <a:gd name="connsiteX2389" fmla="*/ 1750349 w 2478245"/>
                <a:gd name="connsiteY2389" fmla="*/ 413385 h 1486944"/>
                <a:gd name="connsiteX2390" fmla="*/ 1741776 w 2478245"/>
                <a:gd name="connsiteY2390" fmla="*/ 413385 h 1486944"/>
                <a:gd name="connsiteX2391" fmla="*/ 1737966 w 2478245"/>
                <a:gd name="connsiteY2391" fmla="*/ 415290 h 1486944"/>
                <a:gd name="connsiteX2392" fmla="*/ 1721774 w 2478245"/>
                <a:gd name="connsiteY2392" fmla="*/ 410528 h 1486944"/>
                <a:gd name="connsiteX2393" fmla="*/ 1722726 w 2478245"/>
                <a:gd name="connsiteY2393" fmla="*/ 415290 h 1486944"/>
                <a:gd name="connsiteX2394" fmla="*/ 1724631 w 2478245"/>
                <a:gd name="connsiteY2394" fmla="*/ 420053 h 1486944"/>
                <a:gd name="connsiteX2395" fmla="*/ 1728441 w 2478245"/>
                <a:gd name="connsiteY2395" fmla="*/ 422910 h 1486944"/>
                <a:gd name="connsiteX2396" fmla="*/ 1726536 w 2478245"/>
                <a:gd name="connsiteY2396" fmla="*/ 424815 h 1486944"/>
                <a:gd name="connsiteX2397" fmla="*/ 1724631 w 2478245"/>
                <a:gd name="connsiteY2397" fmla="*/ 429578 h 1486944"/>
                <a:gd name="connsiteX2398" fmla="*/ 1729394 w 2478245"/>
                <a:gd name="connsiteY2398" fmla="*/ 442913 h 1486944"/>
                <a:gd name="connsiteX2399" fmla="*/ 1726536 w 2478245"/>
                <a:gd name="connsiteY2399" fmla="*/ 448628 h 1486944"/>
                <a:gd name="connsiteX2400" fmla="*/ 1727489 w 2478245"/>
                <a:gd name="connsiteY2400" fmla="*/ 465773 h 1486944"/>
                <a:gd name="connsiteX2401" fmla="*/ 1717964 w 2478245"/>
                <a:gd name="connsiteY2401" fmla="*/ 466725 h 1486944"/>
                <a:gd name="connsiteX2402" fmla="*/ 1718916 w 2478245"/>
                <a:gd name="connsiteY2402" fmla="*/ 471488 h 1486944"/>
                <a:gd name="connsiteX2403" fmla="*/ 1718916 w 2478245"/>
                <a:gd name="connsiteY2403" fmla="*/ 471488 h 1486944"/>
                <a:gd name="connsiteX2404" fmla="*/ 1570326 w 2478245"/>
                <a:gd name="connsiteY2404" fmla="*/ 200977 h 1486944"/>
                <a:gd name="connsiteX2405" fmla="*/ 1564611 w 2478245"/>
                <a:gd name="connsiteY2405" fmla="*/ 204788 h 1486944"/>
                <a:gd name="connsiteX2406" fmla="*/ 1563659 w 2478245"/>
                <a:gd name="connsiteY2406" fmla="*/ 207645 h 1486944"/>
                <a:gd name="connsiteX2407" fmla="*/ 1558896 w 2478245"/>
                <a:gd name="connsiteY2407" fmla="*/ 210502 h 1486944"/>
                <a:gd name="connsiteX2408" fmla="*/ 1558896 w 2478245"/>
                <a:gd name="connsiteY2408" fmla="*/ 223838 h 1486944"/>
                <a:gd name="connsiteX2409" fmla="*/ 1564611 w 2478245"/>
                <a:gd name="connsiteY2409" fmla="*/ 221933 h 1486944"/>
                <a:gd name="connsiteX2410" fmla="*/ 1566516 w 2478245"/>
                <a:gd name="connsiteY2410" fmla="*/ 217170 h 1486944"/>
                <a:gd name="connsiteX2411" fmla="*/ 1568421 w 2478245"/>
                <a:gd name="connsiteY2411" fmla="*/ 216218 h 1486944"/>
                <a:gd name="connsiteX2412" fmla="*/ 1570326 w 2478245"/>
                <a:gd name="connsiteY2412" fmla="*/ 211455 h 1486944"/>
                <a:gd name="connsiteX2413" fmla="*/ 1576041 w 2478245"/>
                <a:gd name="connsiteY2413" fmla="*/ 207645 h 1486944"/>
                <a:gd name="connsiteX2414" fmla="*/ 1587471 w 2478245"/>
                <a:gd name="connsiteY2414" fmla="*/ 211455 h 1486944"/>
                <a:gd name="connsiteX2415" fmla="*/ 1590329 w 2478245"/>
                <a:gd name="connsiteY2415" fmla="*/ 208598 h 1486944"/>
                <a:gd name="connsiteX2416" fmla="*/ 1589376 w 2478245"/>
                <a:gd name="connsiteY2416" fmla="*/ 204788 h 1486944"/>
                <a:gd name="connsiteX2417" fmla="*/ 1583661 w 2478245"/>
                <a:gd name="connsiteY2417" fmla="*/ 200977 h 1486944"/>
                <a:gd name="connsiteX2418" fmla="*/ 1589376 w 2478245"/>
                <a:gd name="connsiteY2418" fmla="*/ 200977 h 1486944"/>
                <a:gd name="connsiteX2419" fmla="*/ 1591281 w 2478245"/>
                <a:gd name="connsiteY2419" fmla="*/ 196215 h 1486944"/>
                <a:gd name="connsiteX2420" fmla="*/ 1594139 w 2478245"/>
                <a:gd name="connsiteY2420" fmla="*/ 194310 h 1486944"/>
                <a:gd name="connsiteX2421" fmla="*/ 1598901 w 2478245"/>
                <a:gd name="connsiteY2421" fmla="*/ 187643 h 1486944"/>
                <a:gd name="connsiteX2422" fmla="*/ 1589376 w 2478245"/>
                <a:gd name="connsiteY2422" fmla="*/ 184785 h 1486944"/>
                <a:gd name="connsiteX2423" fmla="*/ 1583661 w 2478245"/>
                <a:gd name="connsiteY2423" fmla="*/ 179070 h 1486944"/>
                <a:gd name="connsiteX2424" fmla="*/ 1575089 w 2478245"/>
                <a:gd name="connsiteY2424" fmla="*/ 176213 h 1486944"/>
                <a:gd name="connsiteX2425" fmla="*/ 1571279 w 2478245"/>
                <a:gd name="connsiteY2425" fmla="*/ 169545 h 1486944"/>
                <a:gd name="connsiteX2426" fmla="*/ 1566516 w 2478245"/>
                <a:gd name="connsiteY2426" fmla="*/ 168593 h 1486944"/>
                <a:gd name="connsiteX2427" fmla="*/ 1559849 w 2478245"/>
                <a:gd name="connsiteY2427" fmla="*/ 165735 h 1486944"/>
                <a:gd name="connsiteX2428" fmla="*/ 1548419 w 2478245"/>
                <a:gd name="connsiteY2428" fmla="*/ 165735 h 1486944"/>
                <a:gd name="connsiteX2429" fmla="*/ 1533179 w 2478245"/>
                <a:gd name="connsiteY2429" fmla="*/ 162877 h 1486944"/>
                <a:gd name="connsiteX2430" fmla="*/ 1532226 w 2478245"/>
                <a:gd name="connsiteY2430" fmla="*/ 159068 h 1486944"/>
                <a:gd name="connsiteX2431" fmla="*/ 1538894 w 2478245"/>
                <a:gd name="connsiteY2431" fmla="*/ 157163 h 1486944"/>
                <a:gd name="connsiteX2432" fmla="*/ 1547466 w 2478245"/>
                <a:gd name="connsiteY2432" fmla="*/ 155258 h 1486944"/>
                <a:gd name="connsiteX2433" fmla="*/ 1545561 w 2478245"/>
                <a:gd name="connsiteY2433" fmla="*/ 151448 h 1486944"/>
                <a:gd name="connsiteX2434" fmla="*/ 1547466 w 2478245"/>
                <a:gd name="connsiteY2434" fmla="*/ 144780 h 1486944"/>
                <a:gd name="connsiteX2435" fmla="*/ 1540799 w 2478245"/>
                <a:gd name="connsiteY2435" fmla="*/ 143827 h 1486944"/>
                <a:gd name="connsiteX2436" fmla="*/ 1536989 w 2478245"/>
                <a:gd name="connsiteY2436" fmla="*/ 140970 h 1486944"/>
                <a:gd name="connsiteX2437" fmla="*/ 1534131 w 2478245"/>
                <a:gd name="connsiteY2437" fmla="*/ 144780 h 1486944"/>
                <a:gd name="connsiteX2438" fmla="*/ 1527464 w 2478245"/>
                <a:gd name="connsiteY2438" fmla="*/ 146685 h 1486944"/>
                <a:gd name="connsiteX2439" fmla="*/ 1509366 w 2478245"/>
                <a:gd name="connsiteY2439" fmla="*/ 146685 h 1486944"/>
                <a:gd name="connsiteX2440" fmla="*/ 1524606 w 2478245"/>
                <a:gd name="connsiteY2440" fmla="*/ 155258 h 1486944"/>
                <a:gd name="connsiteX2441" fmla="*/ 1521749 w 2478245"/>
                <a:gd name="connsiteY2441" fmla="*/ 158115 h 1486944"/>
                <a:gd name="connsiteX2442" fmla="*/ 1524606 w 2478245"/>
                <a:gd name="connsiteY2442" fmla="*/ 161925 h 1486944"/>
                <a:gd name="connsiteX2443" fmla="*/ 1538894 w 2478245"/>
                <a:gd name="connsiteY2443" fmla="*/ 162877 h 1486944"/>
                <a:gd name="connsiteX2444" fmla="*/ 1542704 w 2478245"/>
                <a:gd name="connsiteY2444" fmla="*/ 165735 h 1486944"/>
                <a:gd name="connsiteX2445" fmla="*/ 1551276 w 2478245"/>
                <a:gd name="connsiteY2445" fmla="*/ 170498 h 1486944"/>
                <a:gd name="connsiteX2446" fmla="*/ 1559849 w 2478245"/>
                <a:gd name="connsiteY2446" fmla="*/ 174308 h 1486944"/>
                <a:gd name="connsiteX2447" fmla="*/ 1568421 w 2478245"/>
                <a:gd name="connsiteY2447" fmla="*/ 180975 h 1486944"/>
                <a:gd name="connsiteX2448" fmla="*/ 1569374 w 2478245"/>
                <a:gd name="connsiteY2448" fmla="*/ 183833 h 1486944"/>
                <a:gd name="connsiteX2449" fmla="*/ 1567469 w 2478245"/>
                <a:gd name="connsiteY2449" fmla="*/ 189548 h 1486944"/>
                <a:gd name="connsiteX2450" fmla="*/ 1560801 w 2478245"/>
                <a:gd name="connsiteY2450" fmla="*/ 188595 h 1486944"/>
                <a:gd name="connsiteX2451" fmla="*/ 1570326 w 2478245"/>
                <a:gd name="connsiteY2451" fmla="*/ 200977 h 1486944"/>
                <a:gd name="connsiteX2452" fmla="*/ 1570326 w 2478245"/>
                <a:gd name="connsiteY2452" fmla="*/ 200977 h 1486944"/>
                <a:gd name="connsiteX2453" fmla="*/ 2419956 w 2478245"/>
                <a:gd name="connsiteY2453" fmla="*/ 598170 h 1486944"/>
                <a:gd name="connsiteX2454" fmla="*/ 2429481 w 2478245"/>
                <a:gd name="connsiteY2454" fmla="*/ 603885 h 1486944"/>
                <a:gd name="connsiteX2455" fmla="*/ 2423766 w 2478245"/>
                <a:gd name="connsiteY2455" fmla="*/ 607695 h 1486944"/>
                <a:gd name="connsiteX2456" fmla="*/ 2426624 w 2478245"/>
                <a:gd name="connsiteY2456" fmla="*/ 612458 h 1486944"/>
                <a:gd name="connsiteX2457" fmla="*/ 2441864 w 2478245"/>
                <a:gd name="connsiteY2457" fmla="*/ 611505 h 1486944"/>
                <a:gd name="connsiteX2458" fmla="*/ 2454246 w 2478245"/>
                <a:gd name="connsiteY2458" fmla="*/ 612458 h 1486944"/>
                <a:gd name="connsiteX2459" fmla="*/ 2455199 w 2478245"/>
                <a:gd name="connsiteY2459" fmla="*/ 601980 h 1486944"/>
                <a:gd name="connsiteX2460" fmla="*/ 2465677 w 2478245"/>
                <a:gd name="connsiteY2460" fmla="*/ 592455 h 1486944"/>
                <a:gd name="connsiteX2461" fmla="*/ 2459962 w 2478245"/>
                <a:gd name="connsiteY2461" fmla="*/ 586740 h 1486944"/>
                <a:gd name="connsiteX2462" fmla="*/ 2463771 w 2478245"/>
                <a:gd name="connsiteY2462" fmla="*/ 580073 h 1486944"/>
                <a:gd name="connsiteX2463" fmla="*/ 2459962 w 2478245"/>
                <a:gd name="connsiteY2463" fmla="*/ 567690 h 1486944"/>
                <a:gd name="connsiteX2464" fmla="*/ 2468534 w 2478245"/>
                <a:gd name="connsiteY2464" fmla="*/ 561023 h 1486944"/>
                <a:gd name="connsiteX2465" fmla="*/ 2459962 w 2478245"/>
                <a:gd name="connsiteY2465" fmla="*/ 554355 h 1486944"/>
                <a:gd name="connsiteX2466" fmla="*/ 2466629 w 2478245"/>
                <a:gd name="connsiteY2466" fmla="*/ 543878 h 1486944"/>
                <a:gd name="connsiteX2467" fmla="*/ 2465677 w 2478245"/>
                <a:gd name="connsiteY2467" fmla="*/ 536258 h 1486944"/>
                <a:gd name="connsiteX2468" fmla="*/ 2458056 w 2478245"/>
                <a:gd name="connsiteY2468" fmla="*/ 530543 h 1486944"/>
                <a:gd name="connsiteX2469" fmla="*/ 2452341 w 2478245"/>
                <a:gd name="connsiteY2469" fmla="*/ 534353 h 1486944"/>
                <a:gd name="connsiteX2470" fmla="*/ 2444721 w 2478245"/>
                <a:gd name="connsiteY2470" fmla="*/ 529590 h 1486944"/>
                <a:gd name="connsiteX2471" fmla="*/ 2439959 w 2478245"/>
                <a:gd name="connsiteY2471" fmla="*/ 534353 h 1486944"/>
                <a:gd name="connsiteX2472" fmla="*/ 2443769 w 2478245"/>
                <a:gd name="connsiteY2472" fmla="*/ 546735 h 1486944"/>
                <a:gd name="connsiteX2473" fmla="*/ 2438054 w 2478245"/>
                <a:gd name="connsiteY2473" fmla="*/ 552450 h 1486944"/>
                <a:gd name="connsiteX2474" fmla="*/ 2440912 w 2478245"/>
                <a:gd name="connsiteY2474" fmla="*/ 559118 h 1486944"/>
                <a:gd name="connsiteX2475" fmla="*/ 2439006 w 2478245"/>
                <a:gd name="connsiteY2475" fmla="*/ 565785 h 1486944"/>
                <a:gd name="connsiteX2476" fmla="*/ 2439006 w 2478245"/>
                <a:gd name="connsiteY2476" fmla="*/ 572453 h 1486944"/>
                <a:gd name="connsiteX2477" fmla="*/ 2434244 w 2478245"/>
                <a:gd name="connsiteY2477" fmla="*/ 577215 h 1486944"/>
                <a:gd name="connsiteX2478" fmla="*/ 2434244 w 2478245"/>
                <a:gd name="connsiteY2478" fmla="*/ 581025 h 1486944"/>
                <a:gd name="connsiteX2479" fmla="*/ 2424719 w 2478245"/>
                <a:gd name="connsiteY2479" fmla="*/ 588645 h 1486944"/>
                <a:gd name="connsiteX2480" fmla="*/ 2419956 w 2478245"/>
                <a:gd name="connsiteY2480" fmla="*/ 598170 h 1486944"/>
                <a:gd name="connsiteX2481" fmla="*/ 2419956 w 2478245"/>
                <a:gd name="connsiteY2481" fmla="*/ 598170 h 1486944"/>
                <a:gd name="connsiteX2482" fmla="*/ 2442816 w 2478245"/>
                <a:gd name="connsiteY2482" fmla="*/ 514350 h 1486944"/>
                <a:gd name="connsiteX2483" fmla="*/ 2458056 w 2478245"/>
                <a:gd name="connsiteY2483" fmla="*/ 518160 h 1486944"/>
                <a:gd name="connsiteX2484" fmla="*/ 2460914 w 2478245"/>
                <a:gd name="connsiteY2484" fmla="*/ 524828 h 1486944"/>
                <a:gd name="connsiteX2485" fmla="*/ 2473296 w 2478245"/>
                <a:gd name="connsiteY2485" fmla="*/ 526733 h 1486944"/>
                <a:gd name="connsiteX2486" fmla="*/ 2478059 w 2478245"/>
                <a:gd name="connsiteY2486" fmla="*/ 521017 h 1486944"/>
                <a:gd name="connsiteX2487" fmla="*/ 2472344 w 2478245"/>
                <a:gd name="connsiteY2487" fmla="*/ 516255 h 1486944"/>
                <a:gd name="connsiteX2488" fmla="*/ 2477106 w 2478245"/>
                <a:gd name="connsiteY2488" fmla="*/ 511492 h 1486944"/>
                <a:gd name="connsiteX2489" fmla="*/ 2473296 w 2478245"/>
                <a:gd name="connsiteY2489" fmla="*/ 501967 h 1486944"/>
                <a:gd name="connsiteX2490" fmla="*/ 2467581 w 2478245"/>
                <a:gd name="connsiteY2490" fmla="*/ 497205 h 1486944"/>
                <a:gd name="connsiteX2491" fmla="*/ 2473296 w 2478245"/>
                <a:gd name="connsiteY2491" fmla="*/ 494348 h 1486944"/>
                <a:gd name="connsiteX2492" fmla="*/ 2468534 w 2478245"/>
                <a:gd name="connsiteY2492" fmla="*/ 489585 h 1486944"/>
                <a:gd name="connsiteX2493" fmla="*/ 2467581 w 2478245"/>
                <a:gd name="connsiteY2493" fmla="*/ 481013 h 1486944"/>
                <a:gd name="connsiteX2494" fmla="*/ 2452341 w 2478245"/>
                <a:gd name="connsiteY2494" fmla="*/ 489585 h 1486944"/>
                <a:gd name="connsiteX2495" fmla="*/ 2434244 w 2478245"/>
                <a:gd name="connsiteY2495" fmla="*/ 485775 h 1486944"/>
                <a:gd name="connsiteX2496" fmla="*/ 2431387 w 2478245"/>
                <a:gd name="connsiteY2496" fmla="*/ 489585 h 1486944"/>
                <a:gd name="connsiteX2497" fmla="*/ 2423766 w 2478245"/>
                <a:gd name="connsiteY2497" fmla="*/ 484823 h 1486944"/>
                <a:gd name="connsiteX2498" fmla="*/ 2415194 w 2478245"/>
                <a:gd name="connsiteY2498" fmla="*/ 481965 h 1486944"/>
                <a:gd name="connsiteX2499" fmla="*/ 2410431 w 2478245"/>
                <a:gd name="connsiteY2499" fmla="*/ 478155 h 1486944"/>
                <a:gd name="connsiteX2500" fmla="*/ 2403764 w 2478245"/>
                <a:gd name="connsiteY2500" fmla="*/ 481013 h 1486944"/>
                <a:gd name="connsiteX2501" fmla="*/ 2387571 w 2478245"/>
                <a:gd name="connsiteY2501" fmla="*/ 480060 h 1486944"/>
                <a:gd name="connsiteX2502" fmla="*/ 2395191 w 2478245"/>
                <a:gd name="connsiteY2502" fmla="*/ 484823 h 1486944"/>
                <a:gd name="connsiteX2503" fmla="*/ 2399954 w 2478245"/>
                <a:gd name="connsiteY2503" fmla="*/ 487680 h 1486944"/>
                <a:gd name="connsiteX2504" fmla="*/ 2419956 w 2478245"/>
                <a:gd name="connsiteY2504" fmla="*/ 489585 h 1486944"/>
                <a:gd name="connsiteX2505" fmla="*/ 2423766 w 2478245"/>
                <a:gd name="connsiteY2505" fmla="*/ 493395 h 1486944"/>
                <a:gd name="connsiteX2506" fmla="*/ 2435196 w 2478245"/>
                <a:gd name="connsiteY2506" fmla="*/ 496253 h 1486944"/>
                <a:gd name="connsiteX2507" fmla="*/ 2437102 w 2478245"/>
                <a:gd name="connsiteY2507" fmla="*/ 502920 h 1486944"/>
                <a:gd name="connsiteX2508" fmla="*/ 2442816 w 2478245"/>
                <a:gd name="connsiteY2508" fmla="*/ 510540 h 1486944"/>
                <a:gd name="connsiteX2509" fmla="*/ 2442816 w 2478245"/>
                <a:gd name="connsiteY2509" fmla="*/ 514350 h 1486944"/>
                <a:gd name="connsiteX2510" fmla="*/ 2442816 w 2478245"/>
                <a:gd name="connsiteY2510" fmla="*/ 514350 h 1486944"/>
                <a:gd name="connsiteX2511" fmla="*/ 547341 w 2478245"/>
                <a:gd name="connsiteY2511" fmla="*/ 921068 h 1486944"/>
                <a:gd name="connsiteX2512" fmla="*/ 553056 w 2478245"/>
                <a:gd name="connsiteY2512" fmla="*/ 925830 h 1486944"/>
                <a:gd name="connsiteX2513" fmla="*/ 554961 w 2478245"/>
                <a:gd name="connsiteY2513" fmla="*/ 922972 h 1486944"/>
                <a:gd name="connsiteX2514" fmla="*/ 557819 w 2478245"/>
                <a:gd name="connsiteY2514" fmla="*/ 919163 h 1486944"/>
                <a:gd name="connsiteX2515" fmla="*/ 554961 w 2478245"/>
                <a:gd name="connsiteY2515" fmla="*/ 918210 h 1486944"/>
                <a:gd name="connsiteX2516" fmla="*/ 552104 w 2478245"/>
                <a:gd name="connsiteY2516" fmla="*/ 920115 h 1486944"/>
                <a:gd name="connsiteX2517" fmla="*/ 547341 w 2478245"/>
                <a:gd name="connsiteY2517" fmla="*/ 921068 h 1486944"/>
                <a:gd name="connsiteX2518" fmla="*/ 547341 w 2478245"/>
                <a:gd name="connsiteY2518" fmla="*/ 921068 h 1486944"/>
                <a:gd name="connsiteX2519" fmla="*/ 482571 w 2478245"/>
                <a:gd name="connsiteY2519" fmla="*/ 955358 h 1486944"/>
                <a:gd name="connsiteX2520" fmla="*/ 484476 w 2478245"/>
                <a:gd name="connsiteY2520" fmla="*/ 957263 h 1486944"/>
                <a:gd name="connsiteX2521" fmla="*/ 487334 w 2478245"/>
                <a:gd name="connsiteY2521" fmla="*/ 956310 h 1486944"/>
                <a:gd name="connsiteX2522" fmla="*/ 494001 w 2478245"/>
                <a:gd name="connsiteY2522" fmla="*/ 955358 h 1486944"/>
                <a:gd name="connsiteX2523" fmla="*/ 497811 w 2478245"/>
                <a:gd name="connsiteY2523" fmla="*/ 950595 h 1486944"/>
                <a:gd name="connsiteX2524" fmla="*/ 493049 w 2478245"/>
                <a:gd name="connsiteY2524" fmla="*/ 949643 h 1486944"/>
                <a:gd name="connsiteX2525" fmla="*/ 490191 w 2478245"/>
                <a:gd name="connsiteY2525" fmla="*/ 951547 h 1486944"/>
                <a:gd name="connsiteX2526" fmla="*/ 482571 w 2478245"/>
                <a:gd name="connsiteY2526" fmla="*/ 955358 h 1486944"/>
                <a:gd name="connsiteX2527" fmla="*/ 482571 w 2478245"/>
                <a:gd name="connsiteY2527" fmla="*/ 955358 h 1486944"/>
                <a:gd name="connsiteX2528" fmla="*/ 619731 w 2478245"/>
                <a:gd name="connsiteY2528" fmla="*/ 962025 h 1486944"/>
                <a:gd name="connsiteX2529" fmla="*/ 622589 w 2478245"/>
                <a:gd name="connsiteY2529" fmla="*/ 964883 h 1486944"/>
                <a:gd name="connsiteX2530" fmla="*/ 625446 w 2478245"/>
                <a:gd name="connsiteY2530" fmla="*/ 962025 h 1486944"/>
                <a:gd name="connsiteX2531" fmla="*/ 626399 w 2478245"/>
                <a:gd name="connsiteY2531" fmla="*/ 957263 h 1486944"/>
                <a:gd name="connsiteX2532" fmla="*/ 624494 w 2478245"/>
                <a:gd name="connsiteY2532" fmla="*/ 955358 h 1486944"/>
                <a:gd name="connsiteX2533" fmla="*/ 623541 w 2478245"/>
                <a:gd name="connsiteY2533" fmla="*/ 958215 h 1486944"/>
                <a:gd name="connsiteX2534" fmla="*/ 619731 w 2478245"/>
                <a:gd name="connsiteY2534" fmla="*/ 962025 h 1486944"/>
                <a:gd name="connsiteX2535" fmla="*/ 619731 w 2478245"/>
                <a:gd name="connsiteY2535" fmla="*/ 962025 h 1486944"/>
                <a:gd name="connsiteX2536" fmla="*/ 493049 w 2478245"/>
                <a:gd name="connsiteY2536" fmla="*/ 668655 h 1486944"/>
                <a:gd name="connsiteX2537" fmla="*/ 494954 w 2478245"/>
                <a:gd name="connsiteY2537" fmla="*/ 672465 h 1486944"/>
                <a:gd name="connsiteX2538" fmla="*/ 494954 w 2478245"/>
                <a:gd name="connsiteY2538" fmla="*/ 675323 h 1486944"/>
                <a:gd name="connsiteX2539" fmla="*/ 497811 w 2478245"/>
                <a:gd name="connsiteY2539" fmla="*/ 676275 h 1486944"/>
                <a:gd name="connsiteX2540" fmla="*/ 506384 w 2478245"/>
                <a:gd name="connsiteY2540" fmla="*/ 672465 h 1486944"/>
                <a:gd name="connsiteX2541" fmla="*/ 512099 w 2478245"/>
                <a:gd name="connsiteY2541" fmla="*/ 667703 h 1486944"/>
                <a:gd name="connsiteX2542" fmla="*/ 513051 w 2478245"/>
                <a:gd name="connsiteY2542" fmla="*/ 671513 h 1486944"/>
                <a:gd name="connsiteX2543" fmla="*/ 514956 w 2478245"/>
                <a:gd name="connsiteY2543" fmla="*/ 671513 h 1486944"/>
                <a:gd name="connsiteX2544" fmla="*/ 517814 w 2478245"/>
                <a:gd name="connsiteY2544" fmla="*/ 666750 h 1486944"/>
                <a:gd name="connsiteX2545" fmla="*/ 521624 w 2478245"/>
                <a:gd name="connsiteY2545" fmla="*/ 669608 h 1486944"/>
                <a:gd name="connsiteX2546" fmla="*/ 523529 w 2478245"/>
                <a:gd name="connsiteY2546" fmla="*/ 669608 h 1486944"/>
                <a:gd name="connsiteX2547" fmla="*/ 524481 w 2478245"/>
                <a:gd name="connsiteY2547" fmla="*/ 662940 h 1486944"/>
                <a:gd name="connsiteX2548" fmla="*/ 522576 w 2478245"/>
                <a:gd name="connsiteY2548" fmla="*/ 658178 h 1486944"/>
                <a:gd name="connsiteX2549" fmla="*/ 521624 w 2478245"/>
                <a:gd name="connsiteY2549" fmla="*/ 661988 h 1486944"/>
                <a:gd name="connsiteX2550" fmla="*/ 518766 w 2478245"/>
                <a:gd name="connsiteY2550" fmla="*/ 661035 h 1486944"/>
                <a:gd name="connsiteX2551" fmla="*/ 518766 w 2478245"/>
                <a:gd name="connsiteY2551" fmla="*/ 653415 h 1486944"/>
                <a:gd name="connsiteX2552" fmla="*/ 515909 w 2478245"/>
                <a:gd name="connsiteY2552" fmla="*/ 649605 h 1486944"/>
                <a:gd name="connsiteX2553" fmla="*/ 509241 w 2478245"/>
                <a:gd name="connsiteY2553" fmla="*/ 652463 h 1486944"/>
                <a:gd name="connsiteX2554" fmla="*/ 505431 w 2478245"/>
                <a:gd name="connsiteY2554" fmla="*/ 649605 h 1486944"/>
                <a:gd name="connsiteX2555" fmla="*/ 501621 w 2478245"/>
                <a:gd name="connsiteY2555" fmla="*/ 652463 h 1486944"/>
                <a:gd name="connsiteX2556" fmla="*/ 505431 w 2478245"/>
                <a:gd name="connsiteY2556" fmla="*/ 640080 h 1486944"/>
                <a:gd name="connsiteX2557" fmla="*/ 504479 w 2478245"/>
                <a:gd name="connsiteY2557" fmla="*/ 638175 h 1486944"/>
                <a:gd name="connsiteX2558" fmla="*/ 496859 w 2478245"/>
                <a:gd name="connsiteY2558" fmla="*/ 659130 h 1486944"/>
                <a:gd name="connsiteX2559" fmla="*/ 496859 w 2478245"/>
                <a:gd name="connsiteY2559" fmla="*/ 664845 h 1486944"/>
                <a:gd name="connsiteX2560" fmla="*/ 493049 w 2478245"/>
                <a:gd name="connsiteY2560" fmla="*/ 668655 h 1486944"/>
                <a:gd name="connsiteX2561" fmla="*/ 493049 w 2478245"/>
                <a:gd name="connsiteY2561" fmla="*/ 668655 h 1486944"/>
                <a:gd name="connsiteX2562" fmla="*/ 724506 w 2478245"/>
                <a:gd name="connsiteY2562" fmla="*/ 502920 h 1486944"/>
                <a:gd name="connsiteX2563" fmla="*/ 721649 w 2478245"/>
                <a:gd name="connsiteY2563" fmla="*/ 504825 h 1486944"/>
                <a:gd name="connsiteX2564" fmla="*/ 716886 w 2478245"/>
                <a:gd name="connsiteY2564" fmla="*/ 502920 h 1486944"/>
                <a:gd name="connsiteX2565" fmla="*/ 719744 w 2478245"/>
                <a:gd name="connsiteY2565" fmla="*/ 509588 h 1486944"/>
                <a:gd name="connsiteX2566" fmla="*/ 725459 w 2478245"/>
                <a:gd name="connsiteY2566" fmla="*/ 509588 h 1486944"/>
                <a:gd name="connsiteX2567" fmla="*/ 725459 w 2478245"/>
                <a:gd name="connsiteY2567" fmla="*/ 512445 h 1486944"/>
                <a:gd name="connsiteX2568" fmla="*/ 723554 w 2478245"/>
                <a:gd name="connsiteY2568" fmla="*/ 514350 h 1486944"/>
                <a:gd name="connsiteX2569" fmla="*/ 726411 w 2478245"/>
                <a:gd name="connsiteY2569" fmla="*/ 517208 h 1486944"/>
                <a:gd name="connsiteX2570" fmla="*/ 721649 w 2478245"/>
                <a:gd name="connsiteY2570" fmla="*/ 521017 h 1486944"/>
                <a:gd name="connsiteX2571" fmla="*/ 725459 w 2478245"/>
                <a:gd name="connsiteY2571" fmla="*/ 523875 h 1486944"/>
                <a:gd name="connsiteX2572" fmla="*/ 732126 w 2478245"/>
                <a:gd name="connsiteY2572" fmla="*/ 522923 h 1486944"/>
                <a:gd name="connsiteX2573" fmla="*/ 738794 w 2478245"/>
                <a:gd name="connsiteY2573" fmla="*/ 516255 h 1486944"/>
                <a:gd name="connsiteX2574" fmla="*/ 743556 w 2478245"/>
                <a:gd name="connsiteY2574" fmla="*/ 510540 h 1486944"/>
                <a:gd name="connsiteX2575" fmla="*/ 743556 w 2478245"/>
                <a:gd name="connsiteY2575" fmla="*/ 506730 h 1486944"/>
                <a:gd name="connsiteX2576" fmla="*/ 742604 w 2478245"/>
                <a:gd name="connsiteY2576" fmla="*/ 503873 h 1486944"/>
                <a:gd name="connsiteX2577" fmla="*/ 740699 w 2478245"/>
                <a:gd name="connsiteY2577" fmla="*/ 500063 h 1486944"/>
                <a:gd name="connsiteX2578" fmla="*/ 739746 w 2478245"/>
                <a:gd name="connsiteY2578" fmla="*/ 493395 h 1486944"/>
                <a:gd name="connsiteX2579" fmla="*/ 735936 w 2478245"/>
                <a:gd name="connsiteY2579" fmla="*/ 491490 h 1486944"/>
                <a:gd name="connsiteX2580" fmla="*/ 733079 w 2478245"/>
                <a:gd name="connsiteY2580" fmla="*/ 494348 h 1486944"/>
                <a:gd name="connsiteX2581" fmla="*/ 730221 w 2478245"/>
                <a:gd name="connsiteY2581" fmla="*/ 491490 h 1486944"/>
                <a:gd name="connsiteX2582" fmla="*/ 725459 w 2478245"/>
                <a:gd name="connsiteY2582" fmla="*/ 493395 h 1486944"/>
                <a:gd name="connsiteX2583" fmla="*/ 722601 w 2478245"/>
                <a:gd name="connsiteY2583" fmla="*/ 498158 h 1486944"/>
                <a:gd name="connsiteX2584" fmla="*/ 724506 w 2478245"/>
                <a:gd name="connsiteY2584" fmla="*/ 502920 h 1486944"/>
                <a:gd name="connsiteX2585" fmla="*/ 724506 w 2478245"/>
                <a:gd name="connsiteY2585" fmla="*/ 502920 h 1486944"/>
                <a:gd name="connsiteX2586" fmla="*/ 1767494 w 2478245"/>
                <a:gd name="connsiteY2586" fmla="*/ 538163 h 1486944"/>
                <a:gd name="connsiteX2587" fmla="*/ 1772256 w 2478245"/>
                <a:gd name="connsiteY2587" fmla="*/ 540068 h 1486944"/>
                <a:gd name="connsiteX2588" fmla="*/ 1776066 w 2478245"/>
                <a:gd name="connsiteY2588" fmla="*/ 538163 h 1486944"/>
                <a:gd name="connsiteX2589" fmla="*/ 1782734 w 2478245"/>
                <a:gd name="connsiteY2589" fmla="*/ 541020 h 1486944"/>
                <a:gd name="connsiteX2590" fmla="*/ 1788449 w 2478245"/>
                <a:gd name="connsiteY2590" fmla="*/ 538163 h 1486944"/>
                <a:gd name="connsiteX2591" fmla="*/ 1797974 w 2478245"/>
                <a:gd name="connsiteY2591" fmla="*/ 538163 h 1486944"/>
                <a:gd name="connsiteX2592" fmla="*/ 1803689 w 2478245"/>
                <a:gd name="connsiteY2592" fmla="*/ 532448 h 1486944"/>
                <a:gd name="connsiteX2593" fmla="*/ 1816071 w 2478245"/>
                <a:gd name="connsiteY2593" fmla="*/ 533400 h 1486944"/>
                <a:gd name="connsiteX2594" fmla="*/ 1821786 w 2478245"/>
                <a:gd name="connsiteY2594" fmla="*/ 528638 h 1486944"/>
                <a:gd name="connsiteX2595" fmla="*/ 1828454 w 2478245"/>
                <a:gd name="connsiteY2595" fmla="*/ 527685 h 1486944"/>
                <a:gd name="connsiteX2596" fmla="*/ 1834169 w 2478245"/>
                <a:gd name="connsiteY2596" fmla="*/ 524828 h 1486944"/>
                <a:gd name="connsiteX2597" fmla="*/ 1842741 w 2478245"/>
                <a:gd name="connsiteY2597" fmla="*/ 523875 h 1486944"/>
                <a:gd name="connsiteX2598" fmla="*/ 1837979 w 2478245"/>
                <a:gd name="connsiteY2598" fmla="*/ 516255 h 1486944"/>
                <a:gd name="connsiteX2599" fmla="*/ 1825596 w 2478245"/>
                <a:gd name="connsiteY2599" fmla="*/ 518160 h 1486944"/>
                <a:gd name="connsiteX2600" fmla="*/ 1814166 w 2478245"/>
                <a:gd name="connsiteY2600" fmla="*/ 517208 h 1486944"/>
                <a:gd name="connsiteX2601" fmla="*/ 1809404 w 2478245"/>
                <a:gd name="connsiteY2601" fmla="*/ 519113 h 1486944"/>
                <a:gd name="connsiteX2602" fmla="*/ 1802736 w 2478245"/>
                <a:gd name="connsiteY2602" fmla="*/ 518160 h 1486944"/>
                <a:gd name="connsiteX2603" fmla="*/ 1801784 w 2478245"/>
                <a:gd name="connsiteY2603" fmla="*/ 523875 h 1486944"/>
                <a:gd name="connsiteX2604" fmla="*/ 1794164 w 2478245"/>
                <a:gd name="connsiteY2604" fmla="*/ 527685 h 1486944"/>
                <a:gd name="connsiteX2605" fmla="*/ 1783686 w 2478245"/>
                <a:gd name="connsiteY2605" fmla="*/ 526733 h 1486944"/>
                <a:gd name="connsiteX2606" fmla="*/ 1772256 w 2478245"/>
                <a:gd name="connsiteY2606" fmla="*/ 531495 h 1486944"/>
                <a:gd name="connsiteX2607" fmla="*/ 1767494 w 2478245"/>
                <a:gd name="connsiteY2607" fmla="*/ 538163 h 1486944"/>
                <a:gd name="connsiteX2608" fmla="*/ 1767494 w 2478245"/>
                <a:gd name="connsiteY2608" fmla="*/ 538163 h 1486944"/>
                <a:gd name="connsiteX2609" fmla="*/ 1483649 w 2478245"/>
                <a:gd name="connsiteY2609" fmla="*/ 528638 h 1486944"/>
                <a:gd name="connsiteX2610" fmla="*/ 1488411 w 2478245"/>
                <a:gd name="connsiteY2610" fmla="*/ 531495 h 1486944"/>
                <a:gd name="connsiteX2611" fmla="*/ 1494126 w 2478245"/>
                <a:gd name="connsiteY2611" fmla="*/ 533400 h 1486944"/>
                <a:gd name="connsiteX2612" fmla="*/ 1504604 w 2478245"/>
                <a:gd name="connsiteY2612" fmla="*/ 537210 h 1486944"/>
                <a:gd name="connsiteX2613" fmla="*/ 1508414 w 2478245"/>
                <a:gd name="connsiteY2613" fmla="*/ 531495 h 1486944"/>
                <a:gd name="connsiteX2614" fmla="*/ 1502699 w 2478245"/>
                <a:gd name="connsiteY2614" fmla="*/ 524828 h 1486944"/>
                <a:gd name="connsiteX2615" fmla="*/ 1496031 w 2478245"/>
                <a:gd name="connsiteY2615" fmla="*/ 521017 h 1486944"/>
                <a:gd name="connsiteX2616" fmla="*/ 1486506 w 2478245"/>
                <a:gd name="connsiteY2616" fmla="*/ 516255 h 1486944"/>
                <a:gd name="connsiteX2617" fmla="*/ 1472219 w 2478245"/>
                <a:gd name="connsiteY2617" fmla="*/ 513398 h 1486944"/>
                <a:gd name="connsiteX2618" fmla="*/ 1475076 w 2478245"/>
                <a:gd name="connsiteY2618" fmla="*/ 517208 h 1486944"/>
                <a:gd name="connsiteX2619" fmla="*/ 1474124 w 2478245"/>
                <a:gd name="connsiteY2619" fmla="*/ 519113 h 1486944"/>
                <a:gd name="connsiteX2620" fmla="*/ 1483649 w 2478245"/>
                <a:gd name="connsiteY2620" fmla="*/ 528638 h 1486944"/>
                <a:gd name="connsiteX2621" fmla="*/ 1483649 w 2478245"/>
                <a:gd name="connsiteY2621" fmla="*/ 528638 h 1486944"/>
                <a:gd name="connsiteX2622" fmla="*/ 1556991 w 2478245"/>
                <a:gd name="connsiteY2622" fmla="*/ 231458 h 1486944"/>
                <a:gd name="connsiteX2623" fmla="*/ 1562706 w 2478245"/>
                <a:gd name="connsiteY2623" fmla="*/ 235268 h 1486944"/>
                <a:gd name="connsiteX2624" fmla="*/ 1565564 w 2478245"/>
                <a:gd name="connsiteY2624" fmla="*/ 234315 h 1486944"/>
                <a:gd name="connsiteX2625" fmla="*/ 1566516 w 2478245"/>
                <a:gd name="connsiteY2625" fmla="*/ 229552 h 1486944"/>
                <a:gd name="connsiteX2626" fmla="*/ 1571279 w 2478245"/>
                <a:gd name="connsiteY2626" fmla="*/ 229552 h 1486944"/>
                <a:gd name="connsiteX2627" fmla="*/ 1577946 w 2478245"/>
                <a:gd name="connsiteY2627" fmla="*/ 236220 h 1486944"/>
                <a:gd name="connsiteX2628" fmla="*/ 1580804 w 2478245"/>
                <a:gd name="connsiteY2628" fmla="*/ 238125 h 1486944"/>
                <a:gd name="connsiteX2629" fmla="*/ 1581756 w 2478245"/>
                <a:gd name="connsiteY2629" fmla="*/ 235268 h 1486944"/>
                <a:gd name="connsiteX2630" fmla="*/ 1584614 w 2478245"/>
                <a:gd name="connsiteY2630" fmla="*/ 235268 h 1486944"/>
                <a:gd name="connsiteX2631" fmla="*/ 1586519 w 2478245"/>
                <a:gd name="connsiteY2631" fmla="*/ 234315 h 1486944"/>
                <a:gd name="connsiteX2632" fmla="*/ 1582709 w 2478245"/>
                <a:gd name="connsiteY2632" fmla="*/ 230505 h 1486944"/>
                <a:gd name="connsiteX2633" fmla="*/ 1580804 w 2478245"/>
                <a:gd name="connsiteY2633" fmla="*/ 229552 h 1486944"/>
                <a:gd name="connsiteX2634" fmla="*/ 1577946 w 2478245"/>
                <a:gd name="connsiteY2634" fmla="*/ 226695 h 1486944"/>
                <a:gd name="connsiteX2635" fmla="*/ 1571279 w 2478245"/>
                <a:gd name="connsiteY2635" fmla="*/ 223838 h 1486944"/>
                <a:gd name="connsiteX2636" fmla="*/ 1565564 w 2478245"/>
                <a:gd name="connsiteY2636" fmla="*/ 223838 h 1486944"/>
                <a:gd name="connsiteX2637" fmla="*/ 1562706 w 2478245"/>
                <a:gd name="connsiteY2637" fmla="*/ 226695 h 1486944"/>
                <a:gd name="connsiteX2638" fmla="*/ 1561754 w 2478245"/>
                <a:gd name="connsiteY2638" fmla="*/ 229552 h 1486944"/>
                <a:gd name="connsiteX2639" fmla="*/ 1556991 w 2478245"/>
                <a:gd name="connsiteY2639" fmla="*/ 231458 h 1486944"/>
                <a:gd name="connsiteX2640" fmla="*/ 1556991 w 2478245"/>
                <a:gd name="connsiteY2640" fmla="*/ 231458 h 1486944"/>
                <a:gd name="connsiteX2641" fmla="*/ 1590329 w 2478245"/>
                <a:gd name="connsiteY2641" fmla="*/ 306705 h 1486944"/>
                <a:gd name="connsiteX2642" fmla="*/ 1596996 w 2478245"/>
                <a:gd name="connsiteY2642" fmla="*/ 309563 h 1486944"/>
                <a:gd name="connsiteX2643" fmla="*/ 1602711 w 2478245"/>
                <a:gd name="connsiteY2643" fmla="*/ 309563 h 1486944"/>
                <a:gd name="connsiteX2644" fmla="*/ 1612236 w 2478245"/>
                <a:gd name="connsiteY2644" fmla="*/ 311467 h 1486944"/>
                <a:gd name="connsiteX2645" fmla="*/ 1611284 w 2478245"/>
                <a:gd name="connsiteY2645" fmla="*/ 306705 h 1486944"/>
                <a:gd name="connsiteX2646" fmla="*/ 1606521 w 2478245"/>
                <a:gd name="connsiteY2646" fmla="*/ 301942 h 1486944"/>
                <a:gd name="connsiteX2647" fmla="*/ 1600806 w 2478245"/>
                <a:gd name="connsiteY2647" fmla="*/ 300038 h 1486944"/>
                <a:gd name="connsiteX2648" fmla="*/ 1597949 w 2478245"/>
                <a:gd name="connsiteY2648" fmla="*/ 298133 h 1486944"/>
                <a:gd name="connsiteX2649" fmla="*/ 1594139 w 2478245"/>
                <a:gd name="connsiteY2649" fmla="*/ 294323 h 1486944"/>
                <a:gd name="connsiteX2650" fmla="*/ 1589376 w 2478245"/>
                <a:gd name="connsiteY2650" fmla="*/ 290513 h 1486944"/>
                <a:gd name="connsiteX2651" fmla="*/ 1585566 w 2478245"/>
                <a:gd name="connsiteY2651" fmla="*/ 290513 h 1486944"/>
                <a:gd name="connsiteX2652" fmla="*/ 1583661 w 2478245"/>
                <a:gd name="connsiteY2652" fmla="*/ 293370 h 1486944"/>
                <a:gd name="connsiteX2653" fmla="*/ 1586519 w 2478245"/>
                <a:gd name="connsiteY2653" fmla="*/ 297180 h 1486944"/>
                <a:gd name="connsiteX2654" fmla="*/ 1587471 w 2478245"/>
                <a:gd name="connsiteY2654" fmla="*/ 300990 h 1486944"/>
                <a:gd name="connsiteX2655" fmla="*/ 1590329 w 2478245"/>
                <a:gd name="connsiteY2655" fmla="*/ 306705 h 1486944"/>
                <a:gd name="connsiteX2656" fmla="*/ 1590329 w 2478245"/>
                <a:gd name="connsiteY2656" fmla="*/ 306705 h 1486944"/>
                <a:gd name="connsiteX2657" fmla="*/ 1641764 w 2478245"/>
                <a:gd name="connsiteY2657" fmla="*/ 330517 h 1486944"/>
                <a:gd name="connsiteX2658" fmla="*/ 1644621 w 2478245"/>
                <a:gd name="connsiteY2658" fmla="*/ 334328 h 1486944"/>
                <a:gd name="connsiteX2659" fmla="*/ 1651289 w 2478245"/>
                <a:gd name="connsiteY2659" fmla="*/ 337185 h 1486944"/>
                <a:gd name="connsiteX2660" fmla="*/ 1654146 w 2478245"/>
                <a:gd name="connsiteY2660" fmla="*/ 339090 h 1486944"/>
                <a:gd name="connsiteX2661" fmla="*/ 1655099 w 2478245"/>
                <a:gd name="connsiteY2661" fmla="*/ 341948 h 1486944"/>
                <a:gd name="connsiteX2662" fmla="*/ 1659861 w 2478245"/>
                <a:gd name="connsiteY2662" fmla="*/ 344805 h 1486944"/>
                <a:gd name="connsiteX2663" fmla="*/ 1659861 w 2478245"/>
                <a:gd name="connsiteY2663" fmla="*/ 346710 h 1486944"/>
                <a:gd name="connsiteX2664" fmla="*/ 1659861 w 2478245"/>
                <a:gd name="connsiteY2664" fmla="*/ 349567 h 1486944"/>
                <a:gd name="connsiteX2665" fmla="*/ 1666529 w 2478245"/>
                <a:gd name="connsiteY2665" fmla="*/ 351473 h 1486944"/>
                <a:gd name="connsiteX2666" fmla="*/ 1672244 w 2478245"/>
                <a:gd name="connsiteY2666" fmla="*/ 354330 h 1486944"/>
                <a:gd name="connsiteX2667" fmla="*/ 1676054 w 2478245"/>
                <a:gd name="connsiteY2667" fmla="*/ 352425 h 1486944"/>
                <a:gd name="connsiteX2668" fmla="*/ 1682721 w 2478245"/>
                <a:gd name="connsiteY2668" fmla="*/ 354330 h 1486944"/>
                <a:gd name="connsiteX2669" fmla="*/ 1696056 w 2478245"/>
                <a:gd name="connsiteY2669" fmla="*/ 354330 h 1486944"/>
                <a:gd name="connsiteX2670" fmla="*/ 1697961 w 2478245"/>
                <a:gd name="connsiteY2670" fmla="*/ 351473 h 1486944"/>
                <a:gd name="connsiteX2671" fmla="*/ 1700819 w 2478245"/>
                <a:gd name="connsiteY2671" fmla="*/ 351473 h 1486944"/>
                <a:gd name="connsiteX2672" fmla="*/ 1703676 w 2478245"/>
                <a:gd name="connsiteY2672" fmla="*/ 352425 h 1486944"/>
                <a:gd name="connsiteX2673" fmla="*/ 1712249 w 2478245"/>
                <a:gd name="connsiteY2673" fmla="*/ 353378 h 1486944"/>
                <a:gd name="connsiteX2674" fmla="*/ 1712249 w 2478245"/>
                <a:gd name="connsiteY2674" fmla="*/ 351473 h 1486944"/>
                <a:gd name="connsiteX2675" fmla="*/ 1703676 w 2478245"/>
                <a:gd name="connsiteY2675" fmla="*/ 349567 h 1486944"/>
                <a:gd name="connsiteX2676" fmla="*/ 1697009 w 2478245"/>
                <a:gd name="connsiteY2676" fmla="*/ 347663 h 1486944"/>
                <a:gd name="connsiteX2677" fmla="*/ 1687484 w 2478245"/>
                <a:gd name="connsiteY2677" fmla="*/ 351473 h 1486944"/>
                <a:gd name="connsiteX2678" fmla="*/ 1676054 w 2478245"/>
                <a:gd name="connsiteY2678" fmla="*/ 346710 h 1486944"/>
                <a:gd name="connsiteX2679" fmla="*/ 1667481 w 2478245"/>
                <a:gd name="connsiteY2679" fmla="*/ 337185 h 1486944"/>
                <a:gd name="connsiteX2680" fmla="*/ 1663671 w 2478245"/>
                <a:gd name="connsiteY2680" fmla="*/ 331470 h 1486944"/>
                <a:gd name="connsiteX2681" fmla="*/ 1653194 w 2478245"/>
                <a:gd name="connsiteY2681" fmla="*/ 325755 h 1486944"/>
                <a:gd name="connsiteX2682" fmla="*/ 1648431 w 2478245"/>
                <a:gd name="connsiteY2682" fmla="*/ 328613 h 1486944"/>
                <a:gd name="connsiteX2683" fmla="*/ 1641764 w 2478245"/>
                <a:gd name="connsiteY2683" fmla="*/ 328613 h 1486944"/>
                <a:gd name="connsiteX2684" fmla="*/ 1641764 w 2478245"/>
                <a:gd name="connsiteY2684" fmla="*/ 330517 h 1486944"/>
                <a:gd name="connsiteX2685" fmla="*/ 1641764 w 2478245"/>
                <a:gd name="connsiteY2685" fmla="*/ 330517 h 1486944"/>
                <a:gd name="connsiteX2686" fmla="*/ 1747491 w 2478245"/>
                <a:gd name="connsiteY2686" fmla="*/ 378142 h 1486944"/>
                <a:gd name="connsiteX2687" fmla="*/ 1746539 w 2478245"/>
                <a:gd name="connsiteY2687" fmla="*/ 381000 h 1486944"/>
                <a:gd name="connsiteX2688" fmla="*/ 1745586 w 2478245"/>
                <a:gd name="connsiteY2688" fmla="*/ 382905 h 1486944"/>
                <a:gd name="connsiteX2689" fmla="*/ 1745586 w 2478245"/>
                <a:gd name="connsiteY2689" fmla="*/ 384810 h 1486944"/>
                <a:gd name="connsiteX2690" fmla="*/ 1750349 w 2478245"/>
                <a:gd name="connsiteY2690" fmla="*/ 388620 h 1486944"/>
                <a:gd name="connsiteX2691" fmla="*/ 1754159 w 2478245"/>
                <a:gd name="connsiteY2691" fmla="*/ 392430 h 1486944"/>
                <a:gd name="connsiteX2692" fmla="*/ 1755111 w 2478245"/>
                <a:gd name="connsiteY2692" fmla="*/ 391478 h 1486944"/>
                <a:gd name="connsiteX2693" fmla="*/ 1755111 w 2478245"/>
                <a:gd name="connsiteY2693" fmla="*/ 387667 h 1486944"/>
                <a:gd name="connsiteX2694" fmla="*/ 1758921 w 2478245"/>
                <a:gd name="connsiteY2694" fmla="*/ 385763 h 1486944"/>
                <a:gd name="connsiteX2695" fmla="*/ 1757969 w 2478245"/>
                <a:gd name="connsiteY2695" fmla="*/ 383858 h 1486944"/>
                <a:gd name="connsiteX2696" fmla="*/ 1759874 w 2478245"/>
                <a:gd name="connsiteY2696" fmla="*/ 381953 h 1486944"/>
                <a:gd name="connsiteX2697" fmla="*/ 1766541 w 2478245"/>
                <a:gd name="connsiteY2697" fmla="*/ 387667 h 1486944"/>
                <a:gd name="connsiteX2698" fmla="*/ 1770351 w 2478245"/>
                <a:gd name="connsiteY2698" fmla="*/ 390525 h 1486944"/>
                <a:gd name="connsiteX2699" fmla="*/ 1782734 w 2478245"/>
                <a:gd name="connsiteY2699" fmla="*/ 389573 h 1486944"/>
                <a:gd name="connsiteX2700" fmla="*/ 1786544 w 2478245"/>
                <a:gd name="connsiteY2700" fmla="*/ 385763 h 1486944"/>
                <a:gd name="connsiteX2701" fmla="*/ 1777019 w 2478245"/>
                <a:gd name="connsiteY2701" fmla="*/ 382905 h 1486944"/>
                <a:gd name="connsiteX2702" fmla="*/ 1772256 w 2478245"/>
                <a:gd name="connsiteY2702" fmla="*/ 378142 h 1486944"/>
                <a:gd name="connsiteX2703" fmla="*/ 1777019 w 2478245"/>
                <a:gd name="connsiteY2703" fmla="*/ 378142 h 1486944"/>
                <a:gd name="connsiteX2704" fmla="*/ 1783686 w 2478245"/>
                <a:gd name="connsiteY2704" fmla="*/ 381000 h 1486944"/>
                <a:gd name="connsiteX2705" fmla="*/ 1785591 w 2478245"/>
                <a:gd name="connsiteY2705" fmla="*/ 381000 h 1486944"/>
                <a:gd name="connsiteX2706" fmla="*/ 1777971 w 2478245"/>
                <a:gd name="connsiteY2706" fmla="*/ 375285 h 1486944"/>
                <a:gd name="connsiteX2707" fmla="*/ 1770351 w 2478245"/>
                <a:gd name="connsiteY2707" fmla="*/ 369570 h 1486944"/>
                <a:gd name="connsiteX2708" fmla="*/ 1765589 w 2478245"/>
                <a:gd name="connsiteY2708" fmla="*/ 368617 h 1486944"/>
                <a:gd name="connsiteX2709" fmla="*/ 1759874 w 2478245"/>
                <a:gd name="connsiteY2709" fmla="*/ 365760 h 1486944"/>
                <a:gd name="connsiteX2710" fmla="*/ 1756064 w 2478245"/>
                <a:gd name="connsiteY2710" fmla="*/ 366713 h 1486944"/>
                <a:gd name="connsiteX2711" fmla="*/ 1751301 w 2478245"/>
                <a:gd name="connsiteY2711" fmla="*/ 365760 h 1486944"/>
                <a:gd name="connsiteX2712" fmla="*/ 1750349 w 2478245"/>
                <a:gd name="connsiteY2712" fmla="*/ 367665 h 1486944"/>
                <a:gd name="connsiteX2713" fmla="*/ 1753206 w 2478245"/>
                <a:gd name="connsiteY2713" fmla="*/ 371475 h 1486944"/>
                <a:gd name="connsiteX2714" fmla="*/ 1751301 w 2478245"/>
                <a:gd name="connsiteY2714" fmla="*/ 373380 h 1486944"/>
                <a:gd name="connsiteX2715" fmla="*/ 1754159 w 2478245"/>
                <a:gd name="connsiteY2715" fmla="*/ 377190 h 1486944"/>
                <a:gd name="connsiteX2716" fmla="*/ 1753206 w 2478245"/>
                <a:gd name="connsiteY2716" fmla="*/ 379095 h 1486944"/>
                <a:gd name="connsiteX2717" fmla="*/ 1748444 w 2478245"/>
                <a:gd name="connsiteY2717" fmla="*/ 378142 h 1486944"/>
                <a:gd name="connsiteX2718" fmla="*/ 1747491 w 2478245"/>
                <a:gd name="connsiteY2718" fmla="*/ 378142 h 1486944"/>
                <a:gd name="connsiteX2719" fmla="*/ 1747491 w 2478245"/>
                <a:gd name="connsiteY2719" fmla="*/ 378142 h 1486944"/>
                <a:gd name="connsiteX2720" fmla="*/ 1797021 w 2478245"/>
                <a:gd name="connsiteY2720" fmla="*/ 429578 h 1486944"/>
                <a:gd name="connsiteX2721" fmla="*/ 1797021 w 2478245"/>
                <a:gd name="connsiteY2721" fmla="*/ 431483 h 1486944"/>
                <a:gd name="connsiteX2722" fmla="*/ 1799879 w 2478245"/>
                <a:gd name="connsiteY2722" fmla="*/ 434340 h 1486944"/>
                <a:gd name="connsiteX2723" fmla="*/ 1795116 w 2478245"/>
                <a:gd name="connsiteY2723" fmla="*/ 437198 h 1486944"/>
                <a:gd name="connsiteX2724" fmla="*/ 1794164 w 2478245"/>
                <a:gd name="connsiteY2724" fmla="*/ 439103 h 1486944"/>
                <a:gd name="connsiteX2725" fmla="*/ 1797021 w 2478245"/>
                <a:gd name="connsiteY2725" fmla="*/ 441960 h 1486944"/>
                <a:gd name="connsiteX2726" fmla="*/ 1813214 w 2478245"/>
                <a:gd name="connsiteY2726" fmla="*/ 454342 h 1486944"/>
                <a:gd name="connsiteX2727" fmla="*/ 1819881 w 2478245"/>
                <a:gd name="connsiteY2727" fmla="*/ 461010 h 1486944"/>
                <a:gd name="connsiteX2728" fmla="*/ 1824644 w 2478245"/>
                <a:gd name="connsiteY2728" fmla="*/ 467678 h 1486944"/>
                <a:gd name="connsiteX2729" fmla="*/ 1837027 w 2478245"/>
                <a:gd name="connsiteY2729" fmla="*/ 471488 h 1486944"/>
                <a:gd name="connsiteX2730" fmla="*/ 1845599 w 2478245"/>
                <a:gd name="connsiteY2730" fmla="*/ 480060 h 1486944"/>
                <a:gd name="connsiteX2731" fmla="*/ 1853219 w 2478245"/>
                <a:gd name="connsiteY2731" fmla="*/ 481965 h 1486944"/>
                <a:gd name="connsiteX2732" fmla="*/ 1853219 w 2478245"/>
                <a:gd name="connsiteY2732" fmla="*/ 478155 h 1486944"/>
                <a:gd name="connsiteX2733" fmla="*/ 1841789 w 2478245"/>
                <a:gd name="connsiteY2733" fmla="*/ 469583 h 1486944"/>
                <a:gd name="connsiteX2734" fmla="*/ 1829406 w 2478245"/>
                <a:gd name="connsiteY2734" fmla="*/ 459105 h 1486944"/>
                <a:gd name="connsiteX2735" fmla="*/ 1833216 w 2478245"/>
                <a:gd name="connsiteY2735" fmla="*/ 459105 h 1486944"/>
                <a:gd name="connsiteX2736" fmla="*/ 1840836 w 2478245"/>
                <a:gd name="connsiteY2736" fmla="*/ 462915 h 1486944"/>
                <a:gd name="connsiteX2737" fmla="*/ 1848456 w 2478245"/>
                <a:gd name="connsiteY2737" fmla="*/ 464820 h 1486944"/>
                <a:gd name="connsiteX2738" fmla="*/ 1855124 w 2478245"/>
                <a:gd name="connsiteY2738" fmla="*/ 470535 h 1486944"/>
                <a:gd name="connsiteX2739" fmla="*/ 1857981 w 2478245"/>
                <a:gd name="connsiteY2739" fmla="*/ 466725 h 1486944"/>
                <a:gd name="connsiteX2740" fmla="*/ 1858934 w 2478245"/>
                <a:gd name="connsiteY2740" fmla="*/ 461010 h 1486944"/>
                <a:gd name="connsiteX2741" fmla="*/ 1852266 w 2478245"/>
                <a:gd name="connsiteY2741" fmla="*/ 462915 h 1486944"/>
                <a:gd name="connsiteX2742" fmla="*/ 1837979 w 2478245"/>
                <a:gd name="connsiteY2742" fmla="*/ 454342 h 1486944"/>
                <a:gd name="connsiteX2743" fmla="*/ 1832264 w 2478245"/>
                <a:gd name="connsiteY2743" fmla="*/ 454342 h 1486944"/>
                <a:gd name="connsiteX2744" fmla="*/ 1827502 w 2478245"/>
                <a:gd name="connsiteY2744" fmla="*/ 452438 h 1486944"/>
                <a:gd name="connsiteX2745" fmla="*/ 1830359 w 2478245"/>
                <a:gd name="connsiteY2745" fmla="*/ 449580 h 1486944"/>
                <a:gd name="connsiteX2746" fmla="*/ 1833216 w 2478245"/>
                <a:gd name="connsiteY2746" fmla="*/ 443865 h 1486944"/>
                <a:gd name="connsiteX2747" fmla="*/ 1831311 w 2478245"/>
                <a:gd name="connsiteY2747" fmla="*/ 438150 h 1486944"/>
                <a:gd name="connsiteX2748" fmla="*/ 1827502 w 2478245"/>
                <a:gd name="connsiteY2748" fmla="*/ 441008 h 1486944"/>
                <a:gd name="connsiteX2749" fmla="*/ 1823691 w 2478245"/>
                <a:gd name="connsiteY2749" fmla="*/ 443865 h 1486944"/>
                <a:gd name="connsiteX2750" fmla="*/ 1820834 w 2478245"/>
                <a:gd name="connsiteY2750" fmla="*/ 448628 h 1486944"/>
                <a:gd name="connsiteX2751" fmla="*/ 1810356 w 2478245"/>
                <a:gd name="connsiteY2751" fmla="*/ 448628 h 1486944"/>
                <a:gd name="connsiteX2752" fmla="*/ 1803689 w 2478245"/>
                <a:gd name="connsiteY2752" fmla="*/ 441960 h 1486944"/>
                <a:gd name="connsiteX2753" fmla="*/ 1805594 w 2478245"/>
                <a:gd name="connsiteY2753" fmla="*/ 437198 h 1486944"/>
                <a:gd name="connsiteX2754" fmla="*/ 1812261 w 2478245"/>
                <a:gd name="connsiteY2754" fmla="*/ 433388 h 1486944"/>
                <a:gd name="connsiteX2755" fmla="*/ 1821786 w 2478245"/>
                <a:gd name="connsiteY2755" fmla="*/ 430530 h 1486944"/>
                <a:gd name="connsiteX2756" fmla="*/ 1825596 w 2478245"/>
                <a:gd name="connsiteY2756" fmla="*/ 428625 h 1486944"/>
                <a:gd name="connsiteX2757" fmla="*/ 1825596 w 2478245"/>
                <a:gd name="connsiteY2757" fmla="*/ 423863 h 1486944"/>
                <a:gd name="connsiteX2758" fmla="*/ 1819881 w 2478245"/>
                <a:gd name="connsiteY2758" fmla="*/ 417195 h 1486944"/>
                <a:gd name="connsiteX2759" fmla="*/ 1817977 w 2478245"/>
                <a:gd name="connsiteY2759" fmla="*/ 423863 h 1486944"/>
                <a:gd name="connsiteX2760" fmla="*/ 1811309 w 2478245"/>
                <a:gd name="connsiteY2760" fmla="*/ 426720 h 1486944"/>
                <a:gd name="connsiteX2761" fmla="*/ 1806546 w 2478245"/>
                <a:gd name="connsiteY2761" fmla="*/ 429578 h 1486944"/>
                <a:gd name="connsiteX2762" fmla="*/ 1799879 w 2478245"/>
                <a:gd name="connsiteY2762" fmla="*/ 429578 h 1486944"/>
                <a:gd name="connsiteX2763" fmla="*/ 1797021 w 2478245"/>
                <a:gd name="connsiteY2763" fmla="*/ 429578 h 1486944"/>
                <a:gd name="connsiteX2764" fmla="*/ 1797021 w 2478245"/>
                <a:gd name="connsiteY2764" fmla="*/ 429578 h 1486944"/>
                <a:gd name="connsiteX2765" fmla="*/ 1837979 w 2478245"/>
                <a:gd name="connsiteY2765" fmla="*/ 411480 h 1486944"/>
                <a:gd name="connsiteX2766" fmla="*/ 1845599 w 2478245"/>
                <a:gd name="connsiteY2766" fmla="*/ 413385 h 1486944"/>
                <a:gd name="connsiteX2767" fmla="*/ 1852266 w 2478245"/>
                <a:gd name="connsiteY2767" fmla="*/ 416242 h 1486944"/>
                <a:gd name="connsiteX2768" fmla="*/ 1857029 w 2478245"/>
                <a:gd name="connsiteY2768" fmla="*/ 419100 h 1486944"/>
                <a:gd name="connsiteX2769" fmla="*/ 1861791 w 2478245"/>
                <a:gd name="connsiteY2769" fmla="*/ 419100 h 1486944"/>
                <a:gd name="connsiteX2770" fmla="*/ 1855124 w 2478245"/>
                <a:gd name="connsiteY2770" fmla="*/ 414338 h 1486944"/>
                <a:gd name="connsiteX2771" fmla="*/ 1854171 w 2478245"/>
                <a:gd name="connsiteY2771" fmla="*/ 412433 h 1486944"/>
                <a:gd name="connsiteX2772" fmla="*/ 1857981 w 2478245"/>
                <a:gd name="connsiteY2772" fmla="*/ 410528 h 1486944"/>
                <a:gd name="connsiteX2773" fmla="*/ 1857981 w 2478245"/>
                <a:gd name="connsiteY2773" fmla="*/ 408623 h 1486944"/>
                <a:gd name="connsiteX2774" fmla="*/ 1850361 w 2478245"/>
                <a:gd name="connsiteY2774" fmla="*/ 408623 h 1486944"/>
                <a:gd name="connsiteX2775" fmla="*/ 1845599 w 2478245"/>
                <a:gd name="connsiteY2775" fmla="*/ 403860 h 1486944"/>
                <a:gd name="connsiteX2776" fmla="*/ 1840836 w 2478245"/>
                <a:gd name="connsiteY2776" fmla="*/ 407670 h 1486944"/>
                <a:gd name="connsiteX2777" fmla="*/ 1837027 w 2478245"/>
                <a:gd name="connsiteY2777" fmla="*/ 402908 h 1486944"/>
                <a:gd name="connsiteX2778" fmla="*/ 1833216 w 2478245"/>
                <a:gd name="connsiteY2778" fmla="*/ 401955 h 1486944"/>
                <a:gd name="connsiteX2779" fmla="*/ 1835121 w 2478245"/>
                <a:gd name="connsiteY2779" fmla="*/ 406717 h 1486944"/>
                <a:gd name="connsiteX2780" fmla="*/ 1837979 w 2478245"/>
                <a:gd name="connsiteY2780" fmla="*/ 411480 h 1486944"/>
                <a:gd name="connsiteX2781" fmla="*/ 1837979 w 2478245"/>
                <a:gd name="connsiteY2781" fmla="*/ 411480 h 1486944"/>
                <a:gd name="connsiteX2782" fmla="*/ 1883699 w 2478245"/>
                <a:gd name="connsiteY2782" fmla="*/ 432435 h 1486944"/>
                <a:gd name="connsiteX2783" fmla="*/ 1884652 w 2478245"/>
                <a:gd name="connsiteY2783" fmla="*/ 438150 h 1486944"/>
                <a:gd name="connsiteX2784" fmla="*/ 1887509 w 2478245"/>
                <a:gd name="connsiteY2784" fmla="*/ 437198 h 1486944"/>
                <a:gd name="connsiteX2785" fmla="*/ 1890366 w 2478245"/>
                <a:gd name="connsiteY2785" fmla="*/ 434340 h 1486944"/>
                <a:gd name="connsiteX2786" fmla="*/ 1896081 w 2478245"/>
                <a:gd name="connsiteY2786" fmla="*/ 433388 h 1486944"/>
                <a:gd name="connsiteX2787" fmla="*/ 1899891 w 2478245"/>
                <a:gd name="connsiteY2787" fmla="*/ 431483 h 1486944"/>
                <a:gd name="connsiteX2788" fmla="*/ 1905606 w 2478245"/>
                <a:gd name="connsiteY2788" fmla="*/ 431483 h 1486944"/>
                <a:gd name="connsiteX2789" fmla="*/ 1908464 w 2478245"/>
                <a:gd name="connsiteY2789" fmla="*/ 429578 h 1486944"/>
                <a:gd name="connsiteX2790" fmla="*/ 1904654 w 2478245"/>
                <a:gd name="connsiteY2790" fmla="*/ 427673 h 1486944"/>
                <a:gd name="connsiteX2791" fmla="*/ 1897986 w 2478245"/>
                <a:gd name="connsiteY2791" fmla="*/ 427673 h 1486944"/>
                <a:gd name="connsiteX2792" fmla="*/ 1893224 w 2478245"/>
                <a:gd name="connsiteY2792" fmla="*/ 427673 h 1486944"/>
                <a:gd name="connsiteX2793" fmla="*/ 1887509 w 2478245"/>
                <a:gd name="connsiteY2793" fmla="*/ 429578 h 1486944"/>
                <a:gd name="connsiteX2794" fmla="*/ 1883699 w 2478245"/>
                <a:gd name="connsiteY2794" fmla="*/ 432435 h 1486944"/>
                <a:gd name="connsiteX2795" fmla="*/ 1883699 w 2478245"/>
                <a:gd name="connsiteY2795" fmla="*/ 432435 h 1486944"/>
                <a:gd name="connsiteX2796" fmla="*/ 1700819 w 2478245"/>
                <a:gd name="connsiteY2796" fmla="*/ 376238 h 1486944"/>
                <a:gd name="connsiteX2797" fmla="*/ 1700819 w 2478245"/>
                <a:gd name="connsiteY2797" fmla="*/ 376238 h 1486944"/>
                <a:gd name="connsiteX2798" fmla="*/ 1702724 w 2478245"/>
                <a:gd name="connsiteY2798" fmla="*/ 381000 h 1486944"/>
                <a:gd name="connsiteX2799" fmla="*/ 1702724 w 2478245"/>
                <a:gd name="connsiteY2799" fmla="*/ 385763 h 1486944"/>
                <a:gd name="connsiteX2800" fmla="*/ 1705581 w 2478245"/>
                <a:gd name="connsiteY2800" fmla="*/ 387667 h 1486944"/>
                <a:gd name="connsiteX2801" fmla="*/ 1705581 w 2478245"/>
                <a:gd name="connsiteY2801" fmla="*/ 390525 h 1486944"/>
                <a:gd name="connsiteX2802" fmla="*/ 1709391 w 2478245"/>
                <a:gd name="connsiteY2802" fmla="*/ 396240 h 1486944"/>
                <a:gd name="connsiteX2803" fmla="*/ 1708439 w 2478245"/>
                <a:gd name="connsiteY2803" fmla="*/ 386715 h 1486944"/>
                <a:gd name="connsiteX2804" fmla="*/ 1704629 w 2478245"/>
                <a:gd name="connsiteY2804" fmla="*/ 379095 h 1486944"/>
                <a:gd name="connsiteX2805" fmla="*/ 1700819 w 2478245"/>
                <a:gd name="connsiteY2805" fmla="*/ 376238 h 1486944"/>
                <a:gd name="connsiteX2806" fmla="*/ 1700819 w 2478245"/>
                <a:gd name="connsiteY2806" fmla="*/ 376238 h 1486944"/>
                <a:gd name="connsiteX2807" fmla="*/ 1711296 w 2478245"/>
                <a:gd name="connsiteY2807" fmla="*/ 362903 h 1486944"/>
                <a:gd name="connsiteX2808" fmla="*/ 1711296 w 2478245"/>
                <a:gd name="connsiteY2808" fmla="*/ 365760 h 1486944"/>
                <a:gd name="connsiteX2809" fmla="*/ 1716059 w 2478245"/>
                <a:gd name="connsiteY2809" fmla="*/ 366713 h 1486944"/>
                <a:gd name="connsiteX2810" fmla="*/ 1720821 w 2478245"/>
                <a:gd name="connsiteY2810" fmla="*/ 370523 h 1486944"/>
                <a:gd name="connsiteX2811" fmla="*/ 1722726 w 2478245"/>
                <a:gd name="connsiteY2811" fmla="*/ 370523 h 1486944"/>
                <a:gd name="connsiteX2812" fmla="*/ 1723679 w 2478245"/>
                <a:gd name="connsiteY2812" fmla="*/ 367665 h 1486944"/>
                <a:gd name="connsiteX2813" fmla="*/ 1723679 w 2478245"/>
                <a:gd name="connsiteY2813" fmla="*/ 362903 h 1486944"/>
                <a:gd name="connsiteX2814" fmla="*/ 1719869 w 2478245"/>
                <a:gd name="connsiteY2814" fmla="*/ 361950 h 1486944"/>
                <a:gd name="connsiteX2815" fmla="*/ 1717011 w 2478245"/>
                <a:gd name="connsiteY2815" fmla="*/ 363855 h 1486944"/>
                <a:gd name="connsiteX2816" fmla="*/ 1711296 w 2478245"/>
                <a:gd name="connsiteY2816" fmla="*/ 362903 h 1486944"/>
                <a:gd name="connsiteX2817" fmla="*/ 1711296 w 2478245"/>
                <a:gd name="connsiteY2817" fmla="*/ 362903 h 1486944"/>
                <a:gd name="connsiteX2818" fmla="*/ 1718916 w 2478245"/>
                <a:gd name="connsiteY2818" fmla="*/ 351473 h 1486944"/>
                <a:gd name="connsiteX2819" fmla="*/ 1725584 w 2478245"/>
                <a:gd name="connsiteY2819" fmla="*/ 352425 h 1486944"/>
                <a:gd name="connsiteX2820" fmla="*/ 1733204 w 2478245"/>
                <a:gd name="connsiteY2820" fmla="*/ 356235 h 1486944"/>
                <a:gd name="connsiteX2821" fmla="*/ 1736061 w 2478245"/>
                <a:gd name="connsiteY2821" fmla="*/ 355283 h 1486944"/>
                <a:gd name="connsiteX2822" fmla="*/ 1732251 w 2478245"/>
                <a:gd name="connsiteY2822" fmla="*/ 351473 h 1486944"/>
                <a:gd name="connsiteX2823" fmla="*/ 1730346 w 2478245"/>
                <a:gd name="connsiteY2823" fmla="*/ 351473 h 1486944"/>
                <a:gd name="connsiteX2824" fmla="*/ 1728441 w 2478245"/>
                <a:gd name="connsiteY2824" fmla="*/ 350520 h 1486944"/>
                <a:gd name="connsiteX2825" fmla="*/ 1724631 w 2478245"/>
                <a:gd name="connsiteY2825" fmla="*/ 348615 h 1486944"/>
                <a:gd name="connsiteX2826" fmla="*/ 1718916 w 2478245"/>
                <a:gd name="connsiteY2826" fmla="*/ 351473 h 1486944"/>
                <a:gd name="connsiteX2827" fmla="*/ 1718916 w 2478245"/>
                <a:gd name="connsiteY2827" fmla="*/ 351473 h 1486944"/>
                <a:gd name="connsiteX2828" fmla="*/ 1689389 w 2478245"/>
                <a:gd name="connsiteY2828" fmla="*/ 360998 h 1486944"/>
                <a:gd name="connsiteX2829" fmla="*/ 1694151 w 2478245"/>
                <a:gd name="connsiteY2829" fmla="*/ 362903 h 1486944"/>
                <a:gd name="connsiteX2830" fmla="*/ 1697009 w 2478245"/>
                <a:gd name="connsiteY2830" fmla="*/ 364808 h 1486944"/>
                <a:gd name="connsiteX2831" fmla="*/ 1700819 w 2478245"/>
                <a:gd name="connsiteY2831" fmla="*/ 364808 h 1486944"/>
                <a:gd name="connsiteX2832" fmla="*/ 1700819 w 2478245"/>
                <a:gd name="connsiteY2832" fmla="*/ 360998 h 1486944"/>
                <a:gd name="connsiteX2833" fmla="*/ 1697009 w 2478245"/>
                <a:gd name="connsiteY2833" fmla="*/ 359092 h 1486944"/>
                <a:gd name="connsiteX2834" fmla="*/ 1689389 w 2478245"/>
                <a:gd name="connsiteY2834" fmla="*/ 359092 h 1486944"/>
                <a:gd name="connsiteX2835" fmla="*/ 1689389 w 2478245"/>
                <a:gd name="connsiteY2835" fmla="*/ 360998 h 1486944"/>
                <a:gd name="connsiteX2836" fmla="*/ 1689389 w 2478245"/>
                <a:gd name="connsiteY2836" fmla="*/ 360998 h 1486944"/>
                <a:gd name="connsiteX2837" fmla="*/ 1729394 w 2478245"/>
                <a:gd name="connsiteY2837" fmla="*/ 372428 h 1486944"/>
                <a:gd name="connsiteX2838" fmla="*/ 1739871 w 2478245"/>
                <a:gd name="connsiteY2838" fmla="*/ 375285 h 1486944"/>
                <a:gd name="connsiteX2839" fmla="*/ 1737966 w 2478245"/>
                <a:gd name="connsiteY2839" fmla="*/ 371475 h 1486944"/>
                <a:gd name="connsiteX2840" fmla="*/ 1733204 w 2478245"/>
                <a:gd name="connsiteY2840" fmla="*/ 368617 h 1486944"/>
                <a:gd name="connsiteX2841" fmla="*/ 1727489 w 2478245"/>
                <a:gd name="connsiteY2841" fmla="*/ 363855 h 1486944"/>
                <a:gd name="connsiteX2842" fmla="*/ 1729394 w 2478245"/>
                <a:gd name="connsiteY2842" fmla="*/ 372428 h 1486944"/>
                <a:gd name="connsiteX2843" fmla="*/ 1729394 w 2478245"/>
                <a:gd name="connsiteY2843" fmla="*/ 372428 h 1486944"/>
                <a:gd name="connsiteX2844" fmla="*/ 1565564 w 2478245"/>
                <a:gd name="connsiteY2844" fmla="*/ 361950 h 1486944"/>
                <a:gd name="connsiteX2845" fmla="*/ 1567469 w 2478245"/>
                <a:gd name="connsiteY2845" fmla="*/ 365760 h 1486944"/>
                <a:gd name="connsiteX2846" fmla="*/ 1569374 w 2478245"/>
                <a:gd name="connsiteY2846" fmla="*/ 370523 h 1486944"/>
                <a:gd name="connsiteX2847" fmla="*/ 1572231 w 2478245"/>
                <a:gd name="connsiteY2847" fmla="*/ 370523 h 1486944"/>
                <a:gd name="connsiteX2848" fmla="*/ 1574136 w 2478245"/>
                <a:gd name="connsiteY2848" fmla="*/ 369570 h 1486944"/>
                <a:gd name="connsiteX2849" fmla="*/ 1579851 w 2478245"/>
                <a:gd name="connsiteY2849" fmla="*/ 364808 h 1486944"/>
                <a:gd name="connsiteX2850" fmla="*/ 1578899 w 2478245"/>
                <a:gd name="connsiteY2850" fmla="*/ 361950 h 1486944"/>
                <a:gd name="connsiteX2851" fmla="*/ 1579851 w 2478245"/>
                <a:gd name="connsiteY2851" fmla="*/ 360045 h 1486944"/>
                <a:gd name="connsiteX2852" fmla="*/ 1576994 w 2478245"/>
                <a:gd name="connsiteY2852" fmla="*/ 358140 h 1486944"/>
                <a:gd name="connsiteX2853" fmla="*/ 1576994 w 2478245"/>
                <a:gd name="connsiteY2853" fmla="*/ 357188 h 1486944"/>
                <a:gd name="connsiteX2854" fmla="*/ 1576994 w 2478245"/>
                <a:gd name="connsiteY2854" fmla="*/ 353378 h 1486944"/>
                <a:gd name="connsiteX2855" fmla="*/ 1575089 w 2478245"/>
                <a:gd name="connsiteY2855" fmla="*/ 351473 h 1486944"/>
                <a:gd name="connsiteX2856" fmla="*/ 1569374 w 2478245"/>
                <a:gd name="connsiteY2856" fmla="*/ 354330 h 1486944"/>
                <a:gd name="connsiteX2857" fmla="*/ 1568421 w 2478245"/>
                <a:gd name="connsiteY2857" fmla="*/ 356235 h 1486944"/>
                <a:gd name="connsiteX2858" fmla="*/ 1566516 w 2478245"/>
                <a:gd name="connsiteY2858" fmla="*/ 358140 h 1486944"/>
                <a:gd name="connsiteX2859" fmla="*/ 1565564 w 2478245"/>
                <a:gd name="connsiteY2859" fmla="*/ 361950 h 1486944"/>
                <a:gd name="connsiteX2860" fmla="*/ 1565564 w 2478245"/>
                <a:gd name="connsiteY2860" fmla="*/ 361950 h 1486944"/>
                <a:gd name="connsiteX2861" fmla="*/ 1570326 w 2478245"/>
                <a:gd name="connsiteY2861" fmla="*/ 218123 h 1486944"/>
                <a:gd name="connsiteX2862" fmla="*/ 1571279 w 2478245"/>
                <a:gd name="connsiteY2862" fmla="*/ 220980 h 1486944"/>
                <a:gd name="connsiteX2863" fmla="*/ 1576041 w 2478245"/>
                <a:gd name="connsiteY2863" fmla="*/ 223838 h 1486944"/>
                <a:gd name="connsiteX2864" fmla="*/ 1579851 w 2478245"/>
                <a:gd name="connsiteY2864" fmla="*/ 224790 h 1486944"/>
                <a:gd name="connsiteX2865" fmla="*/ 1582709 w 2478245"/>
                <a:gd name="connsiteY2865" fmla="*/ 222885 h 1486944"/>
                <a:gd name="connsiteX2866" fmla="*/ 1580804 w 2478245"/>
                <a:gd name="connsiteY2866" fmla="*/ 220027 h 1486944"/>
                <a:gd name="connsiteX2867" fmla="*/ 1583661 w 2478245"/>
                <a:gd name="connsiteY2867" fmla="*/ 218123 h 1486944"/>
                <a:gd name="connsiteX2868" fmla="*/ 1584614 w 2478245"/>
                <a:gd name="connsiteY2868" fmla="*/ 217170 h 1486944"/>
                <a:gd name="connsiteX2869" fmla="*/ 1580804 w 2478245"/>
                <a:gd name="connsiteY2869" fmla="*/ 214313 h 1486944"/>
                <a:gd name="connsiteX2870" fmla="*/ 1573184 w 2478245"/>
                <a:gd name="connsiteY2870" fmla="*/ 214313 h 1486944"/>
                <a:gd name="connsiteX2871" fmla="*/ 1572231 w 2478245"/>
                <a:gd name="connsiteY2871" fmla="*/ 218123 h 1486944"/>
                <a:gd name="connsiteX2872" fmla="*/ 1570326 w 2478245"/>
                <a:gd name="connsiteY2872" fmla="*/ 218123 h 1486944"/>
                <a:gd name="connsiteX2873" fmla="*/ 1570326 w 2478245"/>
                <a:gd name="connsiteY2873" fmla="*/ 218123 h 1486944"/>
                <a:gd name="connsiteX2874" fmla="*/ 2042766 w 2478245"/>
                <a:gd name="connsiteY2874" fmla="*/ 378142 h 1486944"/>
                <a:gd name="connsiteX2875" fmla="*/ 2047529 w 2478245"/>
                <a:gd name="connsiteY2875" fmla="*/ 380048 h 1486944"/>
                <a:gd name="connsiteX2876" fmla="*/ 2055149 w 2478245"/>
                <a:gd name="connsiteY2876" fmla="*/ 379095 h 1486944"/>
                <a:gd name="connsiteX2877" fmla="*/ 2060864 w 2478245"/>
                <a:gd name="connsiteY2877" fmla="*/ 376238 h 1486944"/>
                <a:gd name="connsiteX2878" fmla="*/ 2062769 w 2478245"/>
                <a:gd name="connsiteY2878" fmla="*/ 372428 h 1486944"/>
                <a:gd name="connsiteX2879" fmla="*/ 2060864 w 2478245"/>
                <a:gd name="connsiteY2879" fmla="*/ 367665 h 1486944"/>
                <a:gd name="connsiteX2880" fmla="*/ 2062769 w 2478245"/>
                <a:gd name="connsiteY2880" fmla="*/ 363855 h 1486944"/>
                <a:gd name="connsiteX2881" fmla="*/ 2061816 w 2478245"/>
                <a:gd name="connsiteY2881" fmla="*/ 360998 h 1486944"/>
                <a:gd name="connsiteX2882" fmla="*/ 2057054 w 2478245"/>
                <a:gd name="connsiteY2882" fmla="*/ 356235 h 1486944"/>
                <a:gd name="connsiteX2883" fmla="*/ 2051339 w 2478245"/>
                <a:gd name="connsiteY2883" fmla="*/ 356235 h 1486944"/>
                <a:gd name="connsiteX2884" fmla="*/ 2052291 w 2478245"/>
                <a:gd name="connsiteY2884" fmla="*/ 368617 h 1486944"/>
                <a:gd name="connsiteX2885" fmla="*/ 2046577 w 2478245"/>
                <a:gd name="connsiteY2885" fmla="*/ 372428 h 1486944"/>
                <a:gd name="connsiteX2886" fmla="*/ 2042766 w 2478245"/>
                <a:gd name="connsiteY2886" fmla="*/ 378142 h 1486944"/>
                <a:gd name="connsiteX2887" fmla="*/ 2042766 w 2478245"/>
                <a:gd name="connsiteY2887" fmla="*/ 378142 h 1486944"/>
                <a:gd name="connsiteX2888" fmla="*/ 1911321 w 2478245"/>
                <a:gd name="connsiteY2888" fmla="*/ 489585 h 1486944"/>
                <a:gd name="connsiteX2889" fmla="*/ 1912274 w 2478245"/>
                <a:gd name="connsiteY2889" fmla="*/ 496253 h 1486944"/>
                <a:gd name="connsiteX2890" fmla="*/ 1919894 w 2478245"/>
                <a:gd name="connsiteY2890" fmla="*/ 500063 h 1486944"/>
                <a:gd name="connsiteX2891" fmla="*/ 1921799 w 2478245"/>
                <a:gd name="connsiteY2891" fmla="*/ 496253 h 1486944"/>
                <a:gd name="connsiteX2892" fmla="*/ 1919894 w 2478245"/>
                <a:gd name="connsiteY2892" fmla="*/ 486728 h 1486944"/>
                <a:gd name="connsiteX2893" fmla="*/ 1925609 w 2478245"/>
                <a:gd name="connsiteY2893" fmla="*/ 482917 h 1486944"/>
                <a:gd name="connsiteX2894" fmla="*/ 1925609 w 2478245"/>
                <a:gd name="connsiteY2894" fmla="*/ 474345 h 1486944"/>
                <a:gd name="connsiteX2895" fmla="*/ 1915131 w 2478245"/>
                <a:gd name="connsiteY2895" fmla="*/ 480060 h 1486944"/>
                <a:gd name="connsiteX2896" fmla="*/ 1913227 w 2478245"/>
                <a:gd name="connsiteY2896" fmla="*/ 484823 h 1486944"/>
                <a:gd name="connsiteX2897" fmla="*/ 1911321 w 2478245"/>
                <a:gd name="connsiteY2897" fmla="*/ 489585 h 1486944"/>
                <a:gd name="connsiteX2898" fmla="*/ 1911321 w 2478245"/>
                <a:gd name="connsiteY2898" fmla="*/ 489585 h 1486944"/>
                <a:gd name="connsiteX2899" fmla="*/ 1883699 w 2478245"/>
                <a:gd name="connsiteY2899" fmla="*/ 500063 h 1486944"/>
                <a:gd name="connsiteX2900" fmla="*/ 1880841 w 2478245"/>
                <a:gd name="connsiteY2900" fmla="*/ 502920 h 1486944"/>
                <a:gd name="connsiteX2901" fmla="*/ 1887509 w 2478245"/>
                <a:gd name="connsiteY2901" fmla="*/ 502920 h 1486944"/>
                <a:gd name="connsiteX2902" fmla="*/ 1893224 w 2478245"/>
                <a:gd name="connsiteY2902" fmla="*/ 501015 h 1486944"/>
                <a:gd name="connsiteX2903" fmla="*/ 1895129 w 2478245"/>
                <a:gd name="connsiteY2903" fmla="*/ 498158 h 1486944"/>
                <a:gd name="connsiteX2904" fmla="*/ 1897034 w 2478245"/>
                <a:gd name="connsiteY2904" fmla="*/ 495300 h 1486944"/>
                <a:gd name="connsiteX2905" fmla="*/ 1899891 w 2478245"/>
                <a:gd name="connsiteY2905" fmla="*/ 491490 h 1486944"/>
                <a:gd name="connsiteX2906" fmla="*/ 1894177 w 2478245"/>
                <a:gd name="connsiteY2906" fmla="*/ 487680 h 1486944"/>
                <a:gd name="connsiteX2907" fmla="*/ 1894177 w 2478245"/>
                <a:gd name="connsiteY2907" fmla="*/ 491490 h 1486944"/>
                <a:gd name="connsiteX2908" fmla="*/ 1891319 w 2478245"/>
                <a:gd name="connsiteY2908" fmla="*/ 494348 h 1486944"/>
                <a:gd name="connsiteX2909" fmla="*/ 1883699 w 2478245"/>
                <a:gd name="connsiteY2909" fmla="*/ 500063 h 1486944"/>
                <a:gd name="connsiteX2910" fmla="*/ 1883699 w 2478245"/>
                <a:gd name="connsiteY2910" fmla="*/ 500063 h 1486944"/>
                <a:gd name="connsiteX2911" fmla="*/ 1881794 w 2478245"/>
                <a:gd name="connsiteY2911" fmla="*/ 509588 h 1486944"/>
                <a:gd name="connsiteX2912" fmla="*/ 1885604 w 2478245"/>
                <a:gd name="connsiteY2912" fmla="*/ 512445 h 1486944"/>
                <a:gd name="connsiteX2913" fmla="*/ 1891319 w 2478245"/>
                <a:gd name="connsiteY2913" fmla="*/ 510540 h 1486944"/>
                <a:gd name="connsiteX2914" fmla="*/ 1899891 w 2478245"/>
                <a:gd name="connsiteY2914" fmla="*/ 510540 h 1486944"/>
                <a:gd name="connsiteX2915" fmla="*/ 1901796 w 2478245"/>
                <a:gd name="connsiteY2915" fmla="*/ 506730 h 1486944"/>
                <a:gd name="connsiteX2916" fmla="*/ 1894177 w 2478245"/>
                <a:gd name="connsiteY2916" fmla="*/ 504825 h 1486944"/>
                <a:gd name="connsiteX2917" fmla="*/ 1888461 w 2478245"/>
                <a:gd name="connsiteY2917" fmla="*/ 504825 h 1486944"/>
                <a:gd name="connsiteX2918" fmla="*/ 1881794 w 2478245"/>
                <a:gd name="connsiteY2918" fmla="*/ 509588 h 1486944"/>
                <a:gd name="connsiteX2919" fmla="*/ 1881794 w 2478245"/>
                <a:gd name="connsiteY2919" fmla="*/ 509588 h 1486944"/>
                <a:gd name="connsiteX2920" fmla="*/ 1864649 w 2478245"/>
                <a:gd name="connsiteY2920" fmla="*/ 508635 h 1486944"/>
                <a:gd name="connsiteX2921" fmla="*/ 1860839 w 2478245"/>
                <a:gd name="connsiteY2921" fmla="*/ 513398 h 1486944"/>
                <a:gd name="connsiteX2922" fmla="*/ 1865602 w 2478245"/>
                <a:gd name="connsiteY2922" fmla="*/ 515303 h 1486944"/>
                <a:gd name="connsiteX2923" fmla="*/ 1869411 w 2478245"/>
                <a:gd name="connsiteY2923" fmla="*/ 513398 h 1486944"/>
                <a:gd name="connsiteX2924" fmla="*/ 1869411 w 2478245"/>
                <a:gd name="connsiteY2924" fmla="*/ 508635 h 1486944"/>
                <a:gd name="connsiteX2925" fmla="*/ 1873221 w 2478245"/>
                <a:gd name="connsiteY2925" fmla="*/ 505778 h 1486944"/>
                <a:gd name="connsiteX2926" fmla="*/ 1865602 w 2478245"/>
                <a:gd name="connsiteY2926" fmla="*/ 504825 h 1486944"/>
                <a:gd name="connsiteX2927" fmla="*/ 1859886 w 2478245"/>
                <a:gd name="connsiteY2927" fmla="*/ 504825 h 1486944"/>
                <a:gd name="connsiteX2928" fmla="*/ 1864649 w 2478245"/>
                <a:gd name="connsiteY2928" fmla="*/ 508635 h 1486944"/>
                <a:gd name="connsiteX2929" fmla="*/ 1864649 w 2478245"/>
                <a:gd name="connsiteY2929" fmla="*/ 508635 h 1486944"/>
                <a:gd name="connsiteX2930" fmla="*/ 2333279 w 2478245"/>
                <a:gd name="connsiteY2930" fmla="*/ 654368 h 1486944"/>
                <a:gd name="connsiteX2931" fmla="*/ 2349471 w 2478245"/>
                <a:gd name="connsiteY2931" fmla="*/ 664845 h 1486944"/>
                <a:gd name="connsiteX2932" fmla="*/ 2375189 w 2478245"/>
                <a:gd name="connsiteY2932" fmla="*/ 669608 h 1486944"/>
                <a:gd name="connsiteX2933" fmla="*/ 2373284 w 2478245"/>
                <a:gd name="connsiteY2933" fmla="*/ 661035 h 1486944"/>
                <a:gd name="connsiteX2934" fmla="*/ 2377094 w 2478245"/>
                <a:gd name="connsiteY2934" fmla="*/ 655320 h 1486944"/>
                <a:gd name="connsiteX2935" fmla="*/ 2371379 w 2478245"/>
                <a:gd name="connsiteY2935" fmla="*/ 646748 h 1486944"/>
                <a:gd name="connsiteX2936" fmla="*/ 2364712 w 2478245"/>
                <a:gd name="connsiteY2936" fmla="*/ 639128 h 1486944"/>
                <a:gd name="connsiteX2937" fmla="*/ 2350424 w 2478245"/>
                <a:gd name="connsiteY2937" fmla="*/ 649605 h 1486944"/>
                <a:gd name="connsiteX2938" fmla="*/ 2333279 w 2478245"/>
                <a:gd name="connsiteY2938" fmla="*/ 654368 h 1486944"/>
                <a:gd name="connsiteX2939" fmla="*/ 2333279 w 2478245"/>
                <a:gd name="connsiteY2939" fmla="*/ 654368 h 1486944"/>
                <a:gd name="connsiteX2940" fmla="*/ 1174086 w 2478245"/>
                <a:gd name="connsiteY2940" fmla="*/ 91440 h 1486944"/>
                <a:gd name="connsiteX2941" fmla="*/ 1179801 w 2478245"/>
                <a:gd name="connsiteY2941" fmla="*/ 96202 h 1486944"/>
                <a:gd name="connsiteX2942" fmla="*/ 1186469 w 2478245"/>
                <a:gd name="connsiteY2942" fmla="*/ 95250 h 1486944"/>
                <a:gd name="connsiteX2943" fmla="*/ 1193136 w 2478245"/>
                <a:gd name="connsiteY2943" fmla="*/ 91440 h 1486944"/>
                <a:gd name="connsiteX2944" fmla="*/ 1202661 w 2478245"/>
                <a:gd name="connsiteY2944" fmla="*/ 86677 h 1486944"/>
                <a:gd name="connsiteX2945" fmla="*/ 1200756 w 2478245"/>
                <a:gd name="connsiteY2945" fmla="*/ 85725 h 1486944"/>
                <a:gd name="connsiteX2946" fmla="*/ 1195041 w 2478245"/>
                <a:gd name="connsiteY2946" fmla="*/ 84773 h 1486944"/>
                <a:gd name="connsiteX2947" fmla="*/ 1203614 w 2478245"/>
                <a:gd name="connsiteY2947" fmla="*/ 82868 h 1486944"/>
                <a:gd name="connsiteX2948" fmla="*/ 1205519 w 2478245"/>
                <a:gd name="connsiteY2948" fmla="*/ 80963 h 1486944"/>
                <a:gd name="connsiteX2949" fmla="*/ 1195994 w 2478245"/>
                <a:gd name="connsiteY2949" fmla="*/ 80010 h 1486944"/>
                <a:gd name="connsiteX2950" fmla="*/ 1188374 w 2478245"/>
                <a:gd name="connsiteY2950" fmla="*/ 81915 h 1486944"/>
                <a:gd name="connsiteX2951" fmla="*/ 1183611 w 2478245"/>
                <a:gd name="connsiteY2951" fmla="*/ 87630 h 1486944"/>
                <a:gd name="connsiteX2952" fmla="*/ 1174086 w 2478245"/>
                <a:gd name="connsiteY2952" fmla="*/ 91440 h 1486944"/>
                <a:gd name="connsiteX2953" fmla="*/ 1174086 w 2478245"/>
                <a:gd name="connsiteY2953" fmla="*/ 91440 h 1486944"/>
                <a:gd name="connsiteX2954" fmla="*/ 1213139 w 2478245"/>
                <a:gd name="connsiteY2954" fmla="*/ 77152 h 1486944"/>
                <a:gd name="connsiteX2955" fmla="*/ 1218854 w 2478245"/>
                <a:gd name="connsiteY2955" fmla="*/ 79057 h 1486944"/>
                <a:gd name="connsiteX2956" fmla="*/ 1221711 w 2478245"/>
                <a:gd name="connsiteY2956" fmla="*/ 78105 h 1486944"/>
                <a:gd name="connsiteX2957" fmla="*/ 1228379 w 2478245"/>
                <a:gd name="connsiteY2957" fmla="*/ 75248 h 1486944"/>
                <a:gd name="connsiteX2958" fmla="*/ 1235046 w 2478245"/>
                <a:gd name="connsiteY2958" fmla="*/ 71438 h 1486944"/>
                <a:gd name="connsiteX2959" fmla="*/ 1232189 w 2478245"/>
                <a:gd name="connsiteY2959" fmla="*/ 68580 h 1486944"/>
                <a:gd name="connsiteX2960" fmla="*/ 1226474 w 2478245"/>
                <a:gd name="connsiteY2960" fmla="*/ 70485 h 1486944"/>
                <a:gd name="connsiteX2961" fmla="*/ 1219806 w 2478245"/>
                <a:gd name="connsiteY2961" fmla="*/ 73343 h 1486944"/>
                <a:gd name="connsiteX2962" fmla="*/ 1213139 w 2478245"/>
                <a:gd name="connsiteY2962" fmla="*/ 77152 h 1486944"/>
                <a:gd name="connsiteX2963" fmla="*/ 1213139 w 2478245"/>
                <a:gd name="connsiteY2963" fmla="*/ 77152 h 1486944"/>
                <a:gd name="connsiteX2964" fmla="*/ 1015019 w 2478245"/>
                <a:gd name="connsiteY2964" fmla="*/ 154305 h 1486944"/>
                <a:gd name="connsiteX2965" fmla="*/ 1016924 w 2478245"/>
                <a:gd name="connsiteY2965" fmla="*/ 157163 h 1486944"/>
                <a:gd name="connsiteX2966" fmla="*/ 1019781 w 2478245"/>
                <a:gd name="connsiteY2966" fmla="*/ 159068 h 1486944"/>
                <a:gd name="connsiteX2967" fmla="*/ 1022639 w 2478245"/>
                <a:gd name="connsiteY2967" fmla="*/ 155258 h 1486944"/>
                <a:gd name="connsiteX2968" fmla="*/ 1025496 w 2478245"/>
                <a:gd name="connsiteY2968" fmla="*/ 152400 h 1486944"/>
                <a:gd name="connsiteX2969" fmla="*/ 1031211 w 2478245"/>
                <a:gd name="connsiteY2969" fmla="*/ 149543 h 1486944"/>
                <a:gd name="connsiteX2970" fmla="*/ 1029306 w 2478245"/>
                <a:gd name="connsiteY2970" fmla="*/ 146685 h 1486944"/>
                <a:gd name="connsiteX2971" fmla="*/ 1019781 w 2478245"/>
                <a:gd name="connsiteY2971" fmla="*/ 148590 h 1486944"/>
                <a:gd name="connsiteX2972" fmla="*/ 1015019 w 2478245"/>
                <a:gd name="connsiteY2972" fmla="*/ 154305 h 1486944"/>
                <a:gd name="connsiteX2973" fmla="*/ 1015019 w 2478245"/>
                <a:gd name="connsiteY2973" fmla="*/ 154305 h 1486944"/>
                <a:gd name="connsiteX2974" fmla="*/ 982634 w 2478245"/>
                <a:gd name="connsiteY2974" fmla="*/ 163830 h 1486944"/>
                <a:gd name="connsiteX2975" fmla="*/ 987396 w 2478245"/>
                <a:gd name="connsiteY2975" fmla="*/ 164783 h 1486944"/>
                <a:gd name="connsiteX2976" fmla="*/ 992159 w 2478245"/>
                <a:gd name="connsiteY2976" fmla="*/ 163830 h 1486944"/>
                <a:gd name="connsiteX2977" fmla="*/ 995969 w 2478245"/>
                <a:gd name="connsiteY2977" fmla="*/ 163830 h 1486944"/>
                <a:gd name="connsiteX2978" fmla="*/ 1001684 w 2478245"/>
                <a:gd name="connsiteY2978" fmla="*/ 161925 h 1486944"/>
                <a:gd name="connsiteX2979" fmla="*/ 1008351 w 2478245"/>
                <a:gd name="connsiteY2979" fmla="*/ 160973 h 1486944"/>
                <a:gd name="connsiteX2980" fmla="*/ 1013114 w 2478245"/>
                <a:gd name="connsiteY2980" fmla="*/ 157163 h 1486944"/>
                <a:gd name="connsiteX2981" fmla="*/ 1008351 w 2478245"/>
                <a:gd name="connsiteY2981" fmla="*/ 154305 h 1486944"/>
                <a:gd name="connsiteX2982" fmla="*/ 1002636 w 2478245"/>
                <a:gd name="connsiteY2982" fmla="*/ 153352 h 1486944"/>
                <a:gd name="connsiteX2983" fmla="*/ 998826 w 2478245"/>
                <a:gd name="connsiteY2983" fmla="*/ 154305 h 1486944"/>
                <a:gd name="connsiteX2984" fmla="*/ 995969 w 2478245"/>
                <a:gd name="connsiteY2984" fmla="*/ 157163 h 1486944"/>
                <a:gd name="connsiteX2985" fmla="*/ 993111 w 2478245"/>
                <a:gd name="connsiteY2985" fmla="*/ 158115 h 1486944"/>
                <a:gd name="connsiteX2986" fmla="*/ 989301 w 2478245"/>
                <a:gd name="connsiteY2986" fmla="*/ 156210 h 1486944"/>
                <a:gd name="connsiteX2987" fmla="*/ 986444 w 2478245"/>
                <a:gd name="connsiteY2987" fmla="*/ 158115 h 1486944"/>
                <a:gd name="connsiteX2988" fmla="*/ 985491 w 2478245"/>
                <a:gd name="connsiteY2988" fmla="*/ 160973 h 1486944"/>
                <a:gd name="connsiteX2989" fmla="*/ 982634 w 2478245"/>
                <a:gd name="connsiteY2989" fmla="*/ 163830 h 1486944"/>
                <a:gd name="connsiteX2990" fmla="*/ 982634 w 2478245"/>
                <a:gd name="connsiteY2990" fmla="*/ 163830 h 1486944"/>
                <a:gd name="connsiteX2991" fmla="*/ 967394 w 2478245"/>
                <a:gd name="connsiteY2991" fmla="*/ 161925 h 1486944"/>
                <a:gd name="connsiteX2992" fmla="*/ 968346 w 2478245"/>
                <a:gd name="connsiteY2992" fmla="*/ 164783 h 1486944"/>
                <a:gd name="connsiteX2993" fmla="*/ 973109 w 2478245"/>
                <a:gd name="connsiteY2993" fmla="*/ 165735 h 1486944"/>
                <a:gd name="connsiteX2994" fmla="*/ 980729 w 2478245"/>
                <a:gd name="connsiteY2994" fmla="*/ 162877 h 1486944"/>
                <a:gd name="connsiteX2995" fmla="*/ 983586 w 2478245"/>
                <a:gd name="connsiteY2995" fmla="*/ 159068 h 1486944"/>
                <a:gd name="connsiteX2996" fmla="*/ 985491 w 2478245"/>
                <a:gd name="connsiteY2996" fmla="*/ 156210 h 1486944"/>
                <a:gd name="connsiteX2997" fmla="*/ 978824 w 2478245"/>
                <a:gd name="connsiteY2997" fmla="*/ 156210 h 1486944"/>
                <a:gd name="connsiteX2998" fmla="*/ 975014 w 2478245"/>
                <a:gd name="connsiteY2998" fmla="*/ 154305 h 1486944"/>
                <a:gd name="connsiteX2999" fmla="*/ 973109 w 2478245"/>
                <a:gd name="connsiteY2999" fmla="*/ 160020 h 1486944"/>
                <a:gd name="connsiteX3000" fmla="*/ 967394 w 2478245"/>
                <a:gd name="connsiteY3000" fmla="*/ 161925 h 1486944"/>
                <a:gd name="connsiteX3001" fmla="*/ 967394 w 2478245"/>
                <a:gd name="connsiteY3001" fmla="*/ 161925 h 1486944"/>
                <a:gd name="connsiteX3002" fmla="*/ 884526 w 2478245"/>
                <a:gd name="connsiteY3002" fmla="*/ 256223 h 1486944"/>
                <a:gd name="connsiteX3003" fmla="*/ 888336 w 2478245"/>
                <a:gd name="connsiteY3003" fmla="*/ 258127 h 1486944"/>
                <a:gd name="connsiteX3004" fmla="*/ 887384 w 2478245"/>
                <a:gd name="connsiteY3004" fmla="*/ 260033 h 1486944"/>
                <a:gd name="connsiteX3005" fmla="*/ 893099 w 2478245"/>
                <a:gd name="connsiteY3005" fmla="*/ 260033 h 1486944"/>
                <a:gd name="connsiteX3006" fmla="*/ 884526 w 2478245"/>
                <a:gd name="connsiteY3006" fmla="*/ 266700 h 1486944"/>
                <a:gd name="connsiteX3007" fmla="*/ 888336 w 2478245"/>
                <a:gd name="connsiteY3007" fmla="*/ 269558 h 1486944"/>
                <a:gd name="connsiteX3008" fmla="*/ 884526 w 2478245"/>
                <a:gd name="connsiteY3008" fmla="*/ 273368 h 1486944"/>
                <a:gd name="connsiteX3009" fmla="*/ 886431 w 2478245"/>
                <a:gd name="connsiteY3009" fmla="*/ 276225 h 1486944"/>
                <a:gd name="connsiteX3010" fmla="*/ 892146 w 2478245"/>
                <a:gd name="connsiteY3010" fmla="*/ 276225 h 1486944"/>
                <a:gd name="connsiteX3011" fmla="*/ 895956 w 2478245"/>
                <a:gd name="connsiteY3011" fmla="*/ 272415 h 1486944"/>
                <a:gd name="connsiteX3012" fmla="*/ 900719 w 2478245"/>
                <a:gd name="connsiteY3012" fmla="*/ 275273 h 1486944"/>
                <a:gd name="connsiteX3013" fmla="*/ 909291 w 2478245"/>
                <a:gd name="connsiteY3013" fmla="*/ 273368 h 1486944"/>
                <a:gd name="connsiteX3014" fmla="*/ 915006 w 2478245"/>
                <a:gd name="connsiteY3014" fmla="*/ 268605 h 1486944"/>
                <a:gd name="connsiteX3015" fmla="*/ 903576 w 2478245"/>
                <a:gd name="connsiteY3015" fmla="*/ 265748 h 1486944"/>
                <a:gd name="connsiteX3016" fmla="*/ 895956 w 2478245"/>
                <a:gd name="connsiteY3016" fmla="*/ 257175 h 1486944"/>
                <a:gd name="connsiteX3017" fmla="*/ 901671 w 2478245"/>
                <a:gd name="connsiteY3017" fmla="*/ 241935 h 1486944"/>
                <a:gd name="connsiteX3018" fmla="*/ 917864 w 2478245"/>
                <a:gd name="connsiteY3018" fmla="*/ 225743 h 1486944"/>
                <a:gd name="connsiteX3019" fmla="*/ 920721 w 2478245"/>
                <a:gd name="connsiteY3019" fmla="*/ 221933 h 1486944"/>
                <a:gd name="connsiteX3020" fmla="*/ 915006 w 2478245"/>
                <a:gd name="connsiteY3020" fmla="*/ 220027 h 1486944"/>
                <a:gd name="connsiteX3021" fmla="*/ 911196 w 2478245"/>
                <a:gd name="connsiteY3021" fmla="*/ 221933 h 1486944"/>
                <a:gd name="connsiteX3022" fmla="*/ 906434 w 2478245"/>
                <a:gd name="connsiteY3022" fmla="*/ 227648 h 1486944"/>
                <a:gd name="connsiteX3023" fmla="*/ 898814 w 2478245"/>
                <a:gd name="connsiteY3023" fmla="*/ 232410 h 1486944"/>
                <a:gd name="connsiteX3024" fmla="*/ 895956 w 2478245"/>
                <a:gd name="connsiteY3024" fmla="*/ 238125 h 1486944"/>
                <a:gd name="connsiteX3025" fmla="*/ 884526 w 2478245"/>
                <a:gd name="connsiteY3025" fmla="*/ 246698 h 1486944"/>
                <a:gd name="connsiteX3026" fmla="*/ 885479 w 2478245"/>
                <a:gd name="connsiteY3026" fmla="*/ 252413 h 1486944"/>
                <a:gd name="connsiteX3027" fmla="*/ 884526 w 2478245"/>
                <a:gd name="connsiteY3027" fmla="*/ 256223 h 1486944"/>
                <a:gd name="connsiteX3028" fmla="*/ 884526 w 2478245"/>
                <a:gd name="connsiteY3028" fmla="*/ 256223 h 1486944"/>
                <a:gd name="connsiteX3029" fmla="*/ 741651 w 2478245"/>
                <a:gd name="connsiteY3029" fmla="*/ 284798 h 1486944"/>
                <a:gd name="connsiteX3030" fmla="*/ 739746 w 2478245"/>
                <a:gd name="connsiteY3030" fmla="*/ 291465 h 1486944"/>
                <a:gd name="connsiteX3031" fmla="*/ 747366 w 2478245"/>
                <a:gd name="connsiteY3031" fmla="*/ 288608 h 1486944"/>
                <a:gd name="connsiteX3032" fmla="*/ 749271 w 2478245"/>
                <a:gd name="connsiteY3032" fmla="*/ 291465 h 1486944"/>
                <a:gd name="connsiteX3033" fmla="*/ 754034 w 2478245"/>
                <a:gd name="connsiteY3033" fmla="*/ 289560 h 1486944"/>
                <a:gd name="connsiteX3034" fmla="*/ 760701 w 2478245"/>
                <a:gd name="connsiteY3034" fmla="*/ 286703 h 1486944"/>
                <a:gd name="connsiteX3035" fmla="*/ 765464 w 2478245"/>
                <a:gd name="connsiteY3035" fmla="*/ 279083 h 1486944"/>
                <a:gd name="connsiteX3036" fmla="*/ 757844 w 2478245"/>
                <a:gd name="connsiteY3036" fmla="*/ 276225 h 1486944"/>
                <a:gd name="connsiteX3037" fmla="*/ 752129 w 2478245"/>
                <a:gd name="connsiteY3037" fmla="*/ 280035 h 1486944"/>
                <a:gd name="connsiteX3038" fmla="*/ 750224 w 2478245"/>
                <a:gd name="connsiteY3038" fmla="*/ 283845 h 1486944"/>
                <a:gd name="connsiteX3039" fmla="*/ 741651 w 2478245"/>
                <a:gd name="connsiteY3039" fmla="*/ 284798 h 1486944"/>
                <a:gd name="connsiteX3040" fmla="*/ 741651 w 2478245"/>
                <a:gd name="connsiteY3040" fmla="*/ 284798 h 1486944"/>
                <a:gd name="connsiteX3041" fmla="*/ 718791 w 2478245"/>
                <a:gd name="connsiteY3041" fmla="*/ 303848 h 1486944"/>
                <a:gd name="connsiteX3042" fmla="*/ 721649 w 2478245"/>
                <a:gd name="connsiteY3042" fmla="*/ 306705 h 1486944"/>
                <a:gd name="connsiteX3043" fmla="*/ 721649 w 2478245"/>
                <a:gd name="connsiteY3043" fmla="*/ 310515 h 1486944"/>
                <a:gd name="connsiteX3044" fmla="*/ 730221 w 2478245"/>
                <a:gd name="connsiteY3044" fmla="*/ 308610 h 1486944"/>
                <a:gd name="connsiteX3045" fmla="*/ 738794 w 2478245"/>
                <a:gd name="connsiteY3045" fmla="*/ 303848 h 1486944"/>
                <a:gd name="connsiteX3046" fmla="*/ 734031 w 2478245"/>
                <a:gd name="connsiteY3046" fmla="*/ 307658 h 1486944"/>
                <a:gd name="connsiteX3047" fmla="*/ 734031 w 2478245"/>
                <a:gd name="connsiteY3047" fmla="*/ 309563 h 1486944"/>
                <a:gd name="connsiteX3048" fmla="*/ 739746 w 2478245"/>
                <a:gd name="connsiteY3048" fmla="*/ 309563 h 1486944"/>
                <a:gd name="connsiteX3049" fmla="*/ 735936 w 2478245"/>
                <a:gd name="connsiteY3049" fmla="*/ 314325 h 1486944"/>
                <a:gd name="connsiteX3050" fmla="*/ 744509 w 2478245"/>
                <a:gd name="connsiteY3050" fmla="*/ 313373 h 1486944"/>
                <a:gd name="connsiteX3051" fmla="*/ 746414 w 2478245"/>
                <a:gd name="connsiteY3051" fmla="*/ 307658 h 1486944"/>
                <a:gd name="connsiteX3052" fmla="*/ 749271 w 2478245"/>
                <a:gd name="connsiteY3052" fmla="*/ 303848 h 1486944"/>
                <a:gd name="connsiteX3053" fmla="*/ 747366 w 2478245"/>
                <a:gd name="connsiteY3053" fmla="*/ 299085 h 1486944"/>
                <a:gd name="connsiteX3054" fmla="*/ 751176 w 2478245"/>
                <a:gd name="connsiteY3054" fmla="*/ 294323 h 1486944"/>
                <a:gd name="connsiteX3055" fmla="*/ 739746 w 2478245"/>
                <a:gd name="connsiteY3055" fmla="*/ 296228 h 1486944"/>
                <a:gd name="connsiteX3056" fmla="*/ 734984 w 2478245"/>
                <a:gd name="connsiteY3056" fmla="*/ 294323 h 1486944"/>
                <a:gd name="connsiteX3057" fmla="*/ 732126 w 2478245"/>
                <a:gd name="connsiteY3057" fmla="*/ 296228 h 1486944"/>
                <a:gd name="connsiteX3058" fmla="*/ 734031 w 2478245"/>
                <a:gd name="connsiteY3058" fmla="*/ 300990 h 1486944"/>
                <a:gd name="connsiteX3059" fmla="*/ 728316 w 2478245"/>
                <a:gd name="connsiteY3059" fmla="*/ 299085 h 1486944"/>
                <a:gd name="connsiteX3060" fmla="*/ 727364 w 2478245"/>
                <a:gd name="connsiteY3060" fmla="*/ 303848 h 1486944"/>
                <a:gd name="connsiteX3061" fmla="*/ 723554 w 2478245"/>
                <a:gd name="connsiteY3061" fmla="*/ 301942 h 1486944"/>
                <a:gd name="connsiteX3062" fmla="*/ 718791 w 2478245"/>
                <a:gd name="connsiteY3062" fmla="*/ 303848 h 1486944"/>
                <a:gd name="connsiteX3063" fmla="*/ 718791 w 2478245"/>
                <a:gd name="connsiteY3063" fmla="*/ 303848 h 1486944"/>
                <a:gd name="connsiteX3064" fmla="*/ 755939 w 2478245"/>
                <a:gd name="connsiteY3064" fmla="*/ 300038 h 1486944"/>
                <a:gd name="connsiteX3065" fmla="*/ 755939 w 2478245"/>
                <a:gd name="connsiteY3065" fmla="*/ 302895 h 1486944"/>
                <a:gd name="connsiteX3066" fmla="*/ 759749 w 2478245"/>
                <a:gd name="connsiteY3066" fmla="*/ 300990 h 1486944"/>
                <a:gd name="connsiteX3067" fmla="*/ 763559 w 2478245"/>
                <a:gd name="connsiteY3067" fmla="*/ 300038 h 1486944"/>
                <a:gd name="connsiteX3068" fmla="*/ 764511 w 2478245"/>
                <a:gd name="connsiteY3068" fmla="*/ 297180 h 1486944"/>
                <a:gd name="connsiteX3069" fmla="*/ 765464 w 2478245"/>
                <a:gd name="connsiteY3069" fmla="*/ 295275 h 1486944"/>
                <a:gd name="connsiteX3070" fmla="*/ 759749 w 2478245"/>
                <a:gd name="connsiteY3070" fmla="*/ 295275 h 1486944"/>
                <a:gd name="connsiteX3071" fmla="*/ 755939 w 2478245"/>
                <a:gd name="connsiteY3071" fmla="*/ 300038 h 1486944"/>
                <a:gd name="connsiteX3072" fmla="*/ 755939 w 2478245"/>
                <a:gd name="connsiteY3072" fmla="*/ 300038 h 1486944"/>
                <a:gd name="connsiteX3073" fmla="*/ 1711296 w 2478245"/>
                <a:gd name="connsiteY3073" fmla="*/ 356235 h 1486944"/>
                <a:gd name="connsiteX3074" fmla="*/ 1714154 w 2478245"/>
                <a:gd name="connsiteY3074" fmla="*/ 358140 h 1486944"/>
                <a:gd name="connsiteX3075" fmla="*/ 1718916 w 2478245"/>
                <a:gd name="connsiteY3075" fmla="*/ 358140 h 1486944"/>
                <a:gd name="connsiteX3076" fmla="*/ 1719869 w 2478245"/>
                <a:gd name="connsiteY3076" fmla="*/ 356235 h 1486944"/>
                <a:gd name="connsiteX3077" fmla="*/ 1715106 w 2478245"/>
                <a:gd name="connsiteY3077" fmla="*/ 355283 h 1486944"/>
                <a:gd name="connsiteX3078" fmla="*/ 1709391 w 2478245"/>
                <a:gd name="connsiteY3078" fmla="*/ 353378 h 1486944"/>
                <a:gd name="connsiteX3079" fmla="*/ 1711296 w 2478245"/>
                <a:gd name="connsiteY3079" fmla="*/ 356235 h 1486944"/>
                <a:gd name="connsiteX3080" fmla="*/ 1711296 w 2478245"/>
                <a:gd name="connsiteY3080" fmla="*/ 356235 h 1486944"/>
                <a:gd name="connsiteX3081" fmla="*/ 1730346 w 2478245"/>
                <a:gd name="connsiteY3081" fmla="*/ 360045 h 1486944"/>
                <a:gd name="connsiteX3082" fmla="*/ 1733204 w 2478245"/>
                <a:gd name="connsiteY3082" fmla="*/ 360998 h 1486944"/>
                <a:gd name="connsiteX3083" fmla="*/ 1737014 w 2478245"/>
                <a:gd name="connsiteY3083" fmla="*/ 361950 h 1486944"/>
                <a:gd name="connsiteX3084" fmla="*/ 1739871 w 2478245"/>
                <a:gd name="connsiteY3084" fmla="*/ 364808 h 1486944"/>
                <a:gd name="connsiteX3085" fmla="*/ 1739871 w 2478245"/>
                <a:gd name="connsiteY3085" fmla="*/ 360998 h 1486944"/>
                <a:gd name="connsiteX3086" fmla="*/ 1735109 w 2478245"/>
                <a:gd name="connsiteY3086" fmla="*/ 359092 h 1486944"/>
                <a:gd name="connsiteX3087" fmla="*/ 1730346 w 2478245"/>
                <a:gd name="connsiteY3087" fmla="*/ 358140 h 1486944"/>
                <a:gd name="connsiteX3088" fmla="*/ 1730346 w 2478245"/>
                <a:gd name="connsiteY3088" fmla="*/ 360045 h 1486944"/>
                <a:gd name="connsiteX3089" fmla="*/ 1730346 w 2478245"/>
                <a:gd name="connsiteY3089" fmla="*/ 360045 h 1486944"/>
                <a:gd name="connsiteX3090" fmla="*/ 1423641 w 2478245"/>
                <a:gd name="connsiteY3090" fmla="*/ 121920 h 1486944"/>
                <a:gd name="connsiteX3091" fmla="*/ 1432214 w 2478245"/>
                <a:gd name="connsiteY3091" fmla="*/ 126682 h 1486944"/>
                <a:gd name="connsiteX3092" fmla="*/ 1442691 w 2478245"/>
                <a:gd name="connsiteY3092" fmla="*/ 128588 h 1486944"/>
                <a:gd name="connsiteX3093" fmla="*/ 1451264 w 2478245"/>
                <a:gd name="connsiteY3093" fmla="*/ 130493 h 1486944"/>
                <a:gd name="connsiteX3094" fmla="*/ 1469361 w 2478245"/>
                <a:gd name="connsiteY3094" fmla="*/ 135255 h 1486944"/>
                <a:gd name="connsiteX3095" fmla="*/ 1488411 w 2478245"/>
                <a:gd name="connsiteY3095" fmla="*/ 141923 h 1486944"/>
                <a:gd name="connsiteX3096" fmla="*/ 1498889 w 2478245"/>
                <a:gd name="connsiteY3096" fmla="*/ 143827 h 1486944"/>
                <a:gd name="connsiteX3097" fmla="*/ 1503651 w 2478245"/>
                <a:gd name="connsiteY3097" fmla="*/ 145733 h 1486944"/>
                <a:gd name="connsiteX3098" fmla="*/ 1501746 w 2478245"/>
                <a:gd name="connsiteY3098" fmla="*/ 140970 h 1486944"/>
                <a:gd name="connsiteX3099" fmla="*/ 1505556 w 2478245"/>
                <a:gd name="connsiteY3099" fmla="*/ 138113 h 1486944"/>
                <a:gd name="connsiteX3100" fmla="*/ 1496984 w 2478245"/>
                <a:gd name="connsiteY3100" fmla="*/ 137160 h 1486944"/>
                <a:gd name="connsiteX3101" fmla="*/ 1477934 w 2478245"/>
                <a:gd name="connsiteY3101" fmla="*/ 134302 h 1486944"/>
                <a:gd name="connsiteX3102" fmla="*/ 1478886 w 2478245"/>
                <a:gd name="connsiteY3102" fmla="*/ 131445 h 1486944"/>
                <a:gd name="connsiteX3103" fmla="*/ 1486506 w 2478245"/>
                <a:gd name="connsiteY3103" fmla="*/ 132398 h 1486944"/>
                <a:gd name="connsiteX3104" fmla="*/ 1488411 w 2478245"/>
                <a:gd name="connsiteY3104" fmla="*/ 129540 h 1486944"/>
                <a:gd name="connsiteX3105" fmla="*/ 1462694 w 2478245"/>
                <a:gd name="connsiteY3105" fmla="*/ 126682 h 1486944"/>
                <a:gd name="connsiteX3106" fmla="*/ 1456026 w 2478245"/>
                <a:gd name="connsiteY3106" fmla="*/ 125730 h 1486944"/>
                <a:gd name="connsiteX3107" fmla="*/ 1448406 w 2478245"/>
                <a:gd name="connsiteY3107" fmla="*/ 123825 h 1486944"/>
                <a:gd name="connsiteX3108" fmla="*/ 1439834 w 2478245"/>
                <a:gd name="connsiteY3108" fmla="*/ 121920 h 1486944"/>
                <a:gd name="connsiteX3109" fmla="*/ 1423641 w 2478245"/>
                <a:gd name="connsiteY3109" fmla="*/ 121920 h 1486944"/>
                <a:gd name="connsiteX3110" fmla="*/ 1423641 w 2478245"/>
                <a:gd name="connsiteY3110" fmla="*/ 121920 h 1486944"/>
                <a:gd name="connsiteX3111" fmla="*/ 860714 w 2478245"/>
                <a:gd name="connsiteY3111" fmla="*/ 542925 h 1486944"/>
                <a:gd name="connsiteX3112" fmla="*/ 870239 w 2478245"/>
                <a:gd name="connsiteY3112" fmla="*/ 554355 h 1486944"/>
                <a:gd name="connsiteX3113" fmla="*/ 875954 w 2478245"/>
                <a:gd name="connsiteY3113" fmla="*/ 556260 h 1486944"/>
                <a:gd name="connsiteX3114" fmla="*/ 878811 w 2478245"/>
                <a:gd name="connsiteY3114" fmla="*/ 553403 h 1486944"/>
                <a:gd name="connsiteX3115" fmla="*/ 878811 w 2478245"/>
                <a:gd name="connsiteY3115" fmla="*/ 549593 h 1486944"/>
                <a:gd name="connsiteX3116" fmla="*/ 868334 w 2478245"/>
                <a:gd name="connsiteY3116" fmla="*/ 539115 h 1486944"/>
                <a:gd name="connsiteX3117" fmla="*/ 866429 w 2478245"/>
                <a:gd name="connsiteY3117" fmla="*/ 542925 h 1486944"/>
                <a:gd name="connsiteX3118" fmla="*/ 860714 w 2478245"/>
                <a:gd name="connsiteY3118" fmla="*/ 542925 h 1486944"/>
                <a:gd name="connsiteX3119" fmla="*/ 860714 w 2478245"/>
                <a:gd name="connsiteY3119" fmla="*/ 542925 h 1486944"/>
                <a:gd name="connsiteX3120" fmla="*/ 903576 w 2478245"/>
                <a:gd name="connsiteY3120" fmla="*/ 553403 h 1486944"/>
                <a:gd name="connsiteX3121" fmla="*/ 908339 w 2478245"/>
                <a:gd name="connsiteY3121" fmla="*/ 553403 h 1486944"/>
                <a:gd name="connsiteX3122" fmla="*/ 914054 w 2478245"/>
                <a:gd name="connsiteY3122" fmla="*/ 552450 h 1486944"/>
                <a:gd name="connsiteX3123" fmla="*/ 918816 w 2478245"/>
                <a:gd name="connsiteY3123" fmla="*/ 551498 h 1486944"/>
                <a:gd name="connsiteX3124" fmla="*/ 915959 w 2478245"/>
                <a:gd name="connsiteY3124" fmla="*/ 546735 h 1486944"/>
                <a:gd name="connsiteX3125" fmla="*/ 915006 w 2478245"/>
                <a:gd name="connsiteY3125" fmla="*/ 541020 h 1486944"/>
                <a:gd name="connsiteX3126" fmla="*/ 911196 w 2478245"/>
                <a:gd name="connsiteY3126" fmla="*/ 538163 h 1486944"/>
                <a:gd name="connsiteX3127" fmla="*/ 909291 w 2478245"/>
                <a:gd name="connsiteY3127" fmla="*/ 543878 h 1486944"/>
                <a:gd name="connsiteX3128" fmla="*/ 899766 w 2478245"/>
                <a:gd name="connsiteY3128" fmla="*/ 548640 h 1486944"/>
                <a:gd name="connsiteX3129" fmla="*/ 903576 w 2478245"/>
                <a:gd name="connsiteY3129" fmla="*/ 553403 h 1486944"/>
                <a:gd name="connsiteX3130" fmla="*/ 903576 w 2478245"/>
                <a:gd name="connsiteY3130" fmla="*/ 553403 h 1486944"/>
                <a:gd name="connsiteX3131" fmla="*/ 855951 w 2478245"/>
                <a:gd name="connsiteY3131" fmla="*/ 533400 h 1486944"/>
                <a:gd name="connsiteX3132" fmla="*/ 860714 w 2478245"/>
                <a:gd name="connsiteY3132" fmla="*/ 537210 h 1486944"/>
                <a:gd name="connsiteX3133" fmla="*/ 862619 w 2478245"/>
                <a:gd name="connsiteY3133" fmla="*/ 531495 h 1486944"/>
                <a:gd name="connsiteX3134" fmla="*/ 857856 w 2478245"/>
                <a:gd name="connsiteY3134" fmla="*/ 528638 h 1486944"/>
                <a:gd name="connsiteX3135" fmla="*/ 855951 w 2478245"/>
                <a:gd name="connsiteY3135" fmla="*/ 533400 h 1486944"/>
                <a:gd name="connsiteX3136" fmla="*/ 855951 w 2478245"/>
                <a:gd name="connsiteY3136" fmla="*/ 533400 h 1486944"/>
                <a:gd name="connsiteX3137" fmla="*/ 970251 w 2478245"/>
                <a:gd name="connsiteY3137" fmla="*/ 533400 h 1486944"/>
                <a:gd name="connsiteX3138" fmla="*/ 972156 w 2478245"/>
                <a:gd name="connsiteY3138" fmla="*/ 535305 h 1486944"/>
                <a:gd name="connsiteX3139" fmla="*/ 975966 w 2478245"/>
                <a:gd name="connsiteY3139" fmla="*/ 535305 h 1486944"/>
                <a:gd name="connsiteX3140" fmla="*/ 980729 w 2478245"/>
                <a:gd name="connsiteY3140" fmla="*/ 534353 h 1486944"/>
                <a:gd name="connsiteX3141" fmla="*/ 988349 w 2478245"/>
                <a:gd name="connsiteY3141" fmla="*/ 532448 h 1486944"/>
                <a:gd name="connsiteX3142" fmla="*/ 988349 w 2478245"/>
                <a:gd name="connsiteY3142" fmla="*/ 527685 h 1486944"/>
                <a:gd name="connsiteX3143" fmla="*/ 978824 w 2478245"/>
                <a:gd name="connsiteY3143" fmla="*/ 530543 h 1486944"/>
                <a:gd name="connsiteX3144" fmla="*/ 973109 w 2478245"/>
                <a:gd name="connsiteY3144" fmla="*/ 531495 h 1486944"/>
                <a:gd name="connsiteX3145" fmla="*/ 970251 w 2478245"/>
                <a:gd name="connsiteY3145" fmla="*/ 533400 h 1486944"/>
                <a:gd name="connsiteX3146" fmla="*/ 970251 w 2478245"/>
                <a:gd name="connsiteY3146" fmla="*/ 533400 h 1486944"/>
                <a:gd name="connsiteX3147" fmla="*/ 1014066 w 2478245"/>
                <a:gd name="connsiteY3147" fmla="*/ 514350 h 1486944"/>
                <a:gd name="connsiteX3148" fmla="*/ 1015019 w 2478245"/>
                <a:gd name="connsiteY3148" fmla="*/ 517208 h 1486944"/>
                <a:gd name="connsiteX3149" fmla="*/ 1018829 w 2478245"/>
                <a:gd name="connsiteY3149" fmla="*/ 515303 h 1486944"/>
                <a:gd name="connsiteX3150" fmla="*/ 1020734 w 2478245"/>
                <a:gd name="connsiteY3150" fmla="*/ 513398 h 1486944"/>
                <a:gd name="connsiteX3151" fmla="*/ 1024544 w 2478245"/>
                <a:gd name="connsiteY3151" fmla="*/ 513398 h 1486944"/>
                <a:gd name="connsiteX3152" fmla="*/ 1025496 w 2478245"/>
                <a:gd name="connsiteY3152" fmla="*/ 512445 h 1486944"/>
                <a:gd name="connsiteX3153" fmla="*/ 1023591 w 2478245"/>
                <a:gd name="connsiteY3153" fmla="*/ 509588 h 1486944"/>
                <a:gd name="connsiteX3154" fmla="*/ 1022639 w 2478245"/>
                <a:gd name="connsiteY3154" fmla="*/ 504825 h 1486944"/>
                <a:gd name="connsiteX3155" fmla="*/ 1019781 w 2478245"/>
                <a:gd name="connsiteY3155" fmla="*/ 502920 h 1486944"/>
                <a:gd name="connsiteX3156" fmla="*/ 1019781 w 2478245"/>
                <a:gd name="connsiteY3156" fmla="*/ 509588 h 1486944"/>
                <a:gd name="connsiteX3157" fmla="*/ 1015971 w 2478245"/>
                <a:gd name="connsiteY3157" fmla="*/ 510540 h 1486944"/>
                <a:gd name="connsiteX3158" fmla="*/ 1015971 w 2478245"/>
                <a:gd name="connsiteY3158" fmla="*/ 512445 h 1486944"/>
                <a:gd name="connsiteX3159" fmla="*/ 1014066 w 2478245"/>
                <a:gd name="connsiteY3159" fmla="*/ 514350 h 1486944"/>
                <a:gd name="connsiteX3160" fmla="*/ 1014066 w 2478245"/>
                <a:gd name="connsiteY3160" fmla="*/ 514350 h 1486944"/>
                <a:gd name="connsiteX3161" fmla="*/ 419706 w 2478245"/>
                <a:gd name="connsiteY3161" fmla="*/ 568643 h 1486944"/>
                <a:gd name="connsiteX3162" fmla="*/ 419706 w 2478245"/>
                <a:gd name="connsiteY3162" fmla="*/ 573405 h 1486944"/>
                <a:gd name="connsiteX3163" fmla="*/ 413991 w 2478245"/>
                <a:gd name="connsiteY3163" fmla="*/ 576263 h 1486944"/>
                <a:gd name="connsiteX3164" fmla="*/ 406371 w 2478245"/>
                <a:gd name="connsiteY3164" fmla="*/ 581025 h 1486944"/>
                <a:gd name="connsiteX3165" fmla="*/ 404466 w 2478245"/>
                <a:gd name="connsiteY3165" fmla="*/ 583883 h 1486944"/>
                <a:gd name="connsiteX3166" fmla="*/ 401609 w 2478245"/>
                <a:gd name="connsiteY3166" fmla="*/ 586740 h 1486944"/>
                <a:gd name="connsiteX3167" fmla="*/ 401609 w 2478245"/>
                <a:gd name="connsiteY3167" fmla="*/ 589598 h 1486944"/>
                <a:gd name="connsiteX3168" fmla="*/ 405419 w 2478245"/>
                <a:gd name="connsiteY3168" fmla="*/ 588645 h 1486944"/>
                <a:gd name="connsiteX3169" fmla="*/ 412086 w 2478245"/>
                <a:gd name="connsiteY3169" fmla="*/ 584835 h 1486944"/>
                <a:gd name="connsiteX3170" fmla="*/ 415896 w 2478245"/>
                <a:gd name="connsiteY3170" fmla="*/ 583883 h 1486944"/>
                <a:gd name="connsiteX3171" fmla="*/ 417801 w 2478245"/>
                <a:gd name="connsiteY3171" fmla="*/ 580073 h 1486944"/>
                <a:gd name="connsiteX3172" fmla="*/ 421611 w 2478245"/>
                <a:gd name="connsiteY3172" fmla="*/ 581025 h 1486944"/>
                <a:gd name="connsiteX3173" fmla="*/ 424469 w 2478245"/>
                <a:gd name="connsiteY3173" fmla="*/ 581025 h 1486944"/>
                <a:gd name="connsiteX3174" fmla="*/ 426374 w 2478245"/>
                <a:gd name="connsiteY3174" fmla="*/ 584835 h 1486944"/>
                <a:gd name="connsiteX3175" fmla="*/ 429231 w 2478245"/>
                <a:gd name="connsiteY3175" fmla="*/ 584835 h 1486944"/>
                <a:gd name="connsiteX3176" fmla="*/ 431136 w 2478245"/>
                <a:gd name="connsiteY3176" fmla="*/ 589598 h 1486944"/>
                <a:gd name="connsiteX3177" fmla="*/ 435899 w 2478245"/>
                <a:gd name="connsiteY3177" fmla="*/ 587693 h 1486944"/>
                <a:gd name="connsiteX3178" fmla="*/ 444471 w 2478245"/>
                <a:gd name="connsiteY3178" fmla="*/ 587693 h 1486944"/>
                <a:gd name="connsiteX3179" fmla="*/ 452091 w 2478245"/>
                <a:gd name="connsiteY3179" fmla="*/ 583883 h 1486944"/>
                <a:gd name="connsiteX3180" fmla="*/ 450186 w 2478245"/>
                <a:gd name="connsiteY3180" fmla="*/ 581025 h 1486944"/>
                <a:gd name="connsiteX3181" fmla="*/ 443519 w 2478245"/>
                <a:gd name="connsiteY3181" fmla="*/ 581025 h 1486944"/>
                <a:gd name="connsiteX3182" fmla="*/ 439709 w 2478245"/>
                <a:gd name="connsiteY3182" fmla="*/ 580073 h 1486944"/>
                <a:gd name="connsiteX3183" fmla="*/ 440661 w 2478245"/>
                <a:gd name="connsiteY3183" fmla="*/ 578168 h 1486944"/>
                <a:gd name="connsiteX3184" fmla="*/ 448281 w 2478245"/>
                <a:gd name="connsiteY3184" fmla="*/ 579120 h 1486944"/>
                <a:gd name="connsiteX3185" fmla="*/ 452091 w 2478245"/>
                <a:gd name="connsiteY3185" fmla="*/ 577215 h 1486944"/>
                <a:gd name="connsiteX3186" fmla="*/ 455901 w 2478245"/>
                <a:gd name="connsiteY3186" fmla="*/ 578168 h 1486944"/>
                <a:gd name="connsiteX3187" fmla="*/ 455901 w 2478245"/>
                <a:gd name="connsiteY3187" fmla="*/ 571500 h 1486944"/>
                <a:gd name="connsiteX3188" fmla="*/ 455901 w 2478245"/>
                <a:gd name="connsiteY3188" fmla="*/ 565785 h 1486944"/>
                <a:gd name="connsiteX3189" fmla="*/ 450186 w 2478245"/>
                <a:gd name="connsiteY3189" fmla="*/ 563880 h 1486944"/>
                <a:gd name="connsiteX3190" fmla="*/ 444471 w 2478245"/>
                <a:gd name="connsiteY3190" fmla="*/ 559118 h 1486944"/>
                <a:gd name="connsiteX3191" fmla="*/ 445424 w 2478245"/>
                <a:gd name="connsiteY3191" fmla="*/ 554355 h 1486944"/>
                <a:gd name="connsiteX3192" fmla="*/ 451139 w 2478245"/>
                <a:gd name="connsiteY3192" fmla="*/ 553403 h 1486944"/>
                <a:gd name="connsiteX3193" fmla="*/ 457806 w 2478245"/>
                <a:gd name="connsiteY3193" fmla="*/ 550545 h 1486944"/>
                <a:gd name="connsiteX3194" fmla="*/ 454949 w 2478245"/>
                <a:gd name="connsiteY3194" fmla="*/ 555308 h 1486944"/>
                <a:gd name="connsiteX3195" fmla="*/ 462569 w 2478245"/>
                <a:gd name="connsiteY3195" fmla="*/ 558165 h 1486944"/>
                <a:gd name="connsiteX3196" fmla="*/ 462569 w 2478245"/>
                <a:gd name="connsiteY3196" fmla="*/ 556260 h 1486944"/>
                <a:gd name="connsiteX3197" fmla="*/ 460664 w 2478245"/>
                <a:gd name="connsiteY3197" fmla="*/ 553403 h 1486944"/>
                <a:gd name="connsiteX3198" fmla="*/ 467331 w 2478245"/>
                <a:gd name="connsiteY3198" fmla="*/ 551498 h 1486944"/>
                <a:gd name="connsiteX3199" fmla="*/ 464474 w 2478245"/>
                <a:gd name="connsiteY3199" fmla="*/ 548640 h 1486944"/>
                <a:gd name="connsiteX3200" fmla="*/ 465426 w 2478245"/>
                <a:gd name="connsiteY3200" fmla="*/ 546735 h 1486944"/>
                <a:gd name="connsiteX3201" fmla="*/ 471141 w 2478245"/>
                <a:gd name="connsiteY3201" fmla="*/ 541020 h 1486944"/>
                <a:gd name="connsiteX3202" fmla="*/ 469236 w 2478245"/>
                <a:gd name="connsiteY3202" fmla="*/ 539115 h 1486944"/>
                <a:gd name="connsiteX3203" fmla="*/ 464474 w 2478245"/>
                <a:gd name="connsiteY3203" fmla="*/ 541973 h 1486944"/>
                <a:gd name="connsiteX3204" fmla="*/ 461616 w 2478245"/>
                <a:gd name="connsiteY3204" fmla="*/ 537210 h 1486944"/>
                <a:gd name="connsiteX3205" fmla="*/ 453996 w 2478245"/>
                <a:gd name="connsiteY3205" fmla="*/ 537210 h 1486944"/>
                <a:gd name="connsiteX3206" fmla="*/ 448281 w 2478245"/>
                <a:gd name="connsiteY3206" fmla="*/ 540068 h 1486944"/>
                <a:gd name="connsiteX3207" fmla="*/ 446376 w 2478245"/>
                <a:gd name="connsiteY3207" fmla="*/ 539115 h 1486944"/>
                <a:gd name="connsiteX3208" fmla="*/ 443519 w 2478245"/>
                <a:gd name="connsiteY3208" fmla="*/ 540068 h 1486944"/>
                <a:gd name="connsiteX3209" fmla="*/ 442566 w 2478245"/>
                <a:gd name="connsiteY3209" fmla="*/ 539115 h 1486944"/>
                <a:gd name="connsiteX3210" fmla="*/ 442566 w 2478245"/>
                <a:gd name="connsiteY3210" fmla="*/ 537210 h 1486944"/>
                <a:gd name="connsiteX3211" fmla="*/ 446376 w 2478245"/>
                <a:gd name="connsiteY3211" fmla="*/ 536258 h 1486944"/>
                <a:gd name="connsiteX3212" fmla="*/ 447329 w 2478245"/>
                <a:gd name="connsiteY3212" fmla="*/ 533400 h 1486944"/>
                <a:gd name="connsiteX3213" fmla="*/ 442566 w 2478245"/>
                <a:gd name="connsiteY3213" fmla="*/ 533400 h 1486944"/>
                <a:gd name="connsiteX3214" fmla="*/ 446376 w 2478245"/>
                <a:gd name="connsiteY3214" fmla="*/ 530543 h 1486944"/>
                <a:gd name="connsiteX3215" fmla="*/ 448281 w 2478245"/>
                <a:gd name="connsiteY3215" fmla="*/ 528638 h 1486944"/>
                <a:gd name="connsiteX3216" fmla="*/ 446376 w 2478245"/>
                <a:gd name="connsiteY3216" fmla="*/ 527685 h 1486944"/>
                <a:gd name="connsiteX3217" fmla="*/ 440661 w 2478245"/>
                <a:gd name="connsiteY3217" fmla="*/ 530543 h 1486944"/>
                <a:gd name="connsiteX3218" fmla="*/ 441614 w 2478245"/>
                <a:gd name="connsiteY3218" fmla="*/ 526733 h 1486944"/>
                <a:gd name="connsiteX3219" fmla="*/ 440661 w 2478245"/>
                <a:gd name="connsiteY3219" fmla="*/ 525780 h 1486944"/>
                <a:gd name="connsiteX3220" fmla="*/ 434946 w 2478245"/>
                <a:gd name="connsiteY3220" fmla="*/ 528638 h 1486944"/>
                <a:gd name="connsiteX3221" fmla="*/ 435899 w 2478245"/>
                <a:gd name="connsiteY3221" fmla="*/ 523875 h 1486944"/>
                <a:gd name="connsiteX3222" fmla="*/ 433994 w 2478245"/>
                <a:gd name="connsiteY3222" fmla="*/ 522923 h 1486944"/>
                <a:gd name="connsiteX3223" fmla="*/ 431136 w 2478245"/>
                <a:gd name="connsiteY3223" fmla="*/ 523875 h 1486944"/>
                <a:gd name="connsiteX3224" fmla="*/ 429231 w 2478245"/>
                <a:gd name="connsiteY3224" fmla="*/ 528638 h 1486944"/>
                <a:gd name="connsiteX3225" fmla="*/ 427326 w 2478245"/>
                <a:gd name="connsiteY3225" fmla="*/ 527685 h 1486944"/>
                <a:gd name="connsiteX3226" fmla="*/ 423516 w 2478245"/>
                <a:gd name="connsiteY3226" fmla="*/ 528638 h 1486944"/>
                <a:gd name="connsiteX3227" fmla="*/ 424469 w 2478245"/>
                <a:gd name="connsiteY3227" fmla="*/ 523875 h 1486944"/>
                <a:gd name="connsiteX3228" fmla="*/ 419706 w 2478245"/>
                <a:gd name="connsiteY3228" fmla="*/ 525780 h 1486944"/>
                <a:gd name="connsiteX3229" fmla="*/ 413991 w 2478245"/>
                <a:gd name="connsiteY3229" fmla="*/ 527685 h 1486944"/>
                <a:gd name="connsiteX3230" fmla="*/ 412086 w 2478245"/>
                <a:gd name="connsiteY3230" fmla="*/ 531495 h 1486944"/>
                <a:gd name="connsiteX3231" fmla="*/ 403514 w 2478245"/>
                <a:gd name="connsiteY3231" fmla="*/ 535305 h 1486944"/>
                <a:gd name="connsiteX3232" fmla="*/ 401609 w 2478245"/>
                <a:gd name="connsiteY3232" fmla="*/ 524828 h 1486944"/>
                <a:gd name="connsiteX3233" fmla="*/ 392084 w 2478245"/>
                <a:gd name="connsiteY3233" fmla="*/ 532448 h 1486944"/>
                <a:gd name="connsiteX3234" fmla="*/ 392084 w 2478245"/>
                <a:gd name="connsiteY3234" fmla="*/ 537210 h 1486944"/>
                <a:gd name="connsiteX3235" fmla="*/ 387321 w 2478245"/>
                <a:gd name="connsiteY3235" fmla="*/ 540068 h 1486944"/>
                <a:gd name="connsiteX3236" fmla="*/ 387321 w 2478245"/>
                <a:gd name="connsiteY3236" fmla="*/ 544830 h 1486944"/>
                <a:gd name="connsiteX3237" fmla="*/ 385416 w 2478245"/>
                <a:gd name="connsiteY3237" fmla="*/ 546735 h 1486944"/>
                <a:gd name="connsiteX3238" fmla="*/ 387321 w 2478245"/>
                <a:gd name="connsiteY3238" fmla="*/ 552450 h 1486944"/>
                <a:gd name="connsiteX3239" fmla="*/ 381606 w 2478245"/>
                <a:gd name="connsiteY3239" fmla="*/ 554355 h 1486944"/>
                <a:gd name="connsiteX3240" fmla="*/ 383511 w 2478245"/>
                <a:gd name="connsiteY3240" fmla="*/ 549593 h 1486944"/>
                <a:gd name="connsiteX3241" fmla="*/ 383511 w 2478245"/>
                <a:gd name="connsiteY3241" fmla="*/ 541973 h 1486944"/>
                <a:gd name="connsiteX3242" fmla="*/ 390179 w 2478245"/>
                <a:gd name="connsiteY3242" fmla="*/ 531495 h 1486944"/>
                <a:gd name="connsiteX3243" fmla="*/ 394941 w 2478245"/>
                <a:gd name="connsiteY3243" fmla="*/ 526733 h 1486944"/>
                <a:gd name="connsiteX3244" fmla="*/ 393036 w 2478245"/>
                <a:gd name="connsiteY3244" fmla="*/ 525780 h 1486944"/>
                <a:gd name="connsiteX3245" fmla="*/ 387321 w 2478245"/>
                <a:gd name="connsiteY3245" fmla="*/ 529590 h 1486944"/>
                <a:gd name="connsiteX3246" fmla="*/ 381606 w 2478245"/>
                <a:gd name="connsiteY3246" fmla="*/ 532448 h 1486944"/>
                <a:gd name="connsiteX3247" fmla="*/ 373034 w 2478245"/>
                <a:gd name="connsiteY3247" fmla="*/ 546735 h 1486944"/>
                <a:gd name="connsiteX3248" fmla="*/ 368271 w 2478245"/>
                <a:gd name="connsiteY3248" fmla="*/ 557213 h 1486944"/>
                <a:gd name="connsiteX3249" fmla="*/ 371129 w 2478245"/>
                <a:gd name="connsiteY3249" fmla="*/ 557213 h 1486944"/>
                <a:gd name="connsiteX3250" fmla="*/ 376844 w 2478245"/>
                <a:gd name="connsiteY3250" fmla="*/ 556260 h 1486944"/>
                <a:gd name="connsiteX3251" fmla="*/ 375891 w 2478245"/>
                <a:gd name="connsiteY3251" fmla="*/ 560070 h 1486944"/>
                <a:gd name="connsiteX3252" fmla="*/ 384464 w 2478245"/>
                <a:gd name="connsiteY3252" fmla="*/ 561975 h 1486944"/>
                <a:gd name="connsiteX3253" fmla="*/ 391131 w 2478245"/>
                <a:gd name="connsiteY3253" fmla="*/ 560070 h 1486944"/>
                <a:gd name="connsiteX3254" fmla="*/ 393989 w 2478245"/>
                <a:gd name="connsiteY3254" fmla="*/ 558165 h 1486944"/>
                <a:gd name="connsiteX3255" fmla="*/ 393989 w 2478245"/>
                <a:gd name="connsiteY3255" fmla="*/ 556260 h 1486944"/>
                <a:gd name="connsiteX3256" fmla="*/ 397799 w 2478245"/>
                <a:gd name="connsiteY3256" fmla="*/ 554355 h 1486944"/>
                <a:gd name="connsiteX3257" fmla="*/ 401609 w 2478245"/>
                <a:gd name="connsiteY3257" fmla="*/ 550545 h 1486944"/>
                <a:gd name="connsiteX3258" fmla="*/ 407324 w 2478245"/>
                <a:gd name="connsiteY3258" fmla="*/ 549593 h 1486944"/>
                <a:gd name="connsiteX3259" fmla="*/ 409229 w 2478245"/>
                <a:gd name="connsiteY3259" fmla="*/ 544830 h 1486944"/>
                <a:gd name="connsiteX3260" fmla="*/ 414944 w 2478245"/>
                <a:gd name="connsiteY3260" fmla="*/ 545783 h 1486944"/>
                <a:gd name="connsiteX3261" fmla="*/ 419706 w 2478245"/>
                <a:gd name="connsiteY3261" fmla="*/ 555308 h 1486944"/>
                <a:gd name="connsiteX3262" fmla="*/ 423516 w 2478245"/>
                <a:gd name="connsiteY3262" fmla="*/ 553403 h 1486944"/>
                <a:gd name="connsiteX3263" fmla="*/ 430184 w 2478245"/>
                <a:gd name="connsiteY3263" fmla="*/ 553403 h 1486944"/>
                <a:gd name="connsiteX3264" fmla="*/ 429231 w 2478245"/>
                <a:gd name="connsiteY3264" fmla="*/ 557213 h 1486944"/>
                <a:gd name="connsiteX3265" fmla="*/ 429231 w 2478245"/>
                <a:gd name="connsiteY3265" fmla="*/ 561023 h 1486944"/>
                <a:gd name="connsiteX3266" fmla="*/ 428279 w 2478245"/>
                <a:gd name="connsiteY3266" fmla="*/ 564833 h 1486944"/>
                <a:gd name="connsiteX3267" fmla="*/ 426374 w 2478245"/>
                <a:gd name="connsiteY3267" fmla="*/ 568643 h 1486944"/>
                <a:gd name="connsiteX3268" fmla="*/ 419706 w 2478245"/>
                <a:gd name="connsiteY3268" fmla="*/ 568643 h 1486944"/>
                <a:gd name="connsiteX3269" fmla="*/ 419706 w 2478245"/>
                <a:gd name="connsiteY3269" fmla="*/ 568643 h 1486944"/>
                <a:gd name="connsiteX3270" fmla="*/ 366366 w 2478245"/>
                <a:gd name="connsiteY3270" fmla="*/ 608648 h 1486944"/>
                <a:gd name="connsiteX3271" fmla="*/ 361604 w 2478245"/>
                <a:gd name="connsiteY3271" fmla="*/ 617220 h 1486944"/>
                <a:gd name="connsiteX3272" fmla="*/ 364461 w 2478245"/>
                <a:gd name="connsiteY3272" fmla="*/ 616268 h 1486944"/>
                <a:gd name="connsiteX3273" fmla="*/ 367319 w 2478245"/>
                <a:gd name="connsiteY3273" fmla="*/ 617220 h 1486944"/>
                <a:gd name="connsiteX3274" fmla="*/ 373986 w 2478245"/>
                <a:gd name="connsiteY3274" fmla="*/ 611505 h 1486944"/>
                <a:gd name="connsiteX3275" fmla="*/ 377796 w 2478245"/>
                <a:gd name="connsiteY3275" fmla="*/ 608648 h 1486944"/>
                <a:gd name="connsiteX3276" fmla="*/ 378749 w 2478245"/>
                <a:gd name="connsiteY3276" fmla="*/ 606743 h 1486944"/>
                <a:gd name="connsiteX3277" fmla="*/ 386369 w 2478245"/>
                <a:gd name="connsiteY3277" fmla="*/ 605790 h 1486944"/>
                <a:gd name="connsiteX3278" fmla="*/ 389226 w 2478245"/>
                <a:gd name="connsiteY3278" fmla="*/ 602933 h 1486944"/>
                <a:gd name="connsiteX3279" fmla="*/ 386369 w 2478245"/>
                <a:gd name="connsiteY3279" fmla="*/ 600075 h 1486944"/>
                <a:gd name="connsiteX3280" fmla="*/ 381606 w 2478245"/>
                <a:gd name="connsiteY3280" fmla="*/ 596265 h 1486944"/>
                <a:gd name="connsiteX3281" fmla="*/ 376844 w 2478245"/>
                <a:gd name="connsiteY3281" fmla="*/ 596265 h 1486944"/>
                <a:gd name="connsiteX3282" fmla="*/ 372081 w 2478245"/>
                <a:gd name="connsiteY3282" fmla="*/ 596265 h 1486944"/>
                <a:gd name="connsiteX3283" fmla="*/ 366366 w 2478245"/>
                <a:gd name="connsiteY3283" fmla="*/ 608648 h 1486944"/>
                <a:gd name="connsiteX3284" fmla="*/ 366366 w 2478245"/>
                <a:gd name="connsiteY3284" fmla="*/ 608648 h 1486944"/>
                <a:gd name="connsiteX3285" fmla="*/ 395894 w 2478245"/>
                <a:gd name="connsiteY3285" fmla="*/ 463867 h 1486944"/>
                <a:gd name="connsiteX3286" fmla="*/ 399704 w 2478245"/>
                <a:gd name="connsiteY3286" fmla="*/ 464820 h 1486944"/>
                <a:gd name="connsiteX3287" fmla="*/ 401609 w 2478245"/>
                <a:gd name="connsiteY3287" fmla="*/ 466725 h 1486944"/>
                <a:gd name="connsiteX3288" fmla="*/ 404466 w 2478245"/>
                <a:gd name="connsiteY3288" fmla="*/ 463867 h 1486944"/>
                <a:gd name="connsiteX3289" fmla="*/ 406371 w 2478245"/>
                <a:gd name="connsiteY3289" fmla="*/ 465773 h 1486944"/>
                <a:gd name="connsiteX3290" fmla="*/ 408276 w 2478245"/>
                <a:gd name="connsiteY3290" fmla="*/ 463867 h 1486944"/>
                <a:gd name="connsiteX3291" fmla="*/ 411134 w 2478245"/>
                <a:gd name="connsiteY3291" fmla="*/ 460058 h 1486944"/>
                <a:gd name="connsiteX3292" fmla="*/ 412086 w 2478245"/>
                <a:gd name="connsiteY3292" fmla="*/ 462915 h 1486944"/>
                <a:gd name="connsiteX3293" fmla="*/ 413039 w 2478245"/>
                <a:gd name="connsiteY3293" fmla="*/ 463867 h 1486944"/>
                <a:gd name="connsiteX3294" fmla="*/ 415896 w 2478245"/>
                <a:gd name="connsiteY3294" fmla="*/ 461010 h 1486944"/>
                <a:gd name="connsiteX3295" fmla="*/ 422564 w 2478245"/>
                <a:gd name="connsiteY3295" fmla="*/ 458153 h 1486944"/>
                <a:gd name="connsiteX3296" fmla="*/ 429231 w 2478245"/>
                <a:gd name="connsiteY3296" fmla="*/ 449580 h 1486944"/>
                <a:gd name="connsiteX3297" fmla="*/ 434946 w 2478245"/>
                <a:gd name="connsiteY3297" fmla="*/ 444817 h 1486944"/>
                <a:gd name="connsiteX3298" fmla="*/ 442566 w 2478245"/>
                <a:gd name="connsiteY3298" fmla="*/ 441960 h 1486944"/>
                <a:gd name="connsiteX3299" fmla="*/ 440661 w 2478245"/>
                <a:gd name="connsiteY3299" fmla="*/ 444817 h 1486944"/>
                <a:gd name="connsiteX3300" fmla="*/ 434946 w 2478245"/>
                <a:gd name="connsiteY3300" fmla="*/ 447675 h 1486944"/>
                <a:gd name="connsiteX3301" fmla="*/ 436851 w 2478245"/>
                <a:gd name="connsiteY3301" fmla="*/ 451485 h 1486944"/>
                <a:gd name="connsiteX3302" fmla="*/ 432089 w 2478245"/>
                <a:gd name="connsiteY3302" fmla="*/ 452438 h 1486944"/>
                <a:gd name="connsiteX3303" fmla="*/ 429231 w 2478245"/>
                <a:gd name="connsiteY3303" fmla="*/ 454342 h 1486944"/>
                <a:gd name="connsiteX3304" fmla="*/ 427326 w 2478245"/>
                <a:gd name="connsiteY3304" fmla="*/ 457200 h 1486944"/>
                <a:gd name="connsiteX3305" fmla="*/ 419706 w 2478245"/>
                <a:gd name="connsiteY3305" fmla="*/ 461963 h 1486944"/>
                <a:gd name="connsiteX3306" fmla="*/ 416849 w 2478245"/>
                <a:gd name="connsiteY3306" fmla="*/ 468630 h 1486944"/>
                <a:gd name="connsiteX3307" fmla="*/ 410181 w 2478245"/>
                <a:gd name="connsiteY3307" fmla="*/ 466725 h 1486944"/>
                <a:gd name="connsiteX3308" fmla="*/ 404466 w 2478245"/>
                <a:gd name="connsiteY3308" fmla="*/ 470535 h 1486944"/>
                <a:gd name="connsiteX3309" fmla="*/ 406371 w 2478245"/>
                <a:gd name="connsiteY3309" fmla="*/ 474345 h 1486944"/>
                <a:gd name="connsiteX3310" fmla="*/ 403514 w 2478245"/>
                <a:gd name="connsiteY3310" fmla="*/ 479108 h 1486944"/>
                <a:gd name="connsiteX3311" fmla="*/ 407324 w 2478245"/>
                <a:gd name="connsiteY3311" fmla="*/ 481013 h 1486944"/>
                <a:gd name="connsiteX3312" fmla="*/ 402561 w 2478245"/>
                <a:gd name="connsiteY3312" fmla="*/ 484823 h 1486944"/>
                <a:gd name="connsiteX3313" fmla="*/ 395894 w 2478245"/>
                <a:gd name="connsiteY3313" fmla="*/ 490538 h 1486944"/>
                <a:gd name="connsiteX3314" fmla="*/ 400656 w 2478245"/>
                <a:gd name="connsiteY3314" fmla="*/ 495300 h 1486944"/>
                <a:gd name="connsiteX3315" fmla="*/ 389226 w 2478245"/>
                <a:gd name="connsiteY3315" fmla="*/ 498158 h 1486944"/>
                <a:gd name="connsiteX3316" fmla="*/ 388274 w 2478245"/>
                <a:gd name="connsiteY3316" fmla="*/ 502920 h 1486944"/>
                <a:gd name="connsiteX3317" fmla="*/ 382559 w 2478245"/>
                <a:gd name="connsiteY3317" fmla="*/ 506730 h 1486944"/>
                <a:gd name="connsiteX3318" fmla="*/ 382559 w 2478245"/>
                <a:gd name="connsiteY3318" fmla="*/ 507683 h 1486944"/>
                <a:gd name="connsiteX3319" fmla="*/ 386369 w 2478245"/>
                <a:gd name="connsiteY3319" fmla="*/ 507683 h 1486944"/>
                <a:gd name="connsiteX3320" fmla="*/ 390179 w 2478245"/>
                <a:gd name="connsiteY3320" fmla="*/ 505778 h 1486944"/>
                <a:gd name="connsiteX3321" fmla="*/ 394941 w 2478245"/>
                <a:gd name="connsiteY3321" fmla="*/ 505778 h 1486944"/>
                <a:gd name="connsiteX3322" fmla="*/ 397799 w 2478245"/>
                <a:gd name="connsiteY3322" fmla="*/ 501015 h 1486944"/>
                <a:gd name="connsiteX3323" fmla="*/ 402561 w 2478245"/>
                <a:gd name="connsiteY3323" fmla="*/ 500063 h 1486944"/>
                <a:gd name="connsiteX3324" fmla="*/ 406371 w 2478245"/>
                <a:gd name="connsiteY3324" fmla="*/ 496253 h 1486944"/>
                <a:gd name="connsiteX3325" fmla="*/ 413039 w 2478245"/>
                <a:gd name="connsiteY3325" fmla="*/ 497205 h 1486944"/>
                <a:gd name="connsiteX3326" fmla="*/ 415896 w 2478245"/>
                <a:gd name="connsiteY3326" fmla="*/ 492442 h 1486944"/>
                <a:gd name="connsiteX3327" fmla="*/ 420659 w 2478245"/>
                <a:gd name="connsiteY3327" fmla="*/ 487680 h 1486944"/>
                <a:gd name="connsiteX3328" fmla="*/ 413991 w 2478245"/>
                <a:gd name="connsiteY3328" fmla="*/ 483870 h 1486944"/>
                <a:gd name="connsiteX3329" fmla="*/ 421611 w 2478245"/>
                <a:gd name="connsiteY3329" fmla="*/ 482917 h 1486944"/>
                <a:gd name="connsiteX3330" fmla="*/ 424469 w 2478245"/>
                <a:gd name="connsiteY3330" fmla="*/ 481965 h 1486944"/>
                <a:gd name="connsiteX3331" fmla="*/ 430184 w 2478245"/>
                <a:gd name="connsiteY3331" fmla="*/ 472440 h 1486944"/>
                <a:gd name="connsiteX3332" fmla="*/ 433041 w 2478245"/>
                <a:gd name="connsiteY3332" fmla="*/ 467678 h 1486944"/>
                <a:gd name="connsiteX3333" fmla="*/ 427326 w 2478245"/>
                <a:gd name="connsiteY3333" fmla="*/ 467678 h 1486944"/>
                <a:gd name="connsiteX3334" fmla="*/ 429231 w 2478245"/>
                <a:gd name="connsiteY3334" fmla="*/ 465773 h 1486944"/>
                <a:gd name="connsiteX3335" fmla="*/ 434946 w 2478245"/>
                <a:gd name="connsiteY3335" fmla="*/ 462915 h 1486944"/>
                <a:gd name="connsiteX3336" fmla="*/ 432089 w 2478245"/>
                <a:gd name="connsiteY3336" fmla="*/ 460058 h 1486944"/>
                <a:gd name="connsiteX3337" fmla="*/ 440661 w 2478245"/>
                <a:gd name="connsiteY3337" fmla="*/ 457200 h 1486944"/>
                <a:gd name="connsiteX3338" fmla="*/ 441614 w 2478245"/>
                <a:gd name="connsiteY3338" fmla="*/ 451485 h 1486944"/>
                <a:gd name="connsiteX3339" fmla="*/ 449234 w 2478245"/>
                <a:gd name="connsiteY3339" fmla="*/ 450533 h 1486944"/>
                <a:gd name="connsiteX3340" fmla="*/ 456854 w 2478245"/>
                <a:gd name="connsiteY3340" fmla="*/ 441960 h 1486944"/>
                <a:gd name="connsiteX3341" fmla="*/ 464474 w 2478245"/>
                <a:gd name="connsiteY3341" fmla="*/ 436245 h 1486944"/>
                <a:gd name="connsiteX3342" fmla="*/ 467331 w 2478245"/>
                <a:gd name="connsiteY3342" fmla="*/ 431483 h 1486944"/>
                <a:gd name="connsiteX3343" fmla="*/ 473999 w 2478245"/>
                <a:gd name="connsiteY3343" fmla="*/ 425767 h 1486944"/>
                <a:gd name="connsiteX3344" fmla="*/ 474951 w 2478245"/>
                <a:gd name="connsiteY3344" fmla="*/ 423863 h 1486944"/>
                <a:gd name="connsiteX3345" fmla="*/ 472094 w 2478245"/>
                <a:gd name="connsiteY3345" fmla="*/ 423863 h 1486944"/>
                <a:gd name="connsiteX3346" fmla="*/ 473999 w 2478245"/>
                <a:gd name="connsiteY3346" fmla="*/ 421005 h 1486944"/>
                <a:gd name="connsiteX3347" fmla="*/ 476856 w 2478245"/>
                <a:gd name="connsiteY3347" fmla="*/ 418148 h 1486944"/>
                <a:gd name="connsiteX3348" fmla="*/ 483524 w 2478245"/>
                <a:gd name="connsiteY3348" fmla="*/ 416242 h 1486944"/>
                <a:gd name="connsiteX3349" fmla="*/ 487334 w 2478245"/>
                <a:gd name="connsiteY3349" fmla="*/ 409575 h 1486944"/>
                <a:gd name="connsiteX3350" fmla="*/ 481619 w 2478245"/>
                <a:gd name="connsiteY3350" fmla="*/ 408623 h 1486944"/>
                <a:gd name="connsiteX3351" fmla="*/ 476856 w 2478245"/>
                <a:gd name="connsiteY3351" fmla="*/ 413385 h 1486944"/>
                <a:gd name="connsiteX3352" fmla="*/ 470189 w 2478245"/>
                <a:gd name="connsiteY3352" fmla="*/ 417195 h 1486944"/>
                <a:gd name="connsiteX3353" fmla="*/ 467331 w 2478245"/>
                <a:gd name="connsiteY3353" fmla="*/ 417195 h 1486944"/>
                <a:gd name="connsiteX3354" fmla="*/ 468284 w 2478245"/>
                <a:gd name="connsiteY3354" fmla="*/ 415290 h 1486944"/>
                <a:gd name="connsiteX3355" fmla="*/ 473999 w 2478245"/>
                <a:gd name="connsiteY3355" fmla="*/ 411480 h 1486944"/>
                <a:gd name="connsiteX3356" fmla="*/ 473046 w 2478245"/>
                <a:gd name="connsiteY3356" fmla="*/ 409575 h 1486944"/>
                <a:gd name="connsiteX3357" fmla="*/ 464474 w 2478245"/>
                <a:gd name="connsiteY3357" fmla="*/ 413385 h 1486944"/>
                <a:gd name="connsiteX3358" fmla="*/ 456854 w 2478245"/>
                <a:gd name="connsiteY3358" fmla="*/ 421958 h 1486944"/>
                <a:gd name="connsiteX3359" fmla="*/ 433041 w 2478245"/>
                <a:gd name="connsiteY3359" fmla="*/ 436245 h 1486944"/>
                <a:gd name="connsiteX3360" fmla="*/ 429231 w 2478245"/>
                <a:gd name="connsiteY3360" fmla="*/ 439103 h 1486944"/>
                <a:gd name="connsiteX3361" fmla="*/ 425421 w 2478245"/>
                <a:gd name="connsiteY3361" fmla="*/ 444817 h 1486944"/>
                <a:gd name="connsiteX3362" fmla="*/ 415896 w 2478245"/>
                <a:gd name="connsiteY3362" fmla="*/ 446723 h 1486944"/>
                <a:gd name="connsiteX3363" fmla="*/ 414944 w 2478245"/>
                <a:gd name="connsiteY3363" fmla="*/ 447675 h 1486944"/>
                <a:gd name="connsiteX3364" fmla="*/ 415896 w 2478245"/>
                <a:gd name="connsiteY3364" fmla="*/ 450533 h 1486944"/>
                <a:gd name="connsiteX3365" fmla="*/ 407324 w 2478245"/>
                <a:gd name="connsiteY3365" fmla="*/ 454342 h 1486944"/>
                <a:gd name="connsiteX3366" fmla="*/ 395894 w 2478245"/>
                <a:gd name="connsiteY3366" fmla="*/ 463867 h 1486944"/>
                <a:gd name="connsiteX3367" fmla="*/ 395894 w 2478245"/>
                <a:gd name="connsiteY3367" fmla="*/ 463867 h 1486944"/>
                <a:gd name="connsiteX3368" fmla="*/ 374939 w 2478245"/>
                <a:gd name="connsiteY3368" fmla="*/ 494348 h 1486944"/>
                <a:gd name="connsiteX3369" fmla="*/ 381606 w 2478245"/>
                <a:gd name="connsiteY3369" fmla="*/ 491490 h 1486944"/>
                <a:gd name="connsiteX3370" fmla="*/ 380654 w 2478245"/>
                <a:gd name="connsiteY3370" fmla="*/ 494348 h 1486944"/>
                <a:gd name="connsiteX3371" fmla="*/ 374939 w 2478245"/>
                <a:gd name="connsiteY3371" fmla="*/ 499110 h 1486944"/>
                <a:gd name="connsiteX3372" fmla="*/ 375891 w 2478245"/>
                <a:gd name="connsiteY3372" fmla="*/ 501967 h 1486944"/>
                <a:gd name="connsiteX3373" fmla="*/ 383511 w 2478245"/>
                <a:gd name="connsiteY3373" fmla="*/ 498158 h 1486944"/>
                <a:gd name="connsiteX3374" fmla="*/ 388274 w 2478245"/>
                <a:gd name="connsiteY3374" fmla="*/ 494348 h 1486944"/>
                <a:gd name="connsiteX3375" fmla="*/ 392084 w 2478245"/>
                <a:gd name="connsiteY3375" fmla="*/ 491490 h 1486944"/>
                <a:gd name="connsiteX3376" fmla="*/ 395894 w 2478245"/>
                <a:gd name="connsiteY3376" fmla="*/ 485775 h 1486944"/>
                <a:gd name="connsiteX3377" fmla="*/ 399704 w 2478245"/>
                <a:gd name="connsiteY3377" fmla="*/ 480060 h 1486944"/>
                <a:gd name="connsiteX3378" fmla="*/ 400656 w 2478245"/>
                <a:gd name="connsiteY3378" fmla="*/ 471488 h 1486944"/>
                <a:gd name="connsiteX3379" fmla="*/ 395894 w 2478245"/>
                <a:gd name="connsiteY3379" fmla="*/ 473392 h 1486944"/>
                <a:gd name="connsiteX3380" fmla="*/ 391131 w 2478245"/>
                <a:gd name="connsiteY3380" fmla="*/ 473392 h 1486944"/>
                <a:gd name="connsiteX3381" fmla="*/ 384464 w 2478245"/>
                <a:gd name="connsiteY3381" fmla="*/ 472440 h 1486944"/>
                <a:gd name="connsiteX3382" fmla="*/ 381606 w 2478245"/>
                <a:gd name="connsiteY3382" fmla="*/ 477203 h 1486944"/>
                <a:gd name="connsiteX3383" fmla="*/ 377796 w 2478245"/>
                <a:gd name="connsiteY3383" fmla="*/ 479108 h 1486944"/>
                <a:gd name="connsiteX3384" fmla="*/ 385416 w 2478245"/>
                <a:gd name="connsiteY3384" fmla="*/ 480060 h 1486944"/>
                <a:gd name="connsiteX3385" fmla="*/ 380654 w 2478245"/>
                <a:gd name="connsiteY3385" fmla="*/ 484823 h 1486944"/>
                <a:gd name="connsiteX3386" fmla="*/ 383511 w 2478245"/>
                <a:gd name="connsiteY3386" fmla="*/ 485775 h 1486944"/>
                <a:gd name="connsiteX3387" fmla="*/ 376844 w 2478245"/>
                <a:gd name="connsiteY3387" fmla="*/ 489585 h 1486944"/>
                <a:gd name="connsiteX3388" fmla="*/ 374939 w 2478245"/>
                <a:gd name="connsiteY3388" fmla="*/ 494348 h 1486944"/>
                <a:gd name="connsiteX3389" fmla="*/ 374939 w 2478245"/>
                <a:gd name="connsiteY3389" fmla="*/ 494348 h 1486944"/>
                <a:gd name="connsiteX3390" fmla="*/ 279689 w 2478245"/>
                <a:gd name="connsiteY3390" fmla="*/ 609600 h 1486944"/>
                <a:gd name="connsiteX3391" fmla="*/ 277784 w 2478245"/>
                <a:gd name="connsiteY3391" fmla="*/ 614363 h 1486944"/>
                <a:gd name="connsiteX3392" fmla="*/ 267306 w 2478245"/>
                <a:gd name="connsiteY3392" fmla="*/ 619125 h 1486944"/>
                <a:gd name="connsiteX3393" fmla="*/ 257781 w 2478245"/>
                <a:gd name="connsiteY3393" fmla="*/ 624840 h 1486944"/>
                <a:gd name="connsiteX3394" fmla="*/ 258734 w 2478245"/>
                <a:gd name="connsiteY3394" fmla="*/ 626745 h 1486944"/>
                <a:gd name="connsiteX3395" fmla="*/ 262544 w 2478245"/>
                <a:gd name="connsiteY3395" fmla="*/ 626745 h 1486944"/>
                <a:gd name="connsiteX3396" fmla="*/ 267306 w 2478245"/>
                <a:gd name="connsiteY3396" fmla="*/ 624840 h 1486944"/>
                <a:gd name="connsiteX3397" fmla="*/ 268259 w 2478245"/>
                <a:gd name="connsiteY3397" fmla="*/ 626745 h 1486944"/>
                <a:gd name="connsiteX3398" fmla="*/ 268259 w 2478245"/>
                <a:gd name="connsiteY3398" fmla="*/ 629603 h 1486944"/>
                <a:gd name="connsiteX3399" fmla="*/ 273021 w 2478245"/>
                <a:gd name="connsiteY3399" fmla="*/ 628650 h 1486944"/>
                <a:gd name="connsiteX3400" fmla="*/ 278736 w 2478245"/>
                <a:gd name="connsiteY3400" fmla="*/ 624840 h 1486944"/>
                <a:gd name="connsiteX3401" fmla="*/ 287309 w 2478245"/>
                <a:gd name="connsiteY3401" fmla="*/ 615315 h 1486944"/>
                <a:gd name="connsiteX3402" fmla="*/ 293976 w 2478245"/>
                <a:gd name="connsiteY3402" fmla="*/ 610553 h 1486944"/>
                <a:gd name="connsiteX3403" fmla="*/ 298739 w 2478245"/>
                <a:gd name="connsiteY3403" fmla="*/ 608648 h 1486944"/>
                <a:gd name="connsiteX3404" fmla="*/ 303501 w 2478245"/>
                <a:gd name="connsiteY3404" fmla="*/ 609600 h 1486944"/>
                <a:gd name="connsiteX3405" fmla="*/ 306359 w 2478245"/>
                <a:gd name="connsiteY3405" fmla="*/ 606743 h 1486944"/>
                <a:gd name="connsiteX3406" fmla="*/ 315884 w 2478245"/>
                <a:gd name="connsiteY3406" fmla="*/ 601980 h 1486944"/>
                <a:gd name="connsiteX3407" fmla="*/ 311121 w 2478245"/>
                <a:gd name="connsiteY3407" fmla="*/ 598170 h 1486944"/>
                <a:gd name="connsiteX3408" fmla="*/ 317789 w 2478245"/>
                <a:gd name="connsiteY3408" fmla="*/ 594360 h 1486944"/>
                <a:gd name="connsiteX3409" fmla="*/ 321599 w 2478245"/>
                <a:gd name="connsiteY3409" fmla="*/ 590550 h 1486944"/>
                <a:gd name="connsiteX3410" fmla="*/ 317789 w 2478245"/>
                <a:gd name="connsiteY3410" fmla="*/ 590550 h 1486944"/>
                <a:gd name="connsiteX3411" fmla="*/ 312074 w 2478245"/>
                <a:gd name="connsiteY3411" fmla="*/ 589598 h 1486944"/>
                <a:gd name="connsiteX3412" fmla="*/ 313026 w 2478245"/>
                <a:gd name="connsiteY3412" fmla="*/ 579120 h 1486944"/>
                <a:gd name="connsiteX3413" fmla="*/ 309216 w 2478245"/>
                <a:gd name="connsiteY3413" fmla="*/ 573405 h 1486944"/>
                <a:gd name="connsiteX3414" fmla="*/ 306359 w 2478245"/>
                <a:gd name="connsiteY3414" fmla="*/ 574358 h 1486944"/>
                <a:gd name="connsiteX3415" fmla="*/ 303501 w 2478245"/>
                <a:gd name="connsiteY3415" fmla="*/ 585788 h 1486944"/>
                <a:gd name="connsiteX3416" fmla="*/ 299691 w 2478245"/>
                <a:gd name="connsiteY3416" fmla="*/ 591503 h 1486944"/>
                <a:gd name="connsiteX3417" fmla="*/ 298739 w 2478245"/>
                <a:gd name="connsiteY3417" fmla="*/ 582930 h 1486944"/>
                <a:gd name="connsiteX3418" fmla="*/ 295881 w 2478245"/>
                <a:gd name="connsiteY3418" fmla="*/ 581978 h 1486944"/>
                <a:gd name="connsiteX3419" fmla="*/ 292071 w 2478245"/>
                <a:gd name="connsiteY3419" fmla="*/ 591503 h 1486944"/>
                <a:gd name="connsiteX3420" fmla="*/ 288261 w 2478245"/>
                <a:gd name="connsiteY3420" fmla="*/ 589598 h 1486944"/>
                <a:gd name="connsiteX3421" fmla="*/ 284451 w 2478245"/>
                <a:gd name="connsiteY3421" fmla="*/ 586740 h 1486944"/>
                <a:gd name="connsiteX3422" fmla="*/ 282546 w 2478245"/>
                <a:gd name="connsiteY3422" fmla="*/ 586740 h 1486944"/>
                <a:gd name="connsiteX3423" fmla="*/ 278736 w 2478245"/>
                <a:gd name="connsiteY3423" fmla="*/ 591503 h 1486944"/>
                <a:gd name="connsiteX3424" fmla="*/ 269211 w 2478245"/>
                <a:gd name="connsiteY3424" fmla="*/ 601028 h 1486944"/>
                <a:gd name="connsiteX3425" fmla="*/ 261591 w 2478245"/>
                <a:gd name="connsiteY3425" fmla="*/ 607695 h 1486944"/>
                <a:gd name="connsiteX3426" fmla="*/ 260639 w 2478245"/>
                <a:gd name="connsiteY3426" fmla="*/ 610553 h 1486944"/>
                <a:gd name="connsiteX3427" fmla="*/ 262544 w 2478245"/>
                <a:gd name="connsiteY3427" fmla="*/ 610553 h 1486944"/>
                <a:gd name="connsiteX3428" fmla="*/ 266354 w 2478245"/>
                <a:gd name="connsiteY3428" fmla="*/ 607695 h 1486944"/>
                <a:gd name="connsiteX3429" fmla="*/ 269211 w 2478245"/>
                <a:gd name="connsiteY3429" fmla="*/ 607695 h 1486944"/>
                <a:gd name="connsiteX3430" fmla="*/ 261591 w 2478245"/>
                <a:gd name="connsiteY3430" fmla="*/ 613410 h 1486944"/>
                <a:gd name="connsiteX3431" fmla="*/ 260639 w 2478245"/>
                <a:gd name="connsiteY3431" fmla="*/ 616268 h 1486944"/>
                <a:gd name="connsiteX3432" fmla="*/ 263496 w 2478245"/>
                <a:gd name="connsiteY3432" fmla="*/ 616268 h 1486944"/>
                <a:gd name="connsiteX3433" fmla="*/ 271116 w 2478245"/>
                <a:gd name="connsiteY3433" fmla="*/ 611505 h 1486944"/>
                <a:gd name="connsiteX3434" fmla="*/ 279689 w 2478245"/>
                <a:gd name="connsiteY3434" fmla="*/ 609600 h 1486944"/>
                <a:gd name="connsiteX3435" fmla="*/ 279689 w 2478245"/>
                <a:gd name="connsiteY3435" fmla="*/ 609600 h 1486944"/>
                <a:gd name="connsiteX3436" fmla="*/ 246351 w 2478245"/>
                <a:gd name="connsiteY3436" fmla="*/ 607695 h 1486944"/>
                <a:gd name="connsiteX3437" fmla="*/ 245399 w 2478245"/>
                <a:gd name="connsiteY3437" fmla="*/ 613410 h 1486944"/>
                <a:gd name="connsiteX3438" fmla="*/ 238731 w 2478245"/>
                <a:gd name="connsiteY3438" fmla="*/ 619125 h 1486944"/>
                <a:gd name="connsiteX3439" fmla="*/ 241589 w 2478245"/>
                <a:gd name="connsiteY3439" fmla="*/ 626745 h 1486944"/>
                <a:gd name="connsiteX3440" fmla="*/ 252066 w 2478245"/>
                <a:gd name="connsiteY3440" fmla="*/ 620078 h 1486944"/>
                <a:gd name="connsiteX3441" fmla="*/ 258734 w 2478245"/>
                <a:gd name="connsiteY3441" fmla="*/ 613410 h 1486944"/>
                <a:gd name="connsiteX3442" fmla="*/ 260639 w 2478245"/>
                <a:gd name="connsiteY3442" fmla="*/ 607695 h 1486944"/>
                <a:gd name="connsiteX3443" fmla="*/ 266354 w 2478245"/>
                <a:gd name="connsiteY3443" fmla="*/ 600075 h 1486944"/>
                <a:gd name="connsiteX3444" fmla="*/ 277784 w 2478245"/>
                <a:gd name="connsiteY3444" fmla="*/ 587693 h 1486944"/>
                <a:gd name="connsiteX3445" fmla="*/ 272069 w 2478245"/>
                <a:gd name="connsiteY3445" fmla="*/ 585788 h 1486944"/>
                <a:gd name="connsiteX3446" fmla="*/ 263496 w 2478245"/>
                <a:gd name="connsiteY3446" fmla="*/ 591503 h 1486944"/>
                <a:gd name="connsiteX3447" fmla="*/ 253019 w 2478245"/>
                <a:gd name="connsiteY3447" fmla="*/ 598170 h 1486944"/>
                <a:gd name="connsiteX3448" fmla="*/ 251114 w 2478245"/>
                <a:gd name="connsiteY3448" fmla="*/ 603885 h 1486944"/>
                <a:gd name="connsiteX3449" fmla="*/ 246351 w 2478245"/>
                <a:gd name="connsiteY3449" fmla="*/ 607695 h 1486944"/>
                <a:gd name="connsiteX3450" fmla="*/ 246351 w 2478245"/>
                <a:gd name="connsiteY3450" fmla="*/ 607695 h 1486944"/>
                <a:gd name="connsiteX3451" fmla="*/ 293024 w 2478245"/>
                <a:gd name="connsiteY3451" fmla="*/ 561023 h 1486944"/>
                <a:gd name="connsiteX3452" fmla="*/ 290166 w 2478245"/>
                <a:gd name="connsiteY3452" fmla="*/ 562928 h 1486944"/>
                <a:gd name="connsiteX3453" fmla="*/ 289214 w 2478245"/>
                <a:gd name="connsiteY3453" fmla="*/ 565785 h 1486944"/>
                <a:gd name="connsiteX3454" fmla="*/ 285404 w 2478245"/>
                <a:gd name="connsiteY3454" fmla="*/ 569595 h 1486944"/>
                <a:gd name="connsiteX3455" fmla="*/ 283499 w 2478245"/>
                <a:gd name="connsiteY3455" fmla="*/ 576263 h 1486944"/>
                <a:gd name="connsiteX3456" fmla="*/ 285404 w 2478245"/>
                <a:gd name="connsiteY3456" fmla="*/ 576263 h 1486944"/>
                <a:gd name="connsiteX3457" fmla="*/ 290166 w 2478245"/>
                <a:gd name="connsiteY3457" fmla="*/ 569595 h 1486944"/>
                <a:gd name="connsiteX3458" fmla="*/ 302549 w 2478245"/>
                <a:gd name="connsiteY3458" fmla="*/ 563880 h 1486944"/>
                <a:gd name="connsiteX3459" fmla="*/ 291119 w 2478245"/>
                <a:gd name="connsiteY3459" fmla="*/ 572453 h 1486944"/>
                <a:gd name="connsiteX3460" fmla="*/ 292071 w 2478245"/>
                <a:gd name="connsiteY3460" fmla="*/ 574358 h 1486944"/>
                <a:gd name="connsiteX3461" fmla="*/ 297786 w 2478245"/>
                <a:gd name="connsiteY3461" fmla="*/ 571500 h 1486944"/>
                <a:gd name="connsiteX3462" fmla="*/ 305406 w 2478245"/>
                <a:gd name="connsiteY3462" fmla="*/ 564833 h 1486944"/>
                <a:gd name="connsiteX3463" fmla="*/ 307311 w 2478245"/>
                <a:gd name="connsiteY3463" fmla="*/ 561023 h 1486944"/>
                <a:gd name="connsiteX3464" fmla="*/ 315884 w 2478245"/>
                <a:gd name="connsiteY3464" fmla="*/ 558165 h 1486944"/>
                <a:gd name="connsiteX3465" fmla="*/ 318741 w 2478245"/>
                <a:gd name="connsiteY3465" fmla="*/ 555308 h 1486944"/>
                <a:gd name="connsiteX3466" fmla="*/ 323504 w 2478245"/>
                <a:gd name="connsiteY3466" fmla="*/ 548640 h 1486944"/>
                <a:gd name="connsiteX3467" fmla="*/ 320646 w 2478245"/>
                <a:gd name="connsiteY3467" fmla="*/ 546735 h 1486944"/>
                <a:gd name="connsiteX3468" fmla="*/ 315884 w 2478245"/>
                <a:gd name="connsiteY3468" fmla="*/ 549593 h 1486944"/>
                <a:gd name="connsiteX3469" fmla="*/ 313026 w 2478245"/>
                <a:gd name="connsiteY3469" fmla="*/ 547688 h 1486944"/>
                <a:gd name="connsiteX3470" fmla="*/ 309216 w 2478245"/>
                <a:gd name="connsiteY3470" fmla="*/ 557213 h 1486944"/>
                <a:gd name="connsiteX3471" fmla="*/ 293024 w 2478245"/>
                <a:gd name="connsiteY3471" fmla="*/ 561023 h 1486944"/>
                <a:gd name="connsiteX3472" fmla="*/ 293024 w 2478245"/>
                <a:gd name="connsiteY3472" fmla="*/ 561023 h 1486944"/>
                <a:gd name="connsiteX3473" fmla="*/ 332076 w 2478245"/>
                <a:gd name="connsiteY3473" fmla="*/ 541020 h 1486944"/>
                <a:gd name="connsiteX3474" fmla="*/ 330171 w 2478245"/>
                <a:gd name="connsiteY3474" fmla="*/ 543878 h 1486944"/>
                <a:gd name="connsiteX3475" fmla="*/ 333981 w 2478245"/>
                <a:gd name="connsiteY3475" fmla="*/ 544830 h 1486944"/>
                <a:gd name="connsiteX3476" fmla="*/ 337791 w 2478245"/>
                <a:gd name="connsiteY3476" fmla="*/ 542925 h 1486944"/>
                <a:gd name="connsiteX3477" fmla="*/ 339696 w 2478245"/>
                <a:gd name="connsiteY3477" fmla="*/ 544830 h 1486944"/>
                <a:gd name="connsiteX3478" fmla="*/ 345411 w 2478245"/>
                <a:gd name="connsiteY3478" fmla="*/ 542925 h 1486944"/>
                <a:gd name="connsiteX3479" fmla="*/ 350174 w 2478245"/>
                <a:gd name="connsiteY3479" fmla="*/ 537210 h 1486944"/>
                <a:gd name="connsiteX3480" fmla="*/ 352079 w 2478245"/>
                <a:gd name="connsiteY3480" fmla="*/ 532448 h 1486944"/>
                <a:gd name="connsiteX3481" fmla="*/ 354936 w 2478245"/>
                <a:gd name="connsiteY3481" fmla="*/ 533400 h 1486944"/>
                <a:gd name="connsiteX3482" fmla="*/ 357794 w 2478245"/>
                <a:gd name="connsiteY3482" fmla="*/ 535305 h 1486944"/>
                <a:gd name="connsiteX3483" fmla="*/ 360651 w 2478245"/>
                <a:gd name="connsiteY3483" fmla="*/ 535305 h 1486944"/>
                <a:gd name="connsiteX3484" fmla="*/ 363509 w 2478245"/>
                <a:gd name="connsiteY3484" fmla="*/ 532448 h 1486944"/>
                <a:gd name="connsiteX3485" fmla="*/ 361604 w 2478245"/>
                <a:gd name="connsiteY3485" fmla="*/ 528638 h 1486944"/>
                <a:gd name="connsiteX3486" fmla="*/ 355889 w 2478245"/>
                <a:gd name="connsiteY3486" fmla="*/ 531495 h 1486944"/>
                <a:gd name="connsiteX3487" fmla="*/ 353031 w 2478245"/>
                <a:gd name="connsiteY3487" fmla="*/ 530543 h 1486944"/>
                <a:gd name="connsiteX3488" fmla="*/ 350174 w 2478245"/>
                <a:gd name="connsiteY3488" fmla="*/ 530543 h 1486944"/>
                <a:gd name="connsiteX3489" fmla="*/ 349221 w 2478245"/>
                <a:gd name="connsiteY3489" fmla="*/ 528638 h 1486944"/>
                <a:gd name="connsiteX3490" fmla="*/ 347316 w 2478245"/>
                <a:gd name="connsiteY3490" fmla="*/ 527685 h 1486944"/>
                <a:gd name="connsiteX3491" fmla="*/ 344459 w 2478245"/>
                <a:gd name="connsiteY3491" fmla="*/ 527685 h 1486944"/>
                <a:gd name="connsiteX3492" fmla="*/ 340649 w 2478245"/>
                <a:gd name="connsiteY3492" fmla="*/ 534353 h 1486944"/>
                <a:gd name="connsiteX3493" fmla="*/ 334934 w 2478245"/>
                <a:gd name="connsiteY3493" fmla="*/ 538163 h 1486944"/>
                <a:gd name="connsiteX3494" fmla="*/ 332076 w 2478245"/>
                <a:gd name="connsiteY3494" fmla="*/ 541020 h 1486944"/>
                <a:gd name="connsiteX3495" fmla="*/ 332076 w 2478245"/>
                <a:gd name="connsiteY3495" fmla="*/ 541020 h 1486944"/>
                <a:gd name="connsiteX3496" fmla="*/ 334934 w 2478245"/>
                <a:gd name="connsiteY3496" fmla="*/ 515303 h 1486944"/>
                <a:gd name="connsiteX3497" fmla="*/ 337791 w 2478245"/>
                <a:gd name="connsiteY3497" fmla="*/ 520065 h 1486944"/>
                <a:gd name="connsiteX3498" fmla="*/ 333981 w 2478245"/>
                <a:gd name="connsiteY3498" fmla="*/ 523875 h 1486944"/>
                <a:gd name="connsiteX3499" fmla="*/ 336839 w 2478245"/>
                <a:gd name="connsiteY3499" fmla="*/ 523875 h 1486944"/>
                <a:gd name="connsiteX3500" fmla="*/ 343506 w 2478245"/>
                <a:gd name="connsiteY3500" fmla="*/ 520065 h 1486944"/>
                <a:gd name="connsiteX3501" fmla="*/ 353984 w 2478245"/>
                <a:gd name="connsiteY3501" fmla="*/ 521017 h 1486944"/>
                <a:gd name="connsiteX3502" fmla="*/ 354936 w 2478245"/>
                <a:gd name="connsiteY3502" fmla="*/ 515303 h 1486944"/>
                <a:gd name="connsiteX3503" fmla="*/ 356841 w 2478245"/>
                <a:gd name="connsiteY3503" fmla="*/ 511492 h 1486944"/>
                <a:gd name="connsiteX3504" fmla="*/ 353984 w 2478245"/>
                <a:gd name="connsiteY3504" fmla="*/ 511492 h 1486944"/>
                <a:gd name="connsiteX3505" fmla="*/ 349221 w 2478245"/>
                <a:gd name="connsiteY3505" fmla="*/ 510540 h 1486944"/>
                <a:gd name="connsiteX3506" fmla="*/ 346364 w 2478245"/>
                <a:gd name="connsiteY3506" fmla="*/ 511492 h 1486944"/>
                <a:gd name="connsiteX3507" fmla="*/ 342554 w 2478245"/>
                <a:gd name="connsiteY3507" fmla="*/ 513398 h 1486944"/>
                <a:gd name="connsiteX3508" fmla="*/ 334934 w 2478245"/>
                <a:gd name="connsiteY3508" fmla="*/ 515303 h 1486944"/>
                <a:gd name="connsiteX3509" fmla="*/ 334934 w 2478245"/>
                <a:gd name="connsiteY3509" fmla="*/ 515303 h 1486944"/>
                <a:gd name="connsiteX3510" fmla="*/ 328266 w 2478245"/>
                <a:gd name="connsiteY3510" fmla="*/ 561975 h 1486944"/>
                <a:gd name="connsiteX3511" fmla="*/ 330171 w 2478245"/>
                <a:gd name="connsiteY3511" fmla="*/ 566738 h 1486944"/>
                <a:gd name="connsiteX3512" fmla="*/ 324456 w 2478245"/>
                <a:gd name="connsiteY3512" fmla="*/ 568643 h 1486944"/>
                <a:gd name="connsiteX3513" fmla="*/ 319694 w 2478245"/>
                <a:gd name="connsiteY3513" fmla="*/ 572453 h 1486944"/>
                <a:gd name="connsiteX3514" fmla="*/ 323504 w 2478245"/>
                <a:gd name="connsiteY3514" fmla="*/ 574358 h 1486944"/>
                <a:gd name="connsiteX3515" fmla="*/ 327314 w 2478245"/>
                <a:gd name="connsiteY3515" fmla="*/ 575310 h 1486944"/>
                <a:gd name="connsiteX3516" fmla="*/ 330171 w 2478245"/>
                <a:gd name="connsiteY3516" fmla="*/ 578168 h 1486944"/>
                <a:gd name="connsiteX3517" fmla="*/ 333029 w 2478245"/>
                <a:gd name="connsiteY3517" fmla="*/ 578168 h 1486944"/>
                <a:gd name="connsiteX3518" fmla="*/ 333981 w 2478245"/>
                <a:gd name="connsiteY3518" fmla="*/ 575310 h 1486944"/>
                <a:gd name="connsiteX3519" fmla="*/ 338744 w 2478245"/>
                <a:gd name="connsiteY3519" fmla="*/ 569595 h 1486944"/>
                <a:gd name="connsiteX3520" fmla="*/ 340649 w 2478245"/>
                <a:gd name="connsiteY3520" fmla="*/ 565785 h 1486944"/>
                <a:gd name="connsiteX3521" fmla="*/ 338744 w 2478245"/>
                <a:gd name="connsiteY3521" fmla="*/ 561023 h 1486944"/>
                <a:gd name="connsiteX3522" fmla="*/ 344459 w 2478245"/>
                <a:gd name="connsiteY3522" fmla="*/ 556260 h 1486944"/>
                <a:gd name="connsiteX3523" fmla="*/ 341601 w 2478245"/>
                <a:gd name="connsiteY3523" fmla="*/ 553403 h 1486944"/>
                <a:gd name="connsiteX3524" fmla="*/ 336839 w 2478245"/>
                <a:gd name="connsiteY3524" fmla="*/ 556260 h 1486944"/>
                <a:gd name="connsiteX3525" fmla="*/ 332076 w 2478245"/>
                <a:gd name="connsiteY3525" fmla="*/ 557213 h 1486944"/>
                <a:gd name="connsiteX3526" fmla="*/ 328266 w 2478245"/>
                <a:gd name="connsiteY3526" fmla="*/ 561975 h 1486944"/>
                <a:gd name="connsiteX3527" fmla="*/ 328266 w 2478245"/>
                <a:gd name="connsiteY3527" fmla="*/ 561975 h 1486944"/>
                <a:gd name="connsiteX3528" fmla="*/ 371129 w 2478245"/>
                <a:gd name="connsiteY3528" fmla="*/ 522923 h 1486944"/>
                <a:gd name="connsiteX3529" fmla="*/ 370176 w 2478245"/>
                <a:gd name="connsiteY3529" fmla="*/ 527685 h 1486944"/>
                <a:gd name="connsiteX3530" fmla="*/ 370176 w 2478245"/>
                <a:gd name="connsiteY3530" fmla="*/ 530543 h 1486944"/>
                <a:gd name="connsiteX3531" fmla="*/ 372081 w 2478245"/>
                <a:gd name="connsiteY3531" fmla="*/ 531495 h 1486944"/>
                <a:gd name="connsiteX3532" fmla="*/ 382559 w 2478245"/>
                <a:gd name="connsiteY3532" fmla="*/ 525780 h 1486944"/>
                <a:gd name="connsiteX3533" fmla="*/ 392084 w 2478245"/>
                <a:gd name="connsiteY3533" fmla="*/ 521970 h 1486944"/>
                <a:gd name="connsiteX3534" fmla="*/ 397799 w 2478245"/>
                <a:gd name="connsiteY3534" fmla="*/ 518160 h 1486944"/>
                <a:gd name="connsiteX3535" fmla="*/ 399704 w 2478245"/>
                <a:gd name="connsiteY3535" fmla="*/ 515303 h 1486944"/>
                <a:gd name="connsiteX3536" fmla="*/ 410181 w 2478245"/>
                <a:gd name="connsiteY3536" fmla="*/ 510540 h 1486944"/>
                <a:gd name="connsiteX3537" fmla="*/ 408276 w 2478245"/>
                <a:gd name="connsiteY3537" fmla="*/ 501967 h 1486944"/>
                <a:gd name="connsiteX3538" fmla="*/ 404466 w 2478245"/>
                <a:gd name="connsiteY3538" fmla="*/ 502920 h 1486944"/>
                <a:gd name="connsiteX3539" fmla="*/ 393989 w 2478245"/>
                <a:gd name="connsiteY3539" fmla="*/ 509588 h 1486944"/>
                <a:gd name="connsiteX3540" fmla="*/ 385416 w 2478245"/>
                <a:gd name="connsiteY3540" fmla="*/ 517208 h 1486944"/>
                <a:gd name="connsiteX3541" fmla="*/ 380654 w 2478245"/>
                <a:gd name="connsiteY3541" fmla="*/ 514350 h 1486944"/>
                <a:gd name="connsiteX3542" fmla="*/ 372081 w 2478245"/>
                <a:gd name="connsiteY3542" fmla="*/ 515303 h 1486944"/>
                <a:gd name="connsiteX3543" fmla="*/ 360651 w 2478245"/>
                <a:gd name="connsiteY3543" fmla="*/ 519113 h 1486944"/>
                <a:gd name="connsiteX3544" fmla="*/ 359699 w 2478245"/>
                <a:gd name="connsiteY3544" fmla="*/ 523875 h 1486944"/>
                <a:gd name="connsiteX3545" fmla="*/ 366366 w 2478245"/>
                <a:gd name="connsiteY3545" fmla="*/ 521017 h 1486944"/>
                <a:gd name="connsiteX3546" fmla="*/ 371129 w 2478245"/>
                <a:gd name="connsiteY3546" fmla="*/ 522923 h 1486944"/>
                <a:gd name="connsiteX3547" fmla="*/ 371129 w 2478245"/>
                <a:gd name="connsiteY3547" fmla="*/ 522923 h 1486944"/>
                <a:gd name="connsiteX3548" fmla="*/ 279689 w 2478245"/>
                <a:gd name="connsiteY3548" fmla="*/ 561023 h 1486944"/>
                <a:gd name="connsiteX3549" fmla="*/ 274926 w 2478245"/>
                <a:gd name="connsiteY3549" fmla="*/ 564833 h 1486944"/>
                <a:gd name="connsiteX3550" fmla="*/ 270164 w 2478245"/>
                <a:gd name="connsiteY3550" fmla="*/ 571500 h 1486944"/>
                <a:gd name="connsiteX3551" fmla="*/ 263496 w 2478245"/>
                <a:gd name="connsiteY3551" fmla="*/ 577215 h 1486944"/>
                <a:gd name="connsiteX3552" fmla="*/ 264449 w 2478245"/>
                <a:gd name="connsiteY3552" fmla="*/ 578168 h 1486944"/>
                <a:gd name="connsiteX3553" fmla="*/ 270164 w 2478245"/>
                <a:gd name="connsiteY3553" fmla="*/ 577215 h 1486944"/>
                <a:gd name="connsiteX3554" fmla="*/ 274926 w 2478245"/>
                <a:gd name="connsiteY3554" fmla="*/ 576263 h 1486944"/>
                <a:gd name="connsiteX3555" fmla="*/ 275879 w 2478245"/>
                <a:gd name="connsiteY3555" fmla="*/ 578168 h 1486944"/>
                <a:gd name="connsiteX3556" fmla="*/ 277784 w 2478245"/>
                <a:gd name="connsiteY3556" fmla="*/ 577215 h 1486944"/>
                <a:gd name="connsiteX3557" fmla="*/ 276831 w 2478245"/>
                <a:gd name="connsiteY3557" fmla="*/ 573405 h 1486944"/>
                <a:gd name="connsiteX3558" fmla="*/ 273974 w 2478245"/>
                <a:gd name="connsiteY3558" fmla="*/ 574358 h 1486944"/>
                <a:gd name="connsiteX3559" fmla="*/ 273974 w 2478245"/>
                <a:gd name="connsiteY3559" fmla="*/ 570548 h 1486944"/>
                <a:gd name="connsiteX3560" fmla="*/ 278736 w 2478245"/>
                <a:gd name="connsiteY3560" fmla="*/ 567690 h 1486944"/>
                <a:gd name="connsiteX3561" fmla="*/ 282546 w 2478245"/>
                <a:gd name="connsiteY3561" fmla="*/ 564833 h 1486944"/>
                <a:gd name="connsiteX3562" fmla="*/ 285404 w 2478245"/>
                <a:gd name="connsiteY3562" fmla="*/ 564833 h 1486944"/>
                <a:gd name="connsiteX3563" fmla="*/ 286356 w 2478245"/>
                <a:gd name="connsiteY3563" fmla="*/ 561023 h 1486944"/>
                <a:gd name="connsiteX3564" fmla="*/ 292071 w 2478245"/>
                <a:gd name="connsiteY3564" fmla="*/ 557213 h 1486944"/>
                <a:gd name="connsiteX3565" fmla="*/ 293976 w 2478245"/>
                <a:gd name="connsiteY3565" fmla="*/ 553403 h 1486944"/>
                <a:gd name="connsiteX3566" fmla="*/ 293024 w 2478245"/>
                <a:gd name="connsiteY3566" fmla="*/ 553403 h 1486944"/>
                <a:gd name="connsiteX3567" fmla="*/ 288261 w 2478245"/>
                <a:gd name="connsiteY3567" fmla="*/ 556260 h 1486944"/>
                <a:gd name="connsiteX3568" fmla="*/ 282546 w 2478245"/>
                <a:gd name="connsiteY3568" fmla="*/ 557213 h 1486944"/>
                <a:gd name="connsiteX3569" fmla="*/ 279689 w 2478245"/>
                <a:gd name="connsiteY3569" fmla="*/ 561023 h 1486944"/>
                <a:gd name="connsiteX3570" fmla="*/ 279689 w 2478245"/>
                <a:gd name="connsiteY3570" fmla="*/ 561023 h 1486944"/>
                <a:gd name="connsiteX3571" fmla="*/ 351126 w 2478245"/>
                <a:gd name="connsiteY3571" fmla="*/ 549593 h 1486944"/>
                <a:gd name="connsiteX3572" fmla="*/ 351126 w 2478245"/>
                <a:gd name="connsiteY3572" fmla="*/ 551498 h 1486944"/>
                <a:gd name="connsiteX3573" fmla="*/ 348269 w 2478245"/>
                <a:gd name="connsiteY3573" fmla="*/ 557213 h 1486944"/>
                <a:gd name="connsiteX3574" fmla="*/ 347316 w 2478245"/>
                <a:gd name="connsiteY3574" fmla="*/ 560070 h 1486944"/>
                <a:gd name="connsiteX3575" fmla="*/ 351126 w 2478245"/>
                <a:gd name="connsiteY3575" fmla="*/ 559118 h 1486944"/>
                <a:gd name="connsiteX3576" fmla="*/ 356841 w 2478245"/>
                <a:gd name="connsiteY3576" fmla="*/ 550545 h 1486944"/>
                <a:gd name="connsiteX3577" fmla="*/ 361604 w 2478245"/>
                <a:gd name="connsiteY3577" fmla="*/ 548640 h 1486944"/>
                <a:gd name="connsiteX3578" fmla="*/ 361604 w 2478245"/>
                <a:gd name="connsiteY3578" fmla="*/ 544830 h 1486944"/>
                <a:gd name="connsiteX3579" fmla="*/ 364461 w 2478245"/>
                <a:gd name="connsiteY3579" fmla="*/ 541020 h 1486944"/>
                <a:gd name="connsiteX3580" fmla="*/ 362556 w 2478245"/>
                <a:gd name="connsiteY3580" fmla="*/ 539115 h 1486944"/>
                <a:gd name="connsiteX3581" fmla="*/ 355889 w 2478245"/>
                <a:gd name="connsiteY3581" fmla="*/ 542925 h 1486944"/>
                <a:gd name="connsiteX3582" fmla="*/ 353984 w 2478245"/>
                <a:gd name="connsiteY3582" fmla="*/ 548640 h 1486944"/>
                <a:gd name="connsiteX3583" fmla="*/ 351126 w 2478245"/>
                <a:gd name="connsiteY3583" fmla="*/ 549593 h 1486944"/>
                <a:gd name="connsiteX3584" fmla="*/ 351126 w 2478245"/>
                <a:gd name="connsiteY3584" fmla="*/ 549593 h 1486944"/>
                <a:gd name="connsiteX3585" fmla="*/ 310169 w 2478245"/>
                <a:gd name="connsiteY3585" fmla="*/ 571500 h 1486944"/>
                <a:gd name="connsiteX3586" fmla="*/ 314931 w 2478245"/>
                <a:gd name="connsiteY3586" fmla="*/ 575310 h 1486944"/>
                <a:gd name="connsiteX3587" fmla="*/ 316836 w 2478245"/>
                <a:gd name="connsiteY3587" fmla="*/ 571500 h 1486944"/>
                <a:gd name="connsiteX3588" fmla="*/ 320646 w 2478245"/>
                <a:gd name="connsiteY3588" fmla="*/ 567690 h 1486944"/>
                <a:gd name="connsiteX3589" fmla="*/ 317789 w 2478245"/>
                <a:gd name="connsiteY3589" fmla="*/ 566738 h 1486944"/>
                <a:gd name="connsiteX3590" fmla="*/ 314931 w 2478245"/>
                <a:gd name="connsiteY3590" fmla="*/ 568643 h 1486944"/>
                <a:gd name="connsiteX3591" fmla="*/ 310169 w 2478245"/>
                <a:gd name="connsiteY3591" fmla="*/ 571500 h 1486944"/>
                <a:gd name="connsiteX3592" fmla="*/ 310169 w 2478245"/>
                <a:gd name="connsiteY3592" fmla="*/ 571500 h 1486944"/>
                <a:gd name="connsiteX3593" fmla="*/ 322551 w 2478245"/>
                <a:gd name="connsiteY3593" fmla="*/ 596265 h 1486944"/>
                <a:gd name="connsiteX3594" fmla="*/ 325409 w 2478245"/>
                <a:gd name="connsiteY3594" fmla="*/ 598170 h 1486944"/>
                <a:gd name="connsiteX3595" fmla="*/ 329219 w 2478245"/>
                <a:gd name="connsiteY3595" fmla="*/ 598170 h 1486944"/>
                <a:gd name="connsiteX3596" fmla="*/ 334934 w 2478245"/>
                <a:gd name="connsiteY3596" fmla="*/ 596265 h 1486944"/>
                <a:gd name="connsiteX3597" fmla="*/ 336839 w 2478245"/>
                <a:gd name="connsiteY3597" fmla="*/ 592455 h 1486944"/>
                <a:gd name="connsiteX3598" fmla="*/ 334934 w 2478245"/>
                <a:gd name="connsiteY3598" fmla="*/ 589598 h 1486944"/>
                <a:gd name="connsiteX3599" fmla="*/ 331124 w 2478245"/>
                <a:gd name="connsiteY3599" fmla="*/ 590550 h 1486944"/>
                <a:gd name="connsiteX3600" fmla="*/ 327314 w 2478245"/>
                <a:gd name="connsiteY3600" fmla="*/ 594360 h 1486944"/>
                <a:gd name="connsiteX3601" fmla="*/ 322551 w 2478245"/>
                <a:gd name="connsiteY3601" fmla="*/ 596265 h 1486944"/>
                <a:gd name="connsiteX3602" fmla="*/ 322551 w 2478245"/>
                <a:gd name="connsiteY3602" fmla="*/ 596265 h 1486944"/>
                <a:gd name="connsiteX3603" fmla="*/ 410181 w 2478245"/>
                <a:gd name="connsiteY3603" fmla="*/ 559118 h 1486944"/>
                <a:gd name="connsiteX3604" fmla="*/ 408276 w 2478245"/>
                <a:gd name="connsiteY3604" fmla="*/ 565785 h 1486944"/>
                <a:gd name="connsiteX3605" fmla="*/ 411134 w 2478245"/>
                <a:gd name="connsiteY3605" fmla="*/ 565785 h 1486944"/>
                <a:gd name="connsiteX3606" fmla="*/ 414944 w 2478245"/>
                <a:gd name="connsiteY3606" fmla="*/ 563880 h 1486944"/>
                <a:gd name="connsiteX3607" fmla="*/ 417801 w 2478245"/>
                <a:gd name="connsiteY3607" fmla="*/ 558165 h 1486944"/>
                <a:gd name="connsiteX3608" fmla="*/ 413039 w 2478245"/>
                <a:gd name="connsiteY3608" fmla="*/ 556260 h 1486944"/>
                <a:gd name="connsiteX3609" fmla="*/ 410181 w 2478245"/>
                <a:gd name="connsiteY3609" fmla="*/ 559118 h 1486944"/>
                <a:gd name="connsiteX3610" fmla="*/ 410181 w 2478245"/>
                <a:gd name="connsiteY3610" fmla="*/ 559118 h 1486944"/>
                <a:gd name="connsiteX3611" fmla="*/ 405419 w 2478245"/>
                <a:gd name="connsiteY3611" fmla="*/ 520065 h 1486944"/>
                <a:gd name="connsiteX3612" fmla="*/ 406371 w 2478245"/>
                <a:gd name="connsiteY3612" fmla="*/ 522923 h 1486944"/>
                <a:gd name="connsiteX3613" fmla="*/ 408276 w 2478245"/>
                <a:gd name="connsiteY3613" fmla="*/ 521970 h 1486944"/>
                <a:gd name="connsiteX3614" fmla="*/ 413991 w 2478245"/>
                <a:gd name="connsiteY3614" fmla="*/ 519113 h 1486944"/>
                <a:gd name="connsiteX3615" fmla="*/ 418754 w 2478245"/>
                <a:gd name="connsiteY3615" fmla="*/ 513398 h 1486944"/>
                <a:gd name="connsiteX3616" fmla="*/ 414944 w 2478245"/>
                <a:gd name="connsiteY3616" fmla="*/ 515303 h 1486944"/>
                <a:gd name="connsiteX3617" fmla="*/ 411134 w 2478245"/>
                <a:gd name="connsiteY3617" fmla="*/ 515303 h 1486944"/>
                <a:gd name="connsiteX3618" fmla="*/ 405419 w 2478245"/>
                <a:gd name="connsiteY3618" fmla="*/ 520065 h 1486944"/>
                <a:gd name="connsiteX3619" fmla="*/ 405419 w 2478245"/>
                <a:gd name="connsiteY3619" fmla="*/ 520065 h 1486944"/>
                <a:gd name="connsiteX3620" fmla="*/ 359699 w 2478245"/>
                <a:gd name="connsiteY3620" fmla="*/ 509588 h 1486944"/>
                <a:gd name="connsiteX3621" fmla="*/ 361604 w 2478245"/>
                <a:gd name="connsiteY3621" fmla="*/ 512445 h 1486944"/>
                <a:gd name="connsiteX3622" fmla="*/ 364461 w 2478245"/>
                <a:gd name="connsiteY3622" fmla="*/ 511492 h 1486944"/>
                <a:gd name="connsiteX3623" fmla="*/ 368271 w 2478245"/>
                <a:gd name="connsiteY3623" fmla="*/ 509588 h 1486944"/>
                <a:gd name="connsiteX3624" fmla="*/ 369224 w 2478245"/>
                <a:gd name="connsiteY3624" fmla="*/ 506730 h 1486944"/>
                <a:gd name="connsiteX3625" fmla="*/ 366366 w 2478245"/>
                <a:gd name="connsiteY3625" fmla="*/ 505778 h 1486944"/>
                <a:gd name="connsiteX3626" fmla="*/ 362556 w 2478245"/>
                <a:gd name="connsiteY3626" fmla="*/ 506730 h 1486944"/>
                <a:gd name="connsiteX3627" fmla="*/ 359699 w 2478245"/>
                <a:gd name="connsiteY3627" fmla="*/ 509588 h 1486944"/>
                <a:gd name="connsiteX3628" fmla="*/ 359699 w 2478245"/>
                <a:gd name="connsiteY3628" fmla="*/ 509588 h 1486944"/>
                <a:gd name="connsiteX3629" fmla="*/ 303501 w 2478245"/>
                <a:gd name="connsiteY3629" fmla="*/ 545783 h 1486944"/>
                <a:gd name="connsiteX3630" fmla="*/ 307311 w 2478245"/>
                <a:gd name="connsiteY3630" fmla="*/ 547688 h 1486944"/>
                <a:gd name="connsiteX3631" fmla="*/ 310169 w 2478245"/>
                <a:gd name="connsiteY3631" fmla="*/ 545783 h 1486944"/>
                <a:gd name="connsiteX3632" fmla="*/ 313026 w 2478245"/>
                <a:gd name="connsiteY3632" fmla="*/ 541973 h 1486944"/>
                <a:gd name="connsiteX3633" fmla="*/ 317789 w 2478245"/>
                <a:gd name="connsiteY3633" fmla="*/ 541020 h 1486944"/>
                <a:gd name="connsiteX3634" fmla="*/ 319694 w 2478245"/>
                <a:gd name="connsiteY3634" fmla="*/ 539115 h 1486944"/>
                <a:gd name="connsiteX3635" fmla="*/ 318741 w 2478245"/>
                <a:gd name="connsiteY3635" fmla="*/ 536258 h 1486944"/>
                <a:gd name="connsiteX3636" fmla="*/ 322551 w 2478245"/>
                <a:gd name="connsiteY3636" fmla="*/ 532448 h 1486944"/>
                <a:gd name="connsiteX3637" fmla="*/ 319694 w 2478245"/>
                <a:gd name="connsiteY3637" fmla="*/ 531495 h 1486944"/>
                <a:gd name="connsiteX3638" fmla="*/ 312074 w 2478245"/>
                <a:gd name="connsiteY3638" fmla="*/ 534353 h 1486944"/>
                <a:gd name="connsiteX3639" fmla="*/ 316836 w 2478245"/>
                <a:gd name="connsiteY3639" fmla="*/ 536258 h 1486944"/>
                <a:gd name="connsiteX3640" fmla="*/ 314931 w 2478245"/>
                <a:gd name="connsiteY3640" fmla="*/ 538163 h 1486944"/>
                <a:gd name="connsiteX3641" fmla="*/ 310169 w 2478245"/>
                <a:gd name="connsiteY3641" fmla="*/ 541973 h 1486944"/>
                <a:gd name="connsiteX3642" fmla="*/ 303501 w 2478245"/>
                <a:gd name="connsiteY3642" fmla="*/ 545783 h 1486944"/>
                <a:gd name="connsiteX3643" fmla="*/ 303501 w 2478245"/>
                <a:gd name="connsiteY3643" fmla="*/ 545783 h 1486944"/>
                <a:gd name="connsiteX3644" fmla="*/ 495906 w 2478245"/>
                <a:gd name="connsiteY3644" fmla="*/ 498158 h 1486944"/>
                <a:gd name="connsiteX3645" fmla="*/ 500669 w 2478245"/>
                <a:gd name="connsiteY3645" fmla="*/ 501015 h 1486944"/>
                <a:gd name="connsiteX3646" fmla="*/ 504479 w 2478245"/>
                <a:gd name="connsiteY3646" fmla="*/ 499110 h 1486944"/>
                <a:gd name="connsiteX3647" fmla="*/ 506384 w 2478245"/>
                <a:gd name="connsiteY3647" fmla="*/ 493395 h 1486944"/>
                <a:gd name="connsiteX3648" fmla="*/ 501621 w 2478245"/>
                <a:gd name="connsiteY3648" fmla="*/ 493395 h 1486944"/>
                <a:gd name="connsiteX3649" fmla="*/ 498764 w 2478245"/>
                <a:gd name="connsiteY3649" fmla="*/ 492442 h 1486944"/>
                <a:gd name="connsiteX3650" fmla="*/ 495906 w 2478245"/>
                <a:gd name="connsiteY3650" fmla="*/ 498158 h 1486944"/>
                <a:gd name="connsiteX3651" fmla="*/ 495906 w 2478245"/>
                <a:gd name="connsiteY3651" fmla="*/ 498158 h 1486944"/>
                <a:gd name="connsiteX3652" fmla="*/ 373034 w 2478245"/>
                <a:gd name="connsiteY3652" fmla="*/ 619125 h 1486944"/>
                <a:gd name="connsiteX3653" fmla="*/ 374939 w 2478245"/>
                <a:gd name="connsiteY3653" fmla="*/ 621030 h 1486944"/>
                <a:gd name="connsiteX3654" fmla="*/ 377796 w 2478245"/>
                <a:gd name="connsiteY3654" fmla="*/ 621030 h 1486944"/>
                <a:gd name="connsiteX3655" fmla="*/ 380654 w 2478245"/>
                <a:gd name="connsiteY3655" fmla="*/ 617220 h 1486944"/>
                <a:gd name="connsiteX3656" fmla="*/ 384464 w 2478245"/>
                <a:gd name="connsiteY3656" fmla="*/ 614363 h 1486944"/>
                <a:gd name="connsiteX3657" fmla="*/ 381606 w 2478245"/>
                <a:gd name="connsiteY3657" fmla="*/ 612458 h 1486944"/>
                <a:gd name="connsiteX3658" fmla="*/ 378749 w 2478245"/>
                <a:gd name="connsiteY3658" fmla="*/ 614363 h 1486944"/>
                <a:gd name="connsiteX3659" fmla="*/ 373034 w 2478245"/>
                <a:gd name="connsiteY3659" fmla="*/ 619125 h 1486944"/>
                <a:gd name="connsiteX3660" fmla="*/ 373034 w 2478245"/>
                <a:gd name="connsiteY3660" fmla="*/ 619125 h 1486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</a:cxnLst>
              <a:rect l="l" t="t" r="r" b="b"/>
              <a:pathLst>
                <a:path w="2478245" h="1486944">
                  <a:moveTo>
                    <a:pt x="14894" y="816293"/>
                  </a:moveTo>
                  <a:cubicBezTo>
                    <a:pt x="15846" y="815340"/>
                    <a:pt x="22514" y="815340"/>
                    <a:pt x="21561" y="814388"/>
                  </a:cubicBezTo>
                  <a:cubicBezTo>
                    <a:pt x="20609" y="812483"/>
                    <a:pt x="14894" y="810578"/>
                    <a:pt x="16799" y="807720"/>
                  </a:cubicBezTo>
                  <a:cubicBezTo>
                    <a:pt x="18704" y="804863"/>
                    <a:pt x="25371" y="800100"/>
                    <a:pt x="26324" y="799148"/>
                  </a:cubicBezTo>
                  <a:cubicBezTo>
                    <a:pt x="28229" y="796290"/>
                    <a:pt x="28229" y="792480"/>
                    <a:pt x="31086" y="789623"/>
                  </a:cubicBezTo>
                  <a:cubicBezTo>
                    <a:pt x="32991" y="787718"/>
                    <a:pt x="34896" y="788670"/>
                    <a:pt x="36801" y="787718"/>
                  </a:cubicBezTo>
                  <a:cubicBezTo>
                    <a:pt x="38706" y="785813"/>
                    <a:pt x="39659" y="784860"/>
                    <a:pt x="41564" y="782955"/>
                  </a:cubicBezTo>
                  <a:cubicBezTo>
                    <a:pt x="43469" y="781050"/>
                    <a:pt x="48231" y="781050"/>
                    <a:pt x="49184" y="780098"/>
                  </a:cubicBezTo>
                  <a:cubicBezTo>
                    <a:pt x="51089" y="778193"/>
                    <a:pt x="52041" y="771525"/>
                    <a:pt x="53946" y="769620"/>
                  </a:cubicBezTo>
                  <a:cubicBezTo>
                    <a:pt x="55851" y="768668"/>
                    <a:pt x="51089" y="769620"/>
                    <a:pt x="52994" y="768668"/>
                  </a:cubicBezTo>
                  <a:cubicBezTo>
                    <a:pt x="53946" y="767715"/>
                    <a:pt x="40611" y="780098"/>
                    <a:pt x="35849" y="781050"/>
                  </a:cubicBezTo>
                  <a:cubicBezTo>
                    <a:pt x="32991" y="782003"/>
                    <a:pt x="32991" y="778193"/>
                    <a:pt x="32991" y="775335"/>
                  </a:cubicBezTo>
                  <a:cubicBezTo>
                    <a:pt x="32991" y="775335"/>
                    <a:pt x="36801" y="774383"/>
                    <a:pt x="36801" y="773430"/>
                  </a:cubicBezTo>
                  <a:cubicBezTo>
                    <a:pt x="36801" y="772478"/>
                    <a:pt x="33944" y="770573"/>
                    <a:pt x="34896" y="769620"/>
                  </a:cubicBezTo>
                  <a:cubicBezTo>
                    <a:pt x="36801" y="767715"/>
                    <a:pt x="42516" y="764858"/>
                    <a:pt x="44421" y="762953"/>
                  </a:cubicBezTo>
                  <a:cubicBezTo>
                    <a:pt x="47279" y="761048"/>
                    <a:pt x="44421" y="761048"/>
                    <a:pt x="45374" y="760095"/>
                  </a:cubicBezTo>
                  <a:cubicBezTo>
                    <a:pt x="46326" y="759143"/>
                    <a:pt x="51089" y="759143"/>
                    <a:pt x="52041" y="758190"/>
                  </a:cubicBezTo>
                  <a:cubicBezTo>
                    <a:pt x="52994" y="757238"/>
                    <a:pt x="52041" y="756285"/>
                    <a:pt x="52994" y="756285"/>
                  </a:cubicBezTo>
                  <a:cubicBezTo>
                    <a:pt x="53946" y="755333"/>
                    <a:pt x="54899" y="757238"/>
                    <a:pt x="55851" y="757238"/>
                  </a:cubicBezTo>
                  <a:cubicBezTo>
                    <a:pt x="56804" y="756285"/>
                    <a:pt x="58709" y="759143"/>
                    <a:pt x="62519" y="756285"/>
                  </a:cubicBezTo>
                  <a:cubicBezTo>
                    <a:pt x="63471" y="756285"/>
                    <a:pt x="64424" y="754380"/>
                    <a:pt x="64424" y="753428"/>
                  </a:cubicBezTo>
                  <a:cubicBezTo>
                    <a:pt x="64424" y="752475"/>
                    <a:pt x="61566" y="751523"/>
                    <a:pt x="62519" y="751523"/>
                  </a:cubicBezTo>
                  <a:cubicBezTo>
                    <a:pt x="65376" y="749618"/>
                    <a:pt x="68234" y="751523"/>
                    <a:pt x="71091" y="749618"/>
                  </a:cubicBezTo>
                  <a:cubicBezTo>
                    <a:pt x="72044" y="748665"/>
                    <a:pt x="73949" y="747713"/>
                    <a:pt x="74901" y="746760"/>
                  </a:cubicBezTo>
                  <a:cubicBezTo>
                    <a:pt x="74901" y="745808"/>
                    <a:pt x="72996" y="744855"/>
                    <a:pt x="73949" y="743903"/>
                  </a:cubicBezTo>
                  <a:cubicBezTo>
                    <a:pt x="74901" y="742950"/>
                    <a:pt x="67281" y="748665"/>
                    <a:pt x="64424" y="747713"/>
                  </a:cubicBezTo>
                  <a:cubicBezTo>
                    <a:pt x="62519" y="747713"/>
                    <a:pt x="63471" y="745808"/>
                    <a:pt x="61566" y="743903"/>
                  </a:cubicBezTo>
                  <a:cubicBezTo>
                    <a:pt x="59661" y="741998"/>
                    <a:pt x="56804" y="739140"/>
                    <a:pt x="56804" y="739140"/>
                  </a:cubicBezTo>
                  <a:cubicBezTo>
                    <a:pt x="65376" y="732473"/>
                    <a:pt x="74901" y="725805"/>
                    <a:pt x="83474" y="718185"/>
                  </a:cubicBezTo>
                  <a:cubicBezTo>
                    <a:pt x="88236" y="713423"/>
                    <a:pt x="92046" y="706755"/>
                    <a:pt x="98714" y="701993"/>
                  </a:cubicBezTo>
                  <a:cubicBezTo>
                    <a:pt x="102524" y="699135"/>
                    <a:pt x="108239" y="699135"/>
                    <a:pt x="112049" y="696278"/>
                  </a:cubicBezTo>
                  <a:cubicBezTo>
                    <a:pt x="114906" y="694373"/>
                    <a:pt x="114906" y="691515"/>
                    <a:pt x="117764" y="689610"/>
                  </a:cubicBezTo>
                  <a:cubicBezTo>
                    <a:pt x="119669" y="688658"/>
                    <a:pt x="118716" y="693420"/>
                    <a:pt x="120621" y="692468"/>
                  </a:cubicBezTo>
                  <a:cubicBezTo>
                    <a:pt x="121574" y="692468"/>
                    <a:pt x="121574" y="691515"/>
                    <a:pt x="122526" y="690563"/>
                  </a:cubicBezTo>
                  <a:cubicBezTo>
                    <a:pt x="123479" y="689610"/>
                    <a:pt x="123479" y="690563"/>
                    <a:pt x="125384" y="690563"/>
                  </a:cubicBezTo>
                  <a:cubicBezTo>
                    <a:pt x="126336" y="690563"/>
                    <a:pt x="127289" y="685800"/>
                    <a:pt x="128241" y="685800"/>
                  </a:cubicBezTo>
                  <a:cubicBezTo>
                    <a:pt x="130146" y="684848"/>
                    <a:pt x="132051" y="689610"/>
                    <a:pt x="133004" y="688658"/>
                  </a:cubicBezTo>
                  <a:cubicBezTo>
                    <a:pt x="135861" y="687705"/>
                    <a:pt x="139671" y="684848"/>
                    <a:pt x="141576" y="683895"/>
                  </a:cubicBezTo>
                  <a:cubicBezTo>
                    <a:pt x="146339" y="681038"/>
                    <a:pt x="148244" y="681990"/>
                    <a:pt x="152054" y="680085"/>
                  </a:cubicBezTo>
                  <a:cubicBezTo>
                    <a:pt x="153959" y="679133"/>
                    <a:pt x="155864" y="678180"/>
                    <a:pt x="157769" y="678180"/>
                  </a:cubicBezTo>
                  <a:cubicBezTo>
                    <a:pt x="159674" y="677228"/>
                    <a:pt x="162531" y="677228"/>
                    <a:pt x="165389" y="677228"/>
                  </a:cubicBezTo>
                  <a:cubicBezTo>
                    <a:pt x="168246" y="676275"/>
                    <a:pt x="171104" y="675323"/>
                    <a:pt x="173961" y="675323"/>
                  </a:cubicBezTo>
                  <a:cubicBezTo>
                    <a:pt x="176819" y="675323"/>
                    <a:pt x="178724" y="676275"/>
                    <a:pt x="181581" y="675323"/>
                  </a:cubicBezTo>
                  <a:cubicBezTo>
                    <a:pt x="182534" y="675323"/>
                    <a:pt x="184439" y="673418"/>
                    <a:pt x="185391" y="672465"/>
                  </a:cubicBezTo>
                  <a:cubicBezTo>
                    <a:pt x="186344" y="670560"/>
                    <a:pt x="184439" y="667703"/>
                    <a:pt x="185391" y="667703"/>
                  </a:cubicBezTo>
                  <a:cubicBezTo>
                    <a:pt x="188249" y="666750"/>
                    <a:pt x="189201" y="663893"/>
                    <a:pt x="192059" y="662940"/>
                  </a:cubicBezTo>
                  <a:cubicBezTo>
                    <a:pt x="193011" y="661988"/>
                    <a:pt x="195869" y="662940"/>
                    <a:pt x="196821" y="662940"/>
                  </a:cubicBezTo>
                  <a:cubicBezTo>
                    <a:pt x="198726" y="661988"/>
                    <a:pt x="196821" y="659130"/>
                    <a:pt x="198726" y="658178"/>
                  </a:cubicBezTo>
                  <a:cubicBezTo>
                    <a:pt x="200631" y="657225"/>
                    <a:pt x="200631" y="656273"/>
                    <a:pt x="202536" y="656273"/>
                  </a:cubicBezTo>
                  <a:cubicBezTo>
                    <a:pt x="203489" y="655320"/>
                    <a:pt x="204441" y="653415"/>
                    <a:pt x="206346" y="652463"/>
                  </a:cubicBezTo>
                  <a:cubicBezTo>
                    <a:pt x="208251" y="651510"/>
                    <a:pt x="210156" y="651510"/>
                    <a:pt x="212061" y="650558"/>
                  </a:cubicBezTo>
                  <a:cubicBezTo>
                    <a:pt x="213014" y="650558"/>
                    <a:pt x="213966" y="650558"/>
                    <a:pt x="213014" y="651510"/>
                  </a:cubicBezTo>
                  <a:cubicBezTo>
                    <a:pt x="213014" y="653415"/>
                    <a:pt x="204441" y="657225"/>
                    <a:pt x="204441" y="658178"/>
                  </a:cubicBezTo>
                  <a:cubicBezTo>
                    <a:pt x="203489" y="659130"/>
                    <a:pt x="196821" y="665798"/>
                    <a:pt x="195869" y="666750"/>
                  </a:cubicBezTo>
                  <a:cubicBezTo>
                    <a:pt x="195869" y="667703"/>
                    <a:pt x="196821" y="668655"/>
                    <a:pt x="197774" y="667703"/>
                  </a:cubicBezTo>
                  <a:cubicBezTo>
                    <a:pt x="200631" y="666750"/>
                    <a:pt x="203489" y="661035"/>
                    <a:pt x="206346" y="659130"/>
                  </a:cubicBezTo>
                  <a:cubicBezTo>
                    <a:pt x="210156" y="656273"/>
                    <a:pt x="213966" y="653415"/>
                    <a:pt x="218729" y="649605"/>
                  </a:cubicBezTo>
                  <a:cubicBezTo>
                    <a:pt x="220634" y="648653"/>
                    <a:pt x="217776" y="644843"/>
                    <a:pt x="219681" y="643890"/>
                  </a:cubicBezTo>
                  <a:cubicBezTo>
                    <a:pt x="220634" y="642938"/>
                    <a:pt x="222539" y="642938"/>
                    <a:pt x="223491" y="641985"/>
                  </a:cubicBezTo>
                  <a:cubicBezTo>
                    <a:pt x="224444" y="641985"/>
                    <a:pt x="226349" y="648653"/>
                    <a:pt x="227301" y="647700"/>
                  </a:cubicBezTo>
                  <a:cubicBezTo>
                    <a:pt x="229206" y="647700"/>
                    <a:pt x="230159" y="639128"/>
                    <a:pt x="232064" y="638175"/>
                  </a:cubicBezTo>
                  <a:cubicBezTo>
                    <a:pt x="233016" y="637223"/>
                    <a:pt x="233969" y="638175"/>
                    <a:pt x="234921" y="637223"/>
                  </a:cubicBezTo>
                  <a:cubicBezTo>
                    <a:pt x="235874" y="637223"/>
                    <a:pt x="233969" y="644843"/>
                    <a:pt x="234921" y="643890"/>
                  </a:cubicBezTo>
                  <a:cubicBezTo>
                    <a:pt x="236826" y="643890"/>
                    <a:pt x="238731" y="640080"/>
                    <a:pt x="241589" y="638175"/>
                  </a:cubicBezTo>
                  <a:cubicBezTo>
                    <a:pt x="242541" y="637223"/>
                    <a:pt x="242541" y="636270"/>
                    <a:pt x="246351" y="636270"/>
                  </a:cubicBezTo>
                  <a:cubicBezTo>
                    <a:pt x="254924" y="634365"/>
                    <a:pt x="265401" y="630555"/>
                    <a:pt x="267306" y="632460"/>
                  </a:cubicBezTo>
                  <a:cubicBezTo>
                    <a:pt x="268259" y="633413"/>
                    <a:pt x="260639" y="640080"/>
                    <a:pt x="261591" y="641033"/>
                  </a:cubicBezTo>
                  <a:cubicBezTo>
                    <a:pt x="262544" y="641985"/>
                    <a:pt x="263496" y="642938"/>
                    <a:pt x="265401" y="642938"/>
                  </a:cubicBezTo>
                  <a:cubicBezTo>
                    <a:pt x="268259" y="642938"/>
                    <a:pt x="283499" y="629603"/>
                    <a:pt x="285404" y="629603"/>
                  </a:cubicBezTo>
                  <a:cubicBezTo>
                    <a:pt x="288261" y="630555"/>
                    <a:pt x="289214" y="632460"/>
                    <a:pt x="290166" y="634365"/>
                  </a:cubicBezTo>
                  <a:cubicBezTo>
                    <a:pt x="291119" y="635318"/>
                    <a:pt x="293024" y="633413"/>
                    <a:pt x="293976" y="633413"/>
                  </a:cubicBezTo>
                  <a:cubicBezTo>
                    <a:pt x="293976" y="632460"/>
                    <a:pt x="291119" y="628650"/>
                    <a:pt x="293976" y="625793"/>
                  </a:cubicBezTo>
                  <a:cubicBezTo>
                    <a:pt x="295881" y="623888"/>
                    <a:pt x="300644" y="621983"/>
                    <a:pt x="302549" y="620078"/>
                  </a:cubicBezTo>
                  <a:cubicBezTo>
                    <a:pt x="303501" y="619125"/>
                    <a:pt x="301596" y="618173"/>
                    <a:pt x="300644" y="618173"/>
                  </a:cubicBezTo>
                  <a:cubicBezTo>
                    <a:pt x="299691" y="618173"/>
                    <a:pt x="297786" y="620078"/>
                    <a:pt x="295881" y="621030"/>
                  </a:cubicBezTo>
                  <a:cubicBezTo>
                    <a:pt x="293024" y="621983"/>
                    <a:pt x="291119" y="621030"/>
                    <a:pt x="291119" y="620078"/>
                  </a:cubicBezTo>
                  <a:cubicBezTo>
                    <a:pt x="293976" y="618173"/>
                    <a:pt x="296834" y="616268"/>
                    <a:pt x="301596" y="614363"/>
                  </a:cubicBezTo>
                  <a:cubicBezTo>
                    <a:pt x="303501" y="613410"/>
                    <a:pt x="304454" y="615315"/>
                    <a:pt x="307311" y="615315"/>
                  </a:cubicBezTo>
                  <a:cubicBezTo>
                    <a:pt x="311121" y="615315"/>
                    <a:pt x="316836" y="613410"/>
                    <a:pt x="320646" y="611505"/>
                  </a:cubicBezTo>
                  <a:cubicBezTo>
                    <a:pt x="323504" y="610553"/>
                    <a:pt x="326361" y="608648"/>
                    <a:pt x="328266" y="607695"/>
                  </a:cubicBezTo>
                  <a:cubicBezTo>
                    <a:pt x="329219" y="606743"/>
                    <a:pt x="332076" y="607695"/>
                    <a:pt x="333029" y="606743"/>
                  </a:cubicBezTo>
                  <a:cubicBezTo>
                    <a:pt x="334934" y="605790"/>
                    <a:pt x="328266" y="602933"/>
                    <a:pt x="329219" y="601980"/>
                  </a:cubicBezTo>
                  <a:cubicBezTo>
                    <a:pt x="330171" y="601028"/>
                    <a:pt x="330171" y="600075"/>
                    <a:pt x="331124" y="600075"/>
                  </a:cubicBezTo>
                  <a:cubicBezTo>
                    <a:pt x="332076" y="599123"/>
                    <a:pt x="334934" y="601028"/>
                    <a:pt x="336839" y="601028"/>
                  </a:cubicBezTo>
                  <a:cubicBezTo>
                    <a:pt x="337791" y="601028"/>
                    <a:pt x="336839" y="607695"/>
                    <a:pt x="337791" y="607695"/>
                  </a:cubicBezTo>
                  <a:cubicBezTo>
                    <a:pt x="338744" y="606743"/>
                    <a:pt x="341601" y="605790"/>
                    <a:pt x="341601" y="603885"/>
                  </a:cubicBezTo>
                  <a:cubicBezTo>
                    <a:pt x="342554" y="601980"/>
                    <a:pt x="340649" y="600075"/>
                    <a:pt x="341601" y="600075"/>
                  </a:cubicBezTo>
                  <a:cubicBezTo>
                    <a:pt x="344459" y="599123"/>
                    <a:pt x="349221" y="598170"/>
                    <a:pt x="351126" y="596265"/>
                  </a:cubicBezTo>
                  <a:cubicBezTo>
                    <a:pt x="353984" y="594360"/>
                    <a:pt x="353984" y="593408"/>
                    <a:pt x="353984" y="591503"/>
                  </a:cubicBezTo>
                  <a:cubicBezTo>
                    <a:pt x="353984" y="590550"/>
                    <a:pt x="351126" y="592455"/>
                    <a:pt x="347316" y="590550"/>
                  </a:cubicBezTo>
                  <a:cubicBezTo>
                    <a:pt x="346364" y="590550"/>
                    <a:pt x="346364" y="589598"/>
                    <a:pt x="345411" y="589598"/>
                  </a:cubicBezTo>
                  <a:cubicBezTo>
                    <a:pt x="344459" y="588645"/>
                    <a:pt x="352079" y="585788"/>
                    <a:pt x="351126" y="584835"/>
                  </a:cubicBezTo>
                  <a:cubicBezTo>
                    <a:pt x="350174" y="582930"/>
                    <a:pt x="341601" y="584835"/>
                    <a:pt x="341601" y="582930"/>
                  </a:cubicBezTo>
                  <a:cubicBezTo>
                    <a:pt x="341601" y="581025"/>
                    <a:pt x="342554" y="577215"/>
                    <a:pt x="343506" y="574358"/>
                  </a:cubicBezTo>
                  <a:cubicBezTo>
                    <a:pt x="344459" y="572453"/>
                    <a:pt x="348269" y="572453"/>
                    <a:pt x="349221" y="571500"/>
                  </a:cubicBezTo>
                  <a:cubicBezTo>
                    <a:pt x="352079" y="567690"/>
                    <a:pt x="351126" y="565785"/>
                    <a:pt x="353031" y="564833"/>
                  </a:cubicBezTo>
                  <a:cubicBezTo>
                    <a:pt x="355889" y="562928"/>
                    <a:pt x="357794" y="562928"/>
                    <a:pt x="360651" y="561975"/>
                  </a:cubicBezTo>
                  <a:cubicBezTo>
                    <a:pt x="361604" y="561023"/>
                    <a:pt x="358746" y="567690"/>
                    <a:pt x="360651" y="568643"/>
                  </a:cubicBezTo>
                  <a:cubicBezTo>
                    <a:pt x="361604" y="569595"/>
                    <a:pt x="365414" y="572453"/>
                    <a:pt x="364461" y="573405"/>
                  </a:cubicBezTo>
                  <a:cubicBezTo>
                    <a:pt x="363509" y="573405"/>
                    <a:pt x="360651" y="571500"/>
                    <a:pt x="357794" y="572453"/>
                  </a:cubicBezTo>
                  <a:cubicBezTo>
                    <a:pt x="354936" y="574358"/>
                    <a:pt x="353031" y="578168"/>
                    <a:pt x="353984" y="579120"/>
                  </a:cubicBezTo>
                  <a:cubicBezTo>
                    <a:pt x="353984" y="579120"/>
                    <a:pt x="354936" y="580073"/>
                    <a:pt x="355889" y="580073"/>
                  </a:cubicBezTo>
                  <a:cubicBezTo>
                    <a:pt x="356841" y="580073"/>
                    <a:pt x="357794" y="579120"/>
                    <a:pt x="358746" y="579120"/>
                  </a:cubicBezTo>
                  <a:cubicBezTo>
                    <a:pt x="359699" y="579120"/>
                    <a:pt x="359699" y="583883"/>
                    <a:pt x="361604" y="582930"/>
                  </a:cubicBezTo>
                  <a:cubicBezTo>
                    <a:pt x="363509" y="582930"/>
                    <a:pt x="366366" y="576263"/>
                    <a:pt x="368271" y="576263"/>
                  </a:cubicBezTo>
                  <a:cubicBezTo>
                    <a:pt x="370176" y="576263"/>
                    <a:pt x="372081" y="578168"/>
                    <a:pt x="372081" y="580073"/>
                  </a:cubicBezTo>
                  <a:cubicBezTo>
                    <a:pt x="372081" y="581025"/>
                    <a:pt x="368271" y="585788"/>
                    <a:pt x="369224" y="586740"/>
                  </a:cubicBezTo>
                  <a:cubicBezTo>
                    <a:pt x="369224" y="586740"/>
                    <a:pt x="370176" y="588645"/>
                    <a:pt x="372081" y="587693"/>
                  </a:cubicBezTo>
                  <a:cubicBezTo>
                    <a:pt x="373034" y="586740"/>
                    <a:pt x="373034" y="585788"/>
                    <a:pt x="373986" y="583883"/>
                  </a:cubicBezTo>
                  <a:cubicBezTo>
                    <a:pt x="374939" y="582930"/>
                    <a:pt x="376844" y="581978"/>
                    <a:pt x="378749" y="581025"/>
                  </a:cubicBezTo>
                  <a:cubicBezTo>
                    <a:pt x="380654" y="579120"/>
                    <a:pt x="379701" y="577215"/>
                    <a:pt x="381606" y="575310"/>
                  </a:cubicBezTo>
                  <a:cubicBezTo>
                    <a:pt x="383511" y="573405"/>
                    <a:pt x="386369" y="571500"/>
                    <a:pt x="385416" y="570548"/>
                  </a:cubicBezTo>
                  <a:cubicBezTo>
                    <a:pt x="385416" y="567690"/>
                    <a:pt x="381606" y="564833"/>
                    <a:pt x="384464" y="563880"/>
                  </a:cubicBezTo>
                  <a:cubicBezTo>
                    <a:pt x="388274" y="562928"/>
                    <a:pt x="390179" y="561975"/>
                    <a:pt x="394941" y="561975"/>
                  </a:cubicBezTo>
                  <a:cubicBezTo>
                    <a:pt x="396846" y="561975"/>
                    <a:pt x="397799" y="562928"/>
                    <a:pt x="397799" y="565785"/>
                  </a:cubicBezTo>
                  <a:cubicBezTo>
                    <a:pt x="397799" y="567690"/>
                    <a:pt x="393989" y="566738"/>
                    <a:pt x="393036" y="567690"/>
                  </a:cubicBezTo>
                  <a:cubicBezTo>
                    <a:pt x="392084" y="568643"/>
                    <a:pt x="391131" y="573405"/>
                    <a:pt x="393989" y="575310"/>
                  </a:cubicBezTo>
                  <a:cubicBezTo>
                    <a:pt x="394941" y="576263"/>
                    <a:pt x="393036" y="577215"/>
                    <a:pt x="393036" y="578168"/>
                  </a:cubicBezTo>
                  <a:cubicBezTo>
                    <a:pt x="392084" y="585788"/>
                    <a:pt x="390179" y="585788"/>
                    <a:pt x="387321" y="586740"/>
                  </a:cubicBezTo>
                  <a:cubicBezTo>
                    <a:pt x="385416" y="587693"/>
                    <a:pt x="382559" y="581025"/>
                    <a:pt x="382559" y="581978"/>
                  </a:cubicBezTo>
                  <a:cubicBezTo>
                    <a:pt x="382559" y="584835"/>
                    <a:pt x="382559" y="586740"/>
                    <a:pt x="384464" y="588645"/>
                  </a:cubicBezTo>
                  <a:cubicBezTo>
                    <a:pt x="385416" y="589598"/>
                    <a:pt x="384464" y="590550"/>
                    <a:pt x="381606" y="591503"/>
                  </a:cubicBezTo>
                  <a:cubicBezTo>
                    <a:pt x="377796" y="592455"/>
                    <a:pt x="373034" y="590550"/>
                    <a:pt x="373034" y="592455"/>
                  </a:cubicBezTo>
                  <a:cubicBezTo>
                    <a:pt x="372081" y="594360"/>
                    <a:pt x="373034" y="601028"/>
                    <a:pt x="369224" y="602933"/>
                  </a:cubicBezTo>
                  <a:cubicBezTo>
                    <a:pt x="366366" y="604838"/>
                    <a:pt x="359699" y="603885"/>
                    <a:pt x="355889" y="604838"/>
                  </a:cubicBezTo>
                  <a:cubicBezTo>
                    <a:pt x="353984" y="604838"/>
                    <a:pt x="353031" y="606743"/>
                    <a:pt x="353984" y="606743"/>
                  </a:cubicBezTo>
                  <a:cubicBezTo>
                    <a:pt x="356841" y="607695"/>
                    <a:pt x="358746" y="605790"/>
                    <a:pt x="362556" y="605790"/>
                  </a:cubicBezTo>
                  <a:cubicBezTo>
                    <a:pt x="364461" y="605790"/>
                    <a:pt x="367319" y="606743"/>
                    <a:pt x="368271" y="607695"/>
                  </a:cubicBezTo>
                  <a:cubicBezTo>
                    <a:pt x="369224" y="608648"/>
                    <a:pt x="367319" y="612458"/>
                    <a:pt x="363509" y="616268"/>
                  </a:cubicBezTo>
                  <a:cubicBezTo>
                    <a:pt x="357794" y="621983"/>
                    <a:pt x="350174" y="626745"/>
                    <a:pt x="349221" y="628650"/>
                  </a:cubicBezTo>
                  <a:cubicBezTo>
                    <a:pt x="349221" y="629603"/>
                    <a:pt x="348269" y="632460"/>
                    <a:pt x="347316" y="634365"/>
                  </a:cubicBezTo>
                  <a:cubicBezTo>
                    <a:pt x="346364" y="635318"/>
                    <a:pt x="344459" y="637223"/>
                    <a:pt x="343506" y="639128"/>
                  </a:cubicBezTo>
                  <a:cubicBezTo>
                    <a:pt x="342554" y="641033"/>
                    <a:pt x="343506" y="641985"/>
                    <a:pt x="342554" y="643890"/>
                  </a:cubicBezTo>
                  <a:cubicBezTo>
                    <a:pt x="341601" y="644843"/>
                    <a:pt x="340649" y="646748"/>
                    <a:pt x="339696" y="648653"/>
                  </a:cubicBezTo>
                  <a:cubicBezTo>
                    <a:pt x="338744" y="650558"/>
                    <a:pt x="338744" y="652463"/>
                    <a:pt x="337791" y="653415"/>
                  </a:cubicBezTo>
                  <a:cubicBezTo>
                    <a:pt x="336839" y="655320"/>
                    <a:pt x="334934" y="656273"/>
                    <a:pt x="333981" y="657225"/>
                  </a:cubicBezTo>
                  <a:cubicBezTo>
                    <a:pt x="333029" y="659130"/>
                    <a:pt x="333029" y="661988"/>
                    <a:pt x="332076" y="662940"/>
                  </a:cubicBezTo>
                  <a:cubicBezTo>
                    <a:pt x="328266" y="669608"/>
                    <a:pt x="330171" y="673418"/>
                    <a:pt x="331124" y="674370"/>
                  </a:cubicBezTo>
                  <a:cubicBezTo>
                    <a:pt x="333029" y="675323"/>
                    <a:pt x="335886" y="678180"/>
                    <a:pt x="336839" y="681038"/>
                  </a:cubicBezTo>
                  <a:cubicBezTo>
                    <a:pt x="337791" y="682943"/>
                    <a:pt x="336839" y="684848"/>
                    <a:pt x="337791" y="685800"/>
                  </a:cubicBezTo>
                  <a:cubicBezTo>
                    <a:pt x="339696" y="686753"/>
                    <a:pt x="344459" y="681990"/>
                    <a:pt x="347316" y="681038"/>
                  </a:cubicBezTo>
                  <a:cubicBezTo>
                    <a:pt x="350174" y="680085"/>
                    <a:pt x="353984" y="682943"/>
                    <a:pt x="355889" y="682943"/>
                  </a:cubicBezTo>
                  <a:cubicBezTo>
                    <a:pt x="357794" y="683895"/>
                    <a:pt x="359699" y="681990"/>
                    <a:pt x="362556" y="682943"/>
                  </a:cubicBezTo>
                  <a:cubicBezTo>
                    <a:pt x="365414" y="683895"/>
                    <a:pt x="366366" y="684848"/>
                    <a:pt x="368271" y="684848"/>
                  </a:cubicBezTo>
                  <a:cubicBezTo>
                    <a:pt x="371129" y="684848"/>
                    <a:pt x="372081" y="681038"/>
                    <a:pt x="374939" y="681038"/>
                  </a:cubicBezTo>
                  <a:cubicBezTo>
                    <a:pt x="376844" y="681038"/>
                    <a:pt x="378749" y="681038"/>
                    <a:pt x="380654" y="681038"/>
                  </a:cubicBezTo>
                  <a:cubicBezTo>
                    <a:pt x="381606" y="681038"/>
                    <a:pt x="381606" y="681990"/>
                    <a:pt x="381606" y="685800"/>
                  </a:cubicBezTo>
                  <a:cubicBezTo>
                    <a:pt x="381606" y="687705"/>
                    <a:pt x="380654" y="690563"/>
                    <a:pt x="381606" y="693420"/>
                  </a:cubicBezTo>
                  <a:cubicBezTo>
                    <a:pt x="382559" y="697230"/>
                    <a:pt x="389226" y="702945"/>
                    <a:pt x="390179" y="702945"/>
                  </a:cubicBezTo>
                  <a:cubicBezTo>
                    <a:pt x="392084" y="702945"/>
                    <a:pt x="393036" y="701040"/>
                    <a:pt x="393989" y="701040"/>
                  </a:cubicBezTo>
                  <a:cubicBezTo>
                    <a:pt x="394941" y="701040"/>
                    <a:pt x="396846" y="701040"/>
                    <a:pt x="397799" y="701040"/>
                  </a:cubicBezTo>
                  <a:cubicBezTo>
                    <a:pt x="398751" y="701040"/>
                    <a:pt x="399704" y="700088"/>
                    <a:pt x="399704" y="699135"/>
                  </a:cubicBezTo>
                  <a:cubicBezTo>
                    <a:pt x="399704" y="698183"/>
                    <a:pt x="393989" y="694373"/>
                    <a:pt x="395894" y="694373"/>
                  </a:cubicBezTo>
                  <a:cubicBezTo>
                    <a:pt x="397799" y="693420"/>
                    <a:pt x="395894" y="689610"/>
                    <a:pt x="394941" y="685800"/>
                  </a:cubicBezTo>
                  <a:cubicBezTo>
                    <a:pt x="394941" y="682943"/>
                    <a:pt x="395894" y="681038"/>
                    <a:pt x="396846" y="678180"/>
                  </a:cubicBezTo>
                  <a:cubicBezTo>
                    <a:pt x="396846" y="675323"/>
                    <a:pt x="396846" y="673418"/>
                    <a:pt x="397799" y="672465"/>
                  </a:cubicBezTo>
                  <a:cubicBezTo>
                    <a:pt x="399704" y="670560"/>
                    <a:pt x="402561" y="669608"/>
                    <a:pt x="403514" y="666750"/>
                  </a:cubicBezTo>
                  <a:cubicBezTo>
                    <a:pt x="404466" y="662940"/>
                    <a:pt x="405419" y="658178"/>
                    <a:pt x="408276" y="656273"/>
                  </a:cubicBezTo>
                  <a:cubicBezTo>
                    <a:pt x="410181" y="655320"/>
                    <a:pt x="407324" y="655320"/>
                    <a:pt x="403514" y="652463"/>
                  </a:cubicBezTo>
                  <a:cubicBezTo>
                    <a:pt x="402561" y="651510"/>
                    <a:pt x="403514" y="647700"/>
                    <a:pt x="402561" y="645795"/>
                  </a:cubicBezTo>
                  <a:cubicBezTo>
                    <a:pt x="399704" y="641985"/>
                    <a:pt x="395894" y="641033"/>
                    <a:pt x="396846" y="639128"/>
                  </a:cubicBezTo>
                  <a:cubicBezTo>
                    <a:pt x="397799" y="637223"/>
                    <a:pt x="400656" y="635318"/>
                    <a:pt x="403514" y="631508"/>
                  </a:cubicBezTo>
                  <a:cubicBezTo>
                    <a:pt x="405419" y="628650"/>
                    <a:pt x="402561" y="625793"/>
                    <a:pt x="403514" y="621983"/>
                  </a:cubicBezTo>
                  <a:cubicBezTo>
                    <a:pt x="405419" y="613410"/>
                    <a:pt x="403514" y="607695"/>
                    <a:pt x="409229" y="606743"/>
                  </a:cubicBezTo>
                  <a:cubicBezTo>
                    <a:pt x="412086" y="605790"/>
                    <a:pt x="418754" y="600075"/>
                    <a:pt x="421611" y="600075"/>
                  </a:cubicBezTo>
                  <a:cubicBezTo>
                    <a:pt x="423516" y="600075"/>
                    <a:pt x="424469" y="601980"/>
                    <a:pt x="427326" y="602933"/>
                  </a:cubicBezTo>
                  <a:cubicBezTo>
                    <a:pt x="429231" y="603885"/>
                    <a:pt x="433994" y="602933"/>
                    <a:pt x="435899" y="602933"/>
                  </a:cubicBezTo>
                  <a:cubicBezTo>
                    <a:pt x="438756" y="602933"/>
                    <a:pt x="437804" y="608648"/>
                    <a:pt x="436851" y="611505"/>
                  </a:cubicBezTo>
                  <a:cubicBezTo>
                    <a:pt x="436851" y="613410"/>
                    <a:pt x="439709" y="614363"/>
                    <a:pt x="439709" y="616268"/>
                  </a:cubicBezTo>
                  <a:cubicBezTo>
                    <a:pt x="439709" y="617220"/>
                    <a:pt x="435899" y="620078"/>
                    <a:pt x="436851" y="621030"/>
                  </a:cubicBezTo>
                  <a:cubicBezTo>
                    <a:pt x="438756" y="622935"/>
                    <a:pt x="441614" y="617220"/>
                    <a:pt x="445424" y="618173"/>
                  </a:cubicBezTo>
                  <a:cubicBezTo>
                    <a:pt x="449234" y="619125"/>
                    <a:pt x="452091" y="613410"/>
                    <a:pt x="453996" y="609600"/>
                  </a:cubicBezTo>
                  <a:cubicBezTo>
                    <a:pt x="454949" y="608648"/>
                    <a:pt x="456854" y="605790"/>
                    <a:pt x="457806" y="602933"/>
                  </a:cubicBezTo>
                  <a:cubicBezTo>
                    <a:pt x="458759" y="599123"/>
                    <a:pt x="457806" y="595313"/>
                    <a:pt x="459711" y="595313"/>
                  </a:cubicBezTo>
                  <a:cubicBezTo>
                    <a:pt x="460664" y="595313"/>
                    <a:pt x="462569" y="596265"/>
                    <a:pt x="466379" y="601980"/>
                  </a:cubicBezTo>
                  <a:cubicBezTo>
                    <a:pt x="467331" y="602933"/>
                    <a:pt x="462569" y="605790"/>
                    <a:pt x="463521" y="606743"/>
                  </a:cubicBezTo>
                  <a:cubicBezTo>
                    <a:pt x="465426" y="607695"/>
                    <a:pt x="468284" y="608648"/>
                    <a:pt x="470189" y="609600"/>
                  </a:cubicBezTo>
                  <a:cubicBezTo>
                    <a:pt x="472094" y="610553"/>
                    <a:pt x="473999" y="612458"/>
                    <a:pt x="475904" y="614363"/>
                  </a:cubicBezTo>
                  <a:cubicBezTo>
                    <a:pt x="476856" y="615315"/>
                    <a:pt x="472094" y="618173"/>
                    <a:pt x="473999" y="619125"/>
                  </a:cubicBezTo>
                  <a:cubicBezTo>
                    <a:pt x="476856" y="621030"/>
                    <a:pt x="480666" y="621983"/>
                    <a:pt x="484476" y="622935"/>
                  </a:cubicBezTo>
                  <a:cubicBezTo>
                    <a:pt x="488286" y="623888"/>
                    <a:pt x="493049" y="622935"/>
                    <a:pt x="495906" y="623888"/>
                  </a:cubicBezTo>
                  <a:cubicBezTo>
                    <a:pt x="496859" y="623888"/>
                    <a:pt x="496859" y="625793"/>
                    <a:pt x="494954" y="626745"/>
                  </a:cubicBezTo>
                  <a:cubicBezTo>
                    <a:pt x="494001" y="627698"/>
                    <a:pt x="491144" y="627698"/>
                    <a:pt x="490191" y="628650"/>
                  </a:cubicBezTo>
                  <a:cubicBezTo>
                    <a:pt x="489239" y="629603"/>
                    <a:pt x="491144" y="632460"/>
                    <a:pt x="490191" y="633413"/>
                  </a:cubicBezTo>
                  <a:cubicBezTo>
                    <a:pt x="488286" y="636270"/>
                    <a:pt x="485429" y="638175"/>
                    <a:pt x="485429" y="638175"/>
                  </a:cubicBezTo>
                  <a:cubicBezTo>
                    <a:pt x="486381" y="638175"/>
                    <a:pt x="490191" y="637223"/>
                    <a:pt x="492096" y="634365"/>
                  </a:cubicBezTo>
                  <a:cubicBezTo>
                    <a:pt x="494001" y="632460"/>
                    <a:pt x="494954" y="629603"/>
                    <a:pt x="496859" y="627698"/>
                  </a:cubicBezTo>
                  <a:cubicBezTo>
                    <a:pt x="497811" y="626745"/>
                    <a:pt x="499716" y="627698"/>
                    <a:pt x="499716" y="626745"/>
                  </a:cubicBezTo>
                  <a:cubicBezTo>
                    <a:pt x="501621" y="626745"/>
                    <a:pt x="503526" y="624840"/>
                    <a:pt x="503526" y="625793"/>
                  </a:cubicBezTo>
                  <a:cubicBezTo>
                    <a:pt x="504479" y="627698"/>
                    <a:pt x="503526" y="630555"/>
                    <a:pt x="504479" y="633413"/>
                  </a:cubicBezTo>
                  <a:cubicBezTo>
                    <a:pt x="504479" y="634365"/>
                    <a:pt x="506384" y="636270"/>
                    <a:pt x="505431" y="637223"/>
                  </a:cubicBezTo>
                  <a:cubicBezTo>
                    <a:pt x="505431" y="638175"/>
                    <a:pt x="502574" y="639128"/>
                    <a:pt x="500669" y="641033"/>
                  </a:cubicBezTo>
                  <a:cubicBezTo>
                    <a:pt x="499716" y="641985"/>
                    <a:pt x="500669" y="642938"/>
                    <a:pt x="498764" y="644843"/>
                  </a:cubicBezTo>
                  <a:cubicBezTo>
                    <a:pt x="496859" y="646748"/>
                    <a:pt x="493049" y="649605"/>
                    <a:pt x="492096" y="651510"/>
                  </a:cubicBezTo>
                  <a:cubicBezTo>
                    <a:pt x="491144" y="653415"/>
                    <a:pt x="492096" y="654368"/>
                    <a:pt x="491144" y="656273"/>
                  </a:cubicBezTo>
                  <a:cubicBezTo>
                    <a:pt x="489239" y="661035"/>
                    <a:pt x="486381" y="661035"/>
                    <a:pt x="481619" y="663893"/>
                  </a:cubicBezTo>
                  <a:cubicBezTo>
                    <a:pt x="479714" y="664845"/>
                    <a:pt x="477809" y="664845"/>
                    <a:pt x="475904" y="664845"/>
                  </a:cubicBezTo>
                  <a:cubicBezTo>
                    <a:pt x="473046" y="665798"/>
                    <a:pt x="471141" y="667703"/>
                    <a:pt x="468284" y="668655"/>
                  </a:cubicBezTo>
                  <a:cubicBezTo>
                    <a:pt x="464474" y="669608"/>
                    <a:pt x="459711" y="670560"/>
                    <a:pt x="456854" y="673418"/>
                  </a:cubicBezTo>
                  <a:cubicBezTo>
                    <a:pt x="454949" y="675323"/>
                    <a:pt x="455901" y="677228"/>
                    <a:pt x="453996" y="681038"/>
                  </a:cubicBezTo>
                  <a:cubicBezTo>
                    <a:pt x="452091" y="685800"/>
                    <a:pt x="447329" y="691515"/>
                    <a:pt x="444471" y="697230"/>
                  </a:cubicBezTo>
                  <a:cubicBezTo>
                    <a:pt x="442566" y="701040"/>
                    <a:pt x="440661" y="706755"/>
                    <a:pt x="437804" y="710565"/>
                  </a:cubicBezTo>
                  <a:cubicBezTo>
                    <a:pt x="435899" y="713423"/>
                    <a:pt x="433041" y="715328"/>
                    <a:pt x="432089" y="718185"/>
                  </a:cubicBezTo>
                  <a:cubicBezTo>
                    <a:pt x="432089" y="719138"/>
                    <a:pt x="435899" y="717233"/>
                    <a:pt x="438756" y="714375"/>
                  </a:cubicBezTo>
                  <a:cubicBezTo>
                    <a:pt x="441614" y="711518"/>
                    <a:pt x="442566" y="708660"/>
                    <a:pt x="444471" y="705803"/>
                  </a:cubicBezTo>
                  <a:cubicBezTo>
                    <a:pt x="447329" y="700088"/>
                    <a:pt x="452091" y="687705"/>
                    <a:pt x="455901" y="683895"/>
                  </a:cubicBezTo>
                  <a:cubicBezTo>
                    <a:pt x="457806" y="681990"/>
                    <a:pt x="462569" y="681038"/>
                    <a:pt x="464474" y="680085"/>
                  </a:cubicBezTo>
                  <a:cubicBezTo>
                    <a:pt x="466379" y="679133"/>
                    <a:pt x="468284" y="679133"/>
                    <a:pt x="469236" y="681038"/>
                  </a:cubicBezTo>
                  <a:cubicBezTo>
                    <a:pt x="469236" y="681990"/>
                    <a:pt x="468284" y="682943"/>
                    <a:pt x="468284" y="684848"/>
                  </a:cubicBezTo>
                  <a:cubicBezTo>
                    <a:pt x="468284" y="685800"/>
                    <a:pt x="460664" y="689610"/>
                    <a:pt x="460664" y="690563"/>
                  </a:cubicBezTo>
                  <a:cubicBezTo>
                    <a:pt x="460664" y="692468"/>
                    <a:pt x="467331" y="689610"/>
                    <a:pt x="468284" y="690563"/>
                  </a:cubicBezTo>
                  <a:cubicBezTo>
                    <a:pt x="469236" y="691515"/>
                    <a:pt x="467331" y="692468"/>
                    <a:pt x="468284" y="694373"/>
                  </a:cubicBezTo>
                  <a:cubicBezTo>
                    <a:pt x="469236" y="697230"/>
                    <a:pt x="472094" y="700088"/>
                    <a:pt x="473046" y="700088"/>
                  </a:cubicBezTo>
                  <a:cubicBezTo>
                    <a:pt x="474951" y="701040"/>
                    <a:pt x="476856" y="702945"/>
                    <a:pt x="478761" y="701993"/>
                  </a:cubicBezTo>
                  <a:cubicBezTo>
                    <a:pt x="481619" y="701993"/>
                    <a:pt x="483524" y="699135"/>
                    <a:pt x="485429" y="697230"/>
                  </a:cubicBezTo>
                  <a:cubicBezTo>
                    <a:pt x="486381" y="696278"/>
                    <a:pt x="492096" y="697230"/>
                    <a:pt x="493049" y="699135"/>
                  </a:cubicBezTo>
                  <a:cubicBezTo>
                    <a:pt x="494001" y="700088"/>
                    <a:pt x="491144" y="701040"/>
                    <a:pt x="489239" y="702945"/>
                  </a:cubicBezTo>
                  <a:cubicBezTo>
                    <a:pt x="487334" y="703898"/>
                    <a:pt x="489239" y="705803"/>
                    <a:pt x="486381" y="707708"/>
                  </a:cubicBezTo>
                  <a:cubicBezTo>
                    <a:pt x="483524" y="708660"/>
                    <a:pt x="485429" y="710565"/>
                    <a:pt x="482571" y="712470"/>
                  </a:cubicBezTo>
                  <a:cubicBezTo>
                    <a:pt x="481619" y="712470"/>
                    <a:pt x="479714" y="713423"/>
                    <a:pt x="477809" y="714375"/>
                  </a:cubicBezTo>
                  <a:cubicBezTo>
                    <a:pt x="476856" y="715328"/>
                    <a:pt x="475904" y="717233"/>
                    <a:pt x="474951" y="719138"/>
                  </a:cubicBezTo>
                  <a:cubicBezTo>
                    <a:pt x="473046" y="721995"/>
                    <a:pt x="473046" y="725805"/>
                    <a:pt x="472094" y="725805"/>
                  </a:cubicBezTo>
                  <a:cubicBezTo>
                    <a:pt x="470189" y="724853"/>
                    <a:pt x="466379" y="721043"/>
                    <a:pt x="466379" y="718185"/>
                  </a:cubicBezTo>
                  <a:cubicBezTo>
                    <a:pt x="466379" y="717233"/>
                    <a:pt x="471141" y="716280"/>
                    <a:pt x="471141" y="715328"/>
                  </a:cubicBezTo>
                  <a:cubicBezTo>
                    <a:pt x="471141" y="715328"/>
                    <a:pt x="471141" y="712470"/>
                    <a:pt x="473046" y="712470"/>
                  </a:cubicBezTo>
                  <a:cubicBezTo>
                    <a:pt x="474951" y="712470"/>
                    <a:pt x="476856" y="710565"/>
                    <a:pt x="476856" y="709613"/>
                  </a:cubicBezTo>
                  <a:cubicBezTo>
                    <a:pt x="477809" y="708660"/>
                    <a:pt x="475904" y="707708"/>
                    <a:pt x="475904" y="706755"/>
                  </a:cubicBezTo>
                  <a:cubicBezTo>
                    <a:pt x="475904" y="706755"/>
                    <a:pt x="473999" y="706755"/>
                    <a:pt x="473046" y="707708"/>
                  </a:cubicBezTo>
                  <a:cubicBezTo>
                    <a:pt x="472094" y="708660"/>
                    <a:pt x="471141" y="711518"/>
                    <a:pt x="471141" y="711518"/>
                  </a:cubicBezTo>
                  <a:cubicBezTo>
                    <a:pt x="469236" y="712470"/>
                    <a:pt x="464474" y="716280"/>
                    <a:pt x="463521" y="717233"/>
                  </a:cubicBezTo>
                  <a:cubicBezTo>
                    <a:pt x="461616" y="718185"/>
                    <a:pt x="464474" y="723900"/>
                    <a:pt x="463521" y="724853"/>
                  </a:cubicBezTo>
                  <a:cubicBezTo>
                    <a:pt x="461616" y="726758"/>
                    <a:pt x="456854" y="725805"/>
                    <a:pt x="454949" y="727710"/>
                  </a:cubicBezTo>
                  <a:cubicBezTo>
                    <a:pt x="453044" y="729615"/>
                    <a:pt x="454949" y="733425"/>
                    <a:pt x="453996" y="735330"/>
                  </a:cubicBezTo>
                  <a:cubicBezTo>
                    <a:pt x="452091" y="737235"/>
                    <a:pt x="450186" y="737235"/>
                    <a:pt x="450186" y="739140"/>
                  </a:cubicBezTo>
                  <a:cubicBezTo>
                    <a:pt x="450186" y="741045"/>
                    <a:pt x="449234" y="745808"/>
                    <a:pt x="451139" y="748665"/>
                  </a:cubicBezTo>
                  <a:cubicBezTo>
                    <a:pt x="452091" y="750570"/>
                    <a:pt x="454949" y="748665"/>
                    <a:pt x="455901" y="750570"/>
                  </a:cubicBezTo>
                  <a:cubicBezTo>
                    <a:pt x="455901" y="751523"/>
                    <a:pt x="453996" y="754380"/>
                    <a:pt x="452091" y="754380"/>
                  </a:cubicBezTo>
                  <a:cubicBezTo>
                    <a:pt x="450186" y="755333"/>
                    <a:pt x="447329" y="754380"/>
                    <a:pt x="447329" y="756285"/>
                  </a:cubicBezTo>
                  <a:cubicBezTo>
                    <a:pt x="447329" y="757238"/>
                    <a:pt x="448281" y="758190"/>
                    <a:pt x="447329" y="759143"/>
                  </a:cubicBezTo>
                  <a:cubicBezTo>
                    <a:pt x="444471" y="762000"/>
                    <a:pt x="437804" y="763905"/>
                    <a:pt x="437804" y="765810"/>
                  </a:cubicBezTo>
                  <a:cubicBezTo>
                    <a:pt x="437804" y="766763"/>
                    <a:pt x="442566" y="764858"/>
                    <a:pt x="445424" y="764858"/>
                  </a:cubicBezTo>
                  <a:cubicBezTo>
                    <a:pt x="447329" y="764858"/>
                    <a:pt x="447329" y="765810"/>
                    <a:pt x="447329" y="766763"/>
                  </a:cubicBezTo>
                  <a:cubicBezTo>
                    <a:pt x="447329" y="767715"/>
                    <a:pt x="446376" y="768668"/>
                    <a:pt x="444471" y="768668"/>
                  </a:cubicBezTo>
                  <a:cubicBezTo>
                    <a:pt x="440661" y="769620"/>
                    <a:pt x="436851" y="768668"/>
                    <a:pt x="436851" y="769620"/>
                  </a:cubicBezTo>
                  <a:cubicBezTo>
                    <a:pt x="436851" y="771525"/>
                    <a:pt x="435899" y="773430"/>
                    <a:pt x="435899" y="776288"/>
                  </a:cubicBezTo>
                  <a:cubicBezTo>
                    <a:pt x="435899" y="777240"/>
                    <a:pt x="436851" y="777240"/>
                    <a:pt x="436851" y="778193"/>
                  </a:cubicBezTo>
                  <a:cubicBezTo>
                    <a:pt x="437804" y="782003"/>
                    <a:pt x="434946" y="784860"/>
                    <a:pt x="434946" y="787718"/>
                  </a:cubicBezTo>
                  <a:cubicBezTo>
                    <a:pt x="433994" y="791528"/>
                    <a:pt x="436851" y="792480"/>
                    <a:pt x="437804" y="795338"/>
                  </a:cubicBezTo>
                  <a:cubicBezTo>
                    <a:pt x="437804" y="797243"/>
                    <a:pt x="436851" y="798195"/>
                    <a:pt x="434946" y="799148"/>
                  </a:cubicBezTo>
                  <a:cubicBezTo>
                    <a:pt x="433994" y="800100"/>
                    <a:pt x="432089" y="795338"/>
                    <a:pt x="431136" y="791528"/>
                  </a:cubicBezTo>
                  <a:cubicBezTo>
                    <a:pt x="430184" y="789623"/>
                    <a:pt x="431136" y="787718"/>
                    <a:pt x="430184" y="787718"/>
                  </a:cubicBezTo>
                  <a:cubicBezTo>
                    <a:pt x="428279" y="787718"/>
                    <a:pt x="425421" y="792480"/>
                    <a:pt x="425421" y="794385"/>
                  </a:cubicBezTo>
                  <a:cubicBezTo>
                    <a:pt x="425421" y="795338"/>
                    <a:pt x="428279" y="800100"/>
                    <a:pt x="430184" y="802958"/>
                  </a:cubicBezTo>
                  <a:cubicBezTo>
                    <a:pt x="433994" y="807720"/>
                    <a:pt x="436851" y="807720"/>
                    <a:pt x="437804" y="808673"/>
                  </a:cubicBezTo>
                  <a:cubicBezTo>
                    <a:pt x="438756" y="810578"/>
                    <a:pt x="433041" y="811530"/>
                    <a:pt x="433994" y="813435"/>
                  </a:cubicBezTo>
                  <a:cubicBezTo>
                    <a:pt x="433994" y="814388"/>
                    <a:pt x="440661" y="814388"/>
                    <a:pt x="439709" y="815340"/>
                  </a:cubicBezTo>
                  <a:cubicBezTo>
                    <a:pt x="438756" y="816293"/>
                    <a:pt x="436851" y="816293"/>
                    <a:pt x="435899" y="817245"/>
                  </a:cubicBezTo>
                  <a:cubicBezTo>
                    <a:pt x="434946" y="818198"/>
                    <a:pt x="437804" y="817245"/>
                    <a:pt x="438756" y="819150"/>
                  </a:cubicBezTo>
                  <a:cubicBezTo>
                    <a:pt x="439709" y="820103"/>
                    <a:pt x="437804" y="820103"/>
                    <a:pt x="437804" y="822008"/>
                  </a:cubicBezTo>
                  <a:cubicBezTo>
                    <a:pt x="437804" y="823913"/>
                    <a:pt x="438756" y="825818"/>
                    <a:pt x="437804" y="826770"/>
                  </a:cubicBezTo>
                  <a:cubicBezTo>
                    <a:pt x="436851" y="827723"/>
                    <a:pt x="434946" y="828675"/>
                    <a:pt x="434946" y="830580"/>
                  </a:cubicBezTo>
                  <a:cubicBezTo>
                    <a:pt x="433994" y="832485"/>
                    <a:pt x="434946" y="834390"/>
                    <a:pt x="433041" y="836295"/>
                  </a:cubicBezTo>
                  <a:cubicBezTo>
                    <a:pt x="431136" y="838200"/>
                    <a:pt x="430184" y="838200"/>
                    <a:pt x="428279" y="840105"/>
                  </a:cubicBezTo>
                  <a:cubicBezTo>
                    <a:pt x="425421" y="842963"/>
                    <a:pt x="427326" y="849630"/>
                    <a:pt x="425421" y="852488"/>
                  </a:cubicBezTo>
                  <a:cubicBezTo>
                    <a:pt x="424469" y="855345"/>
                    <a:pt x="419706" y="855345"/>
                    <a:pt x="420659" y="857250"/>
                  </a:cubicBezTo>
                  <a:cubicBezTo>
                    <a:pt x="420659" y="859155"/>
                    <a:pt x="424469" y="859155"/>
                    <a:pt x="425421" y="861060"/>
                  </a:cubicBezTo>
                  <a:cubicBezTo>
                    <a:pt x="426374" y="863918"/>
                    <a:pt x="425421" y="868680"/>
                    <a:pt x="427326" y="870585"/>
                  </a:cubicBezTo>
                  <a:cubicBezTo>
                    <a:pt x="434946" y="882015"/>
                    <a:pt x="446376" y="891540"/>
                    <a:pt x="446376" y="902018"/>
                  </a:cubicBezTo>
                  <a:cubicBezTo>
                    <a:pt x="446376" y="903923"/>
                    <a:pt x="450186" y="906780"/>
                    <a:pt x="448281" y="908685"/>
                  </a:cubicBezTo>
                  <a:cubicBezTo>
                    <a:pt x="447329" y="909638"/>
                    <a:pt x="445424" y="907733"/>
                    <a:pt x="443519" y="906780"/>
                  </a:cubicBezTo>
                  <a:cubicBezTo>
                    <a:pt x="442566" y="905828"/>
                    <a:pt x="441614" y="906780"/>
                    <a:pt x="440661" y="905828"/>
                  </a:cubicBezTo>
                  <a:cubicBezTo>
                    <a:pt x="437804" y="903923"/>
                    <a:pt x="437804" y="902018"/>
                    <a:pt x="435899" y="901065"/>
                  </a:cubicBezTo>
                  <a:cubicBezTo>
                    <a:pt x="433041" y="899160"/>
                    <a:pt x="432089" y="903923"/>
                    <a:pt x="430184" y="902018"/>
                  </a:cubicBezTo>
                  <a:cubicBezTo>
                    <a:pt x="427326" y="900113"/>
                    <a:pt x="432089" y="893445"/>
                    <a:pt x="429231" y="892493"/>
                  </a:cubicBezTo>
                  <a:cubicBezTo>
                    <a:pt x="428279" y="891540"/>
                    <a:pt x="427326" y="896303"/>
                    <a:pt x="425421" y="895350"/>
                  </a:cubicBezTo>
                  <a:cubicBezTo>
                    <a:pt x="423516" y="894398"/>
                    <a:pt x="424469" y="891540"/>
                    <a:pt x="421611" y="887730"/>
                  </a:cubicBezTo>
                  <a:cubicBezTo>
                    <a:pt x="419706" y="884873"/>
                    <a:pt x="413039" y="881063"/>
                    <a:pt x="411134" y="880110"/>
                  </a:cubicBezTo>
                  <a:cubicBezTo>
                    <a:pt x="408276" y="879158"/>
                    <a:pt x="412086" y="885825"/>
                    <a:pt x="409229" y="888683"/>
                  </a:cubicBezTo>
                  <a:cubicBezTo>
                    <a:pt x="406371" y="891540"/>
                    <a:pt x="406371" y="885825"/>
                    <a:pt x="402561" y="885825"/>
                  </a:cubicBezTo>
                  <a:cubicBezTo>
                    <a:pt x="401609" y="885825"/>
                    <a:pt x="399704" y="886778"/>
                    <a:pt x="398751" y="886778"/>
                  </a:cubicBezTo>
                  <a:cubicBezTo>
                    <a:pt x="395894" y="887730"/>
                    <a:pt x="393989" y="886778"/>
                    <a:pt x="393036" y="887730"/>
                  </a:cubicBezTo>
                  <a:cubicBezTo>
                    <a:pt x="391131" y="888683"/>
                    <a:pt x="390179" y="891540"/>
                    <a:pt x="386369" y="893445"/>
                  </a:cubicBezTo>
                  <a:cubicBezTo>
                    <a:pt x="386369" y="893445"/>
                    <a:pt x="381606" y="894398"/>
                    <a:pt x="381606" y="896303"/>
                  </a:cubicBezTo>
                  <a:cubicBezTo>
                    <a:pt x="381606" y="898208"/>
                    <a:pt x="384464" y="902018"/>
                    <a:pt x="383511" y="902970"/>
                  </a:cubicBezTo>
                  <a:cubicBezTo>
                    <a:pt x="382559" y="904875"/>
                    <a:pt x="379701" y="902018"/>
                    <a:pt x="379701" y="903923"/>
                  </a:cubicBezTo>
                  <a:cubicBezTo>
                    <a:pt x="378749" y="906780"/>
                    <a:pt x="380654" y="907733"/>
                    <a:pt x="378749" y="909638"/>
                  </a:cubicBezTo>
                  <a:cubicBezTo>
                    <a:pt x="374939" y="913447"/>
                    <a:pt x="370176" y="905828"/>
                    <a:pt x="368271" y="906780"/>
                  </a:cubicBezTo>
                  <a:cubicBezTo>
                    <a:pt x="365414" y="907733"/>
                    <a:pt x="370176" y="909638"/>
                    <a:pt x="367319" y="911543"/>
                  </a:cubicBezTo>
                  <a:cubicBezTo>
                    <a:pt x="366366" y="912495"/>
                    <a:pt x="365414" y="913447"/>
                    <a:pt x="363509" y="913447"/>
                  </a:cubicBezTo>
                  <a:cubicBezTo>
                    <a:pt x="362556" y="913447"/>
                    <a:pt x="361604" y="913447"/>
                    <a:pt x="360651" y="913447"/>
                  </a:cubicBezTo>
                  <a:cubicBezTo>
                    <a:pt x="359699" y="913447"/>
                    <a:pt x="358746" y="914400"/>
                    <a:pt x="357794" y="915353"/>
                  </a:cubicBezTo>
                  <a:cubicBezTo>
                    <a:pt x="356841" y="916305"/>
                    <a:pt x="358746" y="917258"/>
                    <a:pt x="355889" y="918210"/>
                  </a:cubicBezTo>
                  <a:cubicBezTo>
                    <a:pt x="354936" y="919163"/>
                    <a:pt x="351126" y="918210"/>
                    <a:pt x="351126" y="919163"/>
                  </a:cubicBezTo>
                  <a:cubicBezTo>
                    <a:pt x="350174" y="921068"/>
                    <a:pt x="352079" y="924878"/>
                    <a:pt x="351126" y="925830"/>
                  </a:cubicBezTo>
                  <a:cubicBezTo>
                    <a:pt x="350174" y="927735"/>
                    <a:pt x="346364" y="930593"/>
                    <a:pt x="345411" y="931545"/>
                  </a:cubicBezTo>
                  <a:cubicBezTo>
                    <a:pt x="343506" y="934403"/>
                    <a:pt x="343506" y="940118"/>
                    <a:pt x="344459" y="942975"/>
                  </a:cubicBezTo>
                  <a:cubicBezTo>
                    <a:pt x="345411" y="945833"/>
                    <a:pt x="349221" y="948690"/>
                    <a:pt x="351126" y="951547"/>
                  </a:cubicBezTo>
                  <a:cubicBezTo>
                    <a:pt x="353984" y="955358"/>
                    <a:pt x="349221" y="962978"/>
                    <a:pt x="351126" y="966788"/>
                  </a:cubicBezTo>
                  <a:cubicBezTo>
                    <a:pt x="353984" y="971550"/>
                    <a:pt x="356841" y="971550"/>
                    <a:pt x="359699" y="976313"/>
                  </a:cubicBezTo>
                  <a:cubicBezTo>
                    <a:pt x="359699" y="976313"/>
                    <a:pt x="360651" y="979170"/>
                    <a:pt x="361604" y="982980"/>
                  </a:cubicBezTo>
                  <a:cubicBezTo>
                    <a:pt x="362556" y="984885"/>
                    <a:pt x="361604" y="987743"/>
                    <a:pt x="363509" y="989647"/>
                  </a:cubicBezTo>
                  <a:cubicBezTo>
                    <a:pt x="364461" y="990600"/>
                    <a:pt x="366366" y="990600"/>
                    <a:pt x="369224" y="993458"/>
                  </a:cubicBezTo>
                  <a:cubicBezTo>
                    <a:pt x="373034" y="996315"/>
                    <a:pt x="377796" y="1003935"/>
                    <a:pt x="382559" y="1005840"/>
                  </a:cubicBezTo>
                  <a:cubicBezTo>
                    <a:pt x="385416" y="1006793"/>
                    <a:pt x="386369" y="1005840"/>
                    <a:pt x="388274" y="1004888"/>
                  </a:cubicBezTo>
                  <a:cubicBezTo>
                    <a:pt x="392084" y="1003935"/>
                    <a:pt x="394941" y="1006793"/>
                    <a:pt x="397799" y="1005840"/>
                  </a:cubicBezTo>
                  <a:cubicBezTo>
                    <a:pt x="400656" y="1004888"/>
                    <a:pt x="401609" y="1001078"/>
                    <a:pt x="403514" y="998220"/>
                  </a:cubicBezTo>
                  <a:cubicBezTo>
                    <a:pt x="404466" y="996315"/>
                    <a:pt x="410181" y="996315"/>
                    <a:pt x="411134" y="994410"/>
                  </a:cubicBezTo>
                  <a:cubicBezTo>
                    <a:pt x="413039" y="991553"/>
                    <a:pt x="410181" y="990600"/>
                    <a:pt x="409229" y="986790"/>
                  </a:cubicBezTo>
                  <a:cubicBezTo>
                    <a:pt x="409229" y="985838"/>
                    <a:pt x="410181" y="984885"/>
                    <a:pt x="410181" y="983933"/>
                  </a:cubicBezTo>
                  <a:cubicBezTo>
                    <a:pt x="410181" y="982980"/>
                    <a:pt x="409229" y="982028"/>
                    <a:pt x="410181" y="980122"/>
                  </a:cubicBezTo>
                  <a:cubicBezTo>
                    <a:pt x="411134" y="977265"/>
                    <a:pt x="408276" y="972503"/>
                    <a:pt x="409229" y="969645"/>
                  </a:cubicBezTo>
                  <a:cubicBezTo>
                    <a:pt x="413039" y="961072"/>
                    <a:pt x="425421" y="960120"/>
                    <a:pt x="426374" y="962025"/>
                  </a:cubicBezTo>
                  <a:cubicBezTo>
                    <a:pt x="427326" y="962978"/>
                    <a:pt x="426374" y="964883"/>
                    <a:pt x="426374" y="966788"/>
                  </a:cubicBezTo>
                  <a:cubicBezTo>
                    <a:pt x="426374" y="969645"/>
                    <a:pt x="431136" y="969645"/>
                    <a:pt x="430184" y="971550"/>
                  </a:cubicBezTo>
                  <a:cubicBezTo>
                    <a:pt x="428279" y="977265"/>
                    <a:pt x="436851" y="980122"/>
                    <a:pt x="434946" y="983933"/>
                  </a:cubicBezTo>
                  <a:cubicBezTo>
                    <a:pt x="433994" y="985838"/>
                    <a:pt x="430184" y="982980"/>
                    <a:pt x="429231" y="984885"/>
                  </a:cubicBezTo>
                  <a:cubicBezTo>
                    <a:pt x="426374" y="989647"/>
                    <a:pt x="434946" y="992505"/>
                    <a:pt x="436851" y="997268"/>
                  </a:cubicBezTo>
                  <a:cubicBezTo>
                    <a:pt x="437804" y="1001078"/>
                    <a:pt x="436851" y="1004888"/>
                    <a:pt x="437804" y="1008697"/>
                  </a:cubicBezTo>
                  <a:cubicBezTo>
                    <a:pt x="437804" y="1009650"/>
                    <a:pt x="441614" y="1007745"/>
                    <a:pt x="447329" y="1003935"/>
                  </a:cubicBezTo>
                  <a:cubicBezTo>
                    <a:pt x="449234" y="1002030"/>
                    <a:pt x="450186" y="1002983"/>
                    <a:pt x="453044" y="1002030"/>
                  </a:cubicBezTo>
                  <a:cubicBezTo>
                    <a:pt x="455901" y="1000125"/>
                    <a:pt x="455901" y="997268"/>
                    <a:pt x="458759" y="995363"/>
                  </a:cubicBezTo>
                  <a:cubicBezTo>
                    <a:pt x="461616" y="993458"/>
                    <a:pt x="465426" y="992505"/>
                    <a:pt x="469236" y="992505"/>
                  </a:cubicBezTo>
                  <a:cubicBezTo>
                    <a:pt x="470189" y="992505"/>
                    <a:pt x="470189" y="995363"/>
                    <a:pt x="471141" y="995363"/>
                  </a:cubicBezTo>
                  <a:cubicBezTo>
                    <a:pt x="472094" y="995363"/>
                    <a:pt x="473999" y="992505"/>
                    <a:pt x="474951" y="992505"/>
                  </a:cubicBezTo>
                  <a:cubicBezTo>
                    <a:pt x="474951" y="992505"/>
                    <a:pt x="477809" y="992505"/>
                    <a:pt x="478761" y="995363"/>
                  </a:cubicBezTo>
                  <a:cubicBezTo>
                    <a:pt x="479714" y="998220"/>
                    <a:pt x="479714" y="1003935"/>
                    <a:pt x="481619" y="1008697"/>
                  </a:cubicBezTo>
                  <a:cubicBezTo>
                    <a:pt x="483524" y="1011555"/>
                    <a:pt x="485429" y="1014413"/>
                    <a:pt x="487334" y="1017270"/>
                  </a:cubicBezTo>
                  <a:cubicBezTo>
                    <a:pt x="489239" y="1020128"/>
                    <a:pt x="489239" y="1022985"/>
                    <a:pt x="491144" y="1025843"/>
                  </a:cubicBezTo>
                  <a:cubicBezTo>
                    <a:pt x="495906" y="1031558"/>
                    <a:pt x="500669" y="1034415"/>
                    <a:pt x="506384" y="1037272"/>
                  </a:cubicBezTo>
                  <a:cubicBezTo>
                    <a:pt x="510194" y="1039178"/>
                    <a:pt x="513051" y="1041083"/>
                    <a:pt x="516861" y="1040130"/>
                  </a:cubicBezTo>
                  <a:cubicBezTo>
                    <a:pt x="517814" y="1040130"/>
                    <a:pt x="519719" y="1038225"/>
                    <a:pt x="520671" y="1034415"/>
                  </a:cubicBezTo>
                  <a:cubicBezTo>
                    <a:pt x="521624" y="1031558"/>
                    <a:pt x="520671" y="1028700"/>
                    <a:pt x="522576" y="1026795"/>
                  </a:cubicBezTo>
                  <a:cubicBezTo>
                    <a:pt x="523529" y="1025843"/>
                    <a:pt x="525434" y="1025843"/>
                    <a:pt x="526386" y="1025843"/>
                  </a:cubicBezTo>
                  <a:cubicBezTo>
                    <a:pt x="527339" y="1025843"/>
                    <a:pt x="528291" y="1023938"/>
                    <a:pt x="530196" y="1023938"/>
                  </a:cubicBezTo>
                  <a:cubicBezTo>
                    <a:pt x="534006" y="1023938"/>
                    <a:pt x="548294" y="1030605"/>
                    <a:pt x="551151" y="1029653"/>
                  </a:cubicBezTo>
                  <a:cubicBezTo>
                    <a:pt x="552104" y="1028700"/>
                    <a:pt x="544484" y="1022033"/>
                    <a:pt x="544484" y="1021080"/>
                  </a:cubicBezTo>
                  <a:cubicBezTo>
                    <a:pt x="546389" y="1019175"/>
                    <a:pt x="548294" y="1016318"/>
                    <a:pt x="549246" y="1014413"/>
                  </a:cubicBezTo>
                  <a:cubicBezTo>
                    <a:pt x="550199" y="1013460"/>
                    <a:pt x="548294" y="1011555"/>
                    <a:pt x="546389" y="1010603"/>
                  </a:cubicBezTo>
                  <a:cubicBezTo>
                    <a:pt x="544484" y="1009650"/>
                    <a:pt x="541626" y="1009650"/>
                    <a:pt x="539721" y="1008697"/>
                  </a:cubicBezTo>
                  <a:cubicBezTo>
                    <a:pt x="537816" y="1007745"/>
                    <a:pt x="538769" y="1004888"/>
                    <a:pt x="538769" y="1003935"/>
                  </a:cubicBezTo>
                  <a:cubicBezTo>
                    <a:pt x="539721" y="1002983"/>
                    <a:pt x="539721" y="1001078"/>
                    <a:pt x="541626" y="1001078"/>
                  </a:cubicBezTo>
                  <a:cubicBezTo>
                    <a:pt x="543531" y="1001078"/>
                    <a:pt x="546389" y="1002030"/>
                    <a:pt x="547341" y="1000125"/>
                  </a:cubicBezTo>
                  <a:cubicBezTo>
                    <a:pt x="548294" y="998220"/>
                    <a:pt x="544484" y="997268"/>
                    <a:pt x="544484" y="995363"/>
                  </a:cubicBezTo>
                  <a:cubicBezTo>
                    <a:pt x="544484" y="993458"/>
                    <a:pt x="547341" y="992505"/>
                    <a:pt x="547341" y="990600"/>
                  </a:cubicBezTo>
                  <a:cubicBezTo>
                    <a:pt x="547341" y="989647"/>
                    <a:pt x="547341" y="987743"/>
                    <a:pt x="548294" y="986790"/>
                  </a:cubicBezTo>
                  <a:cubicBezTo>
                    <a:pt x="549246" y="985838"/>
                    <a:pt x="551151" y="985838"/>
                    <a:pt x="551151" y="984885"/>
                  </a:cubicBezTo>
                  <a:cubicBezTo>
                    <a:pt x="552104" y="982028"/>
                    <a:pt x="551151" y="980122"/>
                    <a:pt x="551151" y="979170"/>
                  </a:cubicBezTo>
                  <a:cubicBezTo>
                    <a:pt x="554009" y="977265"/>
                    <a:pt x="556866" y="980122"/>
                    <a:pt x="557819" y="982980"/>
                  </a:cubicBezTo>
                  <a:cubicBezTo>
                    <a:pt x="558771" y="983933"/>
                    <a:pt x="557819" y="985838"/>
                    <a:pt x="557819" y="986790"/>
                  </a:cubicBezTo>
                  <a:cubicBezTo>
                    <a:pt x="557819" y="987743"/>
                    <a:pt x="558771" y="989647"/>
                    <a:pt x="559724" y="989647"/>
                  </a:cubicBezTo>
                  <a:cubicBezTo>
                    <a:pt x="559724" y="989647"/>
                    <a:pt x="564486" y="992505"/>
                    <a:pt x="565439" y="995363"/>
                  </a:cubicBezTo>
                  <a:cubicBezTo>
                    <a:pt x="565439" y="997268"/>
                    <a:pt x="561629" y="999172"/>
                    <a:pt x="563534" y="1001078"/>
                  </a:cubicBezTo>
                  <a:cubicBezTo>
                    <a:pt x="566391" y="1003935"/>
                    <a:pt x="571154" y="1004888"/>
                    <a:pt x="571154" y="1004888"/>
                  </a:cubicBezTo>
                  <a:cubicBezTo>
                    <a:pt x="571154" y="1004888"/>
                    <a:pt x="574011" y="1002983"/>
                    <a:pt x="572106" y="999172"/>
                  </a:cubicBezTo>
                  <a:cubicBezTo>
                    <a:pt x="569249" y="994410"/>
                    <a:pt x="563534" y="988695"/>
                    <a:pt x="563534" y="987743"/>
                  </a:cubicBezTo>
                  <a:cubicBezTo>
                    <a:pt x="563534" y="987743"/>
                    <a:pt x="563534" y="986790"/>
                    <a:pt x="564486" y="983933"/>
                  </a:cubicBezTo>
                  <a:cubicBezTo>
                    <a:pt x="564486" y="982028"/>
                    <a:pt x="568296" y="982028"/>
                    <a:pt x="568296" y="979170"/>
                  </a:cubicBezTo>
                  <a:cubicBezTo>
                    <a:pt x="568296" y="978218"/>
                    <a:pt x="563534" y="979170"/>
                    <a:pt x="562581" y="977265"/>
                  </a:cubicBezTo>
                  <a:cubicBezTo>
                    <a:pt x="561629" y="975360"/>
                    <a:pt x="564486" y="974408"/>
                    <a:pt x="565439" y="974408"/>
                  </a:cubicBezTo>
                  <a:cubicBezTo>
                    <a:pt x="569249" y="973455"/>
                    <a:pt x="573059" y="976313"/>
                    <a:pt x="576869" y="975360"/>
                  </a:cubicBezTo>
                  <a:cubicBezTo>
                    <a:pt x="580679" y="974408"/>
                    <a:pt x="582584" y="980122"/>
                    <a:pt x="584489" y="980122"/>
                  </a:cubicBezTo>
                  <a:cubicBezTo>
                    <a:pt x="587346" y="980122"/>
                    <a:pt x="588299" y="978218"/>
                    <a:pt x="591156" y="977265"/>
                  </a:cubicBezTo>
                  <a:cubicBezTo>
                    <a:pt x="593061" y="976313"/>
                    <a:pt x="591156" y="972503"/>
                    <a:pt x="594014" y="971550"/>
                  </a:cubicBezTo>
                  <a:cubicBezTo>
                    <a:pt x="595919" y="971550"/>
                    <a:pt x="599729" y="973455"/>
                    <a:pt x="600681" y="973455"/>
                  </a:cubicBezTo>
                  <a:cubicBezTo>
                    <a:pt x="601634" y="973455"/>
                    <a:pt x="603539" y="972503"/>
                    <a:pt x="604491" y="972503"/>
                  </a:cubicBezTo>
                  <a:cubicBezTo>
                    <a:pt x="605444" y="972503"/>
                    <a:pt x="604491" y="970597"/>
                    <a:pt x="605444" y="969645"/>
                  </a:cubicBezTo>
                  <a:cubicBezTo>
                    <a:pt x="606396" y="968693"/>
                    <a:pt x="608301" y="968693"/>
                    <a:pt x="608301" y="967740"/>
                  </a:cubicBezTo>
                  <a:cubicBezTo>
                    <a:pt x="606396" y="965835"/>
                    <a:pt x="604491" y="963930"/>
                    <a:pt x="606396" y="963930"/>
                  </a:cubicBezTo>
                  <a:cubicBezTo>
                    <a:pt x="608301" y="962978"/>
                    <a:pt x="610206" y="962978"/>
                    <a:pt x="612111" y="962025"/>
                  </a:cubicBezTo>
                  <a:cubicBezTo>
                    <a:pt x="613064" y="961072"/>
                    <a:pt x="614969" y="960120"/>
                    <a:pt x="615921" y="959168"/>
                  </a:cubicBezTo>
                  <a:cubicBezTo>
                    <a:pt x="617826" y="958215"/>
                    <a:pt x="618779" y="961072"/>
                    <a:pt x="617826" y="962025"/>
                  </a:cubicBezTo>
                  <a:cubicBezTo>
                    <a:pt x="616874" y="962978"/>
                    <a:pt x="614016" y="962978"/>
                    <a:pt x="614016" y="963930"/>
                  </a:cubicBezTo>
                  <a:cubicBezTo>
                    <a:pt x="614016" y="963930"/>
                    <a:pt x="615921" y="965835"/>
                    <a:pt x="616874" y="966788"/>
                  </a:cubicBezTo>
                  <a:cubicBezTo>
                    <a:pt x="618779" y="967740"/>
                    <a:pt x="619731" y="969645"/>
                    <a:pt x="620684" y="967740"/>
                  </a:cubicBezTo>
                  <a:cubicBezTo>
                    <a:pt x="622589" y="965835"/>
                    <a:pt x="624494" y="963930"/>
                    <a:pt x="628304" y="963930"/>
                  </a:cubicBezTo>
                  <a:cubicBezTo>
                    <a:pt x="631161" y="963930"/>
                    <a:pt x="634019" y="969645"/>
                    <a:pt x="636876" y="968693"/>
                  </a:cubicBezTo>
                  <a:cubicBezTo>
                    <a:pt x="638781" y="968693"/>
                    <a:pt x="639734" y="967740"/>
                    <a:pt x="641639" y="966788"/>
                  </a:cubicBezTo>
                  <a:cubicBezTo>
                    <a:pt x="644496" y="966788"/>
                    <a:pt x="646401" y="968693"/>
                    <a:pt x="649259" y="969645"/>
                  </a:cubicBezTo>
                  <a:cubicBezTo>
                    <a:pt x="652116" y="970597"/>
                    <a:pt x="654021" y="970597"/>
                    <a:pt x="656879" y="971550"/>
                  </a:cubicBezTo>
                  <a:cubicBezTo>
                    <a:pt x="658784" y="972503"/>
                    <a:pt x="657831" y="974408"/>
                    <a:pt x="660689" y="975360"/>
                  </a:cubicBezTo>
                  <a:cubicBezTo>
                    <a:pt x="661641" y="976313"/>
                    <a:pt x="666404" y="975360"/>
                    <a:pt x="668309" y="975360"/>
                  </a:cubicBezTo>
                  <a:cubicBezTo>
                    <a:pt x="672119" y="975360"/>
                    <a:pt x="673071" y="978218"/>
                    <a:pt x="674976" y="977265"/>
                  </a:cubicBezTo>
                  <a:cubicBezTo>
                    <a:pt x="676881" y="977265"/>
                    <a:pt x="677834" y="974408"/>
                    <a:pt x="681644" y="972503"/>
                  </a:cubicBezTo>
                  <a:cubicBezTo>
                    <a:pt x="686406" y="969645"/>
                    <a:pt x="694979" y="967740"/>
                    <a:pt x="699741" y="967740"/>
                  </a:cubicBezTo>
                  <a:cubicBezTo>
                    <a:pt x="706409" y="967740"/>
                    <a:pt x="708314" y="969645"/>
                    <a:pt x="712124" y="970597"/>
                  </a:cubicBezTo>
                  <a:cubicBezTo>
                    <a:pt x="717839" y="971550"/>
                    <a:pt x="717839" y="968693"/>
                    <a:pt x="718791" y="970597"/>
                  </a:cubicBezTo>
                  <a:cubicBezTo>
                    <a:pt x="724506" y="978218"/>
                    <a:pt x="738794" y="985838"/>
                    <a:pt x="742604" y="986790"/>
                  </a:cubicBezTo>
                  <a:cubicBezTo>
                    <a:pt x="743556" y="986790"/>
                    <a:pt x="745461" y="989647"/>
                    <a:pt x="745461" y="991553"/>
                  </a:cubicBezTo>
                  <a:cubicBezTo>
                    <a:pt x="745461" y="994410"/>
                    <a:pt x="744509" y="997268"/>
                    <a:pt x="745461" y="1000125"/>
                  </a:cubicBezTo>
                  <a:cubicBezTo>
                    <a:pt x="745461" y="1005840"/>
                    <a:pt x="746414" y="1011555"/>
                    <a:pt x="747366" y="1011555"/>
                  </a:cubicBezTo>
                  <a:cubicBezTo>
                    <a:pt x="750224" y="1012508"/>
                    <a:pt x="750224" y="1005840"/>
                    <a:pt x="753081" y="1002030"/>
                  </a:cubicBezTo>
                  <a:cubicBezTo>
                    <a:pt x="754034" y="1000125"/>
                    <a:pt x="756891" y="999172"/>
                    <a:pt x="757844" y="998220"/>
                  </a:cubicBezTo>
                  <a:cubicBezTo>
                    <a:pt x="759749" y="996315"/>
                    <a:pt x="761654" y="995363"/>
                    <a:pt x="762606" y="995363"/>
                  </a:cubicBezTo>
                  <a:cubicBezTo>
                    <a:pt x="763559" y="995363"/>
                    <a:pt x="767369" y="997268"/>
                    <a:pt x="766416" y="1002030"/>
                  </a:cubicBezTo>
                  <a:cubicBezTo>
                    <a:pt x="765464" y="1004888"/>
                    <a:pt x="760701" y="1008697"/>
                    <a:pt x="758796" y="1010603"/>
                  </a:cubicBezTo>
                  <a:cubicBezTo>
                    <a:pt x="755939" y="1013460"/>
                    <a:pt x="759749" y="1014413"/>
                    <a:pt x="761654" y="1013460"/>
                  </a:cubicBezTo>
                  <a:cubicBezTo>
                    <a:pt x="762606" y="1012508"/>
                    <a:pt x="763559" y="1010603"/>
                    <a:pt x="764511" y="1009650"/>
                  </a:cubicBezTo>
                  <a:cubicBezTo>
                    <a:pt x="765464" y="1008697"/>
                    <a:pt x="769274" y="1012508"/>
                    <a:pt x="770226" y="1011555"/>
                  </a:cubicBezTo>
                  <a:cubicBezTo>
                    <a:pt x="771179" y="1010603"/>
                    <a:pt x="770226" y="1009650"/>
                    <a:pt x="769274" y="1007745"/>
                  </a:cubicBezTo>
                  <a:cubicBezTo>
                    <a:pt x="769274" y="1004888"/>
                    <a:pt x="768321" y="1001078"/>
                    <a:pt x="769274" y="999172"/>
                  </a:cubicBezTo>
                  <a:cubicBezTo>
                    <a:pt x="770226" y="997268"/>
                    <a:pt x="769274" y="994410"/>
                    <a:pt x="771179" y="993458"/>
                  </a:cubicBezTo>
                  <a:cubicBezTo>
                    <a:pt x="772131" y="992505"/>
                    <a:pt x="774036" y="991553"/>
                    <a:pt x="775941" y="990600"/>
                  </a:cubicBezTo>
                  <a:cubicBezTo>
                    <a:pt x="776894" y="990600"/>
                    <a:pt x="777846" y="990600"/>
                    <a:pt x="779751" y="990600"/>
                  </a:cubicBezTo>
                  <a:cubicBezTo>
                    <a:pt x="781656" y="990600"/>
                    <a:pt x="782609" y="988695"/>
                    <a:pt x="783561" y="989647"/>
                  </a:cubicBezTo>
                  <a:cubicBezTo>
                    <a:pt x="785466" y="989647"/>
                    <a:pt x="787371" y="993458"/>
                    <a:pt x="789276" y="992505"/>
                  </a:cubicBezTo>
                  <a:cubicBezTo>
                    <a:pt x="791181" y="992505"/>
                    <a:pt x="792134" y="988695"/>
                    <a:pt x="794991" y="988695"/>
                  </a:cubicBezTo>
                  <a:cubicBezTo>
                    <a:pt x="795944" y="988695"/>
                    <a:pt x="798801" y="992505"/>
                    <a:pt x="799754" y="998220"/>
                  </a:cubicBezTo>
                  <a:cubicBezTo>
                    <a:pt x="800706" y="1001078"/>
                    <a:pt x="803564" y="1002030"/>
                    <a:pt x="803564" y="1002030"/>
                  </a:cubicBezTo>
                  <a:cubicBezTo>
                    <a:pt x="804516" y="1002030"/>
                    <a:pt x="805469" y="999172"/>
                    <a:pt x="805469" y="997268"/>
                  </a:cubicBezTo>
                  <a:cubicBezTo>
                    <a:pt x="805469" y="994410"/>
                    <a:pt x="803564" y="991553"/>
                    <a:pt x="803564" y="989647"/>
                  </a:cubicBezTo>
                  <a:cubicBezTo>
                    <a:pt x="803564" y="988695"/>
                    <a:pt x="804516" y="988695"/>
                    <a:pt x="804516" y="988695"/>
                  </a:cubicBezTo>
                  <a:cubicBezTo>
                    <a:pt x="806421" y="988695"/>
                    <a:pt x="810231" y="990600"/>
                    <a:pt x="813089" y="990600"/>
                  </a:cubicBezTo>
                  <a:cubicBezTo>
                    <a:pt x="814994" y="990600"/>
                    <a:pt x="816899" y="988695"/>
                    <a:pt x="819756" y="987743"/>
                  </a:cubicBezTo>
                  <a:cubicBezTo>
                    <a:pt x="821661" y="986790"/>
                    <a:pt x="823566" y="986790"/>
                    <a:pt x="825471" y="986790"/>
                  </a:cubicBezTo>
                  <a:cubicBezTo>
                    <a:pt x="829281" y="984885"/>
                    <a:pt x="828329" y="981075"/>
                    <a:pt x="831186" y="982028"/>
                  </a:cubicBezTo>
                  <a:cubicBezTo>
                    <a:pt x="834996" y="982980"/>
                    <a:pt x="838806" y="981075"/>
                    <a:pt x="842616" y="982028"/>
                  </a:cubicBezTo>
                  <a:cubicBezTo>
                    <a:pt x="844521" y="982028"/>
                    <a:pt x="845474" y="984885"/>
                    <a:pt x="847379" y="984885"/>
                  </a:cubicBezTo>
                  <a:cubicBezTo>
                    <a:pt x="849284" y="985838"/>
                    <a:pt x="852141" y="983933"/>
                    <a:pt x="854046" y="984885"/>
                  </a:cubicBezTo>
                  <a:cubicBezTo>
                    <a:pt x="855951" y="985838"/>
                    <a:pt x="856904" y="986790"/>
                    <a:pt x="858809" y="987743"/>
                  </a:cubicBezTo>
                  <a:cubicBezTo>
                    <a:pt x="865476" y="989647"/>
                    <a:pt x="867381" y="986790"/>
                    <a:pt x="871191" y="984885"/>
                  </a:cubicBezTo>
                  <a:cubicBezTo>
                    <a:pt x="872144" y="983933"/>
                    <a:pt x="873096" y="982028"/>
                    <a:pt x="875954" y="983933"/>
                  </a:cubicBezTo>
                  <a:cubicBezTo>
                    <a:pt x="878811" y="985838"/>
                    <a:pt x="881669" y="989647"/>
                    <a:pt x="884526" y="991553"/>
                  </a:cubicBezTo>
                  <a:cubicBezTo>
                    <a:pt x="887384" y="994410"/>
                    <a:pt x="892146" y="995363"/>
                    <a:pt x="895004" y="999172"/>
                  </a:cubicBezTo>
                  <a:cubicBezTo>
                    <a:pt x="897861" y="1002030"/>
                    <a:pt x="898814" y="1005840"/>
                    <a:pt x="900719" y="1012508"/>
                  </a:cubicBezTo>
                  <a:cubicBezTo>
                    <a:pt x="901671" y="1015365"/>
                    <a:pt x="903576" y="1018222"/>
                    <a:pt x="903576" y="1022033"/>
                  </a:cubicBezTo>
                  <a:cubicBezTo>
                    <a:pt x="904529" y="1025843"/>
                    <a:pt x="903576" y="1031558"/>
                    <a:pt x="904529" y="1035368"/>
                  </a:cubicBezTo>
                  <a:cubicBezTo>
                    <a:pt x="905481" y="1040130"/>
                    <a:pt x="905481" y="1043940"/>
                    <a:pt x="907386" y="1048703"/>
                  </a:cubicBezTo>
                  <a:cubicBezTo>
                    <a:pt x="908339" y="1051560"/>
                    <a:pt x="910244" y="1056323"/>
                    <a:pt x="911196" y="1059180"/>
                  </a:cubicBezTo>
                  <a:cubicBezTo>
                    <a:pt x="912149" y="1062038"/>
                    <a:pt x="915006" y="1060133"/>
                    <a:pt x="916911" y="1060133"/>
                  </a:cubicBezTo>
                  <a:cubicBezTo>
                    <a:pt x="917864" y="1060133"/>
                    <a:pt x="918816" y="1061085"/>
                    <a:pt x="918816" y="1062038"/>
                  </a:cubicBezTo>
                  <a:cubicBezTo>
                    <a:pt x="919769" y="1064895"/>
                    <a:pt x="920721" y="1067753"/>
                    <a:pt x="921674" y="1071563"/>
                  </a:cubicBezTo>
                  <a:cubicBezTo>
                    <a:pt x="923579" y="1075373"/>
                    <a:pt x="928341" y="1073468"/>
                    <a:pt x="930246" y="1077278"/>
                  </a:cubicBezTo>
                  <a:cubicBezTo>
                    <a:pt x="932151" y="1081088"/>
                    <a:pt x="933104" y="1082040"/>
                    <a:pt x="935009" y="1085850"/>
                  </a:cubicBezTo>
                  <a:cubicBezTo>
                    <a:pt x="936914" y="1089660"/>
                    <a:pt x="940724" y="1087755"/>
                    <a:pt x="941676" y="1091565"/>
                  </a:cubicBezTo>
                  <a:cubicBezTo>
                    <a:pt x="942629" y="1093470"/>
                    <a:pt x="941676" y="1095375"/>
                    <a:pt x="942629" y="1097280"/>
                  </a:cubicBezTo>
                  <a:cubicBezTo>
                    <a:pt x="944534" y="1101090"/>
                    <a:pt x="949296" y="1102043"/>
                    <a:pt x="950249" y="1106805"/>
                  </a:cubicBezTo>
                  <a:cubicBezTo>
                    <a:pt x="950249" y="1110615"/>
                    <a:pt x="948344" y="1112520"/>
                    <a:pt x="950249" y="1115378"/>
                  </a:cubicBezTo>
                  <a:cubicBezTo>
                    <a:pt x="951201" y="1119188"/>
                    <a:pt x="958821" y="1125855"/>
                    <a:pt x="959774" y="1127760"/>
                  </a:cubicBezTo>
                  <a:cubicBezTo>
                    <a:pt x="961679" y="1130618"/>
                    <a:pt x="958821" y="1133475"/>
                    <a:pt x="959774" y="1136333"/>
                  </a:cubicBezTo>
                  <a:cubicBezTo>
                    <a:pt x="961679" y="1144905"/>
                    <a:pt x="942629" y="1143000"/>
                    <a:pt x="944534" y="1151573"/>
                  </a:cubicBezTo>
                  <a:cubicBezTo>
                    <a:pt x="945486" y="1153478"/>
                    <a:pt x="946439" y="1155383"/>
                    <a:pt x="946439" y="1157288"/>
                  </a:cubicBezTo>
                  <a:cubicBezTo>
                    <a:pt x="946439" y="1159193"/>
                    <a:pt x="943581" y="1159193"/>
                    <a:pt x="942629" y="1161098"/>
                  </a:cubicBezTo>
                  <a:cubicBezTo>
                    <a:pt x="941676" y="1163003"/>
                    <a:pt x="941676" y="1164908"/>
                    <a:pt x="941676" y="1166813"/>
                  </a:cubicBezTo>
                  <a:cubicBezTo>
                    <a:pt x="941676" y="1175385"/>
                    <a:pt x="932151" y="1178243"/>
                    <a:pt x="935961" y="1183958"/>
                  </a:cubicBezTo>
                  <a:cubicBezTo>
                    <a:pt x="936914" y="1185863"/>
                    <a:pt x="938819" y="1187768"/>
                    <a:pt x="941676" y="1186815"/>
                  </a:cubicBezTo>
                  <a:cubicBezTo>
                    <a:pt x="944534" y="1186815"/>
                    <a:pt x="946439" y="1184910"/>
                    <a:pt x="946439" y="1186815"/>
                  </a:cubicBezTo>
                  <a:cubicBezTo>
                    <a:pt x="946439" y="1188720"/>
                    <a:pt x="948344" y="1190625"/>
                    <a:pt x="949296" y="1192530"/>
                  </a:cubicBezTo>
                  <a:cubicBezTo>
                    <a:pt x="952154" y="1198245"/>
                    <a:pt x="958821" y="1196340"/>
                    <a:pt x="957869" y="1200150"/>
                  </a:cubicBezTo>
                  <a:cubicBezTo>
                    <a:pt x="956916" y="1204913"/>
                    <a:pt x="957869" y="1209675"/>
                    <a:pt x="958821" y="1214438"/>
                  </a:cubicBezTo>
                  <a:cubicBezTo>
                    <a:pt x="959774" y="1220153"/>
                    <a:pt x="965489" y="1225868"/>
                    <a:pt x="965489" y="1227773"/>
                  </a:cubicBezTo>
                  <a:cubicBezTo>
                    <a:pt x="965489" y="1232535"/>
                    <a:pt x="967394" y="1233488"/>
                    <a:pt x="966441" y="1237298"/>
                  </a:cubicBezTo>
                  <a:cubicBezTo>
                    <a:pt x="965489" y="1240155"/>
                    <a:pt x="963584" y="1231583"/>
                    <a:pt x="960726" y="1228725"/>
                  </a:cubicBezTo>
                  <a:cubicBezTo>
                    <a:pt x="958821" y="1226820"/>
                    <a:pt x="957869" y="1228725"/>
                    <a:pt x="958821" y="1230630"/>
                  </a:cubicBezTo>
                  <a:cubicBezTo>
                    <a:pt x="962631" y="1241108"/>
                    <a:pt x="970251" y="1253490"/>
                    <a:pt x="971204" y="1263968"/>
                  </a:cubicBezTo>
                  <a:cubicBezTo>
                    <a:pt x="971204" y="1265873"/>
                    <a:pt x="971204" y="1268730"/>
                    <a:pt x="967394" y="1271588"/>
                  </a:cubicBezTo>
                  <a:cubicBezTo>
                    <a:pt x="963584" y="1274445"/>
                    <a:pt x="955011" y="1277303"/>
                    <a:pt x="951201" y="1278255"/>
                  </a:cubicBezTo>
                  <a:cubicBezTo>
                    <a:pt x="944534" y="1280160"/>
                    <a:pt x="939771" y="1274445"/>
                    <a:pt x="939771" y="1276350"/>
                  </a:cubicBezTo>
                  <a:cubicBezTo>
                    <a:pt x="939771" y="1277303"/>
                    <a:pt x="941676" y="1281113"/>
                    <a:pt x="945486" y="1282065"/>
                  </a:cubicBezTo>
                  <a:cubicBezTo>
                    <a:pt x="948344" y="1283018"/>
                    <a:pt x="953106" y="1282065"/>
                    <a:pt x="956916" y="1283018"/>
                  </a:cubicBezTo>
                  <a:cubicBezTo>
                    <a:pt x="960726" y="1283970"/>
                    <a:pt x="962631" y="1289685"/>
                    <a:pt x="964536" y="1290638"/>
                  </a:cubicBezTo>
                  <a:cubicBezTo>
                    <a:pt x="967394" y="1291590"/>
                    <a:pt x="971204" y="1288733"/>
                    <a:pt x="971204" y="1289685"/>
                  </a:cubicBezTo>
                  <a:cubicBezTo>
                    <a:pt x="972156" y="1295400"/>
                    <a:pt x="974061" y="1302068"/>
                    <a:pt x="975966" y="1305878"/>
                  </a:cubicBezTo>
                  <a:cubicBezTo>
                    <a:pt x="976919" y="1307783"/>
                    <a:pt x="978824" y="1311593"/>
                    <a:pt x="975966" y="1314450"/>
                  </a:cubicBezTo>
                  <a:cubicBezTo>
                    <a:pt x="974061" y="1316355"/>
                    <a:pt x="969299" y="1318260"/>
                    <a:pt x="968346" y="1321118"/>
                  </a:cubicBezTo>
                  <a:cubicBezTo>
                    <a:pt x="966441" y="1324928"/>
                    <a:pt x="955964" y="1324928"/>
                    <a:pt x="955964" y="1328738"/>
                  </a:cubicBezTo>
                  <a:cubicBezTo>
                    <a:pt x="955964" y="1332548"/>
                    <a:pt x="963584" y="1340168"/>
                    <a:pt x="964536" y="1343978"/>
                  </a:cubicBezTo>
                  <a:cubicBezTo>
                    <a:pt x="965489" y="1346835"/>
                    <a:pt x="965489" y="1348740"/>
                    <a:pt x="963584" y="1351598"/>
                  </a:cubicBezTo>
                  <a:cubicBezTo>
                    <a:pt x="960726" y="1356360"/>
                    <a:pt x="953106" y="1354455"/>
                    <a:pt x="953106" y="1357313"/>
                  </a:cubicBezTo>
                  <a:cubicBezTo>
                    <a:pt x="952154" y="1361123"/>
                    <a:pt x="957869" y="1365885"/>
                    <a:pt x="958821" y="1366838"/>
                  </a:cubicBezTo>
                  <a:cubicBezTo>
                    <a:pt x="959774" y="1367790"/>
                    <a:pt x="963584" y="1363980"/>
                    <a:pt x="966441" y="1363028"/>
                  </a:cubicBezTo>
                  <a:cubicBezTo>
                    <a:pt x="969299" y="1362075"/>
                    <a:pt x="970251" y="1363028"/>
                    <a:pt x="970251" y="1363980"/>
                  </a:cubicBezTo>
                  <a:cubicBezTo>
                    <a:pt x="970251" y="1364933"/>
                    <a:pt x="971204" y="1366838"/>
                    <a:pt x="969299" y="1367790"/>
                  </a:cubicBezTo>
                  <a:cubicBezTo>
                    <a:pt x="967394" y="1369695"/>
                    <a:pt x="962631" y="1369695"/>
                    <a:pt x="962631" y="1372553"/>
                  </a:cubicBezTo>
                  <a:cubicBezTo>
                    <a:pt x="962631" y="1375410"/>
                    <a:pt x="966441" y="1374458"/>
                    <a:pt x="968346" y="1376363"/>
                  </a:cubicBezTo>
                  <a:cubicBezTo>
                    <a:pt x="971204" y="1379220"/>
                    <a:pt x="973109" y="1383983"/>
                    <a:pt x="973109" y="1386840"/>
                  </a:cubicBezTo>
                  <a:cubicBezTo>
                    <a:pt x="973109" y="1392555"/>
                    <a:pt x="969299" y="1401128"/>
                    <a:pt x="970251" y="1405890"/>
                  </a:cubicBezTo>
                  <a:cubicBezTo>
                    <a:pt x="971204" y="1408748"/>
                    <a:pt x="974061" y="1404938"/>
                    <a:pt x="977871" y="1404938"/>
                  </a:cubicBezTo>
                  <a:cubicBezTo>
                    <a:pt x="980729" y="1404938"/>
                    <a:pt x="982634" y="1409700"/>
                    <a:pt x="985491" y="1410653"/>
                  </a:cubicBezTo>
                  <a:cubicBezTo>
                    <a:pt x="989301" y="1411605"/>
                    <a:pt x="993111" y="1408748"/>
                    <a:pt x="994064" y="1411605"/>
                  </a:cubicBezTo>
                  <a:cubicBezTo>
                    <a:pt x="995016" y="1415415"/>
                    <a:pt x="991206" y="1422083"/>
                    <a:pt x="991206" y="1426845"/>
                  </a:cubicBezTo>
                  <a:cubicBezTo>
                    <a:pt x="991206" y="1429703"/>
                    <a:pt x="995016" y="1429703"/>
                    <a:pt x="995016" y="1432560"/>
                  </a:cubicBezTo>
                  <a:cubicBezTo>
                    <a:pt x="995016" y="1435418"/>
                    <a:pt x="991206" y="1442085"/>
                    <a:pt x="992159" y="1444943"/>
                  </a:cubicBezTo>
                  <a:cubicBezTo>
                    <a:pt x="993111" y="1447800"/>
                    <a:pt x="994064" y="1448753"/>
                    <a:pt x="995016" y="1448753"/>
                  </a:cubicBezTo>
                  <a:cubicBezTo>
                    <a:pt x="997874" y="1449705"/>
                    <a:pt x="1001684" y="1449705"/>
                    <a:pt x="1004541" y="1454468"/>
                  </a:cubicBezTo>
                  <a:cubicBezTo>
                    <a:pt x="1005494" y="1456373"/>
                    <a:pt x="1006446" y="1459230"/>
                    <a:pt x="1003589" y="1463040"/>
                  </a:cubicBezTo>
                  <a:cubicBezTo>
                    <a:pt x="1002636" y="1463993"/>
                    <a:pt x="999779" y="1466850"/>
                    <a:pt x="998826" y="1467803"/>
                  </a:cubicBezTo>
                  <a:cubicBezTo>
                    <a:pt x="998826" y="1467803"/>
                    <a:pt x="997874" y="1468755"/>
                    <a:pt x="997874" y="1469708"/>
                  </a:cubicBezTo>
                  <a:cubicBezTo>
                    <a:pt x="997874" y="1472565"/>
                    <a:pt x="998826" y="1473518"/>
                    <a:pt x="999779" y="1478280"/>
                  </a:cubicBezTo>
                  <a:cubicBezTo>
                    <a:pt x="999779" y="1481138"/>
                    <a:pt x="999779" y="1487805"/>
                    <a:pt x="995016" y="1486853"/>
                  </a:cubicBezTo>
                  <a:cubicBezTo>
                    <a:pt x="993111" y="1486853"/>
                    <a:pt x="992159" y="1483043"/>
                    <a:pt x="992159" y="1480185"/>
                  </a:cubicBezTo>
                  <a:cubicBezTo>
                    <a:pt x="992159" y="1478280"/>
                    <a:pt x="993111" y="1476375"/>
                    <a:pt x="992159" y="1474470"/>
                  </a:cubicBezTo>
                  <a:cubicBezTo>
                    <a:pt x="991206" y="1471613"/>
                    <a:pt x="990254" y="1471613"/>
                    <a:pt x="987396" y="1471613"/>
                  </a:cubicBezTo>
                  <a:cubicBezTo>
                    <a:pt x="985491" y="1471613"/>
                    <a:pt x="981681" y="1478280"/>
                    <a:pt x="979776" y="1477328"/>
                  </a:cubicBezTo>
                  <a:cubicBezTo>
                    <a:pt x="977871" y="1476375"/>
                    <a:pt x="980729" y="1470660"/>
                    <a:pt x="978824" y="1469708"/>
                  </a:cubicBezTo>
                  <a:cubicBezTo>
                    <a:pt x="977871" y="1469708"/>
                    <a:pt x="976919" y="1468755"/>
                    <a:pt x="975966" y="1468755"/>
                  </a:cubicBezTo>
                  <a:cubicBezTo>
                    <a:pt x="974061" y="1468755"/>
                    <a:pt x="974061" y="1476375"/>
                    <a:pt x="972156" y="1475423"/>
                  </a:cubicBezTo>
                  <a:cubicBezTo>
                    <a:pt x="970251" y="1474470"/>
                    <a:pt x="967394" y="1468755"/>
                    <a:pt x="965489" y="1467803"/>
                  </a:cubicBezTo>
                  <a:cubicBezTo>
                    <a:pt x="963584" y="1466850"/>
                    <a:pt x="959774" y="1464945"/>
                    <a:pt x="957869" y="1463040"/>
                  </a:cubicBezTo>
                  <a:cubicBezTo>
                    <a:pt x="955964" y="1461135"/>
                    <a:pt x="955011" y="1460183"/>
                    <a:pt x="953106" y="1457325"/>
                  </a:cubicBezTo>
                  <a:cubicBezTo>
                    <a:pt x="952154" y="1455420"/>
                    <a:pt x="953106" y="1450658"/>
                    <a:pt x="951201" y="1449705"/>
                  </a:cubicBezTo>
                  <a:cubicBezTo>
                    <a:pt x="950249" y="1448753"/>
                    <a:pt x="947391" y="1451610"/>
                    <a:pt x="945486" y="1451610"/>
                  </a:cubicBezTo>
                  <a:cubicBezTo>
                    <a:pt x="942629" y="1449705"/>
                    <a:pt x="939771" y="1447800"/>
                    <a:pt x="937866" y="1446848"/>
                  </a:cubicBezTo>
                  <a:cubicBezTo>
                    <a:pt x="936914" y="1445895"/>
                    <a:pt x="941676" y="1443990"/>
                    <a:pt x="941676" y="1440180"/>
                  </a:cubicBezTo>
                  <a:cubicBezTo>
                    <a:pt x="941676" y="1437323"/>
                    <a:pt x="935009" y="1441133"/>
                    <a:pt x="934056" y="1441133"/>
                  </a:cubicBezTo>
                  <a:cubicBezTo>
                    <a:pt x="933104" y="1440180"/>
                    <a:pt x="933104" y="1437323"/>
                    <a:pt x="932151" y="1436370"/>
                  </a:cubicBezTo>
                  <a:cubicBezTo>
                    <a:pt x="931199" y="1435418"/>
                    <a:pt x="930246" y="1435418"/>
                    <a:pt x="928341" y="1435418"/>
                  </a:cubicBezTo>
                  <a:cubicBezTo>
                    <a:pt x="926436" y="1436370"/>
                    <a:pt x="924531" y="1442085"/>
                    <a:pt x="923579" y="1440180"/>
                  </a:cubicBezTo>
                  <a:cubicBezTo>
                    <a:pt x="921674" y="1438275"/>
                    <a:pt x="919769" y="1431608"/>
                    <a:pt x="920721" y="1428750"/>
                  </a:cubicBezTo>
                  <a:cubicBezTo>
                    <a:pt x="920721" y="1427798"/>
                    <a:pt x="932151" y="1432560"/>
                    <a:pt x="931199" y="1430655"/>
                  </a:cubicBezTo>
                  <a:cubicBezTo>
                    <a:pt x="928341" y="1426845"/>
                    <a:pt x="927389" y="1416368"/>
                    <a:pt x="926436" y="1411605"/>
                  </a:cubicBezTo>
                  <a:cubicBezTo>
                    <a:pt x="924531" y="1403985"/>
                    <a:pt x="916911" y="1409700"/>
                    <a:pt x="914054" y="1403033"/>
                  </a:cubicBezTo>
                  <a:cubicBezTo>
                    <a:pt x="913101" y="1400175"/>
                    <a:pt x="913101" y="1392555"/>
                    <a:pt x="911196" y="1391603"/>
                  </a:cubicBezTo>
                  <a:cubicBezTo>
                    <a:pt x="910244" y="1390650"/>
                    <a:pt x="908339" y="1391603"/>
                    <a:pt x="906434" y="1390650"/>
                  </a:cubicBezTo>
                  <a:cubicBezTo>
                    <a:pt x="905481" y="1390650"/>
                    <a:pt x="905481" y="1388745"/>
                    <a:pt x="903576" y="1389698"/>
                  </a:cubicBezTo>
                  <a:cubicBezTo>
                    <a:pt x="902624" y="1389698"/>
                    <a:pt x="899766" y="1391603"/>
                    <a:pt x="897861" y="1392555"/>
                  </a:cubicBezTo>
                  <a:cubicBezTo>
                    <a:pt x="896909" y="1393508"/>
                    <a:pt x="895004" y="1391603"/>
                    <a:pt x="895004" y="1390650"/>
                  </a:cubicBezTo>
                  <a:cubicBezTo>
                    <a:pt x="889289" y="1384935"/>
                    <a:pt x="885479" y="1375410"/>
                    <a:pt x="878811" y="1369695"/>
                  </a:cubicBezTo>
                  <a:cubicBezTo>
                    <a:pt x="875001" y="1365885"/>
                    <a:pt x="870239" y="1364933"/>
                    <a:pt x="866429" y="1362075"/>
                  </a:cubicBezTo>
                  <a:cubicBezTo>
                    <a:pt x="864524" y="1360170"/>
                    <a:pt x="867381" y="1356360"/>
                    <a:pt x="867381" y="1352550"/>
                  </a:cubicBezTo>
                  <a:cubicBezTo>
                    <a:pt x="867381" y="1350645"/>
                    <a:pt x="864524" y="1347788"/>
                    <a:pt x="862619" y="1345883"/>
                  </a:cubicBezTo>
                  <a:cubicBezTo>
                    <a:pt x="858809" y="1342073"/>
                    <a:pt x="858809" y="1336358"/>
                    <a:pt x="853094" y="1331595"/>
                  </a:cubicBezTo>
                  <a:cubicBezTo>
                    <a:pt x="851189" y="1329690"/>
                    <a:pt x="855951" y="1324928"/>
                    <a:pt x="854999" y="1321118"/>
                  </a:cubicBezTo>
                  <a:cubicBezTo>
                    <a:pt x="854046" y="1317308"/>
                    <a:pt x="848331" y="1313498"/>
                    <a:pt x="846426" y="1311593"/>
                  </a:cubicBezTo>
                  <a:cubicBezTo>
                    <a:pt x="842616" y="1307783"/>
                    <a:pt x="836901" y="1305878"/>
                    <a:pt x="833091" y="1303020"/>
                  </a:cubicBezTo>
                  <a:cubicBezTo>
                    <a:pt x="831186" y="1301115"/>
                    <a:pt x="830234" y="1298258"/>
                    <a:pt x="828329" y="1295400"/>
                  </a:cubicBezTo>
                  <a:cubicBezTo>
                    <a:pt x="826424" y="1292543"/>
                    <a:pt x="823566" y="1290638"/>
                    <a:pt x="821661" y="1289685"/>
                  </a:cubicBezTo>
                  <a:cubicBezTo>
                    <a:pt x="818804" y="1287780"/>
                    <a:pt x="817851" y="1280160"/>
                    <a:pt x="814994" y="1278255"/>
                  </a:cubicBezTo>
                  <a:cubicBezTo>
                    <a:pt x="814041" y="1277303"/>
                    <a:pt x="812136" y="1276350"/>
                    <a:pt x="811184" y="1275398"/>
                  </a:cubicBezTo>
                  <a:cubicBezTo>
                    <a:pt x="809279" y="1273493"/>
                    <a:pt x="811184" y="1268730"/>
                    <a:pt x="809279" y="1266825"/>
                  </a:cubicBezTo>
                  <a:cubicBezTo>
                    <a:pt x="806421" y="1264920"/>
                    <a:pt x="803564" y="1265873"/>
                    <a:pt x="799754" y="1261110"/>
                  </a:cubicBezTo>
                  <a:cubicBezTo>
                    <a:pt x="797849" y="1259205"/>
                    <a:pt x="794991" y="1248728"/>
                    <a:pt x="793086" y="1246823"/>
                  </a:cubicBezTo>
                  <a:cubicBezTo>
                    <a:pt x="790229" y="1244918"/>
                    <a:pt x="788324" y="1244918"/>
                    <a:pt x="785466" y="1242060"/>
                  </a:cubicBezTo>
                  <a:cubicBezTo>
                    <a:pt x="783561" y="1240155"/>
                    <a:pt x="782609" y="1234440"/>
                    <a:pt x="780704" y="1232535"/>
                  </a:cubicBezTo>
                  <a:cubicBezTo>
                    <a:pt x="778799" y="1229678"/>
                    <a:pt x="775941" y="1228725"/>
                    <a:pt x="773084" y="1226820"/>
                  </a:cubicBezTo>
                  <a:cubicBezTo>
                    <a:pt x="770226" y="1224915"/>
                    <a:pt x="769274" y="1219200"/>
                    <a:pt x="765464" y="1217295"/>
                  </a:cubicBezTo>
                  <a:cubicBezTo>
                    <a:pt x="762606" y="1215390"/>
                    <a:pt x="760701" y="1211580"/>
                    <a:pt x="757844" y="1209675"/>
                  </a:cubicBezTo>
                  <a:cubicBezTo>
                    <a:pt x="754034" y="1206818"/>
                    <a:pt x="746414" y="1203960"/>
                    <a:pt x="742604" y="1201103"/>
                  </a:cubicBezTo>
                  <a:cubicBezTo>
                    <a:pt x="737841" y="1198245"/>
                    <a:pt x="727364" y="1202055"/>
                    <a:pt x="724506" y="1201103"/>
                  </a:cubicBezTo>
                  <a:cubicBezTo>
                    <a:pt x="721649" y="1200150"/>
                    <a:pt x="716886" y="1200150"/>
                    <a:pt x="712124" y="1200150"/>
                  </a:cubicBezTo>
                  <a:cubicBezTo>
                    <a:pt x="707361" y="1200150"/>
                    <a:pt x="702599" y="1200150"/>
                    <a:pt x="700694" y="1198245"/>
                  </a:cubicBezTo>
                  <a:cubicBezTo>
                    <a:pt x="698789" y="1197293"/>
                    <a:pt x="697836" y="1195388"/>
                    <a:pt x="695931" y="1193483"/>
                  </a:cubicBezTo>
                  <a:cubicBezTo>
                    <a:pt x="693074" y="1191578"/>
                    <a:pt x="692121" y="1193483"/>
                    <a:pt x="689264" y="1192530"/>
                  </a:cubicBezTo>
                  <a:cubicBezTo>
                    <a:pt x="686406" y="1190625"/>
                    <a:pt x="684501" y="1185863"/>
                    <a:pt x="679739" y="1183005"/>
                  </a:cubicBezTo>
                  <a:cubicBezTo>
                    <a:pt x="674976" y="1180148"/>
                    <a:pt x="670214" y="1179195"/>
                    <a:pt x="666404" y="1177290"/>
                  </a:cubicBezTo>
                  <a:cubicBezTo>
                    <a:pt x="664499" y="1176338"/>
                    <a:pt x="663546" y="1175385"/>
                    <a:pt x="660689" y="1173480"/>
                  </a:cubicBezTo>
                  <a:cubicBezTo>
                    <a:pt x="658784" y="1172528"/>
                    <a:pt x="654974" y="1173480"/>
                    <a:pt x="653069" y="1172528"/>
                  </a:cubicBezTo>
                  <a:cubicBezTo>
                    <a:pt x="651164" y="1171575"/>
                    <a:pt x="649259" y="1167765"/>
                    <a:pt x="647354" y="1166813"/>
                  </a:cubicBezTo>
                  <a:cubicBezTo>
                    <a:pt x="645449" y="1165860"/>
                    <a:pt x="643544" y="1165860"/>
                    <a:pt x="641639" y="1164908"/>
                  </a:cubicBezTo>
                  <a:cubicBezTo>
                    <a:pt x="639734" y="1163955"/>
                    <a:pt x="639734" y="1162050"/>
                    <a:pt x="636876" y="1160145"/>
                  </a:cubicBezTo>
                  <a:cubicBezTo>
                    <a:pt x="635924" y="1159193"/>
                    <a:pt x="634019" y="1159193"/>
                    <a:pt x="632114" y="1158240"/>
                  </a:cubicBezTo>
                  <a:cubicBezTo>
                    <a:pt x="629256" y="1156335"/>
                    <a:pt x="626399" y="1154430"/>
                    <a:pt x="622589" y="1152525"/>
                  </a:cubicBezTo>
                  <a:cubicBezTo>
                    <a:pt x="616874" y="1150620"/>
                    <a:pt x="605444" y="1150620"/>
                    <a:pt x="604491" y="1149668"/>
                  </a:cubicBezTo>
                  <a:cubicBezTo>
                    <a:pt x="602586" y="1147763"/>
                    <a:pt x="607349" y="1145858"/>
                    <a:pt x="604491" y="1144905"/>
                  </a:cubicBezTo>
                  <a:cubicBezTo>
                    <a:pt x="601634" y="1143000"/>
                    <a:pt x="597824" y="1142048"/>
                    <a:pt x="595919" y="1140143"/>
                  </a:cubicBezTo>
                  <a:cubicBezTo>
                    <a:pt x="592109" y="1137285"/>
                    <a:pt x="591156" y="1129665"/>
                    <a:pt x="592109" y="1124903"/>
                  </a:cubicBezTo>
                  <a:cubicBezTo>
                    <a:pt x="593061" y="1120140"/>
                    <a:pt x="591156" y="1119188"/>
                    <a:pt x="591156" y="1119188"/>
                  </a:cubicBezTo>
                  <a:cubicBezTo>
                    <a:pt x="590204" y="1118235"/>
                    <a:pt x="587346" y="1123950"/>
                    <a:pt x="585441" y="1122045"/>
                  </a:cubicBezTo>
                  <a:cubicBezTo>
                    <a:pt x="584489" y="1121093"/>
                    <a:pt x="582584" y="1118235"/>
                    <a:pt x="581631" y="1116330"/>
                  </a:cubicBezTo>
                  <a:cubicBezTo>
                    <a:pt x="579726" y="1115378"/>
                    <a:pt x="577821" y="1115378"/>
                    <a:pt x="575916" y="1113473"/>
                  </a:cubicBezTo>
                  <a:cubicBezTo>
                    <a:pt x="574011" y="1111568"/>
                    <a:pt x="576869" y="1109663"/>
                    <a:pt x="575916" y="1106805"/>
                  </a:cubicBezTo>
                  <a:cubicBezTo>
                    <a:pt x="574011" y="1102043"/>
                    <a:pt x="568296" y="1095375"/>
                    <a:pt x="565439" y="1091565"/>
                  </a:cubicBezTo>
                  <a:cubicBezTo>
                    <a:pt x="564486" y="1089660"/>
                    <a:pt x="571154" y="1086803"/>
                    <a:pt x="570201" y="1084898"/>
                  </a:cubicBezTo>
                  <a:cubicBezTo>
                    <a:pt x="570201" y="1083945"/>
                    <a:pt x="569249" y="1083945"/>
                    <a:pt x="569249" y="1082993"/>
                  </a:cubicBezTo>
                  <a:cubicBezTo>
                    <a:pt x="568296" y="1081088"/>
                    <a:pt x="568296" y="1079183"/>
                    <a:pt x="568296" y="1077278"/>
                  </a:cubicBezTo>
                  <a:cubicBezTo>
                    <a:pt x="567344" y="1075373"/>
                    <a:pt x="565439" y="1073468"/>
                    <a:pt x="563534" y="1071563"/>
                  </a:cubicBezTo>
                  <a:cubicBezTo>
                    <a:pt x="562581" y="1070610"/>
                    <a:pt x="565439" y="1068705"/>
                    <a:pt x="567344" y="1066800"/>
                  </a:cubicBezTo>
                  <a:cubicBezTo>
                    <a:pt x="568296" y="1065848"/>
                    <a:pt x="566391" y="1063943"/>
                    <a:pt x="566391" y="1062990"/>
                  </a:cubicBezTo>
                  <a:cubicBezTo>
                    <a:pt x="566391" y="1062038"/>
                    <a:pt x="567344" y="1060133"/>
                    <a:pt x="566391" y="1060133"/>
                  </a:cubicBezTo>
                  <a:cubicBezTo>
                    <a:pt x="565439" y="1058228"/>
                    <a:pt x="564486" y="1059180"/>
                    <a:pt x="560676" y="1057275"/>
                  </a:cubicBezTo>
                  <a:cubicBezTo>
                    <a:pt x="557819" y="1055370"/>
                    <a:pt x="554009" y="1051560"/>
                    <a:pt x="553056" y="1049655"/>
                  </a:cubicBezTo>
                  <a:cubicBezTo>
                    <a:pt x="552104" y="1047750"/>
                    <a:pt x="553056" y="1046797"/>
                    <a:pt x="551151" y="1044893"/>
                  </a:cubicBezTo>
                  <a:cubicBezTo>
                    <a:pt x="548294" y="1041083"/>
                    <a:pt x="537816" y="1036320"/>
                    <a:pt x="535911" y="1033463"/>
                  </a:cubicBezTo>
                  <a:cubicBezTo>
                    <a:pt x="534006" y="1030605"/>
                    <a:pt x="532101" y="1028700"/>
                    <a:pt x="530196" y="1026795"/>
                  </a:cubicBezTo>
                  <a:cubicBezTo>
                    <a:pt x="530196" y="1026795"/>
                    <a:pt x="522576" y="1031558"/>
                    <a:pt x="522576" y="1032510"/>
                  </a:cubicBezTo>
                  <a:cubicBezTo>
                    <a:pt x="522576" y="1033463"/>
                    <a:pt x="521624" y="1036320"/>
                    <a:pt x="521624" y="1038225"/>
                  </a:cubicBezTo>
                  <a:cubicBezTo>
                    <a:pt x="524481" y="1042035"/>
                    <a:pt x="526386" y="1039178"/>
                    <a:pt x="526386" y="1043940"/>
                  </a:cubicBezTo>
                  <a:cubicBezTo>
                    <a:pt x="526386" y="1044893"/>
                    <a:pt x="524481" y="1046797"/>
                    <a:pt x="520671" y="1046797"/>
                  </a:cubicBezTo>
                  <a:cubicBezTo>
                    <a:pt x="517814" y="1046797"/>
                    <a:pt x="514004" y="1043940"/>
                    <a:pt x="510194" y="1043940"/>
                  </a:cubicBezTo>
                  <a:cubicBezTo>
                    <a:pt x="507336" y="1043940"/>
                    <a:pt x="506384" y="1047750"/>
                    <a:pt x="502574" y="1047750"/>
                  </a:cubicBezTo>
                  <a:cubicBezTo>
                    <a:pt x="500669" y="1046797"/>
                    <a:pt x="495906" y="1042035"/>
                    <a:pt x="494001" y="1041083"/>
                  </a:cubicBezTo>
                  <a:cubicBezTo>
                    <a:pt x="491144" y="1040130"/>
                    <a:pt x="488286" y="1038225"/>
                    <a:pt x="485429" y="1038225"/>
                  </a:cubicBezTo>
                  <a:cubicBezTo>
                    <a:pt x="483524" y="1038225"/>
                    <a:pt x="481619" y="1038225"/>
                    <a:pt x="479714" y="1037272"/>
                  </a:cubicBezTo>
                  <a:cubicBezTo>
                    <a:pt x="477809" y="1036320"/>
                    <a:pt x="471141" y="1031558"/>
                    <a:pt x="468284" y="1030605"/>
                  </a:cubicBezTo>
                  <a:cubicBezTo>
                    <a:pt x="463521" y="1028700"/>
                    <a:pt x="457806" y="1025843"/>
                    <a:pt x="453044" y="1024890"/>
                  </a:cubicBezTo>
                  <a:cubicBezTo>
                    <a:pt x="452091" y="1024890"/>
                    <a:pt x="454949" y="1020128"/>
                    <a:pt x="452091" y="1021080"/>
                  </a:cubicBezTo>
                  <a:cubicBezTo>
                    <a:pt x="451139" y="1021080"/>
                    <a:pt x="450186" y="1022033"/>
                    <a:pt x="450186" y="1022985"/>
                  </a:cubicBezTo>
                  <a:cubicBezTo>
                    <a:pt x="449234" y="1024890"/>
                    <a:pt x="447329" y="1026795"/>
                    <a:pt x="445424" y="1026795"/>
                  </a:cubicBezTo>
                  <a:cubicBezTo>
                    <a:pt x="443519" y="1026795"/>
                    <a:pt x="440661" y="1028700"/>
                    <a:pt x="438756" y="1028700"/>
                  </a:cubicBezTo>
                  <a:cubicBezTo>
                    <a:pt x="434946" y="1027747"/>
                    <a:pt x="431136" y="1028700"/>
                    <a:pt x="428279" y="1028700"/>
                  </a:cubicBezTo>
                  <a:cubicBezTo>
                    <a:pt x="427326" y="1028700"/>
                    <a:pt x="427326" y="1028700"/>
                    <a:pt x="426374" y="1028700"/>
                  </a:cubicBezTo>
                  <a:cubicBezTo>
                    <a:pt x="423516" y="1027747"/>
                    <a:pt x="420659" y="1028700"/>
                    <a:pt x="418754" y="1027747"/>
                  </a:cubicBezTo>
                  <a:cubicBezTo>
                    <a:pt x="407324" y="1025843"/>
                    <a:pt x="396846" y="1020128"/>
                    <a:pt x="396846" y="1020128"/>
                  </a:cubicBezTo>
                  <a:cubicBezTo>
                    <a:pt x="396846" y="1023938"/>
                    <a:pt x="393989" y="1030605"/>
                    <a:pt x="388274" y="1032510"/>
                  </a:cubicBezTo>
                  <a:cubicBezTo>
                    <a:pt x="385416" y="1033463"/>
                    <a:pt x="380654" y="1032510"/>
                    <a:pt x="377796" y="1032510"/>
                  </a:cubicBezTo>
                  <a:cubicBezTo>
                    <a:pt x="371129" y="1032510"/>
                    <a:pt x="365414" y="1035368"/>
                    <a:pt x="359699" y="1034415"/>
                  </a:cubicBezTo>
                  <a:cubicBezTo>
                    <a:pt x="356841" y="1034415"/>
                    <a:pt x="355889" y="1032510"/>
                    <a:pt x="353984" y="1031558"/>
                  </a:cubicBezTo>
                  <a:cubicBezTo>
                    <a:pt x="351126" y="1031558"/>
                    <a:pt x="348269" y="1032510"/>
                    <a:pt x="345411" y="1032510"/>
                  </a:cubicBezTo>
                  <a:cubicBezTo>
                    <a:pt x="342554" y="1032510"/>
                    <a:pt x="340649" y="1032510"/>
                    <a:pt x="338744" y="1031558"/>
                  </a:cubicBezTo>
                  <a:cubicBezTo>
                    <a:pt x="337791" y="1031558"/>
                    <a:pt x="334934" y="1026795"/>
                    <a:pt x="333029" y="1026795"/>
                  </a:cubicBezTo>
                  <a:cubicBezTo>
                    <a:pt x="331124" y="1026795"/>
                    <a:pt x="329219" y="1029653"/>
                    <a:pt x="327314" y="1028700"/>
                  </a:cubicBezTo>
                  <a:cubicBezTo>
                    <a:pt x="323504" y="1026795"/>
                    <a:pt x="319694" y="1022985"/>
                    <a:pt x="317789" y="1021080"/>
                  </a:cubicBezTo>
                  <a:cubicBezTo>
                    <a:pt x="315884" y="1019175"/>
                    <a:pt x="318741" y="1013460"/>
                    <a:pt x="316836" y="1012508"/>
                  </a:cubicBezTo>
                  <a:cubicBezTo>
                    <a:pt x="313026" y="1008697"/>
                    <a:pt x="309216" y="1004888"/>
                    <a:pt x="305406" y="1001078"/>
                  </a:cubicBezTo>
                  <a:cubicBezTo>
                    <a:pt x="302549" y="999172"/>
                    <a:pt x="296834" y="998220"/>
                    <a:pt x="293976" y="997268"/>
                  </a:cubicBezTo>
                  <a:cubicBezTo>
                    <a:pt x="291119" y="995363"/>
                    <a:pt x="289214" y="993458"/>
                    <a:pt x="286356" y="990600"/>
                  </a:cubicBezTo>
                  <a:cubicBezTo>
                    <a:pt x="283499" y="988695"/>
                    <a:pt x="279689" y="989647"/>
                    <a:pt x="277784" y="987743"/>
                  </a:cubicBezTo>
                  <a:cubicBezTo>
                    <a:pt x="275879" y="985838"/>
                    <a:pt x="274926" y="982980"/>
                    <a:pt x="273021" y="982028"/>
                  </a:cubicBezTo>
                  <a:cubicBezTo>
                    <a:pt x="272069" y="981075"/>
                    <a:pt x="270164" y="981075"/>
                    <a:pt x="269211" y="980122"/>
                  </a:cubicBezTo>
                  <a:cubicBezTo>
                    <a:pt x="267306" y="979170"/>
                    <a:pt x="265401" y="977265"/>
                    <a:pt x="264449" y="976313"/>
                  </a:cubicBezTo>
                  <a:cubicBezTo>
                    <a:pt x="262544" y="974408"/>
                    <a:pt x="259686" y="973455"/>
                    <a:pt x="256829" y="972503"/>
                  </a:cubicBezTo>
                  <a:cubicBezTo>
                    <a:pt x="252066" y="968693"/>
                    <a:pt x="246351" y="962978"/>
                    <a:pt x="242541" y="961072"/>
                  </a:cubicBezTo>
                  <a:cubicBezTo>
                    <a:pt x="238731" y="958215"/>
                    <a:pt x="238731" y="956310"/>
                    <a:pt x="236826" y="954405"/>
                  </a:cubicBezTo>
                  <a:cubicBezTo>
                    <a:pt x="233969" y="953453"/>
                    <a:pt x="231111" y="954405"/>
                    <a:pt x="230159" y="955358"/>
                  </a:cubicBezTo>
                  <a:cubicBezTo>
                    <a:pt x="229206" y="955358"/>
                    <a:pt x="231111" y="960120"/>
                    <a:pt x="232064" y="962978"/>
                  </a:cubicBezTo>
                  <a:cubicBezTo>
                    <a:pt x="232064" y="964883"/>
                    <a:pt x="232064" y="965835"/>
                    <a:pt x="233969" y="967740"/>
                  </a:cubicBezTo>
                  <a:cubicBezTo>
                    <a:pt x="235874" y="969645"/>
                    <a:pt x="240636" y="972503"/>
                    <a:pt x="244446" y="973455"/>
                  </a:cubicBezTo>
                  <a:cubicBezTo>
                    <a:pt x="246351" y="974408"/>
                    <a:pt x="247304" y="973455"/>
                    <a:pt x="248256" y="974408"/>
                  </a:cubicBezTo>
                  <a:cubicBezTo>
                    <a:pt x="250161" y="976313"/>
                    <a:pt x="249209" y="977265"/>
                    <a:pt x="251114" y="979170"/>
                  </a:cubicBezTo>
                  <a:cubicBezTo>
                    <a:pt x="253019" y="981075"/>
                    <a:pt x="256829" y="984885"/>
                    <a:pt x="259686" y="987743"/>
                  </a:cubicBezTo>
                  <a:cubicBezTo>
                    <a:pt x="261591" y="988695"/>
                    <a:pt x="263496" y="985838"/>
                    <a:pt x="264449" y="987743"/>
                  </a:cubicBezTo>
                  <a:cubicBezTo>
                    <a:pt x="266354" y="989647"/>
                    <a:pt x="264449" y="992505"/>
                    <a:pt x="266354" y="994410"/>
                  </a:cubicBezTo>
                  <a:cubicBezTo>
                    <a:pt x="269211" y="996315"/>
                    <a:pt x="271116" y="998220"/>
                    <a:pt x="273974" y="1000125"/>
                  </a:cubicBezTo>
                  <a:cubicBezTo>
                    <a:pt x="274926" y="1001078"/>
                    <a:pt x="273974" y="1004888"/>
                    <a:pt x="275879" y="1005840"/>
                  </a:cubicBezTo>
                  <a:cubicBezTo>
                    <a:pt x="277784" y="1006793"/>
                    <a:pt x="282546" y="1002983"/>
                    <a:pt x="283499" y="1003935"/>
                  </a:cubicBezTo>
                  <a:cubicBezTo>
                    <a:pt x="284451" y="1004888"/>
                    <a:pt x="282546" y="1006793"/>
                    <a:pt x="283499" y="1007745"/>
                  </a:cubicBezTo>
                  <a:cubicBezTo>
                    <a:pt x="286356" y="1010603"/>
                    <a:pt x="288261" y="1011555"/>
                    <a:pt x="288261" y="1012508"/>
                  </a:cubicBezTo>
                  <a:cubicBezTo>
                    <a:pt x="287309" y="1013460"/>
                    <a:pt x="286356" y="1015365"/>
                    <a:pt x="285404" y="1015365"/>
                  </a:cubicBezTo>
                  <a:cubicBezTo>
                    <a:pt x="282546" y="1015365"/>
                    <a:pt x="280641" y="1012508"/>
                    <a:pt x="277784" y="1010603"/>
                  </a:cubicBezTo>
                  <a:cubicBezTo>
                    <a:pt x="273974" y="1007745"/>
                    <a:pt x="268259" y="1006793"/>
                    <a:pt x="265401" y="1003935"/>
                  </a:cubicBezTo>
                  <a:cubicBezTo>
                    <a:pt x="263496" y="1002030"/>
                    <a:pt x="264449" y="1001078"/>
                    <a:pt x="263496" y="998220"/>
                  </a:cubicBezTo>
                  <a:cubicBezTo>
                    <a:pt x="262544" y="995363"/>
                    <a:pt x="258734" y="992505"/>
                    <a:pt x="256829" y="991553"/>
                  </a:cubicBezTo>
                  <a:cubicBezTo>
                    <a:pt x="255876" y="990600"/>
                    <a:pt x="253019" y="995363"/>
                    <a:pt x="252066" y="994410"/>
                  </a:cubicBezTo>
                  <a:cubicBezTo>
                    <a:pt x="249209" y="991553"/>
                    <a:pt x="244446" y="991553"/>
                    <a:pt x="242541" y="989647"/>
                  </a:cubicBezTo>
                  <a:cubicBezTo>
                    <a:pt x="241589" y="988695"/>
                    <a:pt x="240636" y="987743"/>
                    <a:pt x="240636" y="986790"/>
                  </a:cubicBezTo>
                  <a:cubicBezTo>
                    <a:pt x="239684" y="985838"/>
                    <a:pt x="245399" y="984885"/>
                    <a:pt x="244446" y="981075"/>
                  </a:cubicBezTo>
                  <a:cubicBezTo>
                    <a:pt x="244446" y="979170"/>
                    <a:pt x="239684" y="976313"/>
                    <a:pt x="238731" y="975360"/>
                  </a:cubicBezTo>
                  <a:cubicBezTo>
                    <a:pt x="236826" y="973455"/>
                    <a:pt x="234921" y="975360"/>
                    <a:pt x="233969" y="974408"/>
                  </a:cubicBezTo>
                  <a:cubicBezTo>
                    <a:pt x="233016" y="973455"/>
                    <a:pt x="233016" y="972503"/>
                    <a:pt x="232064" y="971550"/>
                  </a:cubicBezTo>
                  <a:cubicBezTo>
                    <a:pt x="230159" y="969645"/>
                    <a:pt x="225396" y="970597"/>
                    <a:pt x="224444" y="968693"/>
                  </a:cubicBezTo>
                  <a:cubicBezTo>
                    <a:pt x="223491" y="966788"/>
                    <a:pt x="225396" y="964883"/>
                    <a:pt x="223491" y="962978"/>
                  </a:cubicBezTo>
                  <a:cubicBezTo>
                    <a:pt x="222539" y="962025"/>
                    <a:pt x="219681" y="962025"/>
                    <a:pt x="218729" y="961072"/>
                  </a:cubicBezTo>
                  <a:cubicBezTo>
                    <a:pt x="217776" y="960120"/>
                    <a:pt x="217776" y="959168"/>
                    <a:pt x="217776" y="958215"/>
                  </a:cubicBezTo>
                  <a:cubicBezTo>
                    <a:pt x="217776" y="957263"/>
                    <a:pt x="215871" y="956310"/>
                    <a:pt x="214919" y="954405"/>
                  </a:cubicBezTo>
                  <a:cubicBezTo>
                    <a:pt x="213014" y="951547"/>
                    <a:pt x="215871" y="951547"/>
                    <a:pt x="213014" y="949643"/>
                  </a:cubicBezTo>
                  <a:cubicBezTo>
                    <a:pt x="211109" y="947738"/>
                    <a:pt x="207299" y="947738"/>
                    <a:pt x="206346" y="946785"/>
                  </a:cubicBezTo>
                  <a:cubicBezTo>
                    <a:pt x="204441" y="945833"/>
                    <a:pt x="202536" y="945833"/>
                    <a:pt x="199679" y="945833"/>
                  </a:cubicBezTo>
                  <a:cubicBezTo>
                    <a:pt x="197774" y="945833"/>
                    <a:pt x="195869" y="947738"/>
                    <a:pt x="193964" y="945833"/>
                  </a:cubicBezTo>
                  <a:cubicBezTo>
                    <a:pt x="192059" y="943928"/>
                    <a:pt x="191106" y="941070"/>
                    <a:pt x="190154" y="939165"/>
                  </a:cubicBezTo>
                  <a:cubicBezTo>
                    <a:pt x="188249" y="937260"/>
                    <a:pt x="187296" y="936308"/>
                    <a:pt x="186344" y="934403"/>
                  </a:cubicBezTo>
                  <a:cubicBezTo>
                    <a:pt x="184439" y="932497"/>
                    <a:pt x="185391" y="929640"/>
                    <a:pt x="182534" y="927735"/>
                  </a:cubicBezTo>
                  <a:cubicBezTo>
                    <a:pt x="181581" y="925830"/>
                    <a:pt x="178724" y="923925"/>
                    <a:pt x="177771" y="922020"/>
                  </a:cubicBezTo>
                  <a:cubicBezTo>
                    <a:pt x="175866" y="919163"/>
                    <a:pt x="173009" y="917258"/>
                    <a:pt x="171104" y="914400"/>
                  </a:cubicBezTo>
                  <a:cubicBezTo>
                    <a:pt x="170151" y="912495"/>
                    <a:pt x="172056" y="910590"/>
                    <a:pt x="172056" y="908685"/>
                  </a:cubicBezTo>
                  <a:cubicBezTo>
                    <a:pt x="171104" y="905828"/>
                    <a:pt x="168246" y="903923"/>
                    <a:pt x="167294" y="902018"/>
                  </a:cubicBezTo>
                  <a:cubicBezTo>
                    <a:pt x="166341" y="898208"/>
                    <a:pt x="167294" y="891540"/>
                    <a:pt x="168246" y="882968"/>
                  </a:cubicBezTo>
                  <a:cubicBezTo>
                    <a:pt x="168246" y="880110"/>
                    <a:pt x="168246" y="877253"/>
                    <a:pt x="168246" y="874395"/>
                  </a:cubicBezTo>
                  <a:cubicBezTo>
                    <a:pt x="168246" y="869633"/>
                    <a:pt x="168246" y="865823"/>
                    <a:pt x="169199" y="861060"/>
                  </a:cubicBezTo>
                  <a:cubicBezTo>
                    <a:pt x="169199" y="857250"/>
                    <a:pt x="170151" y="855345"/>
                    <a:pt x="170151" y="850583"/>
                  </a:cubicBezTo>
                  <a:cubicBezTo>
                    <a:pt x="170151" y="849630"/>
                    <a:pt x="167294" y="848678"/>
                    <a:pt x="167294" y="847725"/>
                  </a:cubicBezTo>
                  <a:cubicBezTo>
                    <a:pt x="167294" y="845820"/>
                    <a:pt x="169199" y="844868"/>
                    <a:pt x="169199" y="842963"/>
                  </a:cubicBezTo>
                  <a:cubicBezTo>
                    <a:pt x="169199" y="838200"/>
                    <a:pt x="166341" y="837248"/>
                    <a:pt x="168246" y="833438"/>
                  </a:cubicBezTo>
                  <a:cubicBezTo>
                    <a:pt x="169199" y="832485"/>
                    <a:pt x="170151" y="833438"/>
                    <a:pt x="172056" y="833438"/>
                  </a:cubicBezTo>
                  <a:cubicBezTo>
                    <a:pt x="173961" y="833438"/>
                    <a:pt x="175866" y="832485"/>
                    <a:pt x="176819" y="833438"/>
                  </a:cubicBezTo>
                  <a:cubicBezTo>
                    <a:pt x="176819" y="833438"/>
                    <a:pt x="175866" y="834390"/>
                    <a:pt x="175866" y="836295"/>
                  </a:cubicBezTo>
                  <a:cubicBezTo>
                    <a:pt x="175866" y="837248"/>
                    <a:pt x="175866" y="839153"/>
                    <a:pt x="175866" y="839153"/>
                  </a:cubicBezTo>
                  <a:cubicBezTo>
                    <a:pt x="175866" y="840105"/>
                    <a:pt x="177771" y="841058"/>
                    <a:pt x="178724" y="841058"/>
                  </a:cubicBezTo>
                  <a:cubicBezTo>
                    <a:pt x="178724" y="841058"/>
                    <a:pt x="180629" y="839153"/>
                    <a:pt x="180629" y="838200"/>
                  </a:cubicBezTo>
                  <a:cubicBezTo>
                    <a:pt x="180629" y="834390"/>
                    <a:pt x="179676" y="834390"/>
                    <a:pt x="179676" y="830580"/>
                  </a:cubicBezTo>
                  <a:cubicBezTo>
                    <a:pt x="179676" y="828675"/>
                    <a:pt x="175866" y="826770"/>
                    <a:pt x="174914" y="824865"/>
                  </a:cubicBezTo>
                  <a:cubicBezTo>
                    <a:pt x="174914" y="823913"/>
                    <a:pt x="176819" y="822960"/>
                    <a:pt x="175866" y="822008"/>
                  </a:cubicBezTo>
                  <a:cubicBezTo>
                    <a:pt x="175866" y="821055"/>
                    <a:pt x="171104" y="824865"/>
                    <a:pt x="170151" y="822960"/>
                  </a:cubicBezTo>
                  <a:cubicBezTo>
                    <a:pt x="169199" y="822008"/>
                    <a:pt x="171104" y="821055"/>
                    <a:pt x="171104" y="820103"/>
                  </a:cubicBezTo>
                  <a:cubicBezTo>
                    <a:pt x="170151" y="819150"/>
                    <a:pt x="168246" y="820103"/>
                    <a:pt x="167294" y="819150"/>
                  </a:cubicBezTo>
                  <a:cubicBezTo>
                    <a:pt x="166341" y="818198"/>
                    <a:pt x="168246" y="816293"/>
                    <a:pt x="167294" y="814388"/>
                  </a:cubicBezTo>
                  <a:cubicBezTo>
                    <a:pt x="166341" y="812483"/>
                    <a:pt x="164436" y="820103"/>
                    <a:pt x="163484" y="818198"/>
                  </a:cubicBezTo>
                  <a:cubicBezTo>
                    <a:pt x="162531" y="815340"/>
                    <a:pt x="155864" y="816293"/>
                    <a:pt x="155864" y="813435"/>
                  </a:cubicBezTo>
                  <a:cubicBezTo>
                    <a:pt x="155864" y="811530"/>
                    <a:pt x="159674" y="811530"/>
                    <a:pt x="159674" y="809625"/>
                  </a:cubicBezTo>
                  <a:cubicBezTo>
                    <a:pt x="159674" y="808673"/>
                    <a:pt x="156816" y="808673"/>
                    <a:pt x="156816" y="807720"/>
                  </a:cubicBezTo>
                  <a:cubicBezTo>
                    <a:pt x="156816" y="806768"/>
                    <a:pt x="159674" y="805815"/>
                    <a:pt x="159674" y="804863"/>
                  </a:cubicBezTo>
                  <a:cubicBezTo>
                    <a:pt x="159674" y="803910"/>
                    <a:pt x="154911" y="804863"/>
                    <a:pt x="154911" y="803910"/>
                  </a:cubicBezTo>
                  <a:cubicBezTo>
                    <a:pt x="154911" y="802958"/>
                    <a:pt x="154911" y="802005"/>
                    <a:pt x="155864" y="800100"/>
                  </a:cubicBezTo>
                  <a:cubicBezTo>
                    <a:pt x="155864" y="798195"/>
                    <a:pt x="155864" y="796290"/>
                    <a:pt x="155864" y="794385"/>
                  </a:cubicBezTo>
                  <a:cubicBezTo>
                    <a:pt x="155864" y="793433"/>
                    <a:pt x="150149" y="799148"/>
                    <a:pt x="149196" y="797243"/>
                  </a:cubicBezTo>
                  <a:cubicBezTo>
                    <a:pt x="148244" y="795338"/>
                    <a:pt x="149196" y="794385"/>
                    <a:pt x="149196" y="793433"/>
                  </a:cubicBezTo>
                  <a:cubicBezTo>
                    <a:pt x="150149" y="791528"/>
                    <a:pt x="153959" y="789623"/>
                    <a:pt x="153959" y="787718"/>
                  </a:cubicBezTo>
                  <a:cubicBezTo>
                    <a:pt x="153959" y="785813"/>
                    <a:pt x="150149" y="786765"/>
                    <a:pt x="150149" y="784860"/>
                  </a:cubicBezTo>
                  <a:cubicBezTo>
                    <a:pt x="149196" y="782955"/>
                    <a:pt x="151101" y="782003"/>
                    <a:pt x="150149" y="780098"/>
                  </a:cubicBezTo>
                  <a:cubicBezTo>
                    <a:pt x="150149" y="779145"/>
                    <a:pt x="148244" y="781050"/>
                    <a:pt x="147291" y="782003"/>
                  </a:cubicBezTo>
                  <a:cubicBezTo>
                    <a:pt x="147291" y="782955"/>
                    <a:pt x="147291" y="784860"/>
                    <a:pt x="147291" y="784860"/>
                  </a:cubicBezTo>
                  <a:cubicBezTo>
                    <a:pt x="146339" y="785813"/>
                    <a:pt x="145386" y="783908"/>
                    <a:pt x="145386" y="782955"/>
                  </a:cubicBezTo>
                  <a:cubicBezTo>
                    <a:pt x="143481" y="777240"/>
                    <a:pt x="146339" y="768668"/>
                    <a:pt x="143481" y="763905"/>
                  </a:cubicBezTo>
                  <a:cubicBezTo>
                    <a:pt x="142529" y="762000"/>
                    <a:pt x="139671" y="761048"/>
                    <a:pt x="138719" y="761048"/>
                  </a:cubicBezTo>
                  <a:cubicBezTo>
                    <a:pt x="137766" y="761048"/>
                    <a:pt x="138719" y="762953"/>
                    <a:pt x="136814" y="764858"/>
                  </a:cubicBezTo>
                  <a:cubicBezTo>
                    <a:pt x="134909" y="767715"/>
                    <a:pt x="132051" y="770573"/>
                    <a:pt x="131099" y="770573"/>
                  </a:cubicBezTo>
                  <a:cubicBezTo>
                    <a:pt x="129194" y="768668"/>
                    <a:pt x="127289" y="767715"/>
                    <a:pt x="125384" y="766763"/>
                  </a:cubicBezTo>
                  <a:cubicBezTo>
                    <a:pt x="124431" y="765810"/>
                    <a:pt x="125384" y="762000"/>
                    <a:pt x="124431" y="762000"/>
                  </a:cubicBezTo>
                  <a:cubicBezTo>
                    <a:pt x="122526" y="762000"/>
                    <a:pt x="121574" y="764858"/>
                    <a:pt x="119669" y="765810"/>
                  </a:cubicBezTo>
                  <a:cubicBezTo>
                    <a:pt x="117764" y="766763"/>
                    <a:pt x="114906" y="765810"/>
                    <a:pt x="112049" y="766763"/>
                  </a:cubicBezTo>
                  <a:cubicBezTo>
                    <a:pt x="110144" y="767715"/>
                    <a:pt x="110144" y="768668"/>
                    <a:pt x="107286" y="769620"/>
                  </a:cubicBezTo>
                  <a:cubicBezTo>
                    <a:pt x="104429" y="770573"/>
                    <a:pt x="104429" y="768668"/>
                    <a:pt x="101571" y="769620"/>
                  </a:cubicBezTo>
                  <a:cubicBezTo>
                    <a:pt x="100619" y="770573"/>
                    <a:pt x="99666" y="771525"/>
                    <a:pt x="98714" y="771525"/>
                  </a:cubicBezTo>
                  <a:cubicBezTo>
                    <a:pt x="96809" y="772478"/>
                    <a:pt x="95856" y="769620"/>
                    <a:pt x="94904" y="770573"/>
                  </a:cubicBezTo>
                  <a:cubicBezTo>
                    <a:pt x="92999" y="771525"/>
                    <a:pt x="90141" y="774383"/>
                    <a:pt x="88236" y="775335"/>
                  </a:cubicBezTo>
                  <a:cubicBezTo>
                    <a:pt x="87284" y="776288"/>
                    <a:pt x="92999" y="779145"/>
                    <a:pt x="91094" y="780098"/>
                  </a:cubicBezTo>
                  <a:cubicBezTo>
                    <a:pt x="90141" y="781050"/>
                    <a:pt x="88236" y="780098"/>
                    <a:pt x="87284" y="781050"/>
                  </a:cubicBezTo>
                  <a:cubicBezTo>
                    <a:pt x="85379" y="782003"/>
                    <a:pt x="86331" y="783908"/>
                    <a:pt x="84426" y="785813"/>
                  </a:cubicBezTo>
                  <a:cubicBezTo>
                    <a:pt x="81569" y="788670"/>
                    <a:pt x="76806" y="791528"/>
                    <a:pt x="73949" y="793433"/>
                  </a:cubicBezTo>
                  <a:cubicBezTo>
                    <a:pt x="71091" y="795338"/>
                    <a:pt x="70139" y="795338"/>
                    <a:pt x="69186" y="795338"/>
                  </a:cubicBezTo>
                  <a:cubicBezTo>
                    <a:pt x="69186" y="795338"/>
                    <a:pt x="71091" y="790575"/>
                    <a:pt x="72996" y="786765"/>
                  </a:cubicBezTo>
                  <a:cubicBezTo>
                    <a:pt x="74901" y="784860"/>
                    <a:pt x="79664" y="781050"/>
                    <a:pt x="80616" y="779145"/>
                  </a:cubicBezTo>
                  <a:cubicBezTo>
                    <a:pt x="82521" y="777240"/>
                    <a:pt x="79664" y="777240"/>
                    <a:pt x="79664" y="777240"/>
                  </a:cubicBezTo>
                  <a:cubicBezTo>
                    <a:pt x="77759" y="778193"/>
                    <a:pt x="73949" y="779145"/>
                    <a:pt x="72996" y="781050"/>
                  </a:cubicBezTo>
                  <a:cubicBezTo>
                    <a:pt x="72044" y="782003"/>
                    <a:pt x="67281" y="787718"/>
                    <a:pt x="66329" y="790575"/>
                  </a:cubicBezTo>
                  <a:cubicBezTo>
                    <a:pt x="63471" y="795338"/>
                    <a:pt x="63471" y="796290"/>
                    <a:pt x="62519" y="798195"/>
                  </a:cubicBezTo>
                  <a:cubicBezTo>
                    <a:pt x="61566" y="799148"/>
                    <a:pt x="59661" y="799148"/>
                    <a:pt x="57756" y="801053"/>
                  </a:cubicBezTo>
                  <a:cubicBezTo>
                    <a:pt x="56804" y="802005"/>
                    <a:pt x="56804" y="802005"/>
                    <a:pt x="55851" y="802958"/>
                  </a:cubicBezTo>
                  <a:cubicBezTo>
                    <a:pt x="55851" y="802958"/>
                    <a:pt x="56804" y="804863"/>
                    <a:pt x="57756" y="805815"/>
                  </a:cubicBezTo>
                  <a:cubicBezTo>
                    <a:pt x="59661" y="806768"/>
                    <a:pt x="63471" y="804863"/>
                    <a:pt x="62519" y="806768"/>
                  </a:cubicBezTo>
                  <a:cubicBezTo>
                    <a:pt x="62519" y="806768"/>
                    <a:pt x="59661" y="808673"/>
                    <a:pt x="58709" y="808673"/>
                  </a:cubicBezTo>
                  <a:cubicBezTo>
                    <a:pt x="57756" y="808673"/>
                    <a:pt x="56804" y="807720"/>
                    <a:pt x="56804" y="806768"/>
                  </a:cubicBezTo>
                  <a:cubicBezTo>
                    <a:pt x="55851" y="806768"/>
                    <a:pt x="55851" y="806768"/>
                    <a:pt x="55851" y="807720"/>
                  </a:cubicBezTo>
                  <a:cubicBezTo>
                    <a:pt x="53946" y="808673"/>
                    <a:pt x="52994" y="809625"/>
                    <a:pt x="51089" y="811530"/>
                  </a:cubicBezTo>
                  <a:cubicBezTo>
                    <a:pt x="49184" y="813435"/>
                    <a:pt x="48231" y="815340"/>
                    <a:pt x="46326" y="816293"/>
                  </a:cubicBezTo>
                  <a:cubicBezTo>
                    <a:pt x="44421" y="818198"/>
                    <a:pt x="42516" y="819150"/>
                    <a:pt x="40611" y="821055"/>
                  </a:cubicBezTo>
                  <a:cubicBezTo>
                    <a:pt x="38706" y="822960"/>
                    <a:pt x="39659" y="824865"/>
                    <a:pt x="37754" y="826770"/>
                  </a:cubicBezTo>
                  <a:cubicBezTo>
                    <a:pt x="35849" y="828675"/>
                    <a:pt x="34896" y="828675"/>
                    <a:pt x="33944" y="829628"/>
                  </a:cubicBezTo>
                  <a:cubicBezTo>
                    <a:pt x="32039" y="831533"/>
                    <a:pt x="32039" y="834390"/>
                    <a:pt x="31086" y="835343"/>
                  </a:cubicBezTo>
                  <a:cubicBezTo>
                    <a:pt x="29181" y="837248"/>
                    <a:pt x="26324" y="836295"/>
                    <a:pt x="24419" y="837248"/>
                  </a:cubicBezTo>
                  <a:cubicBezTo>
                    <a:pt x="23466" y="838200"/>
                    <a:pt x="24419" y="840105"/>
                    <a:pt x="24419" y="842010"/>
                  </a:cubicBezTo>
                  <a:cubicBezTo>
                    <a:pt x="24419" y="843915"/>
                    <a:pt x="22514" y="844868"/>
                    <a:pt x="21561" y="845820"/>
                  </a:cubicBezTo>
                  <a:cubicBezTo>
                    <a:pt x="19656" y="846773"/>
                    <a:pt x="17751" y="846773"/>
                    <a:pt x="15846" y="847725"/>
                  </a:cubicBezTo>
                  <a:cubicBezTo>
                    <a:pt x="14894" y="848678"/>
                    <a:pt x="14894" y="850583"/>
                    <a:pt x="12989" y="851535"/>
                  </a:cubicBezTo>
                  <a:cubicBezTo>
                    <a:pt x="11084" y="852488"/>
                    <a:pt x="7274" y="853440"/>
                    <a:pt x="5369" y="854393"/>
                  </a:cubicBezTo>
                  <a:cubicBezTo>
                    <a:pt x="1559" y="856298"/>
                    <a:pt x="2511" y="859155"/>
                    <a:pt x="606" y="858203"/>
                  </a:cubicBezTo>
                  <a:cubicBezTo>
                    <a:pt x="-1299" y="856298"/>
                    <a:pt x="1559" y="853440"/>
                    <a:pt x="5369" y="850583"/>
                  </a:cubicBezTo>
                  <a:cubicBezTo>
                    <a:pt x="8226" y="848678"/>
                    <a:pt x="11084" y="847725"/>
                    <a:pt x="14894" y="845820"/>
                  </a:cubicBezTo>
                  <a:cubicBezTo>
                    <a:pt x="17751" y="843915"/>
                    <a:pt x="15846" y="841058"/>
                    <a:pt x="18704" y="839153"/>
                  </a:cubicBezTo>
                  <a:cubicBezTo>
                    <a:pt x="23466" y="835343"/>
                    <a:pt x="28229" y="831533"/>
                    <a:pt x="30134" y="829628"/>
                  </a:cubicBezTo>
                  <a:cubicBezTo>
                    <a:pt x="31086" y="828675"/>
                    <a:pt x="33944" y="823913"/>
                    <a:pt x="35849" y="820103"/>
                  </a:cubicBezTo>
                  <a:cubicBezTo>
                    <a:pt x="36801" y="819150"/>
                    <a:pt x="39659" y="817245"/>
                    <a:pt x="41564" y="816293"/>
                  </a:cubicBezTo>
                  <a:cubicBezTo>
                    <a:pt x="43469" y="814388"/>
                    <a:pt x="44421" y="813435"/>
                    <a:pt x="44421" y="812483"/>
                  </a:cubicBezTo>
                  <a:cubicBezTo>
                    <a:pt x="44421" y="812483"/>
                    <a:pt x="43469" y="810578"/>
                    <a:pt x="41564" y="811530"/>
                  </a:cubicBezTo>
                  <a:cubicBezTo>
                    <a:pt x="40611" y="811530"/>
                    <a:pt x="40611" y="814388"/>
                    <a:pt x="39659" y="814388"/>
                  </a:cubicBezTo>
                  <a:cubicBezTo>
                    <a:pt x="38706" y="814388"/>
                    <a:pt x="37754" y="813435"/>
                    <a:pt x="36801" y="812483"/>
                  </a:cubicBezTo>
                  <a:cubicBezTo>
                    <a:pt x="35849" y="812483"/>
                    <a:pt x="34896" y="812483"/>
                    <a:pt x="34896" y="813435"/>
                  </a:cubicBezTo>
                  <a:cubicBezTo>
                    <a:pt x="34896" y="817245"/>
                    <a:pt x="35849" y="818198"/>
                    <a:pt x="33944" y="819150"/>
                  </a:cubicBezTo>
                  <a:cubicBezTo>
                    <a:pt x="32991" y="820103"/>
                    <a:pt x="30134" y="819150"/>
                    <a:pt x="28229" y="820103"/>
                  </a:cubicBezTo>
                  <a:cubicBezTo>
                    <a:pt x="26324" y="821055"/>
                    <a:pt x="24419" y="822960"/>
                    <a:pt x="23466" y="823913"/>
                  </a:cubicBezTo>
                  <a:cubicBezTo>
                    <a:pt x="23466" y="823913"/>
                    <a:pt x="22514" y="822960"/>
                    <a:pt x="22514" y="822960"/>
                  </a:cubicBezTo>
                  <a:cubicBezTo>
                    <a:pt x="22514" y="822008"/>
                    <a:pt x="26324" y="817245"/>
                    <a:pt x="25371" y="816293"/>
                  </a:cubicBezTo>
                  <a:cubicBezTo>
                    <a:pt x="24419" y="816293"/>
                    <a:pt x="20609" y="818198"/>
                    <a:pt x="19656" y="817245"/>
                  </a:cubicBezTo>
                  <a:cubicBezTo>
                    <a:pt x="17751" y="818198"/>
                    <a:pt x="16799" y="817245"/>
                    <a:pt x="14894" y="816293"/>
                  </a:cubicBezTo>
                  <a:lnTo>
                    <a:pt x="14894" y="816293"/>
                  </a:lnTo>
                  <a:close/>
                  <a:moveTo>
                    <a:pt x="1950374" y="617220"/>
                  </a:moveTo>
                  <a:cubicBezTo>
                    <a:pt x="1950374" y="618173"/>
                    <a:pt x="1956089" y="623888"/>
                    <a:pt x="1959899" y="629603"/>
                  </a:cubicBezTo>
                  <a:cubicBezTo>
                    <a:pt x="1962756" y="633413"/>
                    <a:pt x="1962756" y="636270"/>
                    <a:pt x="1965614" y="639128"/>
                  </a:cubicBezTo>
                  <a:cubicBezTo>
                    <a:pt x="1968471" y="641985"/>
                    <a:pt x="1975139" y="644843"/>
                    <a:pt x="1977044" y="645795"/>
                  </a:cubicBezTo>
                  <a:cubicBezTo>
                    <a:pt x="1978949" y="646748"/>
                    <a:pt x="1982759" y="646748"/>
                    <a:pt x="1984664" y="647700"/>
                  </a:cubicBezTo>
                  <a:cubicBezTo>
                    <a:pt x="1987521" y="648653"/>
                    <a:pt x="1988474" y="648653"/>
                    <a:pt x="1990379" y="650558"/>
                  </a:cubicBezTo>
                  <a:cubicBezTo>
                    <a:pt x="1992284" y="651510"/>
                    <a:pt x="1992284" y="653415"/>
                    <a:pt x="1991331" y="654368"/>
                  </a:cubicBezTo>
                  <a:cubicBezTo>
                    <a:pt x="1991331" y="654368"/>
                    <a:pt x="1989427" y="654368"/>
                    <a:pt x="1988474" y="654368"/>
                  </a:cubicBezTo>
                  <a:cubicBezTo>
                    <a:pt x="1986569" y="653415"/>
                    <a:pt x="1983711" y="652463"/>
                    <a:pt x="1983711" y="653415"/>
                  </a:cubicBezTo>
                  <a:cubicBezTo>
                    <a:pt x="1982759" y="653415"/>
                    <a:pt x="1989427" y="656273"/>
                    <a:pt x="1989427" y="657225"/>
                  </a:cubicBezTo>
                  <a:cubicBezTo>
                    <a:pt x="1991331" y="659130"/>
                    <a:pt x="1982759" y="658178"/>
                    <a:pt x="1984664" y="660083"/>
                  </a:cubicBezTo>
                  <a:cubicBezTo>
                    <a:pt x="1986569" y="661988"/>
                    <a:pt x="1992284" y="661035"/>
                    <a:pt x="1997046" y="662940"/>
                  </a:cubicBezTo>
                  <a:cubicBezTo>
                    <a:pt x="2000856" y="663893"/>
                    <a:pt x="2003714" y="666750"/>
                    <a:pt x="2005619" y="668655"/>
                  </a:cubicBezTo>
                  <a:cubicBezTo>
                    <a:pt x="2009429" y="671513"/>
                    <a:pt x="2018002" y="673418"/>
                    <a:pt x="2021811" y="676275"/>
                  </a:cubicBezTo>
                  <a:cubicBezTo>
                    <a:pt x="2024669" y="678180"/>
                    <a:pt x="2024669" y="679133"/>
                    <a:pt x="2027527" y="681038"/>
                  </a:cubicBezTo>
                  <a:cubicBezTo>
                    <a:pt x="2037052" y="687705"/>
                    <a:pt x="2038956" y="689610"/>
                    <a:pt x="2048481" y="695325"/>
                  </a:cubicBezTo>
                  <a:cubicBezTo>
                    <a:pt x="2051339" y="697230"/>
                    <a:pt x="2051339" y="699135"/>
                    <a:pt x="2051339" y="700088"/>
                  </a:cubicBezTo>
                  <a:cubicBezTo>
                    <a:pt x="2052291" y="702945"/>
                    <a:pt x="2056102" y="705803"/>
                    <a:pt x="2059911" y="707708"/>
                  </a:cubicBezTo>
                  <a:cubicBezTo>
                    <a:pt x="2063721" y="709613"/>
                    <a:pt x="2056102" y="710565"/>
                    <a:pt x="2056102" y="712470"/>
                  </a:cubicBezTo>
                  <a:cubicBezTo>
                    <a:pt x="2057054" y="716280"/>
                    <a:pt x="2063721" y="718185"/>
                    <a:pt x="2071341" y="720090"/>
                  </a:cubicBezTo>
                  <a:cubicBezTo>
                    <a:pt x="2077056" y="721043"/>
                    <a:pt x="2086581" y="718185"/>
                    <a:pt x="2090391" y="715328"/>
                  </a:cubicBezTo>
                  <a:cubicBezTo>
                    <a:pt x="2093249" y="713423"/>
                    <a:pt x="2090391" y="711518"/>
                    <a:pt x="2091344" y="707708"/>
                  </a:cubicBezTo>
                  <a:cubicBezTo>
                    <a:pt x="2092296" y="705803"/>
                    <a:pt x="2096106" y="703898"/>
                    <a:pt x="2097059" y="701993"/>
                  </a:cubicBezTo>
                  <a:cubicBezTo>
                    <a:pt x="2098012" y="700088"/>
                    <a:pt x="2096106" y="697230"/>
                    <a:pt x="2097059" y="695325"/>
                  </a:cubicBezTo>
                  <a:cubicBezTo>
                    <a:pt x="2098012" y="693420"/>
                    <a:pt x="2102774" y="689610"/>
                    <a:pt x="2107537" y="688658"/>
                  </a:cubicBezTo>
                  <a:cubicBezTo>
                    <a:pt x="2114204" y="687705"/>
                    <a:pt x="2120871" y="688658"/>
                    <a:pt x="2121824" y="686753"/>
                  </a:cubicBezTo>
                  <a:cubicBezTo>
                    <a:pt x="2122777" y="683895"/>
                    <a:pt x="2120871" y="680085"/>
                    <a:pt x="2120871" y="677228"/>
                  </a:cubicBezTo>
                  <a:cubicBezTo>
                    <a:pt x="2120871" y="675323"/>
                    <a:pt x="2123729" y="673418"/>
                    <a:pt x="2124681" y="671513"/>
                  </a:cubicBezTo>
                  <a:cubicBezTo>
                    <a:pt x="2125634" y="669608"/>
                    <a:pt x="2124681" y="667703"/>
                    <a:pt x="2125634" y="664845"/>
                  </a:cubicBezTo>
                  <a:cubicBezTo>
                    <a:pt x="2125634" y="663893"/>
                    <a:pt x="2127539" y="662940"/>
                    <a:pt x="2128491" y="661988"/>
                  </a:cubicBezTo>
                  <a:cubicBezTo>
                    <a:pt x="2130396" y="659130"/>
                    <a:pt x="2139921" y="655320"/>
                    <a:pt x="2141827" y="652463"/>
                  </a:cubicBezTo>
                  <a:cubicBezTo>
                    <a:pt x="2143731" y="649605"/>
                    <a:pt x="2141827" y="646748"/>
                    <a:pt x="2143731" y="643890"/>
                  </a:cubicBezTo>
                  <a:cubicBezTo>
                    <a:pt x="2145637" y="641033"/>
                    <a:pt x="2152304" y="636270"/>
                    <a:pt x="2158971" y="635318"/>
                  </a:cubicBezTo>
                  <a:cubicBezTo>
                    <a:pt x="2165639" y="633413"/>
                    <a:pt x="2173259" y="635318"/>
                    <a:pt x="2175164" y="633413"/>
                  </a:cubicBezTo>
                  <a:cubicBezTo>
                    <a:pt x="2178974" y="630555"/>
                    <a:pt x="2183737" y="631508"/>
                    <a:pt x="2184689" y="629603"/>
                  </a:cubicBezTo>
                  <a:cubicBezTo>
                    <a:pt x="2185641" y="629603"/>
                    <a:pt x="2190404" y="629603"/>
                    <a:pt x="2192309" y="630555"/>
                  </a:cubicBezTo>
                  <a:cubicBezTo>
                    <a:pt x="2194214" y="631508"/>
                    <a:pt x="2193262" y="632460"/>
                    <a:pt x="2194214" y="633413"/>
                  </a:cubicBezTo>
                  <a:cubicBezTo>
                    <a:pt x="2195166" y="634365"/>
                    <a:pt x="2198024" y="633413"/>
                    <a:pt x="2199929" y="634365"/>
                  </a:cubicBezTo>
                  <a:cubicBezTo>
                    <a:pt x="2203739" y="636270"/>
                    <a:pt x="2210406" y="639128"/>
                    <a:pt x="2212312" y="640080"/>
                  </a:cubicBezTo>
                  <a:cubicBezTo>
                    <a:pt x="2215169" y="642938"/>
                    <a:pt x="2209454" y="643890"/>
                    <a:pt x="2215169" y="643890"/>
                  </a:cubicBezTo>
                  <a:cubicBezTo>
                    <a:pt x="2216121" y="643890"/>
                    <a:pt x="2220884" y="642938"/>
                    <a:pt x="2220884" y="641033"/>
                  </a:cubicBezTo>
                  <a:cubicBezTo>
                    <a:pt x="2221837" y="639128"/>
                    <a:pt x="2217074" y="637223"/>
                    <a:pt x="2218027" y="636270"/>
                  </a:cubicBezTo>
                  <a:cubicBezTo>
                    <a:pt x="2218027" y="635318"/>
                    <a:pt x="2219931" y="635318"/>
                    <a:pt x="2219931" y="633413"/>
                  </a:cubicBezTo>
                  <a:cubicBezTo>
                    <a:pt x="2219931" y="631508"/>
                    <a:pt x="2217074" y="631508"/>
                    <a:pt x="2218027" y="629603"/>
                  </a:cubicBezTo>
                  <a:cubicBezTo>
                    <a:pt x="2218027" y="627698"/>
                    <a:pt x="2221837" y="627698"/>
                    <a:pt x="2221837" y="625793"/>
                  </a:cubicBezTo>
                  <a:cubicBezTo>
                    <a:pt x="2221837" y="622935"/>
                    <a:pt x="2218979" y="621030"/>
                    <a:pt x="2217074" y="619125"/>
                  </a:cubicBezTo>
                  <a:cubicBezTo>
                    <a:pt x="2215169" y="617220"/>
                    <a:pt x="2214216" y="615315"/>
                    <a:pt x="2215169" y="615315"/>
                  </a:cubicBezTo>
                  <a:cubicBezTo>
                    <a:pt x="2216121" y="615315"/>
                    <a:pt x="2226599" y="618173"/>
                    <a:pt x="2228504" y="625793"/>
                  </a:cubicBezTo>
                  <a:cubicBezTo>
                    <a:pt x="2229456" y="628650"/>
                    <a:pt x="2230409" y="632460"/>
                    <a:pt x="2230409" y="635318"/>
                  </a:cubicBezTo>
                  <a:cubicBezTo>
                    <a:pt x="2230409" y="637223"/>
                    <a:pt x="2228504" y="639128"/>
                    <a:pt x="2228504" y="640080"/>
                  </a:cubicBezTo>
                  <a:cubicBezTo>
                    <a:pt x="2228504" y="641985"/>
                    <a:pt x="2230409" y="642938"/>
                    <a:pt x="2231362" y="642938"/>
                  </a:cubicBezTo>
                  <a:cubicBezTo>
                    <a:pt x="2235171" y="642938"/>
                    <a:pt x="2237077" y="639128"/>
                    <a:pt x="2239934" y="637223"/>
                  </a:cubicBezTo>
                  <a:cubicBezTo>
                    <a:pt x="2240887" y="637223"/>
                    <a:pt x="2236124" y="632460"/>
                    <a:pt x="2235171" y="630555"/>
                  </a:cubicBezTo>
                  <a:cubicBezTo>
                    <a:pt x="2235171" y="629603"/>
                    <a:pt x="2237077" y="628650"/>
                    <a:pt x="2237077" y="628650"/>
                  </a:cubicBezTo>
                  <a:cubicBezTo>
                    <a:pt x="2238029" y="628650"/>
                    <a:pt x="2240887" y="628650"/>
                    <a:pt x="2241839" y="630555"/>
                  </a:cubicBezTo>
                  <a:cubicBezTo>
                    <a:pt x="2243744" y="632460"/>
                    <a:pt x="2242791" y="635318"/>
                    <a:pt x="2244696" y="637223"/>
                  </a:cubicBezTo>
                  <a:cubicBezTo>
                    <a:pt x="2245649" y="638175"/>
                    <a:pt x="2247554" y="639128"/>
                    <a:pt x="2248506" y="639128"/>
                  </a:cubicBezTo>
                  <a:cubicBezTo>
                    <a:pt x="2251364" y="639128"/>
                    <a:pt x="2252316" y="635318"/>
                    <a:pt x="2254221" y="635318"/>
                  </a:cubicBezTo>
                  <a:cubicBezTo>
                    <a:pt x="2257079" y="635318"/>
                    <a:pt x="2262794" y="637223"/>
                    <a:pt x="2264699" y="638175"/>
                  </a:cubicBezTo>
                  <a:cubicBezTo>
                    <a:pt x="2266604" y="639128"/>
                    <a:pt x="2264699" y="643890"/>
                    <a:pt x="2267556" y="645795"/>
                  </a:cubicBezTo>
                  <a:cubicBezTo>
                    <a:pt x="2271366" y="648653"/>
                    <a:pt x="2279939" y="648653"/>
                    <a:pt x="2282796" y="648653"/>
                  </a:cubicBezTo>
                  <a:cubicBezTo>
                    <a:pt x="2286606" y="648653"/>
                    <a:pt x="2288512" y="650558"/>
                    <a:pt x="2291369" y="649605"/>
                  </a:cubicBezTo>
                  <a:cubicBezTo>
                    <a:pt x="2298989" y="647700"/>
                    <a:pt x="2305656" y="647700"/>
                    <a:pt x="2313277" y="644843"/>
                  </a:cubicBezTo>
                  <a:cubicBezTo>
                    <a:pt x="2317087" y="643890"/>
                    <a:pt x="2316134" y="641033"/>
                    <a:pt x="2317087" y="638175"/>
                  </a:cubicBezTo>
                  <a:cubicBezTo>
                    <a:pt x="2317087" y="637223"/>
                    <a:pt x="2319944" y="635318"/>
                    <a:pt x="2320896" y="634365"/>
                  </a:cubicBezTo>
                  <a:cubicBezTo>
                    <a:pt x="2324706" y="632460"/>
                    <a:pt x="2335184" y="634365"/>
                    <a:pt x="2336137" y="633413"/>
                  </a:cubicBezTo>
                  <a:cubicBezTo>
                    <a:pt x="2338041" y="631508"/>
                    <a:pt x="2336137" y="629603"/>
                    <a:pt x="2336137" y="628650"/>
                  </a:cubicBezTo>
                  <a:cubicBezTo>
                    <a:pt x="2337089" y="626745"/>
                    <a:pt x="2338994" y="626745"/>
                    <a:pt x="2338994" y="625793"/>
                  </a:cubicBezTo>
                  <a:cubicBezTo>
                    <a:pt x="2338994" y="623888"/>
                    <a:pt x="2336137" y="622935"/>
                    <a:pt x="2337089" y="621983"/>
                  </a:cubicBezTo>
                  <a:cubicBezTo>
                    <a:pt x="2338041" y="619125"/>
                    <a:pt x="2350424" y="614363"/>
                    <a:pt x="2353281" y="609600"/>
                  </a:cubicBezTo>
                  <a:cubicBezTo>
                    <a:pt x="2354234" y="606743"/>
                    <a:pt x="2356139" y="602933"/>
                    <a:pt x="2348519" y="598170"/>
                  </a:cubicBezTo>
                  <a:cubicBezTo>
                    <a:pt x="2344709" y="596265"/>
                    <a:pt x="2343756" y="591503"/>
                    <a:pt x="2343756" y="588645"/>
                  </a:cubicBezTo>
                  <a:cubicBezTo>
                    <a:pt x="2343756" y="585788"/>
                    <a:pt x="2342804" y="582930"/>
                    <a:pt x="2340899" y="580073"/>
                  </a:cubicBezTo>
                  <a:cubicBezTo>
                    <a:pt x="2338041" y="576263"/>
                    <a:pt x="2334231" y="572453"/>
                    <a:pt x="2332327" y="568643"/>
                  </a:cubicBezTo>
                  <a:cubicBezTo>
                    <a:pt x="2330421" y="563880"/>
                    <a:pt x="2327564" y="559118"/>
                    <a:pt x="2327564" y="554355"/>
                  </a:cubicBezTo>
                  <a:cubicBezTo>
                    <a:pt x="2327564" y="551498"/>
                    <a:pt x="2331374" y="549593"/>
                    <a:pt x="2330421" y="548640"/>
                  </a:cubicBezTo>
                  <a:cubicBezTo>
                    <a:pt x="2329469" y="547688"/>
                    <a:pt x="2322802" y="541020"/>
                    <a:pt x="2316134" y="533400"/>
                  </a:cubicBezTo>
                  <a:cubicBezTo>
                    <a:pt x="2311371" y="527685"/>
                    <a:pt x="2307562" y="522923"/>
                    <a:pt x="2304704" y="518160"/>
                  </a:cubicBezTo>
                  <a:cubicBezTo>
                    <a:pt x="2300894" y="512445"/>
                    <a:pt x="2294227" y="511492"/>
                    <a:pt x="2292321" y="510540"/>
                  </a:cubicBezTo>
                  <a:cubicBezTo>
                    <a:pt x="2288512" y="509588"/>
                    <a:pt x="2288512" y="505778"/>
                    <a:pt x="2284702" y="504825"/>
                  </a:cubicBezTo>
                  <a:cubicBezTo>
                    <a:pt x="2273271" y="501967"/>
                    <a:pt x="2263746" y="496253"/>
                    <a:pt x="2256127" y="495300"/>
                  </a:cubicBezTo>
                  <a:cubicBezTo>
                    <a:pt x="2252316" y="494348"/>
                    <a:pt x="2246602" y="498158"/>
                    <a:pt x="2239934" y="496253"/>
                  </a:cubicBezTo>
                  <a:cubicBezTo>
                    <a:pt x="2236124" y="495300"/>
                    <a:pt x="2230409" y="487680"/>
                    <a:pt x="2223741" y="485775"/>
                  </a:cubicBezTo>
                  <a:cubicBezTo>
                    <a:pt x="2220884" y="484823"/>
                    <a:pt x="2217074" y="490538"/>
                    <a:pt x="2215169" y="489585"/>
                  </a:cubicBezTo>
                  <a:cubicBezTo>
                    <a:pt x="2212312" y="488633"/>
                    <a:pt x="2207549" y="486728"/>
                    <a:pt x="2204691" y="485775"/>
                  </a:cubicBezTo>
                  <a:cubicBezTo>
                    <a:pt x="2201834" y="484823"/>
                    <a:pt x="2199929" y="485775"/>
                    <a:pt x="2197071" y="484823"/>
                  </a:cubicBezTo>
                  <a:cubicBezTo>
                    <a:pt x="2192309" y="483870"/>
                    <a:pt x="2196119" y="481013"/>
                    <a:pt x="2191356" y="480060"/>
                  </a:cubicBezTo>
                  <a:cubicBezTo>
                    <a:pt x="2188499" y="479108"/>
                    <a:pt x="2187546" y="480060"/>
                    <a:pt x="2184689" y="480060"/>
                  </a:cubicBezTo>
                  <a:cubicBezTo>
                    <a:pt x="2181831" y="480060"/>
                    <a:pt x="2178021" y="479108"/>
                    <a:pt x="2174212" y="479108"/>
                  </a:cubicBezTo>
                  <a:cubicBezTo>
                    <a:pt x="2170402" y="479108"/>
                    <a:pt x="2165639" y="480060"/>
                    <a:pt x="2162781" y="479108"/>
                  </a:cubicBezTo>
                  <a:cubicBezTo>
                    <a:pt x="2151352" y="476250"/>
                    <a:pt x="2138016" y="466725"/>
                    <a:pt x="2128491" y="463867"/>
                  </a:cubicBezTo>
                  <a:cubicBezTo>
                    <a:pt x="2123729" y="461963"/>
                    <a:pt x="2118966" y="457200"/>
                    <a:pt x="2114204" y="456248"/>
                  </a:cubicBezTo>
                  <a:cubicBezTo>
                    <a:pt x="2112299" y="455295"/>
                    <a:pt x="2110394" y="457200"/>
                    <a:pt x="2109441" y="457200"/>
                  </a:cubicBezTo>
                  <a:cubicBezTo>
                    <a:pt x="2108489" y="457200"/>
                    <a:pt x="2107537" y="456248"/>
                    <a:pt x="2105631" y="456248"/>
                  </a:cubicBezTo>
                  <a:cubicBezTo>
                    <a:pt x="2102774" y="455295"/>
                    <a:pt x="2098012" y="457200"/>
                    <a:pt x="2096106" y="457200"/>
                  </a:cubicBezTo>
                  <a:cubicBezTo>
                    <a:pt x="2093249" y="456248"/>
                    <a:pt x="2089439" y="453390"/>
                    <a:pt x="2086581" y="452438"/>
                  </a:cubicBezTo>
                  <a:cubicBezTo>
                    <a:pt x="2085629" y="452438"/>
                    <a:pt x="2083724" y="452438"/>
                    <a:pt x="2081819" y="451485"/>
                  </a:cubicBezTo>
                  <a:cubicBezTo>
                    <a:pt x="2078009" y="450533"/>
                    <a:pt x="2072294" y="445770"/>
                    <a:pt x="2068484" y="443865"/>
                  </a:cubicBezTo>
                  <a:cubicBezTo>
                    <a:pt x="2065627" y="442913"/>
                    <a:pt x="2065627" y="443865"/>
                    <a:pt x="2062769" y="443865"/>
                  </a:cubicBezTo>
                  <a:cubicBezTo>
                    <a:pt x="2060864" y="442913"/>
                    <a:pt x="2060864" y="441960"/>
                    <a:pt x="2059911" y="441008"/>
                  </a:cubicBezTo>
                  <a:cubicBezTo>
                    <a:pt x="2058006" y="440055"/>
                    <a:pt x="2059911" y="440055"/>
                    <a:pt x="2057054" y="440055"/>
                  </a:cubicBezTo>
                  <a:cubicBezTo>
                    <a:pt x="2056102" y="440055"/>
                    <a:pt x="2053244" y="441008"/>
                    <a:pt x="2053244" y="442913"/>
                  </a:cubicBezTo>
                  <a:cubicBezTo>
                    <a:pt x="2053244" y="443865"/>
                    <a:pt x="2056102" y="445770"/>
                    <a:pt x="2057054" y="448628"/>
                  </a:cubicBezTo>
                  <a:cubicBezTo>
                    <a:pt x="2058006" y="450533"/>
                    <a:pt x="2058959" y="453390"/>
                    <a:pt x="2059911" y="455295"/>
                  </a:cubicBezTo>
                  <a:cubicBezTo>
                    <a:pt x="2060864" y="456248"/>
                    <a:pt x="2069436" y="455295"/>
                    <a:pt x="2068484" y="458153"/>
                  </a:cubicBezTo>
                  <a:cubicBezTo>
                    <a:pt x="2068484" y="459105"/>
                    <a:pt x="2065627" y="459105"/>
                    <a:pt x="2065627" y="460058"/>
                  </a:cubicBezTo>
                  <a:cubicBezTo>
                    <a:pt x="2066579" y="461010"/>
                    <a:pt x="2070389" y="461963"/>
                    <a:pt x="2073246" y="463867"/>
                  </a:cubicBezTo>
                  <a:cubicBezTo>
                    <a:pt x="2077056" y="465773"/>
                    <a:pt x="2078961" y="468630"/>
                    <a:pt x="2080866" y="469583"/>
                  </a:cubicBezTo>
                  <a:cubicBezTo>
                    <a:pt x="2083724" y="472440"/>
                    <a:pt x="2091344" y="474345"/>
                    <a:pt x="2093249" y="477203"/>
                  </a:cubicBezTo>
                  <a:cubicBezTo>
                    <a:pt x="2095154" y="480060"/>
                    <a:pt x="2097059" y="481965"/>
                    <a:pt x="2097059" y="484823"/>
                  </a:cubicBezTo>
                  <a:cubicBezTo>
                    <a:pt x="2098012" y="486728"/>
                    <a:pt x="2098012" y="488633"/>
                    <a:pt x="2098964" y="490538"/>
                  </a:cubicBezTo>
                  <a:cubicBezTo>
                    <a:pt x="2099916" y="492442"/>
                    <a:pt x="2101821" y="494348"/>
                    <a:pt x="2099916" y="495300"/>
                  </a:cubicBezTo>
                  <a:cubicBezTo>
                    <a:pt x="2096106" y="498158"/>
                    <a:pt x="2084677" y="494348"/>
                    <a:pt x="2083724" y="495300"/>
                  </a:cubicBezTo>
                  <a:cubicBezTo>
                    <a:pt x="2082771" y="496253"/>
                    <a:pt x="2080866" y="498158"/>
                    <a:pt x="2076104" y="497205"/>
                  </a:cubicBezTo>
                  <a:cubicBezTo>
                    <a:pt x="2074199" y="497205"/>
                    <a:pt x="2071341" y="494348"/>
                    <a:pt x="2069436" y="494348"/>
                  </a:cubicBezTo>
                  <a:cubicBezTo>
                    <a:pt x="2065627" y="494348"/>
                    <a:pt x="2061816" y="496253"/>
                    <a:pt x="2057054" y="497205"/>
                  </a:cubicBezTo>
                  <a:cubicBezTo>
                    <a:pt x="2053244" y="497205"/>
                    <a:pt x="2048481" y="496253"/>
                    <a:pt x="2044671" y="495300"/>
                  </a:cubicBezTo>
                  <a:cubicBezTo>
                    <a:pt x="2041814" y="494348"/>
                    <a:pt x="2040861" y="491490"/>
                    <a:pt x="2040861" y="488633"/>
                  </a:cubicBezTo>
                  <a:cubicBezTo>
                    <a:pt x="2040861" y="486728"/>
                    <a:pt x="2042766" y="484823"/>
                    <a:pt x="2040861" y="483870"/>
                  </a:cubicBezTo>
                  <a:cubicBezTo>
                    <a:pt x="2038004" y="482917"/>
                    <a:pt x="2033241" y="484823"/>
                    <a:pt x="2031336" y="483870"/>
                  </a:cubicBezTo>
                  <a:cubicBezTo>
                    <a:pt x="2027527" y="481965"/>
                    <a:pt x="2035146" y="481965"/>
                    <a:pt x="2035146" y="479108"/>
                  </a:cubicBezTo>
                  <a:cubicBezTo>
                    <a:pt x="2034194" y="474345"/>
                    <a:pt x="2024669" y="468630"/>
                    <a:pt x="2023716" y="471488"/>
                  </a:cubicBezTo>
                  <a:cubicBezTo>
                    <a:pt x="2023716" y="472440"/>
                    <a:pt x="2025621" y="473392"/>
                    <a:pt x="2024669" y="474345"/>
                  </a:cubicBezTo>
                  <a:cubicBezTo>
                    <a:pt x="2023716" y="476250"/>
                    <a:pt x="2019906" y="478155"/>
                    <a:pt x="2016096" y="479108"/>
                  </a:cubicBezTo>
                  <a:cubicBezTo>
                    <a:pt x="2014191" y="480060"/>
                    <a:pt x="2011334" y="479108"/>
                    <a:pt x="2010381" y="480060"/>
                  </a:cubicBezTo>
                  <a:cubicBezTo>
                    <a:pt x="2005619" y="483870"/>
                    <a:pt x="1989427" y="481013"/>
                    <a:pt x="1985616" y="485775"/>
                  </a:cubicBezTo>
                  <a:cubicBezTo>
                    <a:pt x="1985616" y="486728"/>
                    <a:pt x="1996094" y="486728"/>
                    <a:pt x="1997999" y="488633"/>
                  </a:cubicBezTo>
                  <a:cubicBezTo>
                    <a:pt x="1998952" y="489585"/>
                    <a:pt x="1993236" y="490538"/>
                    <a:pt x="1990379" y="492442"/>
                  </a:cubicBezTo>
                  <a:cubicBezTo>
                    <a:pt x="1988474" y="494348"/>
                    <a:pt x="1990379" y="496253"/>
                    <a:pt x="1990379" y="497205"/>
                  </a:cubicBezTo>
                  <a:cubicBezTo>
                    <a:pt x="1990379" y="498158"/>
                    <a:pt x="1986569" y="498158"/>
                    <a:pt x="1987521" y="500063"/>
                  </a:cubicBezTo>
                  <a:cubicBezTo>
                    <a:pt x="1988474" y="501967"/>
                    <a:pt x="1994189" y="503873"/>
                    <a:pt x="1994189" y="506730"/>
                  </a:cubicBezTo>
                  <a:cubicBezTo>
                    <a:pt x="1994189" y="507683"/>
                    <a:pt x="1988474" y="508635"/>
                    <a:pt x="1989427" y="509588"/>
                  </a:cubicBezTo>
                  <a:cubicBezTo>
                    <a:pt x="1989427" y="510540"/>
                    <a:pt x="1993236" y="512445"/>
                    <a:pt x="1994189" y="513398"/>
                  </a:cubicBezTo>
                  <a:cubicBezTo>
                    <a:pt x="1994189" y="514350"/>
                    <a:pt x="1994189" y="515303"/>
                    <a:pt x="1994189" y="516255"/>
                  </a:cubicBezTo>
                  <a:cubicBezTo>
                    <a:pt x="1995141" y="518160"/>
                    <a:pt x="2002761" y="517208"/>
                    <a:pt x="2005619" y="520065"/>
                  </a:cubicBezTo>
                  <a:cubicBezTo>
                    <a:pt x="2005619" y="520065"/>
                    <a:pt x="2004666" y="521970"/>
                    <a:pt x="2002761" y="521970"/>
                  </a:cubicBezTo>
                  <a:cubicBezTo>
                    <a:pt x="1999904" y="521970"/>
                    <a:pt x="1996094" y="521970"/>
                    <a:pt x="1996094" y="521970"/>
                  </a:cubicBezTo>
                  <a:cubicBezTo>
                    <a:pt x="1997046" y="523875"/>
                    <a:pt x="1998952" y="526733"/>
                    <a:pt x="1998952" y="527685"/>
                  </a:cubicBezTo>
                  <a:cubicBezTo>
                    <a:pt x="1998952" y="528638"/>
                    <a:pt x="1997999" y="531495"/>
                    <a:pt x="1997046" y="529590"/>
                  </a:cubicBezTo>
                  <a:cubicBezTo>
                    <a:pt x="1994189" y="527685"/>
                    <a:pt x="1996094" y="527685"/>
                    <a:pt x="1992284" y="525780"/>
                  </a:cubicBezTo>
                  <a:cubicBezTo>
                    <a:pt x="1988474" y="522923"/>
                    <a:pt x="1985616" y="522923"/>
                    <a:pt x="1981806" y="522923"/>
                  </a:cubicBezTo>
                  <a:cubicBezTo>
                    <a:pt x="1979902" y="522923"/>
                    <a:pt x="1975139" y="518160"/>
                    <a:pt x="1974186" y="520065"/>
                  </a:cubicBezTo>
                  <a:cubicBezTo>
                    <a:pt x="1973234" y="521017"/>
                    <a:pt x="1976091" y="521970"/>
                    <a:pt x="1975139" y="523875"/>
                  </a:cubicBezTo>
                  <a:cubicBezTo>
                    <a:pt x="1975139" y="524828"/>
                    <a:pt x="1972281" y="524828"/>
                    <a:pt x="1972281" y="525780"/>
                  </a:cubicBezTo>
                  <a:cubicBezTo>
                    <a:pt x="1972281" y="526733"/>
                    <a:pt x="1973234" y="526733"/>
                    <a:pt x="1973234" y="527685"/>
                  </a:cubicBezTo>
                  <a:cubicBezTo>
                    <a:pt x="1972281" y="529590"/>
                    <a:pt x="1969424" y="528638"/>
                    <a:pt x="1969424" y="531495"/>
                  </a:cubicBezTo>
                  <a:cubicBezTo>
                    <a:pt x="1969424" y="532448"/>
                    <a:pt x="1971329" y="533400"/>
                    <a:pt x="1973234" y="533400"/>
                  </a:cubicBezTo>
                  <a:cubicBezTo>
                    <a:pt x="1974186" y="533400"/>
                    <a:pt x="1975139" y="533400"/>
                    <a:pt x="1977044" y="533400"/>
                  </a:cubicBezTo>
                  <a:cubicBezTo>
                    <a:pt x="1978949" y="533400"/>
                    <a:pt x="1978949" y="535305"/>
                    <a:pt x="1978949" y="535305"/>
                  </a:cubicBezTo>
                  <a:cubicBezTo>
                    <a:pt x="1978949" y="536258"/>
                    <a:pt x="1976091" y="536258"/>
                    <a:pt x="1976091" y="537210"/>
                  </a:cubicBezTo>
                  <a:cubicBezTo>
                    <a:pt x="1976091" y="539115"/>
                    <a:pt x="1979902" y="539115"/>
                    <a:pt x="1979902" y="540068"/>
                  </a:cubicBezTo>
                  <a:cubicBezTo>
                    <a:pt x="1979902" y="541020"/>
                    <a:pt x="1975139" y="541973"/>
                    <a:pt x="1975139" y="542925"/>
                  </a:cubicBezTo>
                  <a:cubicBezTo>
                    <a:pt x="1975139" y="544830"/>
                    <a:pt x="1983711" y="545783"/>
                    <a:pt x="1983711" y="547688"/>
                  </a:cubicBezTo>
                  <a:cubicBezTo>
                    <a:pt x="1983711" y="548640"/>
                    <a:pt x="1975139" y="549593"/>
                    <a:pt x="1975139" y="550545"/>
                  </a:cubicBezTo>
                  <a:cubicBezTo>
                    <a:pt x="1974186" y="552450"/>
                    <a:pt x="1984664" y="555308"/>
                    <a:pt x="1982759" y="557213"/>
                  </a:cubicBezTo>
                  <a:cubicBezTo>
                    <a:pt x="1980854" y="559118"/>
                    <a:pt x="1972281" y="551498"/>
                    <a:pt x="1971329" y="553403"/>
                  </a:cubicBezTo>
                  <a:cubicBezTo>
                    <a:pt x="1969424" y="556260"/>
                    <a:pt x="1973234" y="560070"/>
                    <a:pt x="1973234" y="562928"/>
                  </a:cubicBezTo>
                  <a:cubicBezTo>
                    <a:pt x="1973234" y="564833"/>
                    <a:pt x="1981806" y="567690"/>
                    <a:pt x="1981806" y="568643"/>
                  </a:cubicBezTo>
                  <a:cubicBezTo>
                    <a:pt x="1981806" y="570548"/>
                    <a:pt x="1980854" y="573405"/>
                    <a:pt x="1980854" y="575310"/>
                  </a:cubicBezTo>
                  <a:cubicBezTo>
                    <a:pt x="1980854" y="577215"/>
                    <a:pt x="1987521" y="579120"/>
                    <a:pt x="1987521" y="581978"/>
                  </a:cubicBezTo>
                  <a:cubicBezTo>
                    <a:pt x="1987521" y="584835"/>
                    <a:pt x="1981806" y="586740"/>
                    <a:pt x="1978949" y="590550"/>
                  </a:cubicBezTo>
                  <a:cubicBezTo>
                    <a:pt x="1977044" y="592455"/>
                    <a:pt x="1979902" y="595313"/>
                    <a:pt x="1977996" y="597218"/>
                  </a:cubicBezTo>
                  <a:cubicBezTo>
                    <a:pt x="1975139" y="600075"/>
                    <a:pt x="1972281" y="601980"/>
                    <a:pt x="1972281" y="603885"/>
                  </a:cubicBezTo>
                  <a:cubicBezTo>
                    <a:pt x="1972281" y="606743"/>
                    <a:pt x="1963709" y="604838"/>
                    <a:pt x="1962756" y="608648"/>
                  </a:cubicBezTo>
                  <a:cubicBezTo>
                    <a:pt x="1962756" y="610553"/>
                    <a:pt x="1965614" y="612458"/>
                    <a:pt x="1965614" y="614363"/>
                  </a:cubicBezTo>
                  <a:cubicBezTo>
                    <a:pt x="1965614" y="616268"/>
                    <a:pt x="1963709" y="617220"/>
                    <a:pt x="1963709" y="619125"/>
                  </a:cubicBezTo>
                  <a:cubicBezTo>
                    <a:pt x="1963709" y="621030"/>
                    <a:pt x="1966566" y="622935"/>
                    <a:pt x="1966566" y="624840"/>
                  </a:cubicBezTo>
                  <a:cubicBezTo>
                    <a:pt x="1966566" y="625793"/>
                    <a:pt x="1964661" y="627698"/>
                    <a:pt x="1961804" y="627698"/>
                  </a:cubicBezTo>
                  <a:cubicBezTo>
                    <a:pt x="1960852" y="627698"/>
                    <a:pt x="1958946" y="623888"/>
                    <a:pt x="1956089" y="622935"/>
                  </a:cubicBezTo>
                  <a:cubicBezTo>
                    <a:pt x="1953231" y="615315"/>
                    <a:pt x="1951327" y="616268"/>
                    <a:pt x="1950374" y="617220"/>
                  </a:cubicBezTo>
                  <a:lnTo>
                    <a:pt x="1950374" y="617220"/>
                  </a:lnTo>
                  <a:close/>
                  <a:moveTo>
                    <a:pt x="808326" y="651510"/>
                  </a:moveTo>
                  <a:cubicBezTo>
                    <a:pt x="812136" y="662940"/>
                    <a:pt x="821661" y="662940"/>
                    <a:pt x="820709" y="669608"/>
                  </a:cubicBezTo>
                  <a:cubicBezTo>
                    <a:pt x="819756" y="673418"/>
                    <a:pt x="814041" y="683895"/>
                    <a:pt x="811184" y="691515"/>
                  </a:cubicBezTo>
                  <a:cubicBezTo>
                    <a:pt x="809279" y="695325"/>
                    <a:pt x="811184" y="702945"/>
                    <a:pt x="810231" y="707708"/>
                  </a:cubicBezTo>
                  <a:cubicBezTo>
                    <a:pt x="809279" y="710565"/>
                    <a:pt x="813089" y="714375"/>
                    <a:pt x="813089" y="717233"/>
                  </a:cubicBezTo>
                  <a:cubicBezTo>
                    <a:pt x="813089" y="719138"/>
                    <a:pt x="808326" y="719138"/>
                    <a:pt x="808326" y="721995"/>
                  </a:cubicBezTo>
                  <a:cubicBezTo>
                    <a:pt x="808326" y="723900"/>
                    <a:pt x="811184" y="724853"/>
                    <a:pt x="814041" y="725805"/>
                  </a:cubicBezTo>
                  <a:cubicBezTo>
                    <a:pt x="815946" y="726758"/>
                    <a:pt x="815946" y="728663"/>
                    <a:pt x="815946" y="729615"/>
                  </a:cubicBezTo>
                  <a:cubicBezTo>
                    <a:pt x="815946" y="731520"/>
                    <a:pt x="817851" y="732473"/>
                    <a:pt x="818804" y="734378"/>
                  </a:cubicBezTo>
                  <a:cubicBezTo>
                    <a:pt x="818804" y="737235"/>
                    <a:pt x="816899" y="739140"/>
                    <a:pt x="818804" y="743903"/>
                  </a:cubicBezTo>
                  <a:cubicBezTo>
                    <a:pt x="819756" y="745808"/>
                    <a:pt x="821661" y="749618"/>
                    <a:pt x="824519" y="749618"/>
                  </a:cubicBezTo>
                  <a:cubicBezTo>
                    <a:pt x="826424" y="749618"/>
                    <a:pt x="827376" y="747713"/>
                    <a:pt x="829281" y="748665"/>
                  </a:cubicBezTo>
                  <a:cubicBezTo>
                    <a:pt x="832139" y="750570"/>
                    <a:pt x="833091" y="754380"/>
                    <a:pt x="834044" y="757238"/>
                  </a:cubicBezTo>
                  <a:cubicBezTo>
                    <a:pt x="835949" y="762000"/>
                    <a:pt x="846426" y="764858"/>
                    <a:pt x="847379" y="770573"/>
                  </a:cubicBezTo>
                  <a:cubicBezTo>
                    <a:pt x="848331" y="774383"/>
                    <a:pt x="846426" y="778193"/>
                    <a:pt x="850236" y="782003"/>
                  </a:cubicBezTo>
                  <a:cubicBezTo>
                    <a:pt x="854999" y="786765"/>
                    <a:pt x="847379" y="787718"/>
                    <a:pt x="852141" y="791528"/>
                  </a:cubicBezTo>
                  <a:cubicBezTo>
                    <a:pt x="853094" y="792480"/>
                    <a:pt x="856904" y="793433"/>
                    <a:pt x="859761" y="792480"/>
                  </a:cubicBezTo>
                  <a:cubicBezTo>
                    <a:pt x="860714" y="791528"/>
                    <a:pt x="862619" y="795338"/>
                    <a:pt x="864524" y="795338"/>
                  </a:cubicBezTo>
                  <a:cubicBezTo>
                    <a:pt x="866429" y="796290"/>
                    <a:pt x="867381" y="795338"/>
                    <a:pt x="868334" y="796290"/>
                  </a:cubicBezTo>
                  <a:cubicBezTo>
                    <a:pt x="870239" y="798195"/>
                    <a:pt x="869286" y="800100"/>
                    <a:pt x="870239" y="801053"/>
                  </a:cubicBezTo>
                  <a:cubicBezTo>
                    <a:pt x="872144" y="803910"/>
                    <a:pt x="875001" y="805815"/>
                    <a:pt x="879764" y="806768"/>
                  </a:cubicBezTo>
                  <a:cubicBezTo>
                    <a:pt x="882621" y="807720"/>
                    <a:pt x="884526" y="805815"/>
                    <a:pt x="888336" y="806768"/>
                  </a:cubicBezTo>
                  <a:cubicBezTo>
                    <a:pt x="890241" y="806768"/>
                    <a:pt x="891194" y="808673"/>
                    <a:pt x="894051" y="809625"/>
                  </a:cubicBezTo>
                  <a:cubicBezTo>
                    <a:pt x="896909" y="809625"/>
                    <a:pt x="898814" y="810578"/>
                    <a:pt x="901671" y="811530"/>
                  </a:cubicBezTo>
                  <a:cubicBezTo>
                    <a:pt x="904529" y="812483"/>
                    <a:pt x="905481" y="813435"/>
                    <a:pt x="907386" y="815340"/>
                  </a:cubicBezTo>
                  <a:cubicBezTo>
                    <a:pt x="908339" y="816293"/>
                    <a:pt x="910244" y="816293"/>
                    <a:pt x="912149" y="817245"/>
                  </a:cubicBezTo>
                  <a:cubicBezTo>
                    <a:pt x="915006" y="818198"/>
                    <a:pt x="915006" y="821055"/>
                    <a:pt x="917864" y="822008"/>
                  </a:cubicBezTo>
                  <a:cubicBezTo>
                    <a:pt x="922626" y="822960"/>
                    <a:pt x="925484" y="824865"/>
                    <a:pt x="930246" y="825818"/>
                  </a:cubicBezTo>
                  <a:cubicBezTo>
                    <a:pt x="935009" y="826770"/>
                    <a:pt x="936914" y="824865"/>
                    <a:pt x="941676" y="824865"/>
                  </a:cubicBezTo>
                  <a:cubicBezTo>
                    <a:pt x="950249" y="825818"/>
                    <a:pt x="959774" y="830580"/>
                    <a:pt x="970251" y="832485"/>
                  </a:cubicBezTo>
                  <a:cubicBezTo>
                    <a:pt x="975014" y="833438"/>
                    <a:pt x="979776" y="832485"/>
                    <a:pt x="981681" y="829628"/>
                  </a:cubicBezTo>
                  <a:cubicBezTo>
                    <a:pt x="983586" y="827723"/>
                    <a:pt x="982634" y="824865"/>
                    <a:pt x="983586" y="822008"/>
                  </a:cubicBezTo>
                  <a:cubicBezTo>
                    <a:pt x="984539" y="819150"/>
                    <a:pt x="988349" y="815340"/>
                    <a:pt x="991206" y="812483"/>
                  </a:cubicBezTo>
                  <a:cubicBezTo>
                    <a:pt x="992159" y="811530"/>
                    <a:pt x="993111" y="810578"/>
                    <a:pt x="995016" y="810578"/>
                  </a:cubicBezTo>
                  <a:cubicBezTo>
                    <a:pt x="996921" y="810578"/>
                    <a:pt x="997874" y="812483"/>
                    <a:pt x="999779" y="812483"/>
                  </a:cubicBezTo>
                  <a:cubicBezTo>
                    <a:pt x="1001684" y="812483"/>
                    <a:pt x="1005494" y="811530"/>
                    <a:pt x="1006446" y="811530"/>
                  </a:cubicBezTo>
                  <a:cubicBezTo>
                    <a:pt x="1011209" y="810578"/>
                    <a:pt x="1012161" y="806768"/>
                    <a:pt x="1012161" y="802958"/>
                  </a:cubicBezTo>
                  <a:cubicBezTo>
                    <a:pt x="1012161" y="800100"/>
                    <a:pt x="1015971" y="795338"/>
                    <a:pt x="1016924" y="791528"/>
                  </a:cubicBezTo>
                  <a:cubicBezTo>
                    <a:pt x="1018829" y="787718"/>
                    <a:pt x="1017876" y="785813"/>
                    <a:pt x="1019781" y="783908"/>
                  </a:cubicBezTo>
                  <a:cubicBezTo>
                    <a:pt x="1021686" y="782003"/>
                    <a:pt x="1022639" y="784860"/>
                    <a:pt x="1025496" y="784860"/>
                  </a:cubicBezTo>
                  <a:cubicBezTo>
                    <a:pt x="1027401" y="784860"/>
                    <a:pt x="1031211" y="782955"/>
                    <a:pt x="1032164" y="782003"/>
                  </a:cubicBezTo>
                  <a:cubicBezTo>
                    <a:pt x="1034069" y="781050"/>
                    <a:pt x="1033116" y="780098"/>
                    <a:pt x="1035021" y="779145"/>
                  </a:cubicBezTo>
                  <a:cubicBezTo>
                    <a:pt x="1036926" y="778193"/>
                    <a:pt x="1041689" y="779145"/>
                    <a:pt x="1044546" y="781050"/>
                  </a:cubicBezTo>
                  <a:cubicBezTo>
                    <a:pt x="1048356" y="783908"/>
                    <a:pt x="1051214" y="788670"/>
                    <a:pt x="1053119" y="787718"/>
                  </a:cubicBezTo>
                  <a:cubicBezTo>
                    <a:pt x="1055024" y="786765"/>
                    <a:pt x="1057881" y="784860"/>
                    <a:pt x="1059786" y="783908"/>
                  </a:cubicBezTo>
                  <a:cubicBezTo>
                    <a:pt x="1061691" y="782955"/>
                    <a:pt x="1064549" y="782003"/>
                    <a:pt x="1066454" y="781050"/>
                  </a:cubicBezTo>
                  <a:cubicBezTo>
                    <a:pt x="1073121" y="779145"/>
                    <a:pt x="1064549" y="772478"/>
                    <a:pt x="1069311" y="773430"/>
                  </a:cubicBezTo>
                  <a:cubicBezTo>
                    <a:pt x="1071216" y="773430"/>
                    <a:pt x="1074074" y="777240"/>
                    <a:pt x="1075979" y="778193"/>
                  </a:cubicBezTo>
                  <a:cubicBezTo>
                    <a:pt x="1077884" y="779145"/>
                    <a:pt x="1078836" y="779145"/>
                    <a:pt x="1079789" y="779145"/>
                  </a:cubicBezTo>
                  <a:cubicBezTo>
                    <a:pt x="1080741" y="779145"/>
                    <a:pt x="1082646" y="778193"/>
                    <a:pt x="1083599" y="779145"/>
                  </a:cubicBezTo>
                  <a:cubicBezTo>
                    <a:pt x="1087409" y="780098"/>
                    <a:pt x="1084551" y="781050"/>
                    <a:pt x="1085504" y="782003"/>
                  </a:cubicBezTo>
                  <a:cubicBezTo>
                    <a:pt x="1087409" y="783908"/>
                    <a:pt x="1090266" y="785813"/>
                    <a:pt x="1091219" y="787718"/>
                  </a:cubicBezTo>
                  <a:cubicBezTo>
                    <a:pt x="1092171" y="789623"/>
                    <a:pt x="1090266" y="789623"/>
                    <a:pt x="1092171" y="792480"/>
                  </a:cubicBezTo>
                  <a:cubicBezTo>
                    <a:pt x="1095981" y="798195"/>
                    <a:pt x="1107411" y="796290"/>
                    <a:pt x="1109316" y="802958"/>
                  </a:cubicBezTo>
                  <a:cubicBezTo>
                    <a:pt x="1110269" y="806768"/>
                    <a:pt x="1108364" y="806768"/>
                    <a:pt x="1108364" y="807720"/>
                  </a:cubicBezTo>
                  <a:cubicBezTo>
                    <a:pt x="1108364" y="808673"/>
                    <a:pt x="1111221" y="810578"/>
                    <a:pt x="1111221" y="811530"/>
                  </a:cubicBezTo>
                  <a:cubicBezTo>
                    <a:pt x="1111221" y="812483"/>
                    <a:pt x="1108364" y="812483"/>
                    <a:pt x="1108364" y="812483"/>
                  </a:cubicBezTo>
                  <a:cubicBezTo>
                    <a:pt x="1108364" y="813435"/>
                    <a:pt x="1109316" y="814388"/>
                    <a:pt x="1110269" y="815340"/>
                  </a:cubicBezTo>
                  <a:cubicBezTo>
                    <a:pt x="1113126" y="818198"/>
                    <a:pt x="1120746" y="819150"/>
                    <a:pt x="1122651" y="820103"/>
                  </a:cubicBezTo>
                  <a:cubicBezTo>
                    <a:pt x="1123604" y="820103"/>
                    <a:pt x="1128366" y="818198"/>
                    <a:pt x="1128366" y="819150"/>
                  </a:cubicBezTo>
                  <a:cubicBezTo>
                    <a:pt x="1129319" y="820103"/>
                    <a:pt x="1125509" y="822960"/>
                    <a:pt x="1126461" y="823913"/>
                  </a:cubicBezTo>
                  <a:cubicBezTo>
                    <a:pt x="1131224" y="827723"/>
                    <a:pt x="1138844" y="821055"/>
                    <a:pt x="1141701" y="822960"/>
                  </a:cubicBezTo>
                  <a:cubicBezTo>
                    <a:pt x="1144559" y="824865"/>
                    <a:pt x="1145511" y="827723"/>
                    <a:pt x="1148369" y="829628"/>
                  </a:cubicBezTo>
                  <a:cubicBezTo>
                    <a:pt x="1154084" y="834390"/>
                    <a:pt x="1158846" y="832485"/>
                    <a:pt x="1163609" y="837248"/>
                  </a:cubicBezTo>
                  <a:cubicBezTo>
                    <a:pt x="1170276" y="842963"/>
                    <a:pt x="1177896" y="842010"/>
                    <a:pt x="1180754" y="844868"/>
                  </a:cubicBezTo>
                  <a:cubicBezTo>
                    <a:pt x="1186469" y="850583"/>
                    <a:pt x="1195041" y="860108"/>
                    <a:pt x="1200756" y="863918"/>
                  </a:cubicBezTo>
                  <a:cubicBezTo>
                    <a:pt x="1205519" y="867728"/>
                    <a:pt x="1209329" y="866775"/>
                    <a:pt x="1211234" y="868680"/>
                  </a:cubicBezTo>
                  <a:cubicBezTo>
                    <a:pt x="1213139" y="869633"/>
                    <a:pt x="1214091" y="871538"/>
                    <a:pt x="1215044" y="873443"/>
                  </a:cubicBezTo>
                  <a:cubicBezTo>
                    <a:pt x="1216949" y="876300"/>
                    <a:pt x="1215044" y="881063"/>
                    <a:pt x="1215996" y="884873"/>
                  </a:cubicBezTo>
                  <a:cubicBezTo>
                    <a:pt x="1216949" y="886778"/>
                    <a:pt x="1219806" y="890588"/>
                    <a:pt x="1220759" y="892493"/>
                  </a:cubicBezTo>
                  <a:cubicBezTo>
                    <a:pt x="1221711" y="894398"/>
                    <a:pt x="1220759" y="894398"/>
                    <a:pt x="1221711" y="897255"/>
                  </a:cubicBezTo>
                  <a:cubicBezTo>
                    <a:pt x="1222664" y="900113"/>
                    <a:pt x="1228379" y="900113"/>
                    <a:pt x="1230284" y="902970"/>
                  </a:cubicBezTo>
                  <a:cubicBezTo>
                    <a:pt x="1232189" y="905828"/>
                    <a:pt x="1230284" y="907733"/>
                    <a:pt x="1232189" y="910590"/>
                  </a:cubicBezTo>
                  <a:cubicBezTo>
                    <a:pt x="1233141" y="912495"/>
                    <a:pt x="1236951" y="917258"/>
                    <a:pt x="1240761" y="920115"/>
                  </a:cubicBezTo>
                  <a:cubicBezTo>
                    <a:pt x="1243619" y="922972"/>
                    <a:pt x="1247429" y="926783"/>
                    <a:pt x="1252191" y="928688"/>
                  </a:cubicBezTo>
                  <a:cubicBezTo>
                    <a:pt x="1256954" y="930593"/>
                    <a:pt x="1261716" y="930593"/>
                    <a:pt x="1266479" y="933450"/>
                  </a:cubicBezTo>
                  <a:cubicBezTo>
                    <a:pt x="1272194" y="936308"/>
                    <a:pt x="1276004" y="941070"/>
                    <a:pt x="1282671" y="944880"/>
                  </a:cubicBezTo>
                  <a:cubicBezTo>
                    <a:pt x="1289339" y="947738"/>
                    <a:pt x="1292196" y="947738"/>
                    <a:pt x="1297911" y="951547"/>
                  </a:cubicBezTo>
                  <a:cubicBezTo>
                    <a:pt x="1308389" y="958215"/>
                    <a:pt x="1315056" y="969645"/>
                    <a:pt x="1323629" y="975360"/>
                  </a:cubicBezTo>
                  <a:cubicBezTo>
                    <a:pt x="1325534" y="976313"/>
                    <a:pt x="1330296" y="975360"/>
                    <a:pt x="1332201" y="976313"/>
                  </a:cubicBezTo>
                  <a:cubicBezTo>
                    <a:pt x="1334106" y="977265"/>
                    <a:pt x="1332201" y="981075"/>
                    <a:pt x="1333154" y="982028"/>
                  </a:cubicBezTo>
                  <a:cubicBezTo>
                    <a:pt x="1338869" y="985838"/>
                    <a:pt x="1345536" y="987743"/>
                    <a:pt x="1353156" y="990600"/>
                  </a:cubicBezTo>
                  <a:cubicBezTo>
                    <a:pt x="1365539" y="996315"/>
                    <a:pt x="1379826" y="1002983"/>
                    <a:pt x="1386494" y="1007745"/>
                  </a:cubicBezTo>
                  <a:cubicBezTo>
                    <a:pt x="1398876" y="1015365"/>
                    <a:pt x="1394114" y="1021080"/>
                    <a:pt x="1401734" y="1023938"/>
                  </a:cubicBezTo>
                  <a:cubicBezTo>
                    <a:pt x="1404591" y="1024890"/>
                    <a:pt x="1406496" y="1027747"/>
                    <a:pt x="1408401" y="1028700"/>
                  </a:cubicBezTo>
                  <a:cubicBezTo>
                    <a:pt x="1411259" y="1030605"/>
                    <a:pt x="1414116" y="1029653"/>
                    <a:pt x="1416021" y="1028700"/>
                  </a:cubicBezTo>
                  <a:cubicBezTo>
                    <a:pt x="1416974" y="1027747"/>
                    <a:pt x="1419831" y="1031558"/>
                    <a:pt x="1425546" y="1030605"/>
                  </a:cubicBezTo>
                  <a:cubicBezTo>
                    <a:pt x="1429356" y="1029653"/>
                    <a:pt x="1428404" y="1026795"/>
                    <a:pt x="1429356" y="1023938"/>
                  </a:cubicBezTo>
                  <a:cubicBezTo>
                    <a:pt x="1430309" y="1021080"/>
                    <a:pt x="1432214" y="1020128"/>
                    <a:pt x="1434119" y="1018222"/>
                  </a:cubicBezTo>
                  <a:cubicBezTo>
                    <a:pt x="1442691" y="1009650"/>
                    <a:pt x="1451264" y="1015365"/>
                    <a:pt x="1458884" y="1008697"/>
                  </a:cubicBezTo>
                  <a:cubicBezTo>
                    <a:pt x="1460789" y="1007745"/>
                    <a:pt x="1453169" y="1002030"/>
                    <a:pt x="1455074" y="1000125"/>
                  </a:cubicBezTo>
                  <a:cubicBezTo>
                    <a:pt x="1457931" y="997268"/>
                    <a:pt x="1461741" y="994410"/>
                    <a:pt x="1462694" y="989647"/>
                  </a:cubicBezTo>
                  <a:cubicBezTo>
                    <a:pt x="1462694" y="988695"/>
                    <a:pt x="1461741" y="984885"/>
                    <a:pt x="1461741" y="982980"/>
                  </a:cubicBezTo>
                  <a:cubicBezTo>
                    <a:pt x="1461741" y="979170"/>
                    <a:pt x="1462694" y="974408"/>
                    <a:pt x="1461741" y="968693"/>
                  </a:cubicBezTo>
                  <a:cubicBezTo>
                    <a:pt x="1461741" y="967740"/>
                    <a:pt x="1457931" y="965835"/>
                    <a:pt x="1456979" y="963930"/>
                  </a:cubicBezTo>
                  <a:cubicBezTo>
                    <a:pt x="1456026" y="962025"/>
                    <a:pt x="1456979" y="959168"/>
                    <a:pt x="1456979" y="957263"/>
                  </a:cubicBezTo>
                  <a:cubicBezTo>
                    <a:pt x="1456026" y="954405"/>
                    <a:pt x="1453169" y="949643"/>
                    <a:pt x="1452216" y="945833"/>
                  </a:cubicBezTo>
                  <a:cubicBezTo>
                    <a:pt x="1452216" y="943928"/>
                    <a:pt x="1453169" y="935355"/>
                    <a:pt x="1450311" y="932497"/>
                  </a:cubicBezTo>
                  <a:cubicBezTo>
                    <a:pt x="1446501" y="927735"/>
                    <a:pt x="1445549" y="923925"/>
                    <a:pt x="1442691" y="921068"/>
                  </a:cubicBezTo>
                  <a:cubicBezTo>
                    <a:pt x="1439834" y="918210"/>
                    <a:pt x="1437929" y="922972"/>
                    <a:pt x="1436024" y="921068"/>
                  </a:cubicBezTo>
                  <a:cubicBezTo>
                    <a:pt x="1435071" y="920115"/>
                    <a:pt x="1434119" y="917258"/>
                    <a:pt x="1434119" y="915353"/>
                  </a:cubicBezTo>
                  <a:cubicBezTo>
                    <a:pt x="1434119" y="914400"/>
                    <a:pt x="1433166" y="911543"/>
                    <a:pt x="1434119" y="911543"/>
                  </a:cubicBezTo>
                  <a:cubicBezTo>
                    <a:pt x="1437929" y="907733"/>
                    <a:pt x="1445549" y="902018"/>
                    <a:pt x="1444596" y="898208"/>
                  </a:cubicBezTo>
                  <a:cubicBezTo>
                    <a:pt x="1442691" y="893445"/>
                    <a:pt x="1436976" y="890588"/>
                    <a:pt x="1434119" y="885825"/>
                  </a:cubicBezTo>
                  <a:cubicBezTo>
                    <a:pt x="1431261" y="882015"/>
                    <a:pt x="1423641" y="881063"/>
                    <a:pt x="1421736" y="877253"/>
                  </a:cubicBezTo>
                  <a:cubicBezTo>
                    <a:pt x="1420784" y="876300"/>
                    <a:pt x="1419831" y="875348"/>
                    <a:pt x="1418879" y="873443"/>
                  </a:cubicBezTo>
                  <a:cubicBezTo>
                    <a:pt x="1415069" y="868680"/>
                    <a:pt x="1403639" y="870585"/>
                    <a:pt x="1402686" y="866775"/>
                  </a:cubicBezTo>
                  <a:cubicBezTo>
                    <a:pt x="1402686" y="864870"/>
                    <a:pt x="1406496" y="864870"/>
                    <a:pt x="1407449" y="862013"/>
                  </a:cubicBezTo>
                  <a:cubicBezTo>
                    <a:pt x="1408401" y="859155"/>
                    <a:pt x="1407449" y="854393"/>
                    <a:pt x="1407449" y="851535"/>
                  </a:cubicBezTo>
                  <a:cubicBezTo>
                    <a:pt x="1407449" y="847725"/>
                    <a:pt x="1406496" y="843915"/>
                    <a:pt x="1407449" y="839153"/>
                  </a:cubicBezTo>
                  <a:cubicBezTo>
                    <a:pt x="1409354" y="835343"/>
                    <a:pt x="1415069" y="832485"/>
                    <a:pt x="1414116" y="828675"/>
                  </a:cubicBezTo>
                  <a:cubicBezTo>
                    <a:pt x="1413164" y="825818"/>
                    <a:pt x="1413164" y="822008"/>
                    <a:pt x="1413164" y="819150"/>
                  </a:cubicBezTo>
                  <a:cubicBezTo>
                    <a:pt x="1413164" y="815340"/>
                    <a:pt x="1407449" y="806768"/>
                    <a:pt x="1399829" y="800100"/>
                  </a:cubicBezTo>
                  <a:cubicBezTo>
                    <a:pt x="1396019" y="797243"/>
                    <a:pt x="1390304" y="795338"/>
                    <a:pt x="1387446" y="792480"/>
                  </a:cubicBezTo>
                  <a:cubicBezTo>
                    <a:pt x="1382684" y="788670"/>
                    <a:pt x="1379826" y="783908"/>
                    <a:pt x="1375064" y="780098"/>
                  </a:cubicBezTo>
                  <a:cubicBezTo>
                    <a:pt x="1369349" y="776288"/>
                    <a:pt x="1363634" y="776288"/>
                    <a:pt x="1357919" y="772478"/>
                  </a:cubicBezTo>
                  <a:cubicBezTo>
                    <a:pt x="1353156" y="769620"/>
                    <a:pt x="1349346" y="763905"/>
                    <a:pt x="1345536" y="761048"/>
                  </a:cubicBezTo>
                  <a:cubicBezTo>
                    <a:pt x="1342679" y="759143"/>
                    <a:pt x="1342679" y="755333"/>
                    <a:pt x="1339821" y="753428"/>
                  </a:cubicBezTo>
                  <a:cubicBezTo>
                    <a:pt x="1336964" y="751523"/>
                    <a:pt x="1335059" y="752475"/>
                    <a:pt x="1332201" y="751523"/>
                  </a:cubicBezTo>
                  <a:cubicBezTo>
                    <a:pt x="1329344" y="750570"/>
                    <a:pt x="1325534" y="745808"/>
                    <a:pt x="1324581" y="742950"/>
                  </a:cubicBezTo>
                  <a:cubicBezTo>
                    <a:pt x="1323629" y="740093"/>
                    <a:pt x="1325534" y="738188"/>
                    <a:pt x="1324581" y="737235"/>
                  </a:cubicBezTo>
                  <a:cubicBezTo>
                    <a:pt x="1313151" y="725805"/>
                    <a:pt x="1311246" y="711518"/>
                    <a:pt x="1313151" y="698183"/>
                  </a:cubicBezTo>
                  <a:cubicBezTo>
                    <a:pt x="1314104" y="692468"/>
                    <a:pt x="1311246" y="685800"/>
                    <a:pt x="1312199" y="680085"/>
                  </a:cubicBezTo>
                  <a:cubicBezTo>
                    <a:pt x="1313151" y="676275"/>
                    <a:pt x="1315056" y="670560"/>
                    <a:pt x="1315056" y="666750"/>
                  </a:cubicBezTo>
                  <a:cubicBezTo>
                    <a:pt x="1315056" y="657225"/>
                    <a:pt x="1307436" y="644843"/>
                    <a:pt x="1306484" y="636270"/>
                  </a:cubicBezTo>
                  <a:cubicBezTo>
                    <a:pt x="1306484" y="634365"/>
                    <a:pt x="1306484" y="632460"/>
                    <a:pt x="1306484" y="630555"/>
                  </a:cubicBezTo>
                  <a:cubicBezTo>
                    <a:pt x="1306484" y="629603"/>
                    <a:pt x="1304579" y="626745"/>
                    <a:pt x="1302674" y="625793"/>
                  </a:cubicBezTo>
                  <a:cubicBezTo>
                    <a:pt x="1300769" y="624840"/>
                    <a:pt x="1298864" y="626745"/>
                    <a:pt x="1296959" y="625793"/>
                  </a:cubicBezTo>
                  <a:cubicBezTo>
                    <a:pt x="1295054" y="623888"/>
                    <a:pt x="1294101" y="621030"/>
                    <a:pt x="1294101" y="619125"/>
                  </a:cubicBezTo>
                  <a:cubicBezTo>
                    <a:pt x="1293149" y="611505"/>
                    <a:pt x="1291244" y="608648"/>
                    <a:pt x="1288386" y="603885"/>
                  </a:cubicBezTo>
                  <a:cubicBezTo>
                    <a:pt x="1287434" y="601980"/>
                    <a:pt x="1283624" y="601028"/>
                    <a:pt x="1281719" y="599123"/>
                  </a:cubicBezTo>
                  <a:cubicBezTo>
                    <a:pt x="1279814" y="598170"/>
                    <a:pt x="1279814" y="595313"/>
                    <a:pt x="1277909" y="594360"/>
                  </a:cubicBezTo>
                  <a:cubicBezTo>
                    <a:pt x="1276004" y="594360"/>
                    <a:pt x="1268384" y="600075"/>
                    <a:pt x="1263621" y="606743"/>
                  </a:cubicBezTo>
                  <a:cubicBezTo>
                    <a:pt x="1260764" y="611505"/>
                    <a:pt x="1258859" y="615315"/>
                    <a:pt x="1256001" y="617220"/>
                  </a:cubicBezTo>
                  <a:cubicBezTo>
                    <a:pt x="1251239" y="621030"/>
                    <a:pt x="1237904" y="621030"/>
                    <a:pt x="1232189" y="615315"/>
                  </a:cubicBezTo>
                  <a:cubicBezTo>
                    <a:pt x="1229331" y="612458"/>
                    <a:pt x="1214091" y="609600"/>
                    <a:pt x="1205519" y="607695"/>
                  </a:cubicBezTo>
                  <a:cubicBezTo>
                    <a:pt x="1197899" y="606743"/>
                    <a:pt x="1191231" y="605790"/>
                    <a:pt x="1183611" y="604838"/>
                  </a:cubicBezTo>
                  <a:cubicBezTo>
                    <a:pt x="1177896" y="603885"/>
                    <a:pt x="1175039" y="597218"/>
                    <a:pt x="1169324" y="596265"/>
                  </a:cubicBezTo>
                  <a:cubicBezTo>
                    <a:pt x="1166466" y="595313"/>
                    <a:pt x="1165514" y="594360"/>
                    <a:pt x="1162656" y="593408"/>
                  </a:cubicBezTo>
                  <a:cubicBezTo>
                    <a:pt x="1158846" y="592455"/>
                    <a:pt x="1155989" y="592455"/>
                    <a:pt x="1154084" y="592455"/>
                  </a:cubicBezTo>
                  <a:cubicBezTo>
                    <a:pt x="1149321" y="592455"/>
                    <a:pt x="1143606" y="590550"/>
                    <a:pt x="1138844" y="587693"/>
                  </a:cubicBezTo>
                  <a:cubicBezTo>
                    <a:pt x="1136939" y="586740"/>
                    <a:pt x="1135034" y="583883"/>
                    <a:pt x="1134081" y="581978"/>
                  </a:cubicBezTo>
                  <a:cubicBezTo>
                    <a:pt x="1132176" y="581025"/>
                    <a:pt x="1133129" y="578168"/>
                    <a:pt x="1131224" y="576263"/>
                  </a:cubicBezTo>
                  <a:cubicBezTo>
                    <a:pt x="1128366" y="574358"/>
                    <a:pt x="1122651" y="574358"/>
                    <a:pt x="1118841" y="572453"/>
                  </a:cubicBezTo>
                  <a:cubicBezTo>
                    <a:pt x="1115984" y="570548"/>
                    <a:pt x="1112174" y="575310"/>
                    <a:pt x="1110269" y="574358"/>
                  </a:cubicBezTo>
                  <a:cubicBezTo>
                    <a:pt x="1108364" y="572453"/>
                    <a:pt x="1106459" y="568643"/>
                    <a:pt x="1104554" y="567690"/>
                  </a:cubicBezTo>
                  <a:cubicBezTo>
                    <a:pt x="1102649" y="566738"/>
                    <a:pt x="1098839" y="567690"/>
                    <a:pt x="1095981" y="565785"/>
                  </a:cubicBezTo>
                  <a:cubicBezTo>
                    <a:pt x="1094076" y="564833"/>
                    <a:pt x="1093124" y="561975"/>
                    <a:pt x="1091219" y="561023"/>
                  </a:cubicBezTo>
                  <a:cubicBezTo>
                    <a:pt x="1088361" y="559118"/>
                    <a:pt x="1083599" y="560070"/>
                    <a:pt x="1080741" y="558165"/>
                  </a:cubicBezTo>
                  <a:cubicBezTo>
                    <a:pt x="1076931" y="556260"/>
                    <a:pt x="1074074" y="555308"/>
                    <a:pt x="1071216" y="553403"/>
                  </a:cubicBezTo>
                  <a:cubicBezTo>
                    <a:pt x="1069311" y="552450"/>
                    <a:pt x="1069311" y="551498"/>
                    <a:pt x="1067406" y="550545"/>
                  </a:cubicBezTo>
                  <a:cubicBezTo>
                    <a:pt x="1064549" y="549593"/>
                    <a:pt x="1060739" y="548640"/>
                    <a:pt x="1058834" y="547688"/>
                  </a:cubicBezTo>
                  <a:cubicBezTo>
                    <a:pt x="1055976" y="546735"/>
                    <a:pt x="1046451" y="535305"/>
                    <a:pt x="1043594" y="534353"/>
                  </a:cubicBezTo>
                  <a:cubicBezTo>
                    <a:pt x="1038831" y="533400"/>
                    <a:pt x="1035021" y="532448"/>
                    <a:pt x="1030259" y="532448"/>
                  </a:cubicBezTo>
                  <a:cubicBezTo>
                    <a:pt x="1028354" y="532448"/>
                    <a:pt x="1033116" y="538163"/>
                    <a:pt x="1031211" y="538163"/>
                  </a:cubicBezTo>
                  <a:cubicBezTo>
                    <a:pt x="1029306" y="538163"/>
                    <a:pt x="1031211" y="541973"/>
                    <a:pt x="1029306" y="541973"/>
                  </a:cubicBezTo>
                  <a:cubicBezTo>
                    <a:pt x="1026449" y="542925"/>
                    <a:pt x="1022639" y="541020"/>
                    <a:pt x="1018829" y="541973"/>
                  </a:cubicBezTo>
                  <a:cubicBezTo>
                    <a:pt x="1014066" y="542925"/>
                    <a:pt x="1008351" y="544830"/>
                    <a:pt x="1003589" y="545783"/>
                  </a:cubicBezTo>
                  <a:cubicBezTo>
                    <a:pt x="1001684" y="546735"/>
                    <a:pt x="999779" y="544830"/>
                    <a:pt x="997874" y="545783"/>
                  </a:cubicBezTo>
                  <a:cubicBezTo>
                    <a:pt x="995016" y="546735"/>
                    <a:pt x="992159" y="548640"/>
                    <a:pt x="990254" y="549593"/>
                  </a:cubicBezTo>
                  <a:cubicBezTo>
                    <a:pt x="986444" y="550545"/>
                    <a:pt x="983586" y="545783"/>
                    <a:pt x="980729" y="547688"/>
                  </a:cubicBezTo>
                  <a:cubicBezTo>
                    <a:pt x="976919" y="549593"/>
                    <a:pt x="975966" y="554355"/>
                    <a:pt x="973109" y="557213"/>
                  </a:cubicBezTo>
                  <a:cubicBezTo>
                    <a:pt x="969299" y="561023"/>
                    <a:pt x="985491" y="569595"/>
                    <a:pt x="980729" y="572453"/>
                  </a:cubicBezTo>
                  <a:cubicBezTo>
                    <a:pt x="977871" y="574358"/>
                    <a:pt x="974061" y="571500"/>
                    <a:pt x="970251" y="571500"/>
                  </a:cubicBezTo>
                  <a:cubicBezTo>
                    <a:pt x="966441" y="571500"/>
                    <a:pt x="961679" y="575310"/>
                    <a:pt x="959774" y="576263"/>
                  </a:cubicBezTo>
                  <a:cubicBezTo>
                    <a:pt x="954059" y="579120"/>
                    <a:pt x="952154" y="571500"/>
                    <a:pt x="945486" y="571500"/>
                  </a:cubicBezTo>
                  <a:cubicBezTo>
                    <a:pt x="941676" y="571500"/>
                    <a:pt x="935961" y="577215"/>
                    <a:pt x="933104" y="578168"/>
                  </a:cubicBezTo>
                  <a:cubicBezTo>
                    <a:pt x="930246" y="578168"/>
                    <a:pt x="927389" y="576263"/>
                    <a:pt x="923579" y="577215"/>
                  </a:cubicBezTo>
                  <a:cubicBezTo>
                    <a:pt x="919769" y="577215"/>
                    <a:pt x="912149" y="580073"/>
                    <a:pt x="909291" y="578168"/>
                  </a:cubicBezTo>
                  <a:cubicBezTo>
                    <a:pt x="907386" y="577215"/>
                    <a:pt x="910244" y="573405"/>
                    <a:pt x="909291" y="568643"/>
                  </a:cubicBezTo>
                  <a:cubicBezTo>
                    <a:pt x="909291" y="565785"/>
                    <a:pt x="905481" y="562928"/>
                    <a:pt x="904529" y="561975"/>
                  </a:cubicBezTo>
                  <a:cubicBezTo>
                    <a:pt x="899766" y="560070"/>
                    <a:pt x="898814" y="554355"/>
                    <a:pt x="894051" y="557213"/>
                  </a:cubicBezTo>
                  <a:cubicBezTo>
                    <a:pt x="892146" y="558165"/>
                    <a:pt x="890241" y="560070"/>
                    <a:pt x="888336" y="561023"/>
                  </a:cubicBezTo>
                  <a:cubicBezTo>
                    <a:pt x="885479" y="563880"/>
                    <a:pt x="875954" y="565785"/>
                    <a:pt x="874049" y="568643"/>
                  </a:cubicBezTo>
                  <a:cubicBezTo>
                    <a:pt x="872144" y="571500"/>
                    <a:pt x="873096" y="573405"/>
                    <a:pt x="871191" y="575310"/>
                  </a:cubicBezTo>
                  <a:cubicBezTo>
                    <a:pt x="870239" y="576263"/>
                    <a:pt x="867381" y="575310"/>
                    <a:pt x="865476" y="576263"/>
                  </a:cubicBezTo>
                  <a:cubicBezTo>
                    <a:pt x="861666" y="578168"/>
                    <a:pt x="859761" y="579120"/>
                    <a:pt x="856904" y="581978"/>
                  </a:cubicBezTo>
                  <a:cubicBezTo>
                    <a:pt x="854046" y="584835"/>
                    <a:pt x="850236" y="583883"/>
                    <a:pt x="847379" y="586740"/>
                  </a:cubicBezTo>
                  <a:cubicBezTo>
                    <a:pt x="844521" y="589598"/>
                    <a:pt x="843569" y="592455"/>
                    <a:pt x="843569" y="595313"/>
                  </a:cubicBezTo>
                  <a:cubicBezTo>
                    <a:pt x="843569" y="597218"/>
                    <a:pt x="843569" y="599123"/>
                    <a:pt x="842616" y="600075"/>
                  </a:cubicBezTo>
                  <a:cubicBezTo>
                    <a:pt x="840711" y="602933"/>
                    <a:pt x="834044" y="604838"/>
                    <a:pt x="829281" y="606743"/>
                  </a:cubicBezTo>
                  <a:cubicBezTo>
                    <a:pt x="828329" y="607695"/>
                    <a:pt x="826424" y="606743"/>
                    <a:pt x="825471" y="607695"/>
                  </a:cubicBezTo>
                  <a:cubicBezTo>
                    <a:pt x="822614" y="609600"/>
                    <a:pt x="817851" y="608648"/>
                    <a:pt x="815946" y="612458"/>
                  </a:cubicBezTo>
                  <a:cubicBezTo>
                    <a:pt x="814041" y="615315"/>
                    <a:pt x="814994" y="621030"/>
                    <a:pt x="814041" y="625793"/>
                  </a:cubicBezTo>
                  <a:cubicBezTo>
                    <a:pt x="809279" y="640080"/>
                    <a:pt x="808326" y="649605"/>
                    <a:pt x="808326" y="651510"/>
                  </a:cubicBezTo>
                  <a:lnTo>
                    <a:pt x="808326" y="651510"/>
                  </a:lnTo>
                  <a:close/>
                  <a:moveTo>
                    <a:pt x="778799" y="361950"/>
                  </a:moveTo>
                  <a:cubicBezTo>
                    <a:pt x="777846" y="362903"/>
                    <a:pt x="775941" y="362903"/>
                    <a:pt x="774989" y="363855"/>
                  </a:cubicBezTo>
                  <a:cubicBezTo>
                    <a:pt x="774989" y="364808"/>
                    <a:pt x="776894" y="366713"/>
                    <a:pt x="776894" y="366713"/>
                  </a:cubicBezTo>
                  <a:cubicBezTo>
                    <a:pt x="776894" y="367665"/>
                    <a:pt x="774036" y="367665"/>
                    <a:pt x="774989" y="368617"/>
                  </a:cubicBezTo>
                  <a:cubicBezTo>
                    <a:pt x="775941" y="369570"/>
                    <a:pt x="776894" y="369570"/>
                    <a:pt x="777846" y="370523"/>
                  </a:cubicBezTo>
                  <a:cubicBezTo>
                    <a:pt x="778799" y="371475"/>
                    <a:pt x="774989" y="371475"/>
                    <a:pt x="774036" y="372428"/>
                  </a:cubicBezTo>
                  <a:cubicBezTo>
                    <a:pt x="773084" y="374333"/>
                    <a:pt x="774989" y="376238"/>
                    <a:pt x="774989" y="378142"/>
                  </a:cubicBezTo>
                  <a:cubicBezTo>
                    <a:pt x="774989" y="379095"/>
                    <a:pt x="770226" y="381000"/>
                    <a:pt x="770226" y="381953"/>
                  </a:cubicBezTo>
                  <a:cubicBezTo>
                    <a:pt x="770226" y="382905"/>
                    <a:pt x="777846" y="382905"/>
                    <a:pt x="777846" y="385763"/>
                  </a:cubicBezTo>
                  <a:cubicBezTo>
                    <a:pt x="777846" y="386715"/>
                    <a:pt x="772131" y="386715"/>
                    <a:pt x="772131" y="387667"/>
                  </a:cubicBezTo>
                  <a:cubicBezTo>
                    <a:pt x="772131" y="388620"/>
                    <a:pt x="773084" y="389573"/>
                    <a:pt x="774036" y="390525"/>
                  </a:cubicBezTo>
                  <a:cubicBezTo>
                    <a:pt x="774036" y="391478"/>
                    <a:pt x="772131" y="392430"/>
                    <a:pt x="771179" y="394335"/>
                  </a:cubicBezTo>
                  <a:cubicBezTo>
                    <a:pt x="770226" y="396240"/>
                    <a:pt x="770226" y="398145"/>
                    <a:pt x="771179" y="399098"/>
                  </a:cubicBezTo>
                  <a:cubicBezTo>
                    <a:pt x="771179" y="400050"/>
                    <a:pt x="775941" y="397192"/>
                    <a:pt x="775941" y="399098"/>
                  </a:cubicBezTo>
                  <a:cubicBezTo>
                    <a:pt x="775941" y="400050"/>
                    <a:pt x="776894" y="401003"/>
                    <a:pt x="774989" y="401955"/>
                  </a:cubicBezTo>
                  <a:cubicBezTo>
                    <a:pt x="774036" y="402908"/>
                    <a:pt x="770226" y="401955"/>
                    <a:pt x="768321" y="403860"/>
                  </a:cubicBezTo>
                  <a:cubicBezTo>
                    <a:pt x="766416" y="405765"/>
                    <a:pt x="767369" y="408623"/>
                    <a:pt x="767369" y="408623"/>
                  </a:cubicBezTo>
                  <a:cubicBezTo>
                    <a:pt x="767369" y="409575"/>
                    <a:pt x="763559" y="407670"/>
                    <a:pt x="761654" y="407670"/>
                  </a:cubicBezTo>
                  <a:cubicBezTo>
                    <a:pt x="759749" y="407670"/>
                    <a:pt x="760701" y="409575"/>
                    <a:pt x="760701" y="410528"/>
                  </a:cubicBezTo>
                  <a:cubicBezTo>
                    <a:pt x="760701" y="411480"/>
                    <a:pt x="765464" y="410528"/>
                    <a:pt x="766416" y="411480"/>
                  </a:cubicBezTo>
                  <a:cubicBezTo>
                    <a:pt x="766416" y="412433"/>
                    <a:pt x="763559" y="412433"/>
                    <a:pt x="761654" y="413385"/>
                  </a:cubicBezTo>
                  <a:cubicBezTo>
                    <a:pt x="760701" y="414338"/>
                    <a:pt x="761654" y="415290"/>
                    <a:pt x="761654" y="416242"/>
                  </a:cubicBezTo>
                  <a:cubicBezTo>
                    <a:pt x="761654" y="417195"/>
                    <a:pt x="755939" y="418148"/>
                    <a:pt x="755939" y="419100"/>
                  </a:cubicBezTo>
                  <a:cubicBezTo>
                    <a:pt x="755939" y="420053"/>
                    <a:pt x="759749" y="419100"/>
                    <a:pt x="759749" y="420053"/>
                  </a:cubicBezTo>
                  <a:cubicBezTo>
                    <a:pt x="759749" y="421005"/>
                    <a:pt x="757844" y="421958"/>
                    <a:pt x="758796" y="422910"/>
                  </a:cubicBezTo>
                  <a:cubicBezTo>
                    <a:pt x="758796" y="423863"/>
                    <a:pt x="764511" y="421005"/>
                    <a:pt x="765464" y="422910"/>
                  </a:cubicBezTo>
                  <a:cubicBezTo>
                    <a:pt x="766416" y="423863"/>
                    <a:pt x="760701" y="426720"/>
                    <a:pt x="762606" y="427673"/>
                  </a:cubicBezTo>
                  <a:cubicBezTo>
                    <a:pt x="765464" y="428625"/>
                    <a:pt x="770226" y="425767"/>
                    <a:pt x="772131" y="427673"/>
                  </a:cubicBezTo>
                  <a:cubicBezTo>
                    <a:pt x="773084" y="429578"/>
                    <a:pt x="765464" y="434340"/>
                    <a:pt x="767369" y="436245"/>
                  </a:cubicBezTo>
                  <a:cubicBezTo>
                    <a:pt x="767369" y="436245"/>
                    <a:pt x="772131" y="436245"/>
                    <a:pt x="773084" y="436245"/>
                  </a:cubicBezTo>
                  <a:cubicBezTo>
                    <a:pt x="774036" y="436245"/>
                    <a:pt x="770226" y="439103"/>
                    <a:pt x="770226" y="439103"/>
                  </a:cubicBezTo>
                  <a:cubicBezTo>
                    <a:pt x="772131" y="440055"/>
                    <a:pt x="774989" y="440055"/>
                    <a:pt x="776894" y="441008"/>
                  </a:cubicBezTo>
                  <a:cubicBezTo>
                    <a:pt x="777846" y="441008"/>
                    <a:pt x="779751" y="441960"/>
                    <a:pt x="782609" y="441008"/>
                  </a:cubicBezTo>
                  <a:cubicBezTo>
                    <a:pt x="787371" y="439103"/>
                    <a:pt x="791181" y="434340"/>
                    <a:pt x="793086" y="435292"/>
                  </a:cubicBezTo>
                  <a:cubicBezTo>
                    <a:pt x="795944" y="436245"/>
                    <a:pt x="791181" y="441008"/>
                    <a:pt x="791181" y="444817"/>
                  </a:cubicBezTo>
                  <a:cubicBezTo>
                    <a:pt x="790229" y="448628"/>
                    <a:pt x="793086" y="451485"/>
                    <a:pt x="794991" y="452438"/>
                  </a:cubicBezTo>
                  <a:cubicBezTo>
                    <a:pt x="798801" y="454342"/>
                    <a:pt x="802611" y="456248"/>
                    <a:pt x="805469" y="458153"/>
                  </a:cubicBezTo>
                  <a:cubicBezTo>
                    <a:pt x="807374" y="460058"/>
                    <a:pt x="808326" y="461963"/>
                    <a:pt x="809279" y="462915"/>
                  </a:cubicBezTo>
                  <a:cubicBezTo>
                    <a:pt x="810231" y="464820"/>
                    <a:pt x="802611" y="466725"/>
                    <a:pt x="797849" y="469583"/>
                  </a:cubicBezTo>
                  <a:cubicBezTo>
                    <a:pt x="795944" y="470535"/>
                    <a:pt x="794991" y="473392"/>
                    <a:pt x="795944" y="474345"/>
                  </a:cubicBezTo>
                  <a:cubicBezTo>
                    <a:pt x="796896" y="476250"/>
                    <a:pt x="798801" y="477203"/>
                    <a:pt x="798801" y="479108"/>
                  </a:cubicBezTo>
                  <a:cubicBezTo>
                    <a:pt x="798801" y="480060"/>
                    <a:pt x="794991" y="478155"/>
                    <a:pt x="794039" y="479108"/>
                  </a:cubicBezTo>
                  <a:cubicBezTo>
                    <a:pt x="793086" y="481013"/>
                    <a:pt x="794991" y="481965"/>
                    <a:pt x="794991" y="483870"/>
                  </a:cubicBezTo>
                  <a:cubicBezTo>
                    <a:pt x="794039" y="484823"/>
                    <a:pt x="792134" y="485775"/>
                    <a:pt x="792134" y="486728"/>
                  </a:cubicBezTo>
                  <a:cubicBezTo>
                    <a:pt x="792134" y="488633"/>
                    <a:pt x="794039" y="488633"/>
                    <a:pt x="794039" y="490538"/>
                  </a:cubicBezTo>
                  <a:cubicBezTo>
                    <a:pt x="793086" y="492442"/>
                    <a:pt x="789276" y="493395"/>
                    <a:pt x="788324" y="494348"/>
                  </a:cubicBezTo>
                  <a:cubicBezTo>
                    <a:pt x="787371" y="495300"/>
                    <a:pt x="789276" y="497205"/>
                    <a:pt x="789276" y="498158"/>
                  </a:cubicBezTo>
                  <a:cubicBezTo>
                    <a:pt x="788324" y="500063"/>
                    <a:pt x="787371" y="509588"/>
                    <a:pt x="784514" y="512445"/>
                  </a:cubicBezTo>
                  <a:cubicBezTo>
                    <a:pt x="781656" y="514350"/>
                    <a:pt x="781656" y="511492"/>
                    <a:pt x="778799" y="513398"/>
                  </a:cubicBezTo>
                  <a:cubicBezTo>
                    <a:pt x="777846" y="513398"/>
                    <a:pt x="775941" y="516255"/>
                    <a:pt x="775941" y="516255"/>
                  </a:cubicBezTo>
                  <a:cubicBezTo>
                    <a:pt x="776894" y="517208"/>
                    <a:pt x="779751" y="517208"/>
                    <a:pt x="780704" y="518160"/>
                  </a:cubicBezTo>
                  <a:cubicBezTo>
                    <a:pt x="780704" y="519113"/>
                    <a:pt x="779751" y="520065"/>
                    <a:pt x="778799" y="521017"/>
                  </a:cubicBezTo>
                  <a:cubicBezTo>
                    <a:pt x="776894" y="523875"/>
                    <a:pt x="769274" y="524828"/>
                    <a:pt x="767369" y="525780"/>
                  </a:cubicBezTo>
                  <a:cubicBezTo>
                    <a:pt x="766416" y="526733"/>
                    <a:pt x="762606" y="529590"/>
                    <a:pt x="769274" y="530543"/>
                  </a:cubicBezTo>
                  <a:cubicBezTo>
                    <a:pt x="773084" y="531495"/>
                    <a:pt x="775941" y="528638"/>
                    <a:pt x="779751" y="528638"/>
                  </a:cubicBezTo>
                  <a:cubicBezTo>
                    <a:pt x="784514" y="529590"/>
                    <a:pt x="787371" y="531495"/>
                    <a:pt x="790229" y="534353"/>
                  </a:cubicBezTo>
                  <a:cubicBezTo>
                    <a:pt x="793086" y="537210"/>
                    <a:pt x="796896" y="539115"/>
                    <a:pt x="797849" y="542925"/>
                  </a:cubicBezTo>
                  <a:cubicBezTo>
                    <a:pt x="798801" y="546735"/>
                    <a:pt x="805469" y="549593"/>
                    <a:pt x="802611" y="553403"/>
                  </a:cubicBezTo>
                  <a:cubicBezTo>
                    <a:pt x="800706" y="556260"/>
                    <a:pt x="789276" y="559118"/>
                    <a:pt x="787371" y="561023"/>
                  </a:cubicBezTo>
                  <a:cubicBezTo>
                    <a:pt x="785466" y="562928"/>
                    <a:pt x="782609" y="560070"/>
                    <a:pt x="780704" y="561975"/>
                  </a:cubicBezTo>
                  <a:cubicBezTo>
                    <a:pt x="778799" y="562928"/>
                    <a:pt x="778799" y="565785"/>
                    <a:pt x="776894" y="566738"/>
                  </a:cubicBezTo>
                  <a:cubicBezTo>
                    <a:pt x="774989" y="567690"/>
                    <a:pt x="772131" y="566738"/>
                    <a:pt x="771179" y="567690"/>
                  </a:cubicBezTo>
                  <a:cubicBezTo>
                    <a:pt x="770226" y="568643"/>
                    <a:pt x="771179" y="571500"/>
                    <a:pt x="770226" y="572453"/>
                  </a:cubicBezTo>
                  <a:cubicBezTo>
                    <a:pt x="769274" y="574358"/>
                    <a:pt x="766416" y="574358"/>
                    <a:pt x="766416" y="576263"/>
                  </a:cubicBezTo>
                  <a:cubicBezTo>
                    <a:pt x="766416" y="577215"/>
                    <a:pt x="772131" y="577215"/>
                    <a:pt x="772131" y="578168"/>
                  </a:cubicBezTo>
                  <a:cubicBezTo>
                    <a:pt x="772131" y="580073"/>
                    <a:pt x="774989" y="581978"/>
                    <a:pt x="774036" y="583883"/>
                  </a:cubicBezTo>
                  <a:cubicBezTo>
                    <a:pt x="774036" y="584835"/>
                    <a:pt x="779751" y="590550"/>
                    <a:pt x="779751" y="591503"/>
                  </a:cubicBezTo>
                  <a:cubicBezTo>
                    <a:pt x="779751" y="593408"/>
                    <a:pt x="778799" y="593408"/>
                    <a:pt x="779751" y="594360"/>
                  </a:cubicBezTo>
                  <a:cubicBezTo>
                    <a:pt x="779751" y="596265"/>
                    <a:pt x="781656" y="597218"/>
                    <a:pt x="784514" y="600075"/>
                  </a:cubicBezTo>
                  <a:cubicBezTo>
                    <a:pt x="786419" y="601980"/>
                    <a:pt x="789276" y="605790"/>
                    <a:pt x="790229" y="606743"/>
                  </a:cubicBezTo>
                  <a:cubicBezTo>
                    <a:pt x="792134" y="608648"/>
                    <a:pt x="792134" y="611505"/>
                    <a:pt x="794991" y="613410"/>
                  </a:cubicBezTo>
                  <a:cubicBezTo>
                    <a:pt x="795944" y="614363"/>
                    <a:pt x="798801" y="613410"/>
                    <a:pt x="799754" y="611505"/>
                  </a:cubicBezTo>
                  <a:cubicBezTo>
                    <a:pt x="800706" y="609600"/>
                    <a:pt x="800706" y="607695"/>
                    <a:pt x="801659" y="606743"/>
                  </a:cubicBezTo>
                  <a:cubicBezTo>
                    <a:pt x="804516" y="604838"/>
                    <a:pt x="808326" y="612458"/>
                    <a:pt x="812136" y="610553"/>
                  </a:cubicBezTo>
                  <a:cubicBezTo>
                    <a:pt x="813089" y="609600"/>
                    <a:pt x="816899" y="608648"/>
                    <a:pt x="815946" y="606743"/>
                  </a:cubicBezTo>
                  <a:cubicBezTo>
                    <a:pt x="815946" y="605790"/>
                    <a:pt x="813089" y="604838"/>
                    <a:pt x="812136" y="603885"/>
                  </a:cubicBezTo>
                  <a:cubicBezTo>
                    <a:pt x="811184" y="602933"/>
                    <a:pt x="812136" y="601980"/>
                    <a:pt x="813089" y="601028"/>
                  </a:cubicBezTo>
                  <a:cubicBezTo>
                    <a:pt x="814041" y="600075"/>
                    <a:pt x="814994" y="600075"/>
                    <a:pt x="816899" y="601028"/>
                  </a:cubicBezTo>
                  <a:cubicBezTo>
                    <a:pt x="817851" y="601980"/>
                    <a:pt x="818804" y="603885"/>
                    <a:pt x="820709" y="604838"/>
                  </a:cubicBezTo>
                  <a:cubicBezTo>
                    <a:pt x="822614" y="604838"/>
                    <a:pt x="824519" y="601980"/>
                    <a:pt x="825471" y="601980"/>
                  </a:cubicBezTo>
                  <a:cubicBezTo>
                    <a:pt x="827376" y="600075"/>
                    <a:pt x="832139" y="601028"/>
                    <a:pt x="833091" y="598170"/>
                  </a:cubicBezTo>
                  <a:cubicBezTo>
                    <a:pt x="834044" y="597218"/>
                    <a:pt x="832139" y="593408"/>
                    <a:pt x="833091" y="591503"/>
                  </a:cubicBezTo>
                  <a:cubicBezTo>
                    <a:pt x="834996" y="589598"/>
                    <a:pt x="835949" y="588645"/>
                    <a:pt x="836901" y="588645"/>
                  </a:cubicBezTo>
                  <a:cubicBezTo>
                    <a:pt x="837854" y="587693"/>
                    <a:pt x="834996" y="585788"/>
                    <a:pt x="835949" y="584835"/>
                  </a:cubicBezTo>
                  <a:cubicBezTo>
                    <a:pt x="836901" y="583883"/>
                    <a:pt x="838806" y="583883"/>
                    <a:pt x="839759" y="583883"/>
                  </a:cubicBezTo>
                  <a:cubicBezTo>
                    <a:pt x="841664" y="583883"/>
                    <a:pt x="841664" y="582930"/>
                    <a:pt x="841664" y="581978"/>
                  </a:cubicBezTo>
                  <a:cubicBezTo>
                    <a:pt x="843569" y="578168"/>
                    <a:pt x="829281" y="577215"/>
                    <a:pt x="828329" y="572453"/>
                  </a:cubicBezTo>
                  <a:cubicBezTo>
                    <a:pt x="827376" y="570548"/>
                    <a:pt x="828329" y="564833"/>
                    <a:pt x="829281" y="562928"/>
                  </a:cubicBezTo>
                  <a:cubicBezTo>
                    <a:pt x="831186" y="559118"/>
                    <a:pt x="836901" y="559118"/>
                    <a:pt x="837854" y="555308"/>
                  </a:cubicBezTo>
                  <a:cubicBezTo>
                    <a:pt x="838806" y="551498"/>
                    <a:pt x="832139" y="544830"/>
                    <a:pt x="832139" y="541020"/>
                  </a:cubicBezTo>
                  <a:cubicBezTo>
                    <a:pt x="832139" y="538163"/>
                    <a:pt x="838806" y="538163"/>
                    <a:pt x="840711" y="536258"/>
                  </a:cubicBezTo>
                  <a:cubicBezTo>
                    <a:pt x="845474" y="533400"/>
                    <a:pt x="852141" y="523875"/>
                    <a:pt x="858809" y="520065"/>
                  </a:cubicBezTo>
                  <a:cubicBezTo>
                    <a:pt x="860714" y="519113"/>
                    <a:pt x="862619" y="518160"/>
                    <a:pt x="864524" y="518160"/>
                  </a:cubicBezTo>
                  <a:cubicBezTo>
                    <a:pt x="866429" y="518160"/>
                    <a:pt x="865476" y="520065"/>
                    <a:pt x="868334" y="521970"/>
                  </a:cubicBezTo>
                  <a:cubicBezTo>
                    <a:pt x="869286" y="522923"/>
                    <a:pt x="870239" y="521017"/>
                    <a:pt x="872144" y="521970"/>
                  </a:cubicBezTo>
                  <a:cubicBezTo>
                    <a:pt x="874049" y="522923"/>
                    <a:pt x="875954" y="524828"/>
                    <a:pt x="878811" y="525780"/>
                  </a:cubicBezTo>
                  <a:cubicBezTo>
                    <a:pt x="880716" y="525780"/>
                    <a:pt x="881669" y="524828"/>
                    <a:pt x="883574" y="524828"/>
                  </a:cubicBezTo>
                  <a:cubicBezTo>
                    <a:pt x="885479" y="524828"/>
                    <a:pt x="889289" y="526733"/>
                    <a:pt x="891194" y="526733"/>
                  </a:cubicBezTo>
                  <a:cubicBezTo>
                    <a:pt x="893099" y="526733"/>
                    <a:pt x="895004" y="524828"/>
                    <a:pt x="896909" y="524828"/>
                  </a:cubicBezTo>
                  <a:cubicBezTo>
                    <a:pt x="900719" y="524828"/>
                    <a:pt x="904529" y="527685"/>
                    <a:pt x="908339" y="527685"/>
                  </a:cubicBezTo>
                  <a:cubicBezTo>
                    <a:pt x="910244" y="527685"/>
                    <a:pt x="911196" y="525780"/>
                    <a:pt x="913101" y="526733"/>
                  </a:cubicBezTo>
                  <a:cubicBezTo>
                    <a:pt x="915959" y="527685"/>
                    <a:pt x="918816" y="529590"/>
                    <a:pt x="919769" y="531495"/>
                  </a:cubicBezTo>
                  <a:cubicBezTo>
                    <a:pt x="921674" y="534353"/>
                    <a:pt x="921674" y="537210"/>
                    <a:pt x="922626" y="537210"/>
                  </a:cubicBezTo>
                  <a:cubicBezTo>
                    <a:pt x="925484" y="537210"/>
                    <a:pt x="924531" y="535305"/>
                    <a:pt x="924531" y="532448"/>
                  </a:cubicBezTo>
                  <a:cubicBezTo>
                    <a:pt x="924531" y="531495"/>
                    <a:pt x="924531" y="529590"/>
                    <a:pt x="923579" y="527685"/>
                  </a:cubicBezTo>
                  <a:cubicBezTo>
                    <a:pt x="921674" y="525780"/>
                    <a:pt x="917864" y="523875"/>
                    <a:pt x="916911" y="522923"/>
                  </a:cubicBezTo>
                  <a:cubicBezTo>
                    <a:pt x="915959" y="521970"/>
                    <a:pt x="917864" y="521017"/>
                    <a:pt x="918816" y="520065"/>
                  </a:cubicBezTo>
                  <a:cubicBezTo>
                    <a:pt x="920721" y="519113"/>
                    <a:pt x="921674" y="522923"/>
                    <a:pt x="922626" y="522923"/>
                  </a:cubicBezTo>
                  <a:cubicBezTo>
                    <a:pt x="923579" y="522923"/>
                    <a:pt x="922626" y="521017"/>
                    <a:pt x="922626" y="521017"/>
                  </a:cubicBezTo>
                  <a:cubicBezTo>
                    <a:pt x="922626" y="520065"/>
                    <a:pt x="922626" y="516255"/>
                    <a:pt x="916911" y="516255"/>
                  </a:cubicBezTo>
                  <a:cubicBezTo>
                    <a:pt x="914054" y="516255"/>
                    <a:pt x="908339" y="519113"/>
                    <a:pt x="906434" y="518160"/>
                  </a:cubicBezTo>
                  <a:cubicBezTo>
                    <a:pt x="904529" y="518160"/>
                    <a:pt x="906434" y="515303"/>
                    <a:pt x="905481" y="515303"/>
                  </a:cubicBezTo>
                  <a:cubicBezTo>
                    <a:pt x="903576" y="515303"/>
                    <a:pt x="901671" y="516255"/>
                    <a:pt x="898814" y="516255"/>
                  </a:cubicBezTo>
                  <a:cubicBezTo>
                    <a:pt x="895004" y="516255"/>
                    <a:pt x="891194" y="516255"/>
                    <a:pt x="888336" y="515303"/>
                  </a:cubicBezTo>
                  <a:cubicBezTo>
                    <a:pt x="887384" y="514350"/>
                    <a:pt x="885479" y="512445"/>
                    <a:pt x="883574" y="512445"/>
                  </a:cubicBezTo>
                  <a:cubicBezTo>
                    <a:pt x="880716" y="511492"/>
                    <a:pt x="875954" y="511492"/>
                    <a:pt x="874049" y="510540"/>
                  </a:cubicBezTo>
                  <a:cubicBezTo>
                    <a:pt x="870239" y="508635"/>
                    <a:pt x="868334" y="503873"/>
                    <a:pt x="870239" y="502920"/>
                  </a:cubicBezTo>
                  <a:cubicBezTo>
                    <a:pt x="872144" y="502920"/>
                    <a:pt x="875001" y="505778"/>
                    <a:pt x="876906" y="504825"/>
                  </a:cubicBezTo>
                  <a:cubicBezTo>
                    <a:pt x="879764" y="503873"/>
                    <a:pt x="878811" y="500063"/>
                    <a:pt x="881669" y="501015"/>
                  </a:cubicBezTo>
                  <a:cubicBezTo>
                    <a:pt x="883574" y="501015"/>
                    <a:pt x="885479" y="503873"/>
                    <a:pt x="890241" y="505778"/>
                  </a:cubicBezTo>
                  <a:cubicBezTo>
                    <a:pt x="892146" y="506730"/>
                    <a:pt x="895004" y="507683"/>
                    <a:pt x="896909" y="506730"/>
                  </a:cubicBezTo>
                  <a:cubicBezTo>
                    <a:pt x="898814" y="506730"/>
                    <a:pt x="899766" y="504825"/>
                    <a:pt x="900719" y="505778"/>
                  </a:cubicBezTo>
                  <a:cubicBezTo>
                    <a:pt x="903576" y="506730"/>
                    <a:pt x="903576" y="508635"/>
                    <a:pt x="906434" y="509588"/>
                  </a:cubicBezTo>
                  <a:cubicBezTo>
                    <a:pt x="908339" y="510540"/>
                    <a:pt x="912149" y="506730"/>
                    <a:pt x="915006" y="507683"/>
                  </a:cubicBezTo>
                  <a:cubicBezTo>
                    <a:pt x="916911" y="508635"/>
                    <a:pt x="919769" y="508635"/>
                    <a:pt x="922626" y="510540"/>
                  </a:cubicBezTo>
                  <a:cubicBezTo>
                    <a:pt x="925484" y="512445"/>
                    <a:pt x="928341" y="515303"/>
                    <a:pt x="930246" y="517208"/>
                  </a:cubicBezTo>
                  <a:cubicBezTo>
                    <a:pt x="932151" y="518160"/>
                    <a:pt x="933104" y="517208"/>
                    <a:pt x="934056" y="518160"/>
                  </a:cubicBezTo>
                  <a:cubicBezTo>
                    <a:pt x="935961" y="519113"/>
                    <a:pt x="937866" y="520065"/>
                    <a:pt x="938819" y="521017"/>
                  </a:cubicBezTo>
                  <a:cubicBezTo>
                    <a:pt x="942629" y="521970"/>
                    <a:pt x="941676" y="519113"/>
                    <a:pt x="943581" y="520065"/>
                  </a:cubicBezTo>
                  <a:cubicBezTo>
                    <a:pt x="944534" y="521017"/>
                    <a:pt x="948344" y="524828"/>
                    <a:pt x="952154" y="528638"/>
                  </a:cubicBezTo>
                  <a:cubicBezTo>
                    <a:pt x="954059" y="531495"/>
                    <a:pt x="955964" y="533400"/>
                    <a:pt x="956916" y="533400"/>
                  </a:cubicBezTo>
                  <a:cubicBezTo>
                    <a:pt x="958821" y="534353"/>
                    <a:pt x="958821" y="532448"/>
                    <a:pt x="960726" y="532448"/>
                  </a:cubicBezTo>
                  <a:cubicBezTo>
                    <a:pt x="962631" y="531495"/>
                    <a:pt x="964536" y="532448"/>
                    <a:pt x="965489" y="532448"/>
                  </a:cubicBezTo>
                  <a:cubicBezTo>
                    <a:pt x="968346" y="531495"/>
                    <a:pt x="963584" y="528638"/>
                    <a:pt x="962631" y="526733"/>
                  </a:cubicBezTo>
                  <a:cubicBezTo>
                    <a:pt x="962631" y="525780"/>
                    <a:pt x="968346" y="524828"/>
                    <a:pt x="968346" y="522923"/>
                  </a:cubicBezTo>
                  <a:cubicBezTo>
                    <a:pt x="967394" y="521017"/>
                    <a:pt x="965489" y="518160"/>
                    <a:pt x="961679" y="517208"/>
                  </a:cubicBezTo>
                  <a:cubicBezTo>
                    <a:pt x="959774" y="516255"/>
                    <a:pt x="958821" y="518160"/>
                    <a:pt x="955964" y="518160"/>
                  </a:cubicBezTo>
                  <a:cubicBezTo>
                    <a:pt x="953106" y="518160"/>
                    <a:pt x="950249" y="515303"/>
                    <a:pt x="949296" y="513398"/>
                  </a:cubicBezTo>
                  <a:cubicBezTo>
                    <a:pt x="948344" y="512445"/>
                    <a:pt x="947391" y="511492"/>
                    <a:pt x="946439" y="510540"/>
                  </a:cubicBezTo>
                  <a:cubicBezTo>
                    <a:pt x="946439" y="509588"/>
                    <a:pt x="948344" y="510540"/>
                    <a:pt x="950249" y="511492"/>
                  </a:cubicBezTo>
                  <a:cubicBezTo>
                    <a:pt x="951201" y="511492"/>
                    <a:pt x="953106" y="510540"/>
                    <a:pt x="953106" y="510540"/>
                  </a:cubicBezTo>
                  <a:cubicBezTo>
                    <a:pt x="954059" y="509588"/>
                    <a:pt x="954059" y="507683"/>
                    <a:pt x="952154" y="506730"/>
                  </a:cubicBezTo>
                  <a:cubicBezTo>
                    <a:pt x="952154" y="506730"/>
                    <a:pt x="949296" y="505778"/>
                    <a:pt x="949296" y="503873"/>
                  </a:cubicBezTo>
                  <a:cubicBezTo>
                    <a:pt x="949296" y="502920"/>
                    <a:pt x="952154" y="501967"/>
                    <a:pt x="954059" y="501015"/>
                  </a:cubicBezTo>
                  <a:cubicBezTo>
                    <a:pt x="955964" y="499110"/>
                    <a:pt x="956916" y="498158"/>
                    <a:pt x="958821" y="499110"/>
                  </a:cubicBezTo>
                  <a:cubicBezTo>
                    <a:pt x="960726" y="500063"/>
                    <a:pt x="962631" y="502920"/>
                    <a:pt x="963584" y="501967"/>
                  </a:cubicBezTo>
                  <a:cubicBezTo>
                    <a:pt x="965489" y="501015"/>
                    <a:pt x="965489" y="498158"/>
                    <a:pt x="965489" y="496253"/>
                  </a:cubicBezTo>
                  <a:cubicBezTo>
                    <a:pt x="965489" y="494348"/>
                    <a:pt x="967394" y="494348"/>
                    <a:pt x="967394" y="493395"/>
                  </a:cubicBezTo>
                  <a:cubicBezTo>
                    <a:pt x="967394" y="492442"/>
                    <a:pt x="967394" y="490538"/>
                    <a:pt x="965489" y="489585"/>
                  </a:cubicBezTo>
                  <a:cubicBezTo>
                    <a:pt x="963584" y="488633"/>
                    <a:pt x="962631" y="488633"/>
                    <a:pt x="959774" y="488633"/>
                  </a:cubicBezTo>
                  <a:cubicBezTo>
                    <a:pt x="958821" y="488633"/>
                    <a:pt x="956916" y="485775"/>
                    <a:pt x="955964" y="485775"/>
                  </a:cubicBezTo>
                  <a:cubicBezTo>
                    <a:pt x="955011" y="484823"/>
                    <a:pt x="953106" y="485775"/>
                    <a:pt x="953106" y="484823"/>
                  </a:cubicBezTo>
                  <a:cubicBezTo>
                    <a:pt x="953106" y="482917"/>
                    <a:pt x="953106" y="481013"/>
                    <a:pt x="953106" y="479108"/>
                  </a:cubicBezTo>
                  <a:cubicBezTo>
                    <a:pt x="953106" y="477203"/>
                    <a:pt x="951201" y="474345"/>
                    <a:pt x="951201" y="473392"/>
                  </a:cubicBezTo>
                  <a:cubicBezTo>
                    <a:pt x="951201" y="470535"/>
                    <a:pt x="952154" y="471488"/>
                    <a:pt x="952154" y="468630"/>
                  </a:cubicBezTo>
                  <a:cubicBezTo>
                    <a:pt x="951201" y="465773"/>
                    <a:pt x="949296" y="463867"/>
                    <a:pt x="949296" y="461963"/>
                  </a:cubicBezTo>
                  <a:cubicBezTo>
                    <a:pt x="949296" y="460058"/>
                    <a:pt x="948344" y="457200"/>
                    <a:pt x="948344" y="455295"/>
                  </a:cubicBezTo>
                  <a:cubicBezTo>
                    <a:pt x="948344" y="454342"/>
                    <a:pt x="952154" y="456248"/>
                    <a:pt x="955011" y="455295"/>
                  </a:cubicBezTo>
                  <a:cubicBezTo>
                    <a:pt x="957869" y="454342"/>
                    <a:pt x="958821" y="451485"/>
                    <a:pt x="961679" y="452438"/>
                  </a:cubicBezTo>
                  <a:cubicBezTo>
                    <a:pt x="962631" y="452438"/>
                    <a:pt x="959774" y="457200"/>
                    <a:pt x="961679" y="458153"/>
                  </a:cubicBezTo>
                  <a:cubicBezTo>
                    <a:pt x="963584" y="459105"/>
                    <a:pt x="966441" y="457200"/>
                    <a:pt x="967394" y="458153"/>
                  </a:cubicBezTo>
                  <a:cubicBezTo>
                    <a:pt x="970251" y="459105"/>
                    <a:pt x="971204" y="462915"/>
                    <a:pt x="975014" y="461010"/>
                  </a:cubicBezTo>
                  <a:cubicBezTo>
                    <a:pt x="975966" y="461010"/>
                    <a:pt x="975014" y="459105"/>
                    <a:pt x="975966" y="457200"/>
                  </a:cubicBezTo>
                  <a:cubicBezTo>
                    <a:pt x="976919" y="456248"/>
                    <a:pt x="977871" y="455295"/>
                    <a:pt x="978824" y="454342"/>
                  </a:cubicBezTo>
                  <a:cubicBezTo>
                    <a:pt x="980729" y="452438"/>
                    <a:pt x="980729" y="449580"/>
                    <a:pt x="979776" y="448628"/>
                  </a:cubicBezTo>
                  <a:cubicBezTo>
                    <a:pt x="978824" y="447675"/>
                    <a:pt x="976919" y="449580"/>
                    <a:pt x="974061" y="449580"/>
                  </a:cubicBezTo>
                  <a:cubicBezTo>
                    <a:pt x="970251" y="450533"/>
                    <a:pt x="966441" y="449580"/>
                    <a:pt x="965489" y="447675"/>
                  </a:cubicBezTo>
                  <a:cubicBezTo>
                    <a:pt x="965489" y="445770"/>
                    <a:pt x="970251" y="444817"/>
                    <a:pt x="973109" y="442913"/>
                  </a:cubicBezTo>
                  <a:cubicBezTo>
                    <a:pt x="975966" y="441008"/>
                    <a:pt x="976919" y="438150"/>
                    <a:pt x="976919" y="438150"/>
                  </a:cubicBezTo>
                  <a:cubicBezTo>
                    <a:pt x="976919" y="438150"/>
                    <a:pt x="981681" y="437198"/>
                    <a:pt x="982634" y="439103"/>
                  </a:cubicBezTo>
                  <a:cubicBezTo>
                    <a:pt x="983586" y="440055"/>
                    <a:pt x="979776" y="441960"/>
                    <a:pt x="980729" y="443865"/>
                  </a:cubicBezTo>
                  <a:cubicBezTo>
                    <a:pt x="981681" y="446723"/>
                    <a:pt x="986444" y="449580"/>
                    <a:pt x="991206" y="449580"/>
                  </a:cubicBezTo>
                  <a:cubicBezTo>
                    <a:pt x="993111" y="449580"/>
                    <a:pt x="995016" y="446723"/>
                    <a:pt x="997874" y="446723"/>
                  </a:cubicBezTo>
                  <a:cubicBezTo>
                    <a:pt x="1000731" y="446723"/>
                    <a:pt x="1003589" y="448628"/>
                    <a:pt x="1006446" y="449580"/>
                  </a:cubicBezTo>
                  <a:cubicBezTo>
                    <a:pt x="1008351" y="450533"/>
                    <a:pt x="1011209" y="450533"/>
                    <a:pt x="1013114" y="449580"/>
                  </a:cubicBezTo>
                  <a:cubicBezTo>
                    <a:pt x="1015971" y="449580"/>
                    <a:pt x="1015971" y="446723"/>
                    <a:pt x="1018829" y="447675"/>
                  </a:cubicBezTo>
                  <a:cubicBezTo>
                    <a:pt x="1029306" y="448628"/>
                    <a:pt x="1030259" y="456248"/>
                    <a:pt x="1027401" y="460058"/>
                  </a:cubicBezTo>
                  <a:cubicBezTo>
                    <a:pt x="1026449" y="461010"/>
                    <a:pt x="1024544" y="461963"/>
                    <a:pt x="1022639" y="462915"/>
                  </a:cubicBezTo>
                  <a:cubicBezTo>
                    <a:pt x="1020734" y="462915"/>
                    <a:pt x="1019781" y="462915"/>
                    <a:pt x="1017876" y="463867"/>
                  </a:cubicBezTo>
                  <a:cubicBezTo>
                    <a:pt x="1015971" y="464820"/>
                    <a:pt x="1015971" y="468630"/>
                    <a:pt x="1013114" y="468630"/>
                  </a:cubicBezTo>
                  <a:cubicBezTo>
                    <a:pt x="1011209" y="468630"/>
                    <a:pt x="1008351" y="466725"/>
                    <a:pt x="1006446" y="466725"/>
                  </a:cubicBezTo>
                  <a:cubicBezTo>
                    <a:pt x="1003589" y="466725"/>
                    <a:pt x="1000731" y="469583"/>
                    <a:pt x="997874" y="469583"/>
                  </a:cubicBezTo>
                  <a:cubicBezTo>
                    <a:pt x="995016" y="470535"/>
                    <a:pt x="993111" y="468630"/>
                    <a:pt x="990254" y="469583"/>
                  </a:cubicBezTo>
                  <a:cubicBezTo>
                    <a:pt x="989301" y="469583"/>
                    <a:pt x="989301" y="471488"/>
                    <a:pt x="988349" y="472440"/>
                  </a:cubicBezTo>
                  <a:cubicBezTo>
                    <a:pt x="987396" y="473392"/>
                    <a:pt x="984539" y="472440"/>
                    <a:pt x="984539" y="472440"/>
                  </a:cubicBezTo>
                  <a:cubicBezTo>
                    <a:pt x="982634" y="474345"/>
                    <a:pt x="983586" y="476250"/>
                    <a:pt x="980729" y="479108"/>
                  </a:cubicBezTo>
                  <a:cubicBezTo>
                    <a:pt x="977871" y="481965"/>
                    <a:pt x="973109" y="483870"/>
                    <a:pt x="972156" y="486728"/>
                  </a:cubicBezTo>
                  <a:cubicBezTo>
                    <a:pt x="971204" y="490538"/>
                    <a:pt x="974061" y="495300"/>
                    <a:pt x="974061" y="495300"/>
                  </a:cubicBezTo>
                  <a:cubicBezTo>
                    <a:pt x="975966" y="495300"/>
                    <a:pt x="971204" y="498158"/>
                    <a:pt x="969299" y="501015"/>
                  </a:cubicBezTo>
                  <a:cubicBezTo>
                    <a:pt x="966441" y="504825"/>
                    <a:pt x="964536" y="509588"/>
                    <a:pt x="968346" y="508635"/>
                  </a:cubicBezTo>
                  <a:cubicBezTo>
                    <a:pt x="970251" y="508635"/>
                    <a:pt x="972156" y="508635"/>
                    <a:pt x="972156" y="509588"/>
                  </a:cubicBezTo>
                  <a:cubicBezTo>
                    <a:pt x="973109" y="511492"/>
                    <a:pt x="971204" y="515303"/>
                    <a:pt x="972156" y="516255"/>
                  </a:cubicBezTo>
                  <a:cubicBezTo>
                    <a:pt x="973109" y="517208"/>
                    <a:pt x="974061" y="516255"/>
                    <a:pt x="975966" y="516255"/>
                  </a:cubicBezTo>
                  <a:cubicBezTo>
                    <a:pt x="978824" y="516255"/>
                    <a:pt x="981681" y="517208"/>
                    <a:pt x="982634" y="518160"/>
                  </a:cubicBezTo>
                  <a:cubicBezTo>
                    <a:pt x="984539" y="519113"/>
                    <a:pt x="984539" y="520065"/>
                    <a:pt x="985491" y="521017"/>
                  </a:cubicBezTo>
                  <a:cubicBezTo>
                    <a:pt x="986444" y="521970"/>
                    <a:pt x="987396" y="519113"/>
                    <a:pt x="988349" y="519113"/>
                  </a:cubicBezTo>
                  <a:cubicBezTo>
                    <a:pt x="990254" y="519113"/>
                    <a:pt x="991206" y="520065"/>
                    <a:pt x="993111" y="520065"/>
                  </a:cubicBezTo>
                  <a:cubicBezTo>
                    <a:pt x="995016" y="520065"/>
                    <a:pt x="993111" y="517208"/>
                    <a:pt x="995016" y="517208"/>
                  </a:cubicBezTo>
                  <a:cubicBezTo>
                    <a:pt x="996921" y="517208"/>
                    <a:pt x="999779" y="521017"/>
                    <a:pt x="1001684" y="520065"/>
                  </a:cubicBezTo>
                  <a:cubicBezTo>
                    <a:pt x="1002636" y="520065"/>
                    <a:pt x="1004541" y="518160"/>
                    <a:pt x="1003589" y="517208"/>
                  </a:cubicBezTo>
                  <a:cubicBezTo>
                    <a:pt x="1002636" y="516255"/>
                    <a:pt x="1000731" y="513398"/>
                    <a:pt x="1002636" y="512445"/>
                  </a:cubicBezTo>
                  <a:cubicBezTo>
                    <a:pt x="1004541" y="511492"/>
                    <a:pt x="1013114" y="512445"/>
                    <a:pt x="1015019" y="511492"/>
                  </a:cubicBezTo>
                  <a:cubicBezTo>
                    <a:pt x="1016924" y="510540"/>
                    <a:pt x="1018829" y="509588"/>
                    <a:pt x="1019781" y="508635"/>
                  </a:cubicBezTo>
                  <a:cubicBezTo>
                    <a:pt x="1020734" y="506730"/>
                    <a:pt x="1019781" y="505778"/>
                    <a:pt x="1020734" y="504825"/>
                  </a:cubicBezTo>
                  <a:cubicBezTo>
                    <a:pt x="1021686" y="503873"/>
                    <a:pt x="1023591" y="504825"/>
                    <a:pt x="1024544" y="503873"/>
                  </a:cubicBezTo>
                  <a:cubicBezTo>
                    <a:pt x="1026449" y="500063"/>
                    <a:pt x="1028354" y="500063"/>
                    <a:pt x="1029306" y="500063"/>
                  </a:cubicBezTo>
                  <a:cubicBezTo>
                    <a:pt x="1030259" y="499110"/>
                    <a:pt x="1031211" y="501967"/>
                    <a:pt x="1030259" y="503873"/>
                  </a:cubicBezTo>
                  <a:cubicBezTo>
                    <a:pt x="1029306" y="504825"/>
                    <a:pt x="1027401" y="505778"/>
                    <a:pt x="1027401" y="505778"/>
                  </a:cubicBezTo>
                  <a:cubicBezTo>
                    <a:pt x="1028354" y="505778"/>
                    <a:pt x="1030259" y="508635"/>
                    <a:pt x="1032164" y="509588"/>
                  </a:cubicBezTo>
                  <a:cubicBezTo>
                    <a:pt x="1035021" y="510540"/>
                    <a:pt x="1036926" y="510540"/>
                    <a:pt x="1037879" y="512445"/>
                  </a:cubicBezTo>
                  <a:cubicBezTo>
                    <a:pt x="1038831" y="514350"/>
                    <a:pt x="1036926" y="514350"/>
                    <a:pt x="1037879" y="516255"/>
                  </a:cubicBezTo>
                  <a:cubicBezTo>
                    <a:pt x="1037879" y="519113"/>
                    <a:pt x="1039784" y="520065"/>
                    <a:pt x="1041689" y="521017"/>
                  </a:cubicBezTo>
                  <a:cubicBezTo>
                    <a:pt x="1043594" y="521970"/>
                    <a:pt x="1043594" y="523875"/>
                    <a:pt x="1045499" y="526733"/>
                  </a:cubicBezTo>
                  <a:cubicBezTo>
                    <a:pt x="1046451" y="528638"/>
                    <a:pt x="1050261" y="530543"/>
                    <a:pt x="1049309" y="532448"/>
                  </a:cubicBezTo>
                  <a:cubicBezTo>
                    <a:pt x="1048356" y="537210"/>
                    <a:pt x="1042641" y="541973"/>
                    <a:pt x="1044546" y="541973"/>
                  </a:cubicBezTo>
                  <a:cubicBezTo>
                    <a:pt x="1051214" y="543878"/>
                    <a:pt x="1053119" y="549593"/>
                    <a:pt x="1059786" y="551498"/>
                  </a:cubicBezTo>
                  <a:cubicBezTo>
                    <a:pt x="1065501" y="552450"/>
                    <a:pt x="1069311" y="555308"/>
                    <a:pt x="1075026" y="557213"/>
                  </a:cubicBezTo>
                  <a:cubicBezTo>
                    <a:pt x="1081694" y="559118"/>
                    <a:pt x="1060739" y="546735"/>
                    <a:pt x="1069311" y="546735"/>
                  </a:cubicBezTo>
                  <a:cubicBezTo>
                    <a:pt x="1072169" y="546735"/>
                    <a:pt x="1073121" y="550545"/>
                    <a:pt x="1075979" y="552450"/>
                  </a:cubicBezTo>
                  <a:cubicBezTo>
                    <a:pt x="1076931" y="553403"/>
                    <a:pt x="1079789" y="552450"/>
                    <a:pt x="1081694" y="553403"/>
                  </a:cubicBezTo>
                  <a:cubicBezTo>
                    <a:pt x="1083599" y="553403"/>
                    <a:pt x="1085504" y="555308"/>
                    <a:pt x="1087409" y="555308"/>
                  </a:cubicBezTo>
                  <a:cubicBezTo>
                    <a:pt x="1090266" y="556260"/>
                    <a:pt x="1093124" y="556260"/>
                    <a:pt x="1095029" y="557213"/>
                  </a:cubicBezTo>
                  <a:cubicBezTo>
                    <a:pt x="1099791" y="559118"/>
                    <a:pt x="1096934" y="561023"/>
                    <a:pt x="1100744" y="561975"/>
                  </a:cubicBezTo>
                  <a:cubicBezTo>
                    <a:pt x="1102649" y="562928"/>
                    <a:pt x="1107411" y="561023"/>
                    <a:pt x="1110269" y="561975"/>
                  </a:cubicBezTo>
                  <a:cubicBezTo>
                    <a:pt x="1112174" y="562928"/>
                    <a:pt x="1112174" y="565785"/>
                    <a:pt x="1114079" y="566738"/>
                  </a:cubicBezTo>
                  <a:cubicBezTo>
                    <a:pt x="1115984" y="567690"/>
                    <a:pt x="1117889" y="565785"/>
                    <a:pt x="1120746" y="566738"/>
                  </a:cubicBezTo>
                  <a:cubicBezTo>
                    <a:pt x="1123604" y="567690"/>
                    <a:pt x="1126461" y="568643"/>
                    <a:pt x="1128366" y="570548"/>
                  </a:cubicBezTo>
                  <a:cubicBezTo>
                    <a:pt x="1132176" y="572453"/>
                    <a:pt x="1135986" y="572453"/>
                    <a:pt x="1137891" y="573405"/>
                  </a:cubicBezTo>
                  <a:cubicBezTo>
                    <a:pt x="1142654" y="576263"/>
                    <a:pt x="1136939" y="578168"/>
                    <a:pt x="1141701" y="580073"/>
                  </a:cubicBezTo>
                  <a:cubicBezTo>
                    <a:pt x="1143606" y="581025"/>
                    <a:pt x="1147416" y="581978"/>
                    <a:pt x="1150274" y="582930"/>
                  </a:cubicBezTo>
                  <a:cubicBezTo>
                    <a:pt x="1155036" y="583883"/>
                    <a:pt x="1159799" y="583883"/>
                    <a:pt x="1162656" y="585788"/>
                  </a:cubicBezTo>
                  <a:cubicBezTo>
                    <a:pt x="1168371" y="587693"/>
                    <a:pt x="1175991" y="591503"/>
                    <a:pt x="1181706" y="593408"/>
                  </a:cubicBezTo>
                  <a:cubicBezTo>
                    <a:pt x="1186469" y="595313"/>
                    <a:pt x="1191231" y="595313"/>
                    <a:pt x="1194089" y="596265"/>
                  </a:cubicBezTo>
                  <a:cubicBezTo>
                    <a:pt x="1199804" y="598170"/>
                    <a:pt x="1203614" y="604838"/>
                    <a:pt x="1207424" y="606743"/>
                  </a:cubicBezTo>
                  <a:cubicBezTo>
                    <a:pt x="1210281" y="608648"/>
                    <a:pt x="1214091" y="609600"/>
                    <a:pt x="1215996" y="611505"/>
                  </a:cubicBezTo>
                  <a:cubicBezTo>
                    <a:pt x="1217901" y="613410"/>
                    <a:pt x="1218854" y="615315"/>
                    <a:pt x="1221711" y="616268"/>
                  </a:cubicBezTo>
                  <a:cubicBezTo>
                    <a:pt x="1223616" y="617220"/>
                    <a:pt x="1225521" y="617220"/>
                    <a:pt x="1227426" y="618173"/>
                  </a:cubicBezTo>
                  <a:cubicBezTo>
                    <a:pt x="1231236" y="619125"/>
                    <a:pt x="1235046" y="621030"/>
                    <a:pt x="1237904" y="621030"/>
                  </a:cubicBezTo>
                  <a:cubicBezTo>
                    <a:pt x="1240761" y="620078"/>
                    <a:pt x="1240761" y="618173"/>
                    <a:pt x="1240761" y="617220"/>
                  </a:cubicBezTo>
                  <a:cubicBezTo>
                    <a:pt x="1241714" y="614363"/>
                    <a:pt x="1238856" y="611505"/>
                    <a:pt x="1240761" y="608648"/>
                  </a:cubicBezTo>
                  <a:cubicBezTo>
                    <a:pt x="1242666" y="604838"/>
                    <a:pt x="1250286" y="604838"/>
                    <a:pt x="1252191" y="600075"/>
                  </a:cubicBezTo>
                  <a:cubicBezTo>
                    <a:pt x="1253144" y="596265"/>
                    <a:pt x="1252191" y="592455"/>
                    <a:pt x="1254096" y="588645"/>
                  </a:cubicBezTo>
                  <a:cubicBezTo>
                    <a:pt x="1256001" y="583883"/>
                    <a:pt x="1258859" y="580073"/>
                    <a:pt x="1260764" y="575310"/>
                  </a:cubicBezTo>
                  <a:cubicBezTo>
                    <a:pt x="1261716" y="573405"/>
                    <a:pt x="1259811" y="571500"/>
                    <a:pt x="1259811" y="570548"/>
                  </a:cubicBezTo>
                  <a:cubicBezTo>
                    <a:pt x="1259811" y="569595"/>
                    <a:pt x="1260764" y="567690"/>
                    <a:pt x="1262669" y="566738"/>
                  </a:cubicBezTo>
                  <a:cubicBezTo>
                    <a:pt x="1263621" y="565785"/>
                    <a:pt x="1264574" y="562928"/>
                    <a:pt x="1266479" y="561023"/>
                  </a:cubicBezTo>
                  <a:cubicBezTo>
                    <a:pt x="1267431" y="560070"/>
                    <a:pt x="1270289" y="561023"/>
                    <a:pt x="1270289" y="560070"/>
                  </a:cubicBezTo>
                  <a:cubicBezTo>
                    <a:pt x="1270289" y="559118"/>
                    <a:pt x="1268384" y="559118"/>
                    <a:pt x="1267431" y="557213"/>
                  </a:cubicBezTo>
                  <a:cubicBezTo>
                    <a:pt x="1266479" y="556260"/>
                    <a:pt x="1266479" y="554355"/>
                    <a:pt x="1266479" y="553403"/>
                  </a:cubicBezTo>
                  <a:cubicBezTo>
                    <a:pt x="1266479" y="552450"/>
                    <a:pt x="1268384" y="551498"/>
                    <a:pt x="1269336" y="551498"/>
                  </a:cubicBezTo>
                  <a:cubicBezTo>
                    <a:pt x="1271241" y="551498"/>
                    <a:pt x="1273146" y="552450"/>
                    <a:pt x="1273146" y="551498"/>
                  </a:cubicBezTo>
                  <a:cubicBezTo>
                    <a:pt x="1273146" y="549593"/>
                    <a:pt x="1270289" y="545783"/>
                    <a:pt x="1271241" y="544830"/>
                  </a:cubicBezTo>
                  <a:cubicBezTo>
                    <a:pt x="1272194" y="542925"/>
                    <a:pt x="1274099" y="540068"/>
                    <a:pt x="1274099" y="539115"/>
                  </a:cubicBezTo>
                  <a:cubicBezTo>
                    <a:pt x="1274099" y="538163"/>
                    <a:pt x="1265526" y="532448"/>
                    <a:pt x="1265526" y="529590"/>
                  </a:cubicBezTo>
                  <a:cubicBezTo>
                    <a:pt x="1265526" y="523875"/>
                    <a:pt x="1264574" y="517208"/>
                    <a:pt x="1261716" y="513398"/>
                  </a:cubicBezTo>
                  <a:cubicBezTo>
                    <a:pt x="1258859" y="509588"/>
                    <a:pt x="1254096" y="509588"/>
                    <a:pt x="1248381" y="509588"/>
                  </a:cubicBezTo>
                  <a:cubicBezTo>
                    <a:pt x="1246476" y="509588"/>
                    <a:pt x="1245524" y="508635"/>
                    <a:pt x="1243619" y="507683"/>
                  </a:cubicBezTo>
                  <a:cubicBezTo>
                    <a:pt x="1241714" y="506730"/>
                    <a:pt x="1239809" y="505778"/>
                    <a:pt x="1236951" y="505778"/>
                  </a:cubicBezTo>
                  <a:cubicBezTo>
                    <a:pt x="1233141" y="506730"/>
                    <a:pt x="1227426" y="506730"/>
                    <a:pt x="1223616" y="505778"/>
                  </a:cubicBezTo>
                  <a:cubicBezTo>
                    <a:pt x="1219806" y="504825"/>
                    <a:pt x="1215044" y="498158"/>
                    <a:pt x="1212186" y="499110"/>
                  </a:cubicBezTo>
                  <a:cubicBezTo>
                    <a:pt x="1211234" y="499110"/>
                    <a:pt x="1213139" y="501015"/>
                    <a:pt x="1213139" y="503873"/>
                  </a:cubicBezTo>
                  <a:cubicBezTo>
                    <a:pt x="1213139" y="506730"/>
                    <a:pt x="1212186" y="508635"/>
                    <a:pt x="1212186" y="511492"/>
                  </a:cubicBezTo>
                  <a:cubicBezTo>
                    <a:pt x="1213139" y="514350"/>
                    <a:pt x="1215996" y="517208"/>
                    <a:pt x="1215044" y="518160"/>
                  </a:cubicBezTo>
                  <a:cubicBezTo>
                    <a:pt x="1215044" y="520065"/>
                    <a:pt x="1210281" y="522923"/>
                    <a:pt x="1207424" y="523875"/>
                  </a:cubicBezTo>
                  <a:cubicBezTo>
                    <a:pt x="1205519" y="524828"/>
                    <a:pt x="1202661" y="523875"/>
                    <a:pt x="1201709" y="523875"/>
                  </a:cubicBezTo>
                  <a:cubicBezTo>
                    <a:pt x="1200756" y="523875"/>
                    <a:pt x="1186469" y="516255"/>
                    <a:pt x="1183611" y="516255"/>
                  </a:cubicBezTo>
                  <a:cubicBezTo>
                    <a:pt x="1181706" y="516255"/>
                    <a:pt x="1187421" y="520065"/>
                    <a:pt x="1189326" y="522923"/>
                  </a:cubicBezTo>
                  <a:cubicBezTo>
                    <a:pt x="1190279" y="524828"/>
                    <a:pt x="1189326" y="524828"/>
                    <a:pt x="1188374" y="524828"/>
                  </a:cubicBezTo>
                  <a:cubicBezTo>
                    <a:pt x="1184564" y="523875"/>
                    <a:pt x="1179801" y="521017"/>
                    <a:pt x="1175991" y="520065"/>
                  </a:cubicBezTo>
                  <a:cubicBezTo>
                    <a:pt x="1172181" y="519113"/>
                    <a:pt x="1173134" y="515303"/>
                    <a:pt x="1171229" y="514350"/>
                  </a:cubicBezTo>
                  <a:cubicBezTo>
                    <a:pt x="1169324" y="513398"/>
                    <a:pt x="1168371" y="514350"/>
                    <a:pt x="1166466" y="515303"/>
                  </a:cubicBezTo>
                  <a:cubicBezTo>
                    <a:pt x="1164561" y="515303"/>
                    <a:pt x="1161704" y="515303"/>
                    <a:pt x="1159799" y="515303"/>
                  </a:cubicBezTo>
                  <a:cubicBezTo>
                    <a:pt x="1157894" y="514350"/>
                    <a:pt x="1157894" y="513398"/>
                    <a:pt x="1155036" y="513398"/>
                  </a:cubicBezTo>
                  <a:cubicBezTo>
                    <a:pt x="1153131" y="513398"/>
                    <a:pt x="1151226" y="513398"/>
                    <a:pt x="1150274" y="512445"/>
                  </a:cubicBezTo>
                  <a:cubicBezTo>
                    <a:pt x="1141701" y="509588"/>
                    <a:pt x="1137891" y="503873"/>
                    <a:pt x="1136939" y="501967"/>
                  </a:cubicBezTo>
                  <a:cubicBezTo>
                    <a:pt x="1136939" y="501967"/>
                    <a:pt x="1139796" y="501967"/>
                    <a:pt x="1141701" y="501015"/>
                  </a:cubicBezTo>
                  <a:cubicBezTo>
                    <a:pt x="1142654" y="500063"/>
                    <a:pt x="1142654" y="498158"/>
                    <a:pt x="1144559" y="498158"/>
                  </a:cubicBezTo>
                  <a:cubicBezTo>
                    <a:pt x="1148369" y="498158"/>
                    <a:pt x="1153131" y="500063"/>
                    <a:pt x="1157894" y="500063"/>
                  </a:cubicBezTo>
                  <a:cubicBezTo>
                    <a:pt x="1167419" y="501015"/>
                    <a:pt x="1176944" y="502920"/>
                    <a:pt x="1177896" y="503873"/>
                  </a:cubicBezTo>
                  <a:cubicBezTo>
                    <a:pt x="1185516" y="508635"/>
                    <a:pt x="1201709" y="506730"/>
                    <a:pt x="1201709" y="502920"/>
                  </a:cubicBezTo>
                  <a:cubicBezTo>
                    <a:pt x="1201709" y="500063"/>
                    <a:pt x="1201709" y="496253"/>
                    <a:pt x="1203614" y="496253"/>
                  </a:cubicBezTo>
                  <a:cubicBezTo>
                    <a:pt x="1205519" y="496253"/>
                    <a:pt x="1208376" y="496253"/>
                    <a:pt x="1212186" y="497205"/>
                  </a:cubicBezTo>
                  <a:cubicBezTo>
                    <a:pt x="1214091" y="498158"/>
                    <a:pt x="1215996" y="500063"/>
                    <a:pt x="1217901" y="500063"/>
                  </a:cubicBezTo>
                  <a:cubicBezTo>
                    <a:pt x="1224569" y="499110"/>
                    <a:pt x="1232189" y="498158"/>
                    <a:pt x="1238856" y="496253"/>
                  </a:cubicBezTo>
                  <a:cubicBezTo>
                    <a:pt x="1248381" y="493395"/>
                    <a:pt x="1256954" y="487680"/>
                    <a:pt x="1260764" y="484823"/>
                  </a:cubicBezTo>
                  <a:cubicBezTo>
                    <a:pt x="1262669" y="482917"/>
                    <a:pt x="1260764" y="481013"/>
                    <a:pt x="1263621" y="480060"/>
                  </a:cubicBezTo>
                  <a:cubicBezTo>
                    <a:pt x="1265526" y="479108"/>
                    <a:pt x="1268384" y="480060"/>
                    <a:pt x="1271241" y="479108"/>
                  </a:cubicBezTo>
                  <a:cubicBezTo>
                    <a:pt x="1273146" y="478155"/>
                    <a:pt x="1275051" y="474345"/>
                    <a:pt x="1277909" y="474345"/>
                  </a:cubicBezTo>
                  <a:cubicBezTo>
                    <a:pt x="1280766" y="474345"/>
                    <a:pt x="1286481" y="476250"/>
                    <a:pt x="1290291" y="477203"/>
                  </a:cubicBezTo>
                  <a:cubicBezTo>
                    <a:pt x="1293149" y="477203"/>
                    <a:pt x="1297911" y="477203"/>
                    <a:pt x="1301721" y="478155"/>
                  </a:cubicBezTo>
                  <a:cubicBezTo>
                    <a:pt x="1302674" y="478155"/>
                    <a:pt x="1306484" y="481965"/>
                    <a:pt x="1309341" y="481013"/>
                  </a:cubicBezTo>
                  <a:cubicBezTo>
                    <a:pt x="1312199" y="481013"/>
                    <a:pt x="1313151" y="478155"/>
                    <a:pt x="1315056" y="477203"/>
                  </a:cubicBezTo>
                  <a:cubicBezTo>
                    <a:pt x="1316009" y="476250"/>
                    <a:pt x="1317914" y="477203"/>
                    <a:pt x="1318866" y="477203"/>
                  </a:cubicBezTo>
                  <a:cubicBezTo>
                    <a:pt x="1319819" y="477203"/>
                    <a:pt x="1319819" y="479108"/>
                    <a:pt x="1317914" y="480060"/>
                  </a:cubicBezTo>
                  <a:cubicBezTo>
                    <a:pt x="1316961" y="481013"/>
                    <a:pt x="1313151" y="481965"/>
                    <a:pt x="1312199" y="482917"/>
                  </a:cubicBezTo>
                  <a:cubicBezTo>
                    <a:pt x="1311246" y="484823"/>
                    <a:pt x="1314104" y="486728"/>
                    <a:pt x="1316009" y="486728"/>
                  </a:cubicBezTo>
                  <a:cubicBezTo>
                    <a:pt x="1318866" y="487680"/>
                    <a:pt x="1321724" y="486728"/>
                    <a:pt x="1324581" y="486728"/>
                  </a:cubicBezTo>
                  <a:cubicBezTo>
                    <a:pt x="1327439" y="486728"/>
                    <a:pt x="1331249" y="488633"/>
                    <a:pt x="1333154" y="488633"/>
                  </a:cubicBezTo>
                  <a:cubicBezTo>
                    <a:pt x="1336964" y="488633"/>
                    <a:pt x="1340774" y="483870"/>
                    <a:pt x="1338869" y="479108"/>
                  </a:cubicBezTo>
                  <a:cubicBezTo>
                    <a:pt x="1337916" y="474345"/>
                    <a:pt x="1329344" y="470535"/>
                    <a:pt x="1335059" y="471488"/>
                  </a:cubicBezTo>
                  <a:cubicBezTo>
                    <a:pt x="1340774" y="471488"/>
                    <a:pt x="1343631" y="476250"/>
                    <a:pt x="1349346" y="482917"/>
                  </a:cubicBezTo>
                  <a:cubicBezTo>
                    <a:pt x="1353156" y="487680"/>
                    <a:pt x="1361729" y="488633"/>
                    <a:pt x="1367444" y="492442"/>
                  </a:cubicBezTo>
                  <a:cubicBezTo>
                    <a:pt x="1372206" y="495300"/>
                    <a:pt x="1374111" y="500063"/>
                    <a:pt x="1376969" y="501015"/>
                  </a:cubicBezTo>
                  <a:cubicBezTo>
                    <a:pt x="1380779" y="501967"/>
                    <a:pt x="1385541" y="502920"/>
                    <a:pt x="1388399" y="504825"/>
                  </a:cubicBezTo>
                  <a:cubicBezTo>
                    <a:pt x="1391256" y="506730"/>
                    <a:pt x="1392209" y="508635"/>
                    <a:pt x="1396019" y="509588"/>
                  </a:cubicBezTo>
                  <a:cubicBezTo>
                    <a:pt x="1399829" y="511492"/>
                    <a:pt x="1405544" y="511492"/>
                    <a:pt x="1409354" y="514350"/>
                  </a:cubicBezTo>
                  <a:cubicBezTo>
                    <a:pt x="1414116" y="517208"/>
                    <a:pt x="1416974" y="521017"/>
                    <a:pt x="1421736" y="522923"/>
                  </a:cubicBezTo>
                  <a:cubicBezTo>
                    <a:pt x="1428404" y="525780"/>
                    <a:pt x="1436976" y="525780"/>
                    <a:pt x="1441739" y="528638"/>
                  </a:cubicBezTo>
                  <a:cubicBezTo>
                    <a:pt x="1447454" y="531495"/>
                    <a:pt x="1450311" y="535305"/>
                    <a:pt x="1455074" y="538163"/>
                  </a:cubicBezTo>
                  <a:cubicBezTo>
                    <a:pt x="1458884" y="540068"/>
                    <a:pt x="1461741" y="540068"/>
                    <a:pt x="1464599" y="541020"/>
                  </a:cubicBezTo>
                  <a:cubicBezTo>
                    <a:pt x="1468409" y="541973"/>
                    <a:pt x="1471266" y="542925"/>
                    <a:pt x="1473171" y="542925"/>
                  </a:cubicBezTo>
                  <a:cubicBezTo>
                    <a:pt x="1474124" y="542925"/>
                    <a:pt x="1476029" y="541020"/>
                    <a:pt x="1475076" y="537210"/>
                  </a:cubicBezTo>
                  <a:cubicBezTo>
                    <a:pt x="1475076" y="536258"/>
                    <a:pt x="1472219" y="534353"/>
                    <a:pt x="1472219" y="533400"/>
                  </a:cubicBezTo>
                  <a:cubicBezTo>
                    <a:pt x="1472219" y="532448"/>
                    <a:pt x="1475076" y="531495"/>
                    <a:pt x="1474124" y="530543"/>
                  </a:cubicBezTo>
                  <a:cubicBezTo>
                    <a:pt x="1474124" y="529590"/>
                    <a:pt x="1470314" y="527685"/>
                    <a:pt x="1469361" y="525780"/>
                  </a:cubicBezTo>
                  <a:cubicBezTo>
                    <a:pt x="1468409" y="523875"/>
                    <a:pt x="1469361" y="521970"/>
                    <a:pt x="1468409" y="520065"/>
                  </a:cubicBezTo>
                  <a:cubicBezTo>
                    <a:pt x="1466504" y="517208"/>
                    <a:pt x="1461741" y="514350"/>
                    <a:pt x="1457931" y="511492"/>
                  </a:cubicBezTo>
                  <a:cubicBezTo>
                    <a:pt x="1453169" y="506730"/>
                    <a:pt x="1450311" y="501967"/>
                    <a:pt x="1446501" y="498158"/>
                  </a:cubicBezTo>
                  <a:cubicBezTo>
                    <a:pt x="1440786" y="492442"/>
                    <a:pt x="1433166" y="492442"/>
                    <a:pt x="1431261" y="488633"/>
                  </a:cubicBezTo>
                  <a:cubicBezTo>
                    <a:pt x="1429356" y="483870"/>
                    <a:pt x="1434119" y="484823"/>
                    <a:pt x="1434119" y="481013"/>
                  </a:cubicBezTo>
                  <a:cubicBezTo>
                    <a:pt x="1434119" y="479108"/>
                    <a:pt x="1435071" y="477203"/>
                    <a:pt x="1434119" y="476250"/>
                  </a:cubicBezTo>
                  <a:cubicBezTo>
                    <a:pt x="1434119" y="475298"/>
                    <a:pt x="1431261" y="475298"/>
                    <a:pt x="1431261" y="474345"/>
                  </a:cubicBezTo>
                  <a:cubicBezTo>
                    <a:pt x="1431261" y="470535"/>
                    <a:pt x="1432214" y="466725"/>
                    <a:pt x="1432214" y="461963"/>
                  </a:cubicBezTo>
                  <a:cubicBezTo>
                    <a:pt x="1432214" y="459105"/>
                    <a:pt x="1430309" y="456248"/>
                    <a:pt x="1429356" y="454342"/>
                  </a:cubicBezTo>
                  <a:cubicBezTo>
                    <a:pt x="1427451" y="451485"/>
                    <a:pt x="1431261" y="449580"/>
                    <a:pt x="1432214" y="447675"/>
                  </a:cubicBezTo>
                  <a:cubicBezTo>
                    <a:pt x="1434119" y="444817"/>
                    <a:pt x="1434119" y="441960"/>
                    <a:pt x="1433166" y="439103"/>
                  </a:cubicBezTo>
                  <a:cubicBezTo>
                    <a:pt x="1431261" y="436245"/>
                    <a:pt x="1425546" y="437198"/>
                    <a:pt x="1423641" y="434340"/>
                  </a:cubicBezTo>
                  <a:cubicBezTo>
                    <a:pt x="1422689" y="431483"/>
                    <a:pt x="1426499" y="430530"/>
                    <a:pt x="1424594" y="428625"/>
                  </a:cubicBezTo>
                  <a:cubicBezTo>
                    <a:pt x="1423641" y="427673"/>
                    <a:pt x="1426499" y="422910"/>
                    <a:pt x="1426499" y="419100"/>
                  </a:cubicBezTo>
                  <a:cubicBezTo>
                    <a:pt x="1426499" y="415290"/>
                    <a:pt x="1422689" y="413385"/>
                    <a:pt x="1421736" y="412433"/>
                  </a:cubicBezTo>
                  <a:cubicBezTo>
                    <a:pt x="1420784" y="410528"/>
                    <a:pt x="1409354" y="413385"/>
                    <a:pt x="1409354" y="412433"/>
                  </a:cubicBezTo>
                  <a:cubicBezTo>
                    <a:pt x="1409354" y="410528"/>
                    <a:pt x="1397924" y="406717"/>
                    <a:pt x="1394114" y="403860"/>
                  </a:cubicBezTo>
                  <a:cubicBezTo>
                    <a:pt x="1391256" y="402908"/>
                    <a:pt x="1393161" y="401003"/>
                    <a:pt x="1394114" y="401003"/>
                  </a:cubicBezTo>
                  <a:cubicBezTo>
                    <a:pt x="1395066" y="400050"/>
                    <a:pt x="1398876" y="398145"/>
                    <a:pt x="1404591" y="399098"/>
                  </a:cubicBezTo>
                  <a:cubicBezTo>
                    <a:pt x="1406496" y="400050"/>
                    <a:pt x="1410306" y="401003"/>
                    <a:pt x="1414116" y="400050"/>
                  </a:cubicBezTo>
                  <a:cubicBezTo>
                    <a:pt x="1418879" y="399098"/>
                    <a:pt x="1422689" y="395288"/>
                    <a:pt x="1425546" y="396240"/>
                  </a:cubicBezTo>
                  <a:cubicBezTo>
                    <a:pt x="1429356" y="398145"/>
                    <a:pt x="1425546" y="403860"/>
                    <a:pt x="1429356" y="406717"/>
                  </a:cubicBezTo>
                  <a:cubicBezTo>
                    <a:pt x="1432214" y="408623"/>
                    <a:pt x="1441739" y="405765"/>
                    <a:pt x="1446501" y="406717"/>
                  </a:cubicBezTo>
                  <a:cubicBezTo>
                    <a:pt x="1454121" y="408623"/>
                    <a:pt x="1454121" y="417195"/>
                    <a:pt x="1458884" y="418148"/>
                  </a:cubicBezTo>
                  <a:cubicBezTo>
                    <a:pt x="1460789" y="418148"/>
                    <a:pt x="1465551" y="419100"/>
                    <a:pt x="1467456" y="418148"/>
                  </a:cubicBezTo>
                  <a:cubicBezTo>
                    <a:pt x="1469361" y="417195"/>
                    <a:pt x="1470314" y="415290"/>
                    <a:pt x="1472219" y="416242"/>
                  </a:cubicBezTo>
                  <a:cubicBezTo>
                    <a:pt x="1475076" y="417195"/>
                    <a:pt x="1475076" y="419100"/>
                    <a:pt x="1477934" y="421005"/>
                  </a:cubicBezTo>
                  <a:cubicBezTo>
                    <a:pt x="1479839" y="421958"/>
                    <a:pt x="1481744" y="421958"/>
                    <a:pt x="1483649" y="422910"/>
                  </a:cubicBezTo>
                  <a:cubicBezTo>
                    <a:pt x="1485554" y="423863"/>
                    <a:pt x="1487459" y="426720"/>
                    <a:pt x="1490316" y="426720"/>
                  </a:cubicBezTo>
                  <a:cubicBezTo>
                    <a:pt x="1492221" y="427673"/>
                    <a:pt x="1496031" y="426720"/>
                    <a:pt x="1497936" y="428625"/>
                  </a:cubicBezTo>
                  <a:cubicBezTo>
                    <a:pt x="1501746" y="431483"/>
                    <a:pt x="1502699" y="437198"/>
                    <a:pt x="1507461" y="438150"/>
                  </a:cubicBezTo>
                  <a:cubicBezTo>
                    <a:pt x="1509366" y="439103"/>
                    <a:pt x="1510319" y="438150"/>
                    <a:pt x="1512224" y="438150"/>
                  </a:cubicBezTo>
                  <a:cubicBezTo>
                    <a:pt x="1516034" y="438150"/>
                    <a:pt x="1518891" y="437198"/>
                    <a:pt x="1520796" y="434340"/>
                  </a:cubicBezTo>
                  <a:cubicBezTo>
                    <a:pt x="1522701" y="431483"/>
                    <a:pt x="1519844" y="425767"/>
                    <a:pt x="1526511" y="427673"/>
                  </a:cubicBezTo>
                  <a:cubicBezTo>
                    <a:pt x="1532226" y="429578"/>
                    <a:pt x="1541751" y="436245"/>
                    <a:pt x="1551276" y="441008"/>
                  </a:cubicBezTo>
                  <a:cubicBezTo>
                    <a:pt x="1553181" y="441960"/>
                    <a:pt x="1553181" y="439103"/>
                    <a:pt x="1555086" y="440055"/>
                  </a:cubicBezTo>
                  <a:cubicBezTo>
                    <a:pt x="1557944" y="441008"/>
                    <a:pt x="1560801" y="443865"/>
                    <a:pt x="1564611" y="444817"/>
                  </a:cubicBezTo>
                  <a:cubicBezTo>
                    <a:pt x="1568421" y="446723"/>
                    <a:pt x="1571279" y="446723"/>
                    <a:pt x="1573184" y="448628"/>
                  </a:cubicBezTo>
                  <a:cubicBezTo>
                    <a:pt x="1576041" y="450533"/>
                    <a:pt x="1579851" y="453390"/>
                    <a:pt x="1580804" y="455295"/>
                  </a:cubicBezTo>
                  <a:cubicBezTo>
                    <a:pt x="1582709" y="458153"/>
                    <a:pt x="1580804" y="460058"/>
                    <a:pt x="1582709" y="460058"/>
                  </a:cubicBezTo>
                  <a:cubicBezTo>
                    <a:pt x="1589376" y="461963"/>
                    <a:pt x="1592234" y="464820"/>
                    <a:pt x="1594139" y="466725"/>
                  </a:cubicBezTo>
                  <a:cubicBezTo>
                    <a:pt x="1595091" y="468630"/>
                    <a:pt x="1595091" y="470535"/>
                    <a:pt x="1597949" y="471488"/>
                  </a:cubicBezTo>
                  <a:cubicBezTo>
                    <a:pt x="1601759" y="472440"/>
                    <a:pt x="1602711" y="469583"/>
                    <a:pt x="1606521" y="469583"/>
                  </a:cubicBezTo>
                  <a:cubicBezTo>
                    <a:pt x="1612236" y="470535"/>
                    <a:pt x="1621761" y="476250"/>
                    <a:pt x="1627476" y="478155"/>
                  </a:cubicBezTo>
                  <a:cubicBezTo>
                    <a:pt x="1634144" y="481013"/>
                    <a:pt x="1638906" y="484823"/>
                    <a:pt x="1644621" y="486728"/>
                  </a:cubicBezTo>
                  <a:cubicBezTo>
                    <a:pt x="1648431" y="487680"/>
                    <a:pt x="1657004" y="495300"/>
                    <a:pt x="1660814" y="496253"/>
                  </a:cubicBezTo>
                  <a:cubicBezTo>
                    <a:pt x="1664624" y="497205"/>
                    <a:pt x="1668434" y="496253"/>
                    <a:pt x="1671291" y="496253"/>
                  </a:cubicBezTo>
                  <a:cubicBezTo>
                    <a:pt x="1676054" y="496253"/>
                    <a:pt x="1680816" y="496253"/>
                    <a:pt x="1684626" y="497205"/>
                  </a:cubicBezTo>
                  <a:cubicBezTo>
                    <a:pt x="1690341" y="498158"/>
                    <a:pt x="1696056" y="501015"/>
                    <a:pt x="1697961" y="500063"/>
                  </a:cubicBezTo>
                  <a:cubicBezTo>
                    <a:pt x="1699866" y="498158"/>
                    <a:pt x="1695104" y="495300"/>
                    <a:pt x="1691294" y="493395"/>
                  </a:cubicBezTo>
                  <a:cubicBezTo>
                    <a:pt x="1686531" y="490538"/>
                    <a:pt x="1677006" y="486728"/>
                    <a:pt x="1664624" y="481013"/>
                  </a:cubicBezTo>
                  <a:cubicBezTo>
                    <a:pt x="1659861" y="479108"/>
                    <a:pt x="1655099" y="474345"/>
                    <a:pt x="1653194" y="473392"/>
                  </a:cubicBezTo>
                  <a:cubicBezTo>
                    <a:pt x="1652241" y="472440"/>
                    <a:pt x="1649384" y="473392"/>
                    <a:pt x="1643669" y="472440"/>
                  </a:cubicBezTo>
                  <a:cubicBezTo>
                    <a:pt x="1639859" y="472440"/>
                    <a:pt x="1635096" y="470535"/>
                    <a:pt x="1632239" y="470535"/>
                  </a:cubicBezTo>
                  <a:cubicBezTo>
                    <a:pt x="1628429" y="470535"/>
                    <a:pt x="1625571" y="471488"/>
                    <a:pt x="1622714" y="472440"/>
                  </a:cubicBezTo>
                  <a:cubicBezTo>
                    <a:pt x="1619856" y="472440"/>
                    <a:pt x="1617951" y="471488"/>
                    <a:pt x="1616999" y="471488"/>
                  </a:cubicBezTo>
                  <a:cubicBezTo>
                    <a:pt x="1616046" y="471488"/>
                    <a:pt x="1619856" y="470535"/>
                    <a:pt x="1617951" y="469583"/>
                  </a:cubicBezTo>
                  <a:cubicBezTo>
                    <a:pt x="1616046" y="468630"/>
                    <a:pt x="1616999" y="467678"/>
                    <a:pt x="1615094" y="466725"/>
                  </a:cubicBezTo>
                  <a:cubicBezTo>
                    <a:pt x="1613189" y="465773"/>
                    <a:pt x="1611284" y="463867"/>
                    <a:pt x="1607474" y="464820"/>
                  </a:cubicBezTo>
                  <a:cubicBezTo>
                    <a:pt x="1605569" y="464820"/>
                    <a:pt x="1601759" y="462915"/>
                    <a:pt x="1600806" y="461963"/>
                  </a:cubicBezTo>
                  <a:cubicBezTo>
                    <a:pt x="1598901" y="460058"/>
                    <a:pt x="1597949" y="466725"/>
                    <a:pt x="1596044" y="464820"/>
                  </a:cubicBezTo>
                  <a:cubicBezTo>
                    <a:pt x="1591281" y="459105"/>
                    <a:pt x="1579851" y="448628"/>
                    <a:pt x="1576041" y="444817"/>
                  </a:cubicBezTo>
                  <a:cubicBezTo>
                    <a:pt x="1574136" y="442913"/>
                    <a:pt x="1568421" y="437198"/>
                    <a:pt x="1570326" y="437198"/>
                  </a:cubicBezTo>
                  <a:cubicBezTo>
                    <a:pt x="1571279" y="436245"/>
                    <a:pt x="1574136" y="437198"/>
                    <a:pt x="1578899" y="438150"/>
                  </a:cubicBezTo>
                  <a:cubicBezTo>
                    <a:pt x="1580804" y="438150"/>
                    <a:pt x="1584614" y="435292"/>
                    <a:pt x="1586519" y="435292"/>
                  </a:cubicBezTo>
                  <a:cubicBezTo>
                    <a:pt x="1588424" y="435292"/>
                    <a:pt x="1591281" y="437198"/>
                    <a:pt x="1593186" y="438150"/>
                  </a:cubicBezTo>
                  <a:cubicBezTo>
                    <a:pt x="1596044" y="439103"/>
                    <a:pt x="1597949" y="438150"/>
                    <a:pt x="1600806" y="437198"/>
                  </a:cubicBezTo>
                  <a:cubicBezTo>
                    <a:pt x="1602711" y="437198"/>
                    <a:pt x="1603664" y="438150"/>
                    <a:pt x="1605569" y="439103"/>
                  </a:cubicBezTo>
                  <a:cubicBezTo>
                    <a:pt x="1608426" y="440055"/>
                    <a:pt x="1611284" y="441008"/>
                    <a:pt x="1613189" y="441960"/>
                  </a:cubicBezTo>
                  <a:cubicBezTo>
                    <a:pt x="1614141" y="441960"/>
                    <a:pt x="1614141" y="441008"/>
                    <a:pt x="1616046" y="441008"/>
                  </a:cubicBezTo>
                  <a:cubicBezTo>
                    <a:pt x="1618904" y="440055"/>
                    <a:pt x="1624619" y="441008"/>
                    <a:pt x="1626524" y="441008"/>
                  </a:cubicBezTo>
                  <a:cubicBezTo>
                    <a:pt x="1630334" y="441008"/>
                    <a:pt x="1630334" y="446723"/>
                    <a:pt x="1632239" y="448628"/>
                  </a:cubicBezTo>
                  <a:cubicBezTo>
                    <a:pt x="1634144" y="450533"/>
                    <a:pt x="1636049" y="449580"/>
                    <a:pt x="1637001" y="449580"/>
                  </a:cubicBezTo>
                  <a:cubicBezTo>
                    <a:pt x="1638906" y="447675"/>
                    <a:pt x="1635096" y="446723"/>
                    <a:pt x="1635096" y="443865"/>
                  </a:cubicBezTo>
                  <a:cubicBezTo>
                    <a:pt x="1635096" y="441960"/>
                    <a:pt x="1636049" y="439103"/>
                    <a:pt x="1635096" y="437198"/>
                  </a:cubicBezTo>
                  <a:cubicBezTo>
                    <a:pt x="1635096" y="436245"/>
                    <a:pt x="1633191" y="435292"/>
                    <a:pt x="1633191" y="433388"/>
                  </a:cubicBezTo>
                  <a:cubicBezTo>
                    <a:pt x="1633191" y="432435"/>
                    <a:pt x="1635096" y="431483"/>
                    <a:pt x="1635096" y="430530"/>
                  </a:cubicBezTo>
                  <a:cubicBezTo>
                    <a:pt x="1635096" y="423863"/>
                    <a:pt x="1637001" y="420053"/>
                    <a:pt x="1636049" y="417195"/>
                  </a:cubicBezTo>
                  <a:cubicBezTo>
                    <a:pt x="1635096" y="415290"/>
                    <a:pt x="1632239" y="414338"/>
                    <a:pt x="1631286" y="412433"/>
                  </a:cubicBezTo>
                  <a:cubicBezTo>
                    <a:pt x="1630334" y="410528"/>
                    <a:pt x="1630334" y="409575"/>
                    <a:pt x="1628429" y="407670"/>
                  </a:cubicBezTo>
                  <a:cubicBezTo>
                    <a:pt x="1626524" y="405765"/>
                    <a:pt x="1623666" y="405765"/>
                    <a:pt x="1621761" y="404813"/>
                  </a:cubicBezTo>
                  <a:cubicBezTo>
                    <a:pt x="1619856" y="403860"/>
                    <a:pt x="1617951" y="401003"/>
                    <a:pt x="1616046" y="400050"/>
                  </a:cubicBezTo>
                  <a:cubicBezTo>
                    <a:pt x="1616046" y="400050"/>
                    <a:pt x="1613189" y="400050"/>
                    <a:pt x="1606521" y="397192"/>
                  </a:cubicBezTo>
                  <a:cubicBezTo>
                    <a:pt x="1603664" y="396240"/>
                    <a:pt x="1597949" y="392430"/>
                    <a:pt x="1595091" y="391478"/>
                  </a:cubicBezTo>
                  <a:cubicBezTo>
                    <a:pt x="1593186" y="390525"/>
                    <a:pt x="1591281" y="391478"/>
                    <a:pt x="1587471" y="391478"/>
                  </a:cubicBezTo>
                  <a:cubicBezTo>
                    <a:pt x="1584614" y="391478"/>
                    <a:pt x="1580804" y="390525"/>
                    <a:pt x="1578899" y="389573"/>
                  </a:cubicBezTo>
                  <a:cubicBezTo>
                    <a:pt x="1575089" y="388620"/>
                    <a:pt x="1575089" y="390525"/>
                    <a:pt x="1570326" y="388620"/>
                  </a:cubicBezTo>
                  <a:cubicBezTo>
                    <a:pt x="1569374" y="388620"/>
                    <a:pt x="1566516" y="386715"/>
                    <a:pt x="1564611" y="386715"/>
                  </a:cubicBezTo>
                  <a:cubicBezTo>
                    <a:pt x="1562706" y="386715"/>
                    <a:pt x="1562706" y="388620"/>
                    <a:pt x="1560801" y="387667"/>
                  </a:cubicBezTo>
                  <a:cubicBezTo>
                    <a:pt x="1558896" y="387667"/>
                    <a:pt x="1556039" y="384810"/>
                    <a:pt x="1555086" y="383858"/>
                  </a:cubicBezTo>
                  <a:cubicBezTo>
                    <a:pt x="1552229" y="382905"/>
                    <a:pt x="1548419" y="378142"/>
                    <a:pt x="1547466" y="376238"/>
                  </a:cubicBezTo>
                  <a:cubicBezTo>
                    <a:pt x="1546514" y="373380"/>
                    <a:pt x="1548419" y="372428"/>
                    <a:pt x="1546514" y="370523"/>
                  </a:cubicBezTo>
                  <a:cubicBezTo>
                    <a:pt x="1543656" y="367665"/>
                    <a:pt x="1541751" y="366713"/>
                    <a:pt x="1541751" y="364808"/>
                  </a:cubicBezTo>
                  <a:cubicBezTo>
                    <a:pt x="1541751" y="363855"/>
                    <a:pt x="1544609" y="363855"/>
                    <a:pt x="1547466" y="361950"/>
                  </a:cubicBezTo>
                  <a:cubicBezTo>
                    <a:pt x="1549371" y="360998"/>
                    <a:pt x="1551276" y="360045"/>
                    <a:pt x="1552229" y="359092"/>
                  </a:cubicBezTo>
                  <a:cubicBezTo>
                    <a:pt x="1556991" y="358140"/>
                    <a:pt x="1564611" y="361950"/>
                    <a:pt x="1565564" y="360045"/>
                  </a:cubicBezTo>
                  <a:cubicBezTo>
                    <a:pt x="1566516" y="359092"/>
                    <a:pt x="1565564" y="357188"/>
                    <a:pt x="1564611" y="355283"/>
                  </a:cubicBezTo>
                  <a:cubicBezTo>
                    <a:pt x="1563659" y="353378"/>
                    <a:pt x="1563659" y="350520"/>
                    <a:pt x="1563659" y="349567"/>
                  </a:cubicBezTo>
                  <a:cubicBezTo>
                    <a:pt x="1564611" y="346710"/>
                    <a:pt x="1569374" y="343853"/>
                    <a:pt x="1572231" y="340995"/>
                  </a:cubicBezTo>
                  <a:cubicBezTo>
                    <a:pt x="1575089" y="338138"/>
                    <a:pt x="1575089" y="335280"/>
                    <a:pt x="1576994" y="333375"/>
                  </a:cubicBezTo>
                  <a:cubicBezTo>
                    <a:pt x="1577946" y="332423"/>
                    <a:pt x="1575089" y="331470"/>
                    <a:pt x="1576041" y="330517"/>
                  </a:cubicBezTo>
                  <a:cubicBezTo>
                    <a:pt x="1576994" y="329565"/>
                    <a:pt x="1577946" y="328613"/>
                    <a:pt x="1579851" y="326708"/>
                  </a:cubicBezTo>
                  <a:cubicBezTo>
                    <a:pt x="1580804" y="325755"/>
                    <a:pt x="1581756" y="323850"/>
                    <a:pt x="1580804" y="320992"/>
                  </a:cubicBezTo>
                  <a:cubicBezTo>
                    <a:pt x="1580804" y="320040"/>
                    <a:pt x="1579851" y="319088"/>
                    <a:pt x="1578899" y="316230"/>
                  </a:cubicBezTo>
                  <a:cubicBezTo>
                    <a:pt x="1577946" y="314325"/>
                    <a:pt x="1576994" y="312420"/>
                    <a:pt x="1576041" y="310515"/>
                  </a:cubicBezTo>
                  <a:cubicBezTo>
                    <a:pt x="1576041" y="308610"/>
                    <a:pt x="1576994" y="307658"/>
                    <a:pt x="1576041" y="307658"/>
                  </a:cubicBezTo>
                  <a:cubicBezTo>
                    <a:pt x="1574136" y="305753"/>
                    <a:pt x="1576041" y="304800"/>
                    <a:pt x="1575089" y="302895"/>
                  </a:cubicBezTo>
                  <a:cubicBezTo>
                    <a:pt x="1574136" y="301942"/>
                    <a:pt x="1568421" y="300038"/>
                    <a:pt x="1567469" y="298133"/>
                  </a:cubicBezTo>
                  <a:cubicBezTo>
                    <a:pt x="1566516" y="296228"/>
                    <a:pt x="1569374" y="293370"/>
                    <a:pt x="1567469" y="291465"/>
                  </a:cubicBezTo>
                  <a:cubicBezTo>
                    <a:pt x="1566516" y="290513"/>
                    <a:pt x="1562706" y="290513"/>
                    <a:pt x="1561754" y="289560"/>
                  </a:cubicBezTo>
                  <a:cubicBezTo>
                    <a:pt x="1560801" y="288608"/>
                    <a:pt x="1562706" y="286703"/>
                    <a:pt x="1560801" y="284798"/>
                  </a:cubicBezTo>
                  <a:cubicBezTo>
                    <a:pt x="1558896" y="282893"/>
                    <a:pt x="1556039" y="283845"/>
                    <a:pt x="1555086" y="282893"/>
                  </a:cubicBezTo>
                  <a:cubicBezTo>
                    <a:pt x="1554134" y="281940"/>
                    <a:pt x="1556991" y="280035"/>
                    <a:pt x="1556039" y="280035"/>
                  </a:cubicBezTo>
                  <a:cubicBezTo>
                    <a:pt x="1555086" y="279083"/>
                    <a:pt x="1552229" y="280035"/>
                    <a:pt x="1551276" y="279083"/>
                  </a:cubicBezTo>
                  <a:cubicBezTo>
                    <a:pt x="1550324" y="278130"/>
                    <a:pt x="1552229" y="276225"/>
                    <a:pt x="1550324" y="276225"/>
                  </a:cubicBezTo>
                  <a:cubicBezTo>
                    <a:pt x="1547466" y="274320"/>
                    <a:pt x="1544609" y="277178"/>
                    <a:pt x="1540799" y="277178"/>
                  </a:cubicBezTo>
                  <a:cubicBezTo>
                    <a:pt x="1536989" y="277178"/>
                    <a:pt x="1530321" y="274320"/>
                    <a:pt x="1529369" y="272415"/>
                  </a:cubicBezTo>
                  <a:cubicBezTo>
                    <a:pt x="1528416" y="271463"/>
                    <a:pt x="1525559" y="270510"/>
                    <a:pt x="1526511" y="269558"/>
                  </a:cubicBezTo>
                  <a:cubicBezTo>
                    <a:pt x="1528416" y="268605"/>
                    <a:pt x="1529369" y="267653"/>
                    <a:pt x="1528416" y="266700"/>
                  </a:cubicBezTo>
                  <a:cubicBezTo>
                    <a:pt x="1526511" y="264795"/>
                    <a:pt x="1521749" y="266700"/>
                    <a:pt x="1516986" y="265748"/>
                  </a:cubicBezTo>
                  <a:cubicBezTo>
                    <a:pt x="1513176" y="265748"/>
                    <a:pt x="1510319" y="262890"/>
                    <a:pt x="1507461" y="261938"/>
                  </a:cubicBezTo>
                  <a:cubicBezTo>
                    <a:pt x="1506509" y="261938"/>
                    <a:pt x="1503651" y="260985"/>
                    <a:pt x="1503651" y="260985"/>
                  </a:cubicBezTo>
                  <a:cubicBezTo>
                    <a:pt x="1501746" y="260985"/>
                    <a:pt x="1495079" y="263843"/>
                    <a:pt x="1490316" y="261938"/>
                  </a:cubicBezTo>
                  <a:cubicBezTo>
                    <a:pt x="1485554" y="260033"/>
                    <a:pt x="1483649" y="253365"/>
                    <a:pt x="1482696" y="251460"/>
                  </a:cubicBezTo>
                  <a:cubicBezTo>
                    <a:pt x="1481744" y="249555"/>
                    <a:pt x="1482696" y="249555"/>
                    <a:pt x="1483649" y="247650"/>
                  </a:cubicBezTo>
                  <a:cubicBezTo>
                    <a:pt x="1484601" y="246698"/>
                    <a:pt x="1483649" y="245745"/>
                    <a:pt x="1483649" y="244793"/>
                  </a:cubicBezTo>
                  <a:cubicBezTo>
                    <a:pt x="1484601" y="242888"/>
                    <a:pt x="1488411" y="242888"/>
                    <a:pt x="1485554" y="240983"/>
                  </a:cubicBezTo>
                  <a:cubicBezTo>
                    <a:pt x="1484601" y="240030"/>
                    <a:pt x="1480791" y="240983"/>
                    <a:pt x="1478886" y="241935"/>
                  </a:cubicBezTo>
                  <a:cubicBezTo>
                    <a:pt x="1476029" y="242888"/>
                    <a:pt x="1473171" y="243840"/>
                    <a:pt x="1470314" y="244793"/>
                  </a:cubicBezTo>
                  <a:cubicBezTo>
                    <a:pt x="1469361" y="244793"/>
                    <a:pt x="1470314" y="247650"/>
                    <a:pt x="1470314" y="248602"/>
                  </a:cubicBezTo>
                  <a:cubicBezTo>
                    <a:pt x="1469361" y="250508"/>
                    <a:pt x="1466504" y="249555"/>
                    <a:pt x="1465551" y="249555"/>
                  </a:cubicBezTo>
                  <a:cubicBezTo>
                    <a:pt x="1463646" y="248602"/>
                    <a:pt x="1461741" y="247650"/>
                    <a:pt x="1459836" y="247650"/>
                  </a:cubicBezTo>
                  <a:cubicBezTo>
                    <a:pt x="1457931" y="247650"/>
                    <a:pt x="1459836" y="250508"/>
                    <a:pt x="1458884" y="251460"/>
                  </a:cubicBezTo>
                  <a:cubicBezTo>
                    <a:pt x="1457931" y="252413"/>
                    <a:pt x="1456026" y="251460"/>
                    <a:pt x="1454121" y="250508"/>
                  </a:cubicBezTo>
                  <a:cubicBezTo>
                    <a:pt x="1452216" y="250508"/>
                    <a:pt x="1450311" y="249555"/>
                    <a:pt x="1449359" y="249555"/>
                  </a:cubicBezTo>
                  <a:cubicBezTo>
                    <a:pt x="1447454" y="248602"/>
                    <a:pt x="1448406" y="245745"/>
                    <a:pt x="1446501" y="244793"/>
                  </a:cubicBezTo>
                  <a:cubicBezTo>
                    <a:pt x="1445549" y="243840"/>
                    <a:pt x="1441739" y="229552"/>
                    <a:pt x="1445549" y="227648"/>
                  </a:cubicBezTo>
                  <a:cubicBezTo>
                    <a:pt x="1446501" y="227648"/>
                    <a:pt x="1448406" y="226695"/>
                    <a:pt x="1450311" y="227648"/>
                  </a:cubicBezTo>
                  <a:cubicBezTo>
                    <a:pt x="1451264" y="228600"/>
                    <a:pt x="1453169" y="230505"/>
                    <a:pt x="1454121" y="231458"/>
                  </a:cubicBezTo>
                  <a:cubicBezTo>
                    <a:pt x="1455074" y="232410"/>
                    <a:pt x="1456979" y="232410"/>
                    <a:pt x="1457931" y="233363"/>
                  </a:cubicBezTo>
                  <a:cubicBezTo>
                    <a:pt x="1458884" y="234315"/>
                    <a:pt x="1457931" y="235268"/>
                    <a:pt x="1457931" y="236220"/>
                  </a:cubicBezTo>
                  <a:cubicBezTo>
                    <a:pt x="1457931" y="237173"/>
                    <a:pt x="1458884" y="238125"/>
                    <a:pt x="1458884" y="238125"/>
                  </a:cubicBezTo>
                  <a:cubicBezTo>
                    <a:pt x="1459836" y="238125"/>
                    <a:pt x="1461741" y="237173"/>
                    <a:pt x="1462694" y="235268"/>
                  </a:cubicBezTo>
                  <a:cubicBezTo>
                    <a:pt x="1463646" y="234315"/>
                    <a:pt x="1464599" y="231458"/>
                    <a:pt x="1464599" y="229552"/>
                  </a:cubicBezTo>
                  <a:cubicBezTo>
                    <a:pt x="1465551" y="226695"/>
                    <a:pt x="1467456" y="223838"/>
                    <a:pt x="1469361" y="222885"/>
                  </a:cubicBezTo>
                  <a:cubicBezTo>
                    <a:pt x="1470314" y="222885"/>
                    <a:pt x="1472219" y="221933"/>
                    <a:pt x="1474124" y="222885"/>
                  </a:cubicBezTo>
                  <a:cubicBezTo>
                    <a:pt x="1476029" y="223838"/>
                    <a:pt x="1477934" y="225743"/>
                    <a:pt x="1478886" y="225743"/>
                  </a:cubicBezTo>
                  <a:cubicBezTo>
                    <a:pt x="1480791" y="226695"/>
                    <a:pt x="1480791" y="225743"/>
                    <a:pt x="1482696" y="226695"/>
                  </a:cubicBezTo>
                  <a:cubicBezTo>
                    <a:pt x="1484601" y="227648"/>
                    <a:pt x="1484601" y="229552"/>
                    <a:pt x="1486506" y="230505"/>
                  </a:cubicBezTo>
                  <a:cubicBezTo>
                    <a:pt x="1491269" y="231458"/>
                    <a:pt x="1495079" y="226695"/>
                    <a:pt x="1499841" y="228600"/>
                  </a:cubicBezTo>
                  <a:cubicBezTo>
                    <a:pt x="1502699" y="229552"/>
                    <a:pt x="1504604" y="231458"/>
                    <a:pt x="1507461" y="232410"/>
                  </a:cubicBezTo>
                  <a:cubicBezTo>
                    <a:pt x="1509366" y="233363"/>
                    <a:pt x="1512224" y="232410"/>
                    <a:pt x="1514129" y="233363"/>
                  </a:cubicBezTo>
                  <a:cubicBezTo>
                    <a:pt x="1516986" y="234315"/>
                    <a:pt x="1518891" y="238125"/>
                    <a:pt x="1520796" y="239077"/>
                  </a:cubicBezTo>
                  <a:cubicBezTo>
                    <a:pt x="1523654" y="240983"/>
                    <a:pt x="1526511" y="240983"/>
                    <a:pt x="1528416" y="240030"/>
                  </a:cubicBezTo>
                  <a:cubicBezTo>
                    <a:pt x="1530321" y="240030"/>
                    <a:pt x="1530321" y="236220"/>
                    <a:pt x="1531274" y="232410"/>
                  </a:cubicBezTo>
                  <a:cubicBezTo>
                    <a:pt x="1532226" y="229552"/>
                    <a:pt x="1533179" y="226695"/>
                    <a:pt x="1533179" y="225743"/>
                  </a:cubicBezTo>
                  <a:cubicBezTo>
                    <a:pt x="1532226" y="223838"/>
                    <a:pt x="1522701" y="221933"/>
                    <a:pt x="1519844" y="220980"/>
                  </a:cubicBezTo>
                  <a:cubicBezTo>
                    <a:pt x="1517939" y="220027"/>
                    <a:pt x="1516034" y="220027"/>
                    <a:pt x="1514129" y="219075"/>
                  </a:cubicBezTo>
                  <a:cubicBezTo>
                    <a:pt x="1512224" y="219075"/>
                    <a:pt x="1511271" y="220027"/>
                    <a:pt x="1509366" y="220027"/>
                  </a:cubicBezTo>
                  <a:cubicBezTo>
                    <a:pt x="1505556" y="220027"/>
                    <a:pt x="1500794" y="218123"/>
                    <a:pt x="1496984" y="218123"/>
                  </a:cubicBezTo>
                  <a:cubicBezTo>
                    <a:pt x="1495079" y="218123"/>
                    <a:pt x="1494126" y="218123"/>
                    <a:pt x="1492221" y="218123"/>
                  </a:cubicBezTo>
                  <a:cubicBezTo>
                    <a:pt x="1489364" y="218123"/>
                    <a:pt x="1486506" y="218123"/>
                    <a:pt x="1484601" y="216218"/>
                  </a:cubicBezTo>
                  <a:cubicBezTo>
                    <a:pt x="1483649" y="215265"/>
                    <a:pt x="1482696" y="214313"/>
                    <a:pt x="1482696" y="213360"/>
                  </a:cubicBezTo>
                  <a:cubicBezTo>
                    <a:pt x="1482696" y="212408"/>
                    <a:pt x="1483649" y="211455"/>
                    <a:pt x="1484601" y="210502"/>
                  </a:cubicBezTo>
                  <a:cubicBezTo>
                    <a:pt x="1485554" y="208598"/>
                    <a:pt x="1485554" y="206693"/>
                    <a:pt x="1484601" y="205740"/>
                  </a:cubicBezTo>
                  <a:cubicBezTo>
                    <a:pt x="1483649" y="202883"/>
                    <a:pt x="1478886" y="201930"/>
                    <a:pt x="1477934" y="200025"/>
                  </a:cubicBezTo>
                  <a:cubicBezTo>
                    <a:pt x="1476981" y="197168"/>
                    <a:pt x="1477934" y="198120"/>
                    <a:pt x="1478886" y="195263"/>
                  </a:cubicBezTo>
                  <a:cubicBezTo>
                    <a:pt x="1478886" y="194310"/>
                    <a:pt x="1476981" y="193358"/>
                    <a:pt x="1476981" y="191452"/>
                  </a:cubicBezTo>
                  <a:cubicBezTo>
                    <a:pt x="1476981" y="189548"/>
                    <a:pt x="1479839" y="188595"/>
                    <a:pt x="1480791" y="187643"/>
                  </a:cubicBezTo>
                  <a:cubicBezTo>
                    <a:pt x="1480791" y="186690"/>
                    <a:pt x="1483649" y="186690"/>
                    <a:pt x="1484601" y="187643"/>
                  </a:cubicBezTo>
                  <a:cubicBezTo>
                    <a:pt x="1485554" y="188595"/>
                    <a:pt x="1485554" y="190500"/>
                    <a:pt x="1487459" y="190500"/>
                  </a:cubicBezTo>
                  <a:cubicBezTo>
                    <a:pt x="1488411" y="190500"/>
                    <a:pt x="1490316" y="188595"/>
                    <a:pt x="1489364" y="187643"/>
                  </a:cubicBezTo>
                  <a:cubicBezTo>
                    <a:pt x="1489364" y="186690"/>
                    <a:pt x="1486506" y="187643"/>
                    <a:pt x="1486506" y="185738"/>
                  </a:cubicBezTo>
                  <a:cubicBezTo>
                    <a:pt x="1487459" y="183833"/>
                    <a:pt x="1490316" y="182880"/>
                    <a:pt x="1490316" y="181927"/>
                  </a:cubicBezTo>
                  <a:cubicBezTo>
                    <a:pt x="1490316" y="180975"/>
                    <a:pt x="1487459" y="179070"/>
                    <a:pt x="1487459" y="177165"/>
                  </a:cubicBezTo>
                  <a:cubicBezTo>
                    <a:pt x="1486506" y="174308"/>
                    <a:pt x="1486506" y="171450"/>
                    <a:pt x="1483649" y="167640"/>
                  </a:cubicBezTo>
                  <a:cubicBezTo>
                    <a:pt x="1481744" y="164783"/>
                    <a:pt x="1478886" y="161925"/>
                    <a:pt x="1476029" y="159068"/>
                  </a:cubicBezTo>
                  <a:cubicBezTo>
                    <a:pt x="1475076" y="158115"/>
                    <a:pt x="1473171" y="157163"/>
                    <a:pt x="1472219" y="156210"/>
                  </a:cubicBezTo>
                  <a:cubicBezTo>
                    <a:pt x="1468409" y="150495"/>
                    <a:pt x="1460789" y="142875"/>
                    <a:pt x="1457931" y="141923"/>
                  </a:cubicBezTo>
                  <a:cubicBezTo>
                    <a:pt x="1455074" y="140970"/>
                    <a:pt x="1452216" y="143827"/>
                    <a:pt x="1446501" y="141923"/>
                  </a:cubicBezTo>
                  <a:cubicBezTo>
                    <a:pt x="1440786" y="140970"/>
                    <a:pt x="1442691" y="136208"/>
                    <a:pt x="1438881" y="136208"/>
                  </a:cubicBezTo>
                  <a:cubicBezTo>
                    <a:pt x="1437929" y="136208"/>
                    <a:pt x="1432214" y="136208"/>
                    <a:pt x="1428404" y="135255"/>
                  </a:cubicBezTo>
                  <a:cubicBezTo>
                    <a:pt x="1426499" y="134302"/>
                    <a:pt x="1425546" y="132398"/>
                    <a:pt x="1424594" y="132398"/>
                  </a:cubicBezTo>
                  <a:cubicBezTo>
                    <a:pt x="1420784" y="132398"/>
                    <a:pt x="1415069" y="132398"/>
                    <a:pt x="1411259" y="133350"/>
                  </a:cubicBezTo>
                  <a:cubicBezTo>
                    <a:pt x="1408401" y="134302"/>
                    <a:pt x="1406496" y="134302"/>
                    <a:pt x="1404591" y="136208"/>
                  </a:cubicBezTo>
                  <a:cubicBezTo>
                    <a:pt x="1403639" y="137160"/>
                    <a:pt x="1404591" y="141923"/>
                    <a:pt x="1403639" y="142875"/>
                  </a:cubicBezTo>
                  <a:cubicBezTo>
                    <a:pt x="1402686" y="143827"/>
                    <a:pt x="1399829" y="140018"/>
                    <a:pt x="1398876" y="140018"/>
                  </a:cubicBezTo>
                  <a:cubicBezTo>
                    <a:pt x="1396019" y="140970"/>
                    <a:pt x="1398876" y="143827"/>
                    <a:pt x="1396971" y="144780"/>
                  </a:cubicBezTo>
                  <a:cubicBezTo>
                    <a:pt x="1395066" y="145733"/>
                    <a:pt x="1393161" y="142875"/>
                    <a:pt x="1392209" y="142875"/>
                  </a:cubicBezTo>
                  <a:cubicBezTo>
                    <a:pt x="1390304" y="142875"/>
                    <a:pt x="1388399" y="143827"/>
                    <a:pt x="1387446" y="144780"/>
                  </a:cubicBezTo>
                  <a:cubicBezTo>
                    <a:pt x="1383636" y="146685"/>
                    <a:pt x="1380779" y="146685"/>
                    <a:pt x="1378874" y="144780"/>
                  </a:cubicBezTo>
                  <a:cubicBezTo>
                    <a:pt x="1377921" y="142875"/>
                    <a:pt x="1379826" y="138113"/>
                    <a:pt x="1379826" y="135255"/>
                  </a:cubicBezTo>
                  <a:cubicBezTo>
                    <a:pt x="1379826" y="131445"/>
                    <a:pt x="1372206" y="122873"/>
                    <a:pt x="1371254" y="118110"/>
                  </a:cubicBezTo>
                  <a:cubicBezTo>
                    <a:pt x="1371254" y="115252"/>
                    <a:pt x="1376016" y="111443"/>
                    <a:pt x="1379826" y="110490"/>
                  </a:cubicBezTo>
                  <a:cubicBezTo>
                    <a:pt x="1382684" y="109538"/>
                    <a:pt x="1386494" y="110490"/>
                    <a:pt x="1387446" y="109538"/>
                  </a:cubicBezTo>
                  <a:cubicBezTo>
                    <a:pt x="1390304" y="105727"/>
                    <a:pt x="1392209" y="105727"/>
                    <a:pt x="1396019" y="103823"/>
                  </a:cubicBezTo>
                  <a:cubicBezTo>
                    <a:pt x="1397924" y="102870"/>
                    <a:pt x="1396971" y="100013"/>
                    <a:pt x="1398876" y="98107"/>
                  </a:cubicBezTo>
                  <a:cubicBezTo>
                    <a:pt x="1399829" y="97155"/>
                    <a:pt x="1403639" y="97155"/>
                    <a:pt x="1404591" y="96202"/>
                  </a:cubicBezTo>
                  <a:cubicBezTo>
                    <a:pt x="1404591" y="96202"/>
                    <a:pt x="1406496" y="95250"/>
                    <a:pt x="1407449" y="94298"/>
                  </a:cubicBezTo>
                  <a:cubicBezTo>
                    <a:pt x="1408401" y="93345"/>
                    <a:pt x="1409354" y="92393"/>
                    <a:pt x="1410306" y="92393"/>
                  </a:cubicBezTo>
                  <a:cubicBezTo>
                    <a:pt x="1412211" y="92393"/>
                    <a:pt x="1412211" y="95250"/>
                    <a:pt x="1414116" y="95250"/>
                  </a:cubicBezTo>
                  <a:cubicBezTo>
                    <a:pt x="1416021" y="95250"/>
                    <a:pt x="1416974" y="93345"/>
                    <a:pt x="1417926" y="92393"/>
                  </a:cubicBezTo>
                  <a:cubicBezTo>
                    <a:pt x="1419831" y="91440"/>
                    <a:pt x="1420784" y="92393"/>
                    <a:pt x="1421736" y="91440"/>
                  </a:cubicBezTo>
                  <a:cubicBezTo>
                    <a:pt x="1421736" y="90488"/>
                    <a:pt x="1421736" y="89535"/>
                    <a:pt x="1423641" y="88582"/>
                  </a:cubicBezTo>
                  <a:cubicBezTo>
                    <a:pt x="1424594" y="87630"/>
                    <a:pt x="1426499" y="86677"/>
                    <a:pt x="1425546" y="85725"/>
                  </a:cubicBezTo>
                  <a:cubicBezTo>
                    <a:pt x="1424594" y="84773"/>
                    <a:pt x="1418879" y="87630"/>
                    <a:pt x="1417926" y="86677"/>
                  </a:cubicBezTo>
                  <a:cubicBezTo>
                    <a:pt x="1416021" y="84773"/>
                    <a:pt x="1415069" y="82868"/>
                    <a:pt x="1414116" y="81915"/>
                  </a:cubicBezTo>
                  <a:cubicBezTo>
                    <a:pt x="1412211" y="80010"/>
                    <a:pt x="1410306" y="78105"/>
                    <a:pt x="1409354" y="78105"/>
                  </a:cubicBezTo>
                  <a:cubicBezTo>
                    <a:pt x="1408401" y="77152"/>
                    <a:pt x="1414116" y="76200"/>
                    <a:pt x="1416021" y="75248"/>
                  </a:cubicBezTo>
                  <a:cubicBezTo>
                    <a:pt x="1417926" y="74295"/>
                    <a:pt x="1417926" y="70485"/>
                    <a:pt x="1419831" y="69532"/>
                  </a:cubicBezTo>
                  <a:cubicBezTo>
                    <a:pt x="1420784" y="69532"/>
                    <a:pt x="1422689" y="69532"/>
                    <a:pt x="1423641" y="70485"/>
                  </a:cubicBezTo>
                  <a:cubicBezTo>
                    <a:pt x="1424594" y="71438"/>
                    <a:pt x="1423641" y="72390"/>
                    <a:pt x="1424594" y="72390"/>
                  </a:cubicBezTo>
                  <a:cubicBezTo>
                    <a:pt x="1427451" y="73343"/>
                    <a:pt x="1436024" y="67627"/>
                    <a:pt x="1433166" y="63818"/>
                  </a:cubicBezTo>
                  <a:cubicBezTo>
                    <a:pt x="1433166" y="63818"/>
                    <a:pt x="1428404" y="64770"/>
                    <a:pt x="1426499" y="63818"/>
                  </a:cubicBezTo>
                  <a:cubicBezTo>
                    <a:pt x="1424594" y="62865"/>
                    <a:pt x="1425546" y="60007"/>
                    <a:pt x="1426499" y="59055"/>
                  </a:cubicBezTo>
                  <a:cubicBezTo>
                    <a:pt x="1427451" y="59055"/>
                    <a:pt x="1428404" y="58102"/>
                    <a:pt x="1430309" y="58102"/>
                  </a:cubicBezTo>
                  <a:cubicBezTo>
                    <a:pt x="1431261" y="58102"/>
                    <a:pt x="1433166" y="59055"/>
                    <a:pt x="1435071" y="59055"/>
                  </a:cubicBezTo>
                  <a:cubicBezTo>
                    <a:pt x="1437929" y="59055"/>
                    <a:pt x="1440786" y="59055"/>
                    <a:pt x="1441739" y="60007"/>
                  </a:cubicBezTo>
                  <a:cubicBezTo>
                    <a:pt x="1442691" y="61913"/>
                    <a:pt x="1444596" y="64770"/>
                    <a:pt x="1446501" y="67627"/>
                  </a:cubicBezTo>
                  <a:cubicBezTo>
                    <a:pt x="1447454" y="69532"/>
                    <a:pt x="1447454" y="71438"/>
                    <a:pt x="1448406" y="73343"/>
                  </a:cubicBezTo>
                  <a:cubicBezTo>
                    <a:pt x="1449359" y="75248"/>
                    <a:pt x="1453169" y="77152"/>
                    <a:pt x="1453169" y="79057"/>
                  </a:cubicBezTo>
                  <a:cubicBezTo>
                    <a:pt x="1454121" y="80963"/>
                    <a:pt x="1451264" y="82868"/>
                    <a:pt x="1450311" y="83820"/>
                  </a:cubicBezTo>
                  <a:cubicBezTo>
                    <a:pt x="1449359" y="84773"/>
                    <a:pt x="1450311" y="84773"/>
                    <a:pt x="1450311" y="84773"/>
                  </a:cubicBezTo>
                  <a:cubicBezTo>
                    <a:pt x="1453169" y="85725"/>
                    <a:pt x="1455074" y="84773"/>
                    <a:pt x="1458884" y="86677"/>
                  </a:cubicBezTo>
                  <a:cubicBezTo>
                    <a:pt x="1463646" y="88582"/>
                    <a:pt x="1470314" y="91440"/>
                    <a:pt x="1474124" y="92393"/>
                  </a:cubicBezTo>
                  <a:cubicBezTo>
                    <a:pt x="1479839" y="93345"/>
                    <a:pt x="1483649" y="93345"/>
                    <a:pt x="1487459" y="92393"/>
                  </a:cubicBezTo>
                  <a:cubicBezTo>
                    <a:pt x="1489364" y="92393"/>
                    <a:pt x="1493174" y="92393"/>
                    <a:pt x="1495079" y="92393"/>
                  </a:cubicBezTo>
                  <a:cubicBezTo>
                    <a:pt x="1498889" y="92393"/>
                    <a:pt x="1500794" y="93345"/>
                    <a:pt x="1503651" y="94298"/>
                  </a:cubicBezTo>
                  <a:cubicBezTo>
                    <a:pt x="1510319" y="95250"/>
                    <a:pt x="1515081" y="97155"/>
                    <a:pt x="1518891" y="96202"/>
                  </a:cubicBezTo>
                  <a:cubicBezTo>
                    <a:pt x="1519844" y="96202"/>
                    <a:pt x="1521749" y="96202"/>
                    <a:pt x="1520796" y="95250"/>
                  </a:cubicBezTo>
                  <a:cubicBezTo>
                    <a:pt x="1520796" y="94298"/>
                    <a:pt x="1518891" y="92393"/>
                    <a:pt x="1516986" y="91440"/>
                  </a:cubicBezTo>
                  <a:cubicBezTo>
                    <a:pt x="1515081" y="90488"/>
                    <a:pt x="1513176" y="90488"/>
                    <a:pt x="1511271" y="89535"/>
                  </a:cubicBezTo>
                  <a:cubicBezTo>
                    <a:pt x="1508414" y="87630"/>
                    <a:pt x="1506509" y="84773"/>
                    <a:pt x="1504604" y="83820"/>
                  </a:cubicBezTo>
                  <a:cubicBezTo>
                    <a:pt x="1502699" y="81915"/>
                    <a:pt x="1509366" y="79057"/>
                    <a:pt x="1506509" y="78105"/>
                  </a:cubicBezTo>
                  <a:cubicBezTo>
                    <a:pt x="1505556" y="78105"/>
                    <a:pt x="1501746" y="78105"/>
                    <a:pt x="1498889" y="77152"/>
                  </a:cubicBezTo>
                  <a:cubicBezTo>
                    <a:pt x="1497936" y="77152"/>
                    <a:pt x="1496984" y="76200"/>
                    <a:pt x="1496031" y="76200"/>
                  </a:cubicBezTo>
                  <a:cubicBezTo>
                    <a:pt x="1495079" y="76200"/>
                    <a:pt x="1494126" y="76200"/>
                    <a:pt x="1493174" y="75248"/>
                  </a:cubicBezTo>
                  <a:cubicBezTo>
                    <a:pt x="1492221" y="75248"/>
                    <a:pt x="1491269" y="74295"/>
                    <a:pt x="1491269" y="73343"/>
                  </a:cubicBezTo>
                  <a:cubicBezTo>
                    <a:pt x="1491269" y="73343"/>
                    <a:pt x="1491269" y="72390"/>
                    <a:pt x="1492221" y="72390"/>
                  </a:cubicBezTo>
                  <a:cubicBezTo>
                    <a:pt x="1493174" y="72390"/>
                    <a:pt x="1495079" y="72390"/>
                    <a:pt x="1496031" y="71438"/>
                  </a:cubicBezTo>
                  <a:cubicBezTo>
                    <a:pt x="1496984" y="71438"/>
                    <a:pt x="1496984" y="70485"/>
                    <a:pt x="1496984" y="70485"/>
                  </a:cubicBezTo>
                  <a:cubicBezTo>
                    <a:pt x="1495079" y="70485"/>
                    <a:pt x="1493174" y="69532"/>
                    <a:pt x="1490316" y="69532"/>
                  </a:cubicBezTo>
                  <a:cubicBezTo>
                    <a:pt x="1486506" y="69532"/>
                    <a:pt x="1481744" y="69532"/>
                    <a:pt x="1479839" y="69532"/>
                  </a:cubicBezTo>
                  <a:cubicBezTo>
                    <a:pt x="1477934" y="69532"/>
                    <a:pt x="1477934" y="70485"/>
                    <a:pt x="1476029" y="70485"/>
                  </a:cubicBezTo>
                  <a:cubicBezTo>
                    <a:pt x="1473171" y="70485"/>
                    <a:pt x="1471266" y="70485"/>
                    <a:pt x="1467456" y="68580"/>
                  </a:cubicBezTo>
                  <a:cubicBezTo>
                    <a:pt x="1466504" y="67627"/>
                    <a:pt x="1463646" y="68580"/>
                    <a:pt x="1461741" y="67627"/>
                  </a:cubicBezTo>
                  <a:cubicBezTo>
                    <a:pt x="1458884" y="65723"/>
                    <a:pt x="1456979" y="62865"/>
                    <a:pt x="1456979" y="61913"/>
                  </a:cubicBezTo>
                  <a:cubicBezTo>
                    <a:pt x="1456979" y="61913"/>
                    <a:pt x="1457931" y="60960"/>
                    <a:pt x="1458884" y="61913"/>
                  </a:cubicBezTo>
                  <a:cubicBezTo>
                    <a:pt x="1459836" y="61913"/>
                    <a:pt x="1462694" y="63818"/>
                    <a:pt x="1462694" y="62865"/>
                  </a:cubicBezTo>
                  <a:cubicBezTo>
                    <a:pt x="1462694" y="61913"/>
                    <a:pt x="1460789" y="60007"/>
                    <a:pt x="1461741" y="58102"/>
                  </a:cubicBezTo>
                  <a:cubicBezTo>
                    <a:pt x="1462694" y="57150"/>
                    <a:pt x="1467456" y="57150"/>
                    <a:pt x="1468409" y="57150"/>
                  </a:cubicBezTo>
                  <a:cubicBezTo>
                    <a:pt x="1470314" y="54293"/>
                    <a:pt x="1471266" y="51435"/>
                    <a:pt x="1473171" y="49530"/>
                  </a:cubicBezTo>
                  <a:cubicBezTo>
                    <a:pt x="1474124" y="48577"/>
                    <a:pt x="1479839" y="47625"/>
                    <a:pt x="1481744" y="47625"/>
                  </a:cubicBezTo>
                  <a:cubicBezTo>
                    <a:pt x="1484601" y="47625"/>
                    <a:pt x="1484601" y="48577"/>
                    <a:pt x="1485554" y="47625"/>
                  </a:cubicBezTo>
                  <a:cubicBezTo>
                    <a:pt x="1487459" y="45720"/>
                    <a:pt x="1480791" y="40005"/>
                    <a:pt x="1482696" y="37148"/>
                  </a:cubicBezTo>
                  <a:cubicBezTo>
                    <a:pt x="1483649" y="36195"/>
                    <a:pt x="1485554" y="35243"/>
                    <a:pt x="1486506" y="34290"/>
                  </a:cubicBezTo>
                  <a:cubicBezTo>
                    <a:pt x="1487459" y="32385"/>
                    <a:pt x="1486506" y="30480"/>
                    <a:pt x="1486506" y="29527"/>
                  </a:cubicBezTo>
                  <a:cubicBezTo>
                    <a:pt x="1486506" y="28575"/>
                    <a:pt x="1487459" y="27623"/>
                    <a:pt x="1488411" y="26670"/>
                  </a:cubicBezTo>
                  <a:cubicBezTo>
                    <a:pt x="1490316" y="25718"/>
                    <a:pt x="1495079" y="26670"/>
                    <a:pt x="1496031" y="24765"/>
                  </a:cubicBezTo>
                  <a:cubicBezTo>
                    <a:pt x="1496031" y="23813"/>
                    <a:pt x="1495079" y="22860"/>
                    <a:pt x="1495079" y="22860"/>
                  </a:cubicBezTo>
                  <a:cubicBezTo>
                    <a:pt x="1493174" y="20955"/>
                    <a:pt x="1484601" y="21907"/>
                    <a:pt x="1474124" y="23813"/>
                  </a:cubicBezTo>
                  <a:cubicBezTo>
                    <a:pt x="1467456" y="24765"/>
                    <a:pt x="1462694" y="28575"/>
                    <a:pt x="1459836" y="28575"/>
                  </a:cubicBezTo>
                  <a:cubicBezTo>
                    <a:pt x="1456979" y="28575"/>
                    <a:pt x="1461741" y="25718"/>
                    <a:pt x="1466504" y="23813"/>
                  </a:cubicBezTo>
                  <a:cubicBezTo>
                    <a:pt x="1467456" y="22860"/>
                    <a:pt x="1469361" y="21907"/>
                    <a:pt x="1469361" y="20955"/>
                  </a:cubicBezTo>
                  <a:cubicBezTo>
                    <a:pt x="1469361" y="20955"/>
                    <a:pt x="1468409" y="20002"/>
                    <a:pt x="1467456" y="19050"/>
                  </a:cubicBezTo>
                  <a:cubicBezTo>
                    <a:pt x="1464599" y="18098"/>
                    <a:pt x="1458884" y="18098"/>
                    <a:pt x="1458884" y="17145"/>
                  </a:cubicBezTo>
                  <a:cubicBezTo>
                    <a:pt x="1458884" y="16193"/>
                    <a:pt x="1464599" y="16193"/>
                    <a:pt x="1468409" y="16193"/>
                  </a:cubicBezTo>
                  <a:cubicBezTo>
                    <a:pt x="1470314" y="16193"/>
                    <a:pt x="1472219" y="14288"/>
                    <a:pt x="1473171" y="14288"/>
                  </a:cubicBezTo>
                  <a:cubicBezTo>
                    <a:pt x="1474124" y="13335"/>
                    <a:pt x="1476981" y="12382"/>
                    <a:pt x="1478886" y="11430"/>
                  </a:cubicBezTo>
                  <a:cubicBezTo>
                    <a:pt x="1480791" y="11430"/>
                    <a:pt x="1482696" y="11430"/>
                    <a:pt x="1483649" y="11430"/>
                  </a:cubicBezTo>
                  <a:cubicBezTo>
                    <a:pt x="1486506" y="10477"/>
                    <a:pt x="1491269" y="8573"/>
                    <a:pt x="1494126" y="8573"/>
                  </a:cubicBezTo>
                  <a:cubicBezTo>
                    <a:pt x="1498889" y="7620"/>
                    <a:pt x="1500794" y="8573"/>
                    <a:pt x="1501746" y="7620"/>
                  </a:cubicBezTo>
                  <a:cubicBezTo>
                    <a:pt x="1502699" y="6668"/>
                    <a:pt x="1502699" y="5715"/>
                    <a:pt x="1500794" y="5715"/>
                  </a:cubicBezTo>
                  <a:cubicBezTo>
                    <a:pt x="1498889" y="5715"/>
                    <a:pt x="1496984" y="5715"/>
                    <a:pt x="1496031" y="4763"/>
                  </a:cubicBezTo>
                  <a:cubicBezTo>
                    <a:pt x="1496031" y="4763"/>
                    <a:pt x="1496031" y="3810"/>
                    <a:pt x="1496031" y="3810"/>
                  </a:cubicBezTo>
                  <a:cubicBezTo>
                    <a:pt x="1496984" y="3810"/>
                    <a:pt x="1497936" y="3810"/>
                    <a:pt x="1498889" y="2857"/>
                  </a:cubicBezTo>
                  <a:cubicBezTo>
                    <a:pt x="1499841" y="1905"/>
                    <a:pt x="1499841" y="952"/>
                    <a:pt x="1498889" y="952"/>
                  </a:cubicBezTo>
                  <a:cubicBezTo>
                    <a:pt x="1497936" y="0"/>
                    <a:pt x="1496984" y="0"/>
                    <a:pt x="1496031" y="0"/>
                  </a:cubicBezTo>
                  <a:cubicBezTo>
                    <a:pt x="1493174" y="0"/>
                    <a:pt x="1489364" y="1905"/>
                    <a:pt x="1484601" y="2857"/>
                  </a:cubicBezTo>
                  <a:cubicBezTo>
                    <a:pt x="1481744" y="3810"/>
                    <a:pt x="1477934" y="2857"/>
                    <a:pt x="1474124" y="2857"/>
                  </a:cubicBezTo>
                  <a:cubicBezTo>
                    <a:pt x="1472219" y="2857"/>
                    <a:pt x="1476029" y="4763"/>
                    <a:pt x="1475076" y="5715"/>
                  </a:cubicBezTo>
                  <a:cubicBezTo>
                    <a:pt x="1474124" y="6668"/>
                    <a:pt x="1469361" y="6668"/>
                    <a:pt x="1467456" y="6668"/>
                  </a:cubicBezTo>
                  <a:cubicBezTo>
                    <a:pt x="1467456" y="6668"/>
                    <a:pt x="1467456" y="7620"/>
                    <a:pt x="1469361" y="8573"/>
                  </a:cubicBezTo>
                  <a:cubicBezTo>
                    <a:pt x="1470314" y="8573"/>
                    <a:pt x="1474124" y="8573"/>
                    <a:pt x="1476029" y="8573"/>
                  </a:cubicBezTo>
                  <a:cubicBezTo>
                    <a:pt x="1477934" y="8573"/>
                    <a:pt x="1477934" y="9525"/>
                    <a:pt x="1477934" y="9525"/>
                  </a:cubicBezTo>
                  <a:cubicBezTo>
                    <a:pt x="1477934" y="9525"/>
                    <a:pt x="1476981" y="10477"/>
                    <a:pt x="1475076" y="10477"/>
                  </a:cubicBezTo>
                  <a:cubicBezTo>
                    <a:pt x="1473171" y="10477"/>
                    <a:pt x="1471266" y="10477"/>
                    <a:pt x="1469361" y="10477"/>
                  </a:cubicBezTo>
                  <a:cubicBezTo>
                    <a:pt x="1468409" y="10477"/>
                    <a:pt x="1467456" y="10477"/>
                    <a:pt x="1465551" y="10477"/>
                  </a:cubicBezTo>
                  <a:cubicBezTo>
                    <a:pt x="1462694" y="10477"/>
                    <a:pt x="1456979" y="7620"/>
                    <a:pt x="1455074" y="7620"/>
                  </a:cubicBezTo>
                  <a:cubicBezTo>
                    <a:pt x="1452216" y="8573"/>
                    <a:pt x="1453169" y="12382"/>
                    <a:pt x="1450311" y="13335"/>
                  </a:cubicBezTo>
                  <a:cubicBezTo>
                    <a:pt x="1446501" y="15240"/>
                    <a:pt x="1438881" y="13335"/>
                    <a:pt x="1434119" y="15240"/>
                  </a:cubicBezTo>
                  <a:cubicBezTo>
                    <a:pt x="1432214" y="16193"/>
                    <a:pt x="1429356" y="16193"/>
                    <a:pt x="1426499" y="17145"/>
                  </a:cubicBezTo>
                  <a:cubicBezTo>
                    <a:pt x="1415069" y="20955"/>
                    <a:pt x="1400781" y="25718"/>
                    <a:pt x="1393161" y="28575"/>
                  </a:cubicBezTo>
                  <a:cubicBezTo>
                    <a:pt x="1389351" y="29527"/>
                    <a:pt x="1385541" y="33338"/>
                    <a:pt x="1381731" y="34290"/>
                  </a:cubicBezTo>
                  <a:cubicBezTo>
                    <a:pt x="1378874" y="35243"/>
                    <a:pt x="1375064" y="34290"/>
                    <a:pt x="1372206" y="36195"/>
                  </a:cubicBezTo>
                  <a:cubicBezTo>
                    <a:pt x="1371254" y="37148"/>
                    <a:pt x="1371254" y="38100"/>
                    <a:pt x="1373159" y="39052"/>
                  </a:cubicBezTo>
                  <a:cubicBezTo>
                    <a:pt x="1374111" y="39052"/>
                    <a:pt x="1378874" y="38100"/>
                    <a:pt x="1380779" y="38100"/>
                  </a:cubicBezTo>
                  <a:cubicBezTo>
                    <a:pt x="1383636" y="38100"/>
                    <a:pt x="1383636" y="39052"/>
                    <a:pt x="1383636" y="39052"/>
                  </a:cubicBezTo>
                  <a:cubicBezTo>
                    <a:pt x="1383636" y="40005"/>
                    <a:pt x="1380779" y="41910"/>
                    <a:pt x="1377921" y="42863"/>
                  </a:cubicBezTo>
                  <a:cubicBezTo>
                    <a:pt x="1374111" y="43815"/>
                    <a:pt x="1368396" y="43815"/>
                    <a:pt x="1367444" y="44768"/>
                  </a:cubicBezTo>
                  <a:cubicBezTo>
                    <a:pt x="1364586" y="46673"/>
                    <a:pt x="1362681" y="48577"/>
                    <a:pt x="1354109" y="51435"/>
                  </a:cubicBezTo>
                  <a:cubicBezTo>
                    <a:pt x="1350299" y="52388"/>
                    <a:pt x="1345536" y="55245"/>
                    <a:pt x="1342679" y="57150"/>
                  </a:cubicBezTo>
                  <a:cubicBezTo>
                    <a:pt x="1341726" y="58102"/>
                    <a:pt x="1341726" y="59055"/>
                    <a:pt x="1342679" y="59055"/>
                  </a:cubicBezTo>
                  <a:cubicBezTo>
                    <a:pt x="1343631" y="60007"/>
                    <a:pt x="1346489" y="60007"/>
                    <a:pt x="1346489" y="60007"/>
                  </a:cubicBezTo>
                  <a:cubicBezTo>
                    <a:pt x="1348394" y="60960"/>
                    <a:pt x="1348394" y="61913"/>
                    <a:pt x="1346489" y="61913"/>
                  </a:cubicBezTo>
                  <a:cubicBezTo>
                    <a:pt x="1344584" y="61913"/>
                    <a:pt x="1340774" y="61913"/>
                    <a:pt x="1336964" y="61913"/>
                  </a:cubicBezTo>
                  <a:cubicBezTo>
                    <a:pt x="1335059" y="61913"/>
                    <a:pt x="1332201" y="62865"/>
                    <a:pt x="1330296" y="62865"/>
                  </a:cubicBezTo>
                  <a:cubicBezTo>
                    <a:pt x="1326486" y="62865"/>
                    <a:pt x="1323629" y="62865"/>
                    <a:pt x="1321724" y="62865"/>
                  </a:cubicBezTo>
                  <a:cubicBezTo>
                    <a:pt x="1319819" y="62865"/>
                    <a:pt x="1316009" y="62865"/>
                    <a:pt x="1311246" y="64770"/>
                  </a:cubicBezTo>
                  <a:cubicBezTo>
                    <a:pt x="1305531" y="66675"/>
                    <a:pt x="1303626" y="70485"/>
                    <a:pt x="1300769" y="71438"/>
                  </a:cubicBezTo>
                  <a:cubicBezTo>
                    <a:pt x="1296959" y="73343"/>
                    <a:pt x="1294101" y="75248"/>
                    <a:pt x="1289339" y="77152"/>
                  </a:cubicBezTo>
                  <a:cubicBezTo>
                    <a:pt x="1285529" y="79057"/>
                    <a:pt x="1281719" y="77152"/>
                    <a:pt x="1278861" y="78105"/>
                  </a:cubicBezTo>
                  <a:cubicBezTo>
                    <a:pt x="1276004" y="79057"/>
                    <a:pt x="1271241" y="82868"/>
                    <a:pt x="1267431" y="82868"/>
                  </a:cubicBezTo>
                  <a:cubicBezTo>
                    <a:pt x="1264574" y="82868"/>
                    <a:pt x="1263621" y="80010"/>
                    <a:pt x="1261716" y="80963"/>
                  </a:cubicBezTo>
                  <a:cubicBezTo>
                    <a:pt x="1256954" y="82868"/>
                    <a:pt x="1254096" y="83820"/>
                    <a:pt x="1250286" y="85725"/>
                  </a:cubicBezTo>
                  <a:cubicBezTo>
                    <a:pt x="1250286" y="85725"/>
                    <a:pt x="1253144" y="88582"/>
                    <a:pt x="1251239" y="89535"/>
                  </a:cubicBezTo>
                  <a:cubicBezTo>
                    <a:pt x="1250286" y="90488"/>
                    <a:pt x="1248381" y="89535"/>
                    <a:pt x="1247429" y="89535"/>
                  </a:cubicBezTo>
                  <a:cubicBezTo>
                    <a:pt x="1245524" y="89535"/>
                    <a:pt x="1244571" y="89535"/>
                    <a:pt x="1243619" y="89535"/>
                  </a:cubicBezTo>
                  <a:cubicBezTo>
                    <a:pt x="1241714" y="89535"/>
                    <a:pt x="1243619" y="85725"/>
                    <a:pt x="1241714" y="85725"/>
                  </a:cubicBezTo>
                  <a:cubicBezTo>
                    <a:pt x="1237904" y="87630"/>
                    <a:pt x="1232189" y="90488"/>
                    <a:pt x="1228379" y="92393"/>
                  </a:cubicBezTo>
                  <a:cubicBezTo>
                    <a:pt x="1225521" y="93345"/>
                    <a:pt x="1223616" y="93345"/>
                    <a:pt x="1221711" y="94298"/>
                  </a:cubicBezTo>
                  <a:cubicBezTo>
                    <a:pt x="1220759" y="95250"/>
                    <a:pt x="1218854" y="100965"/>
                    <a:pt x="1219806" y="102870"/>
                  </a:cubicBezTo>
                  <a:cubicBezTo>
                    <a:pt x="1220759" y="103823"/>
                    <a:pt x="1222664" y="99060"/>
                    <a:pt x="1223616" y="99060"/>
                  </a:cubicBezTo>
                  <a:cubicBezTo>
                    <a:pt x="1224569" y="99060"/>
                    <a:pt x="1229331" y="100013"/>
                    <a:pt x="1230284" y="100965"/>
                  </a:cubicBezTo>
                  <a:cubicBezTo>
                    <a:pt x="1230284" y="101918"/>
                    <a:pt x="1227426" y="101918"/>
                    <a:pt x="1227426" y="102870"/>
                  </a:cubicBezTo>
                  <a:cubicBezTo>
                    <a:pt x="1227426" y="103823"/>
                    <a:pt x="1227426" y="104775"/>
                    <a:pt x="1227426" y="105727"/>
                  </a:cubicBezTo>
                  <a:cubicBezTo>
                    <a:pt x="1226474" y="107632"/>
                    <a:pt x="1221711" y="106680"/>
                    <a:pt x="1216949" y="108585"/>
                  </a:cubicBezTo>
                  <a:cubicBezTo>
                    <a:pt x="1214091" y="109538"/>
                    <a:pt x="1214091" y="113348"/>
                    <a:pt x="1211234" y="114300"/>
                  </a:cubicBezTo>
                  <a:cubicBezTo>
                    <a:pt x="1207424" y="116205"/>
                    <a:pt x="1202661" y="114300"/>
                    <a:pt x="1201709" y="115252"/>
                  </a:cubicBezTo>
                  <a:cubicBezTo>
                    <a:pt x="1198851" y="117157"/>
                    <a:pt x="1206471" y="120015"/>
                    <a:pt x="1204566" y="121920"/>
                  </a:cubicBezTo>
                  <a:cubicBezTo>
                    <a:pt x="1203614" y="122873"/>
                    <a:pt x="1201709" y="121920"/>
                    <a:pt x="1198851" y="122873"/>
                  </a:cubicBezTo>
                  <a:cubicBezTo>
                    <a:pt x="1195041" y="122873"/>
                    <a:pt x="1190279" y="123825"/>
                    <a:pt x="1189326" y="124777"/>
                  </a:cubicBezTo>
                  <a:cubicBezTo>
                    <a:pt x="1187421" y="124777"/>
                    <a:pt x="1185516" y="126682"/>
                    <a:pt x="1184564" y="125730"/>
                  </a:cubicBezTo>
                  <a:cubicBezTo>
                    <a:pt x="1183611" y="125730"/>
                    <a:pt x="1182659" y="122873"/>
                    <a:pt x="1181706" y="122873"/>
                  </a:cubicBezTo>
                  <a:cubicBezTo>
                    <a:pt x="1179801" y="122873"/>
                    <a:pt x="1176944" y="123825"/>
                    <a:pt x="1175991" y="122873"/>
                  </a:cubicBezTo>
                  <a:cubicBezTo>
                    <a:pt x="1174086" y="121920"/>
                    <a:pt x="1173134" y="120968"/>
                    <a:pt x="1171229" y="120968"/>
                  </a:cubicBezTo>
                  <a:cubicBezTo>
                    <a:pt x="1167419" y="121920"/>
                    <a:pt x="1162656" y="125730"/>
                    <a:pt x="1157894" y="126682"/>
                  </a:cubicBezTo>
                  <a:cubicBezTo>
                    <a:pt x="1154084" y="128588"/>
                    <a:pt x="1151226" y="126682"/>
                    <a:pt x="1147416" y="129540"/>
                  </a:cubicBezTo>
                  <a:cubicBezTo>
                    <a:pt x="1145511" y="131445"/>
                    <a:pt x="1153131" y="132398"/>
                    <a:pt x="1150274" y="134302"/>
                  </a:cubicBezTo>
                  <a:cubicBezTo>
                    <a:pt x="1149321" y="135255"/>
                    <a:pt x="1147416" y="135255"/>
                    <a:pt x="1145511" y="137160"/>
                  </a:cubicBezTo>
                  <a:cubicBezTo>
                    <a:pt x="1143606" y="138113"/>
                    <a:pt x="1141701" y="140018"/>
                    <a:pt x="1139796" y="140018"/>
                  </a:cubicBezTo>
                  <a:cubicBezTo>
                    <a:pt x="1135034" y="140970"/>
                    <a:pt x="1129319" y="140018"/>
                    <a:pt x="1127414" y="140018"/>
                  </a:cubicBezTo>
                  <a:cubicBezTo>
                    <a:pt x="1125509" y="140018"/>
                    <a:pt x="1124556" y="141923"/>
                    <a:pt x="1121699" y="143827"/>
                  </a:cubicBezTo>
                  <a:cubicBezTo>
                    <a:pt x="1119794" y="144780"/>
                    <a:pt x="1115984" y="146685"/>
                    <a:pt x="1113126" y="147638"/>
                  </a:cubicBezTo>
                  <a:cubicBezTo>
                    <a:pt x="1112174" y="148590"/>
                    <a:pt x="1112174" y="151448"/>
                    <a:pt x="1110269" y="152400"/>
                  </a:cubicBezTo>
                  <a:cubicBezTo>
                    <a:pt x="1108364" y="152400"/>
                    <a:pt x="1105506" y="150495"/>
                    <a:pt x="1104554" y="151448"/>
                  </a:cubicBezTo>
                  <a:cubicBezTo>
                    <a:pt x="1102649" y="152400"/>
                    <a:pt x="1104554" y="154305"/>
                    <a:pt x="1100744" y="156210"/>
                  </a:cubicBezTo>
                  <a:cubicBezTo>
                    <a:pt x="1098839" y="157163"/>
                    <a:pt x="1095029" y="156210"/>
                    <a:pt x="1093124" y="157163"/>
                  </a:cubicBezTo>
                  <a:cubicBezTo>
                    <a:pt x="1092171" y="158115"/>
                    <a:pt x="1096934" y="158115"/>
                    <a:pt x="1095981" y="160973"/>
                  </a:cubicBezTo>
                  <a:cubicBezTo>
                    <a:pt x="1095029" y="162877"/>
                    <a:pt x="1090266" y="164783"/>
                    <a:pt x="1088361" y="165735"/>
                  </a:cubicBezTo>
                  <a:cubicBezTo>
                    <a:pt x="1086456" y="167640"/>
                    <a:pt x="1087409" y="169545"/>
                    <a:pt x="1086456" y="169545"/>
                  </a:cubicBezTo>
                  <a:cubicBezTo>
                    <a:pt x="1085504" y="169545"/>
                    <a:pt x="1082646" y="167640"/>
                    <a:pt x="1083599" y="165735"/>
                  </a:cubicBezTo>
                  <a:cubicBezTo>
                    <a:pt x="1084551" y="163830"/>
                    <a:pt x="1087409" y="162877"/>
                    <a:pt x="1088361" y="160973"/>
                  </a:cubicBezTo>
                  <a:cubicBezTo>
                    <a:pt x="1089314" y="160020"/>
                    <a:pt x="1087409" y="158115"/>
                    <a:pt x="1088361" y="157163"/>
                  </a:cubicBezTo>
                  <a:cubicBezTo>
                    <a:pt x="1089314" y="155258"/>
                    <a:pt x="1091219" y="153352"/>
                    <a:pt x="1092171" y="152400"/>
                  </a:cubicBezTo>
                  <a:cubicBezTo>
                    <a:pt x="1093124" y="150495"/>
                    <a:pt x="1093124" y="147638"/>
                    <a:pt x="1092171" y="147638"/>
                  </a:cubicBezTo>
                  <a:cubicBezTo>
                    <a:pt x="1090266" y="147638"/>
                    <a:pt x="1089314" y="150495"/>
                    <a:pt x="1087409" y="149543"/>
                  </a:cubicBezTo>
                  <a:cubicBezTo>
                    <a:pt x="1085504" y="148590"/>
                    <a:pt x="1083599" y="144780"/>
                    <a:pt x="1082646" y="144780"/>
                  </a:cubicBezTo>
                  <a:cubicBezTo>
                    <a:pt x="1080741" y="144780"/>
                    <a:pt x="1078836" y="145733"/>
                    <a:pt x="1076931" y="145733"/>
                  </a:cubicBezTo>
                  <a:cubicBezTo>
                    <a:pt x="1075979" y="145733"/>
                    <a:pt x="1074074" y="145733"/>
                    <a:pt x="1073121" y="146685"/>
                  </a:cubicBezTo>
                  <a:cubicBezTo>
                    <a:pt x="1071216" y="146685"/>
                    <a:pt x="1070264" y="148590"/>
                    <a:pt x="1067406" y="150495"/>
                  </a:cubicBezTo>
                  <a:cubicBezTo>
                    <a:pt x="1065501" y="151448"/>
                    <a:pt x="1062644" y="152400"/>
                    <a:pt x="1060739" y="153352"/>
                  </a:cubicBezTo>
                  <a:cubicBezTo>
                    <a:pt x="1058834" y="155258"/>
                    <a:pt x="1058834" y="158115"/>
                    <a:pt x="1056929" y="158115"/>
                  </a:cubicBezTo>
                  <a:cubicBezTo>
                    <a:pt x="1055024" y="158115"/>
                    <a:pt x="1054071" y="156210"/>
                    <a:pt x="1052166" y="154305"/>
                  </a:cubicBezTo>
                  <a:cubicBezTo>
                    <a:pt x="1050261" y="153352"/>
                    <a:pt x="1048356" y="155258"/>
                    <a:pt x="1046451" y="154305"/>
                  </a:cubicBezTo>
                  <a:cubicBezTo>
                    <a:pt x="1044546" y="154305"/>
                    <a:pt x="1042641" y="151448"/>
                    <a:pt x="1041689" y="152400"/>
                  </a:cubicBezTo>
                  <a:cubicBezTo>
                    <a:pt x="1040736" y="153352"/>
                    <a:pt x="1041689" y="156210"/>
                    <a:pt x="1039784" y="156210"/>
                  </a:cubicBezTo>
                  <a:cubicBezTo>
                    <a:pt x="1038831" y="157163"/>
                    <a:pt x="1035021" y="156210"/>
                    <a:pt x="1034069" y="157163"/>
                  </a:cubicBezTo>
                  <a:cubicBezTo>
                    <a:pt x="1033116" y="160020"/>
                    <a:pt x="1035974" y="162877"/>
                    <a:pt x="1035974" y="164783"/>
                  </a:cubicBezTo>
                  <a:cubicBezTo>
                    <a:pt x="1035974" y="165735"/>
                    <a:pt x="1031211" y="165735"/>
                    <a:pt x="1031211" y="167640"/>
                  </a:cubicBezTo>
                  <a:cubicBezTo>
                    <a:pt x="1031211" y="168593"/>
                    <a:pt x="1037879" y="166688"/>
                    <a:pt x="1035974" y="169545"/>
                  </a:cubicBezTo>
                  <a:cubicBezTo>
                    <a:pt x="1035021" y="170498"/>
                    <a:pt x="1019781" y="177165"/>
                    <a:pt x="1014066" y="180023"/>
                  </a:cubicBezTo>
                  <a:cubicBezTo>
                    <a:pt x="1012161" y="180975"/>
                    <a:pt x="1015971" y="182880"/>
                    <a:pt x="1015019" y="183833"/>
                  </a:cubicBezTo>
                  <a:cubicBezTo>
                    <a:pt x="1014066" y="185738"/>
                    <a:pt x="1009304" y="185738"/>
                    <a:pt x="1007399" y="187643"/>
                  </a:cubicBezTo>
                  <a:cubicBezTo>
                    <a:pt x="1005494" y="188595"/>
                    <a:pt x="1007399" y="189548"/>
                    <a:pt x="1006446" y="190500"/>
                  </a:cubicBezTo>
                  <a:cubicBezTo>
                    <a:pt x="1005494" y="192405"/>
                    <a:pt x="999779" y="193358"/>
                    <a:pt x="998826" y="194310"/>
                  </a:cubicBezTo>
                  <a:cubicBezTo>
                    <a:pt x="998826" y="194310"/>
                    <a:pt x="997874" y="195263"/>
                    <a:pt x="998826" y="197168"/>
                  </a:cubicBezTo>
                  <a:cubicBezTo>
                    <a:pt x="998826" y="198120"/>
                    <a:pt x="999779" y="200025"/>
                    <a:pt x="1000731" y="200025"/>
                  </a:cubicBezTo>
                  <a:cubicBezTo>
                    <a:pt x="1002636" y="200977"/>
                    <a:pt x="1007399" y="198120"/>
                    <a:pt x="1008351" y="199073"/>
                  </a:cubicBezTo>
                  <a:cubicBezTo>
                    <a:pt x="1010256" y="200025"/>
                    <a:pt x="1009304" y="201930"/>
                    <a:pt x="1008351" y="202883"/>
                  </a:cubicBezTo>
                  <a:cubicBezTo>
                    <a:pt x="1007399" y="203835"/>
                    <a:pt x="1004541" y="201930"/>
                    <a:pt x="1001684" y="202883"/>
                  </a:cubicBezTo>
                  <a:cubicBezTo>
                    <a:pt x="998826" y="203835"/>
                    <a:pt x="997874" y="205740"/>
                    <a:pt x="995016" y="207645"/>
                  </a:cubicBezTo>
                  <a:cubicBezTo>
                    <a:pt x="993111" y="208598"/>
                    <a:pt x="990254" y="209550"/>
                    <a:pt x="988349" y="210502"/>
                  </a:cubicBezTo>
                  <a:cubicBezTo>
                    <a:pt x="987396" y="211455"/>
                    <a:pt x="988349" y="212408"/>
                    <a:pt x="988349" y="212408"/>
                  </a:cubicBezTo>
                  <a:cubicBezTo>
                    <a:pt x="989301" y="217170"/>
                    <a:pt x="1008351" y="212408"/>
                    <a:pt x="1014066" y="214313"/>
                  </a:cubicBezTo>
                  <a:cubicBezTo>
                    <a:pt x="1015019" y="215265"/>
                    <a:pt x="1020734" y="216218"/>
                    <a:pt x="1019781" y="217170"/>
                  </a:cubicBezTo>
                  <a:cubicBezTo>
                    <a:pt x="1019781" y="218123"/>
                    <a:pt x="1017876" y="219075"/>
                    <a:pt x="1014066" y="220027"/>
                  </a:cubicBezTo>
                  <a:cubicBezTo>
                    <a:pt x="1012161" y="220027"/>
                    <a:pt x="1009304" y="217170"/>
                    <a:pt x="1008351" y="216218"/>
                  </a:cubicBezTo>
                  <a:cubicBezTo>
                    <a:pt x="1007399" y="216218"/>
                    <a:pt x="1006446" y="216218"/>
                    <a:pt x="1006446" y="216218"/>
                  </a:cubicBezTo>
                  <a:cubicBezTo>
                    <a:pt x="1005494" y="217170"/>
                    <a:pt x="1005494" y="218123"/>
                    <a:pt x="1004541" y="219075"/>
                  </a:cubicBezTo>
                  <a:cubicBezTo>
                    <a:pt x="1002636" y="221933"/>
                    <a:pt x="996921" y="218123"/>
                    <a:pt x="995016" y="219075"/>
                  </a:cubicBezTo>
                  <a:cubicBezTo>
                    <a:pt x="993111" y="220027"/>
                    <a:pt x="988349" y="220980"/>
                    <a:pt x="987396" y="221933"/>
                  </a:cubicBezTo>
                  <a:cubicBezTo>
                    <a:pt x="987396" y="221933"/>
                    <a:pt x="988349" y="223838"/>
                    <a:pt x="987396" y="224790"/>
                  </a:cubicBezTo>
                  <a:cubicBezTo>
                    <a:pt x="986444" y="226695"/>
                    <a:pt x="982634" y="226695"/>
                    <a:pt x="983586" y="227648"/>
                  </a:cubicBezTo>
                  <a:cubicBezTo>
                    <a:pt x="984539" y="229552"/>
                    <a:pt x="989301" y="226695"/>
                    <a:pt x="992159" y="225743"/>
                  </a:cubicBezTo>
                  <a:cubicBezTo>
                    <a:pt x="995016" y="225743"/>
                    <a:pt x="995016" y="227648"/>
                    <a:pt x="994064" y="227648"/>
                  </a:cubicBezTo>
                  <a:cubicBezTo>
                    <a:pt x="993111" y="227648"/>
                    <a:pt x="990254" y="228600"/>
                    <a:pt x="987396" y="229552"/>
                  </a:cubicBezTo>
                  <a:cubicBezTo>
                    <a:pt x="985491" y="229552"/>
                    <a:pt x="984539" y="230505"/>
                    <a:pt x="982634" y="230505"/>
                  </a:cubicBezTo>
                  <a:cubicBezTo>
                    <a:pt x="979776" y="230505"/>
                    <a:pt x="975014" y="225743"/>
                    <a:pt x="973109" y="224790"/>
                  </a:cubicBezTo>
                  <a:cubicBezTo>
                    <a:pt x="971204" y="223838"/>
                    <a:pt x="970251" y="225743"/>
                    <a:pt x="971204" y="225743"/>
                  </a:cubicBezTo>
                  <a:cubicBezTo>
                    <a:pt x="972156" y="226695"/>
                    <a:pt x="973109" y="228600"/>
                    <a:pt x="973109" y="229552"/>
                  </a:cubicBezTo>
                  <a:cubicBezTo>
                    <a:pt x="973109" y="230505"/>
                    <a:pt x="972156" y="232410"/>
                    <a:pt x="974061" y="233363"/>
                  </a:cubicBezTo>
                  <a:cubicBezTo>
                    <a:pt x="975966" y="234315"/>
                    <a:pt x="978824" y="234315"/>
                    <a:pt x="980729" y="235268"/>
                  </a:cubicBezTo>
                  <a:cubicBezTo>
                    <a:pt x="982634" y="236220"/>
                    <a:pt x="985491" y="240030"/>
                    <a:pt x="988349" y="240983"/>
                  </a:cubicBezTo>
                  <a:cubicBezTo>
                    <a:pt x="990254" y="241935"/>
                    <a:pt x="1001684" y="235268"/>
                    <a:pt x="1003589" y="235268"/>
                  </a:cubicBezTo>
                  <a:cubicBezTo>
                    <a:pt x="1005494" y="235268"/>
                    <a:pt x="1019781" y="238125"/>
                    <a:pt x="1019781" y="240030"/>
                  </a:cubicBezTo>
                  <a:cubicBezTo>
                    <a:pt x="1019781" y="240030"/>
                    <a:pt x="1018829" y="241935"/>
                    <a:pt x="1015971" y="241935"/>
                  </a:cubicBezTo>
                  <a:cubicBezTo>
                    <a:pt x="1013114" y="241935"/>
                    <a:pt x="1007399" y="239077"/>
                    <a:pt x="1003589" y="239077"/>
                  </a:cubicBezTo>
                  <a:cubicBezTo>
                    <a:pt x="1000731" y="239077"/>
                    <a:pt x="997874" y="240983"/>
                    <a:pt x="996921" y="241935"/>
                  </a:cubicBezTo>
                  <a:cubicBezTo>
                    <a:pt x="995969" y="242888"/>
                    <a:pt x="996921" y="242888"/>
                    <a:pt x="995969" y="243840"/>
                  </a:cubicBezTo>
                  <a:cubicBezTo>
                    <a:pt x="995016" y="243840"/>
                    <a:pt x="1001684" y="244793"/>
                    <a:pt x="1003589" y="248602"/>
                  </a:cubicBezTo>
                  <a:cubicBezTo>
                    <a:pt x="1005494" y="252413"/>
                    <a:pt x="1004541" y="257175"/>
                    <a:pt x="1002636" y="258127"/>
                  </a:cubicBezTo>
                  <a:cubicBezTo>
                    <a:pt x="999779" y="260985"/>
                    <a:pt x="988349" y="266700"/>
                    <a:pt x="986444" y="263843"/>
                  </a:cubicBezTo>
                  <a:cubicBezTo>
                    <a:pt x="984539" y="261938"/>
                    <a:pt x="995969" y="259080"/>
                    <a:pt x="997874" y="254318"/>
                  </a:cubicBezTo>
                  <a:cubicBezTo>
                    <a:pt x="998826" y="250508"/>
                    <a:pt x="992159" y="245745"/>
                    <a:pt x="990254" y="244793"/>
                  </a:cubicBezTo>
                  <a:cubicBezTo>
                    <a:pt x="989301" y="244793"/>
                    <a:pt x="986444" y="245745"/>
                    <a:pt x="983586" y="244793"/>
                  </a:cubicBezTo>
                  <a:cubicBezTo>
                    <a:pt x="981681" y="243840"/>
                    <a:pt x="981681" y="241935"/>
                    <a:pt x="976919" y="240030"/>
                  </a:cubicBezTo>
                  <a:cubicBezTo>
                    <a:pt x="975014" y="239077"/>
                    <a:pt x="969299" y="237173"/>
                    <a:pt x="967394" y="236220"/>
                  </a:cubicBezTo>
                  <a:cubicBezTo>
                    <a:pt x="965489" y="235268"/>
                    <a:pt x="964536" y="233363"/>
                    <a:pt x="962631" y="232410"/>
                  </a:cubicBezTo>
                  <a:cubicBezTo>
                    <a:pt x="959774" y="231458"/>
                    <a:pt x="955964" y="234315"/>
                    <a:pt x="955011" y="234315"/>
                  </a:cubicBezTo>
                  <a:cubicBezTo>
                    <a:pt x="952154" y="235268"/>
                    <a:pt x="949296" y="233363"/>
                    <a:pt x="947391" y="236220"/>
                  </a:cubicBezTo>
                  <a:cubicBezTo>
                    <a:pt x="946439" y="237173"/>
                    <a:pt x="950249" y="240030"/>
                    <a:pt x="950249" y="242888"/>
                  </a:cubicBezTo>
                  <a:cubicBezTo>
                    <a:pt x="950249" y="245745"/>
                    <a:pt x="947391" y="248602"/>
                    <a:pt x="949296" y="249555"/>
                  </a:cubicBezTo>
                  <a:cubicBezTo>
                    <a:pt x="951201" y="250508"/>
                    <a:pt x="953106" y="250508"/>
                    <a:pt x="955011" y="251460"/>
                  </a:cubicBezTo>
                  <a:cubicBezTo>
                    <a:pt x="955964" y="252413"/>
                    <a:pt x="955964" y="253365"/>
                    <a:pt x="957869" y="254318"/>
                  </a:cubicBezTo>
                  <a:cubicBezTo>
                    <a:pt x="959774" y="254318"/>
                    <a:pt x="961679" y="253365"/>
                    <a:pt x="964536" y="253365"/>
                  </a:cubicBezTo>
                  <a:cubicBezTo>
                    <a:pt x="966441" y="253365"/>
                    <a:pt x="967394" y="254318"/>
                    <a:pt x="969299" y="254318"/>
                  </a:cubicBezTo>
                  <a:cubicBezTo>
                    <a:pt x="974061" y="254318"/>
                    <a:pt x="977871" y="253365"/>
                    <a:pt x="976919" y="256223"/>
                  </a:cubicBezTo>
                  <a:cubicBezTo>
                    <a:pt x="975966" y="258127"/>
                    <a:pt x="958821" y="258127"/>
                    <a:pt x="956916" y="259080"/>
                  </a:cubicBezTo>
                  <a:cubicBezTo>
                    <a:pt x="954059" y="260985"/>
                    <a:pt x="949296" y="262890"/>
                    <a:pt x="946439" y="263843"/>
                  </a:cubicBezTo>
                  <a:cubicBezTo>
                    <a:pt x="942629" y="264795"/>
                    <a:pt x="939771" y="264795"/>
                    <a:pt x="936914" y="266700"/>
                  </a:cubicBezTo>
                  <a:cubicBezTo>
                    <a:pt x="935009" y="268605"/>
                    <a:pt x="943581" y="272415"/>
                    <a:pt x="941676" y="273368"/>
                  </a:cubicBezTo>
                  <a:cubicBezTo>
                    <a:pt x="939771" y="274320"/>
                    <a:pt x="938819" y="274320"/>
                    <a:pt x="937866" y="275273"/>
                  </a:cubicBezTo>
                  <a:cubicBezTo>
                    <a:pt x="935961" y="276225"/>
                    <a:pt x="933104" y="274320"/>
                    <a:pt x="932151" y="275273"/>
                  </a:cubicBezTo>
                  <a:cubicBezTo>
                    <a:pt x="930246" y="276225"/>
                    <a:pt x="930246" y="278130"/>
                    <a:pt x="929294" y="279083"/>
                  </a:cubicBezTo>
                  <a:cubicBezTo>
                    <a:pt x="928341" y="280035"/>
                    <a:pt x="925484" y="280035"/>
                    <a:pt x="923579" y="281940"/>
                  </a:cubicBezTo>
                  <a:cubicBezTo>
                    <a:pt x="920721" y="284798"/>
                    <a:pt x="917864" y="288608"/>
                    <a:pt x="915959" y="287655"/>
                  </a:cubicBezTo>
                  <a:cubicBezTo>
                    <a:pt x="915006" y="287655"/>
                    <a:pt x="915959" y="284798"/>
                    <a:pt x="915006" y="283845"/>
                  </a:cubicBezTo>
                  <a:cubicBezTo>
                    <a:pt x="915006" y="283845"/>
                    <a:pt x="912149" y="284798"/>
                    <a:pt x="911196" y="285750"/>
                  </a:cubicBezTo>
                  <a:cubicBezTo>
                    <a:pt x="908339" y="287655"/>
                    <a:pt x="900719" y="301942"/>
                    <a:pt x="898814" y="303848"/>
                  </a:cubicBezTo>
                  <a:cubicBezTo>
                    <a:pt x="895956" y="306705"/>
                    <a:pt x="898814" y="309563"/>
                    <a:pt x="897861" y="310515"/>
                  </a:cubicBezTo>
                  <a:cubicBezTo>
                    <a:pt x="896909" y="311467"/>
                    <a:pt x="895956" y="311467"/>
                    <a:pt x="895004" y="312420"/>
                  </a:cubicBezTo>
                  <a:cubicBezTo>
                    <a:pt x="893099" y="313373"/>
                    <a:pt x="887384" y="312420"/>
                    <a:pt x="884526" y="311467"/>
                  </a:cubicBezTo>
                  <a:cubicBezTo>
                    <a:pt x="884526" y="311467"/>
                    <a:pt x="883574" y="310515"/>
                    <a:pt x="883574" y="309563"/>
                  </a:cubicBezTo>
                  <a:cubicBezTo>
                    <a:pt x="884526" y="308610"/>
                    <a:pt x="886431" y="308610"/>
                    <a:pt x="886431" y="307658"/>
                  </a:cubicBezTo>
                  <a:cubicBezTo>
                    <a:pt x="886431" y="305753"/>
                    <a:pt x="884526" y="305753"/>
                    <a:pt x="883574" y="305753"/>
                  </a:cubicBezTo>
                  <a:cubicBezTo>
                    <a:pt x="882621" y="306705"/>
                    <a:pt x="876906" y="306705"/>
                    <a:pt x="875954" y="306705"/>
                  </a:cubicBezTo>
                  <a:cubicBezTo>
                    <a:pt x="875001" y="306705"/>
                    <a:pt x="873096" y="307658"/>
                    <a:pt x="873096" y="308610"/>
                  </a:cubicBezTo>
                  <a:cubicBezTo>
                    <a:pt x="873096" y="308610"/>
                    <a:pt x="875954" y="309563"/>
                    <a:pt x="877859" y="311467"/>
                  </a:cubicBezTo>
                  <a:cubicBezTo>
                    <a:pt x="879764" y="313373"/>
                    <a:pt x="879764" y="315278"/>
                    <a:pt x="881669" y="316230"/>
                  </a:cubicBezTo>
                  <a:cubicBezTo>
                    <a:pt x="883574" y="317183"/>
                    <a:pt x="885479" y="317183"/>
                    <a:pt x="886431" y="318135"/>
                  </a:cubicBezTo>
                  <a:cubicBezTo>
                    <a:pt x="888336" y="319088"/>
                    <a:pt x="889289" y="320040"/>
                    <a:pt x="888336" y="321945"/>
                  </a:cubicBezTo>
                  <a:cubicBezTo>
                    <a:pt x="887384" y="323850"/>
                    <a:pt x="882621" y="322898"/>
                    <a:pt x="879764" y="324803"/>
                  </a:cubicBezTo>
                  <a:cubicBezTo>
                    <a:pt x="876906" y="326708"/>
                    <a:pt x="876906" y="329565"/>
                    <a:pt x="875001" y="332423"/>
                  </a:cubicBezTo>
                  <a:cubicBezTo>
                    <a:pt x="873096" y="335280"/>
                    <a:pt x="879764" y="336233"/>
                    <a:pt x="877859" y="338138"/>
                  </a:cubicBezTo>
                  <a:cubicBezTo>
                    <a:pt x="876906" y="340042"/>
                    <a:pt x="873096" y="341948"/>
                    <a:pt x="871191" y="341948"/>
                  </a:cubicBezTo>
                  <a:cubicBezTo>
                    <a:pt x="867381" y="341948"/>
                    <a:pt x="863571" y="342900"/>
                    <a:pt x="863571" y="343853"/>
                  </a:cubicBezTo>
                  <a:cubicBezTo>
                    <a:pt x="862619" y="344805"/>
                    <a:pt x="865476" y="345758"/>
                    <a:pt x="868334" y="346710"/>
                  </a:cubicBezTo>
                  <a:cubicBezTo>
                    <a:pt x="869286" y="346710"/>
                    <a:pt x="874049" y="344805"/>
                    <a:pt x="875001" y="345758"/>
                  </a:cubicBezTo>
                  <a:cubicBezTo>
                    <a:pt x="876906" y="345758"/>
                    <a:pt x="875954" y="348615"/>
                    <a:pt x="875954" y="348615"/>
                  </a:cubicBezTo>
                  <a:cubicBezTo>
                    <a:pt x="872144" y="354330"/>
                    <a:pt x="859761" y="349567"/>
                    <a:pt x="858809" y="349567"/>
                  </a:cubicBezTo>
                  <a:cubicBezTo>
                    <a:pt x="857856" y="349567"/>
                    <a:pt x="854999" y="346710"/>
                    <a:pt x="851189" y="344805"/>
                  </a:cubicBezTo>
                  <a:cubicBezTo>
                    <a:pt x="848331" y="343853"/>
                    <a:pt x="845474" y="344805"/>
                    <a:pt x="844521" y="342900"/>
                  </a:cubicBezTo>
                  <a:cubicBezTo>
                    <a:pt x="843569" y="341948"/>
                    <a:pt x="844521" y="340995"/>
                    <a:pt x="845474" y="340042"/>
                  </a:cubicBezTo>
                  <a:cubicBezTo>
                    <a:pt x="845474" y="339090"/>
                    <a:pt x="850236" y="340042"/>
                    <a:pt x="854046" y="339090"/>
                  </a:cubicBezTo>
                  <a:cubicBezTo>
                    <a:pt x="856904" y="338138"/>
                    <a:pt x="859761" y="336233"/>
                    <a:pt x="862619" y="335280"/>
                  </a:cubicBezTo>
                  <a:cubicBezTo>
                    <a:pt x="865476" y="334328"/>
                    <a:pt x="868334" y="333375"/>
                    <a:pt x="869286" y="332423"/>
                  </a:cubicBezTo>
                  <a:cubicBezTo>
                    <a:pt x="875001" y="326708"/>
                    <a:pt x="865476" y="321945"/>
                    <a:pt x="862619" y="322898"/>
                  </a:cubicBezTo>
                  <a:cubicBezTo>
                    <a:pt x="860714" y="323850"/>
                    <a:pt x="857856" y="324803"/>
                    <a:pt x="855951" y="324803"/>
                  </a:cubicBezTo>
                  <a:cubicBezTo>
                    <a:pt x="854046" y="324803"/>
                    <a:pt x="841664" y="323850"/>
                    <a:pt x="838806" y="325755"/>
                  </a:cubicBezTo>
                  <a:cubicBezTo>
                    <a:pt x="837854" y="326708"/>
                    <a:pt x="832139" y="333375"/>
                    <a:pt x="831186" y="332423"/>
                  </a:cubicBezTo>
                  <a:cubicBezTo>
                    <a:pt x="828329" y="332423"/>
                    <a:pt x="830234" y="329565"/>
                    <a:pt x="829281" y="328613"/>
                  </a:cubicBezTo>
                  <a:cubicBezTo>
                    <a:pt x="828329" y="328613"/>
                    <a:pt x="826424" y="328613"/>
                    <a:pt x="825471" y="328613"/>
                  </a:cubicBezTo>
                  <a:cubicBezTo>
                    <a:pt x="823566" y="328613"/>
                    <a:pt x="824519" y="327660"/>
                    <a:pt x="822614" y="327660"/>
                  </a:cubicBezTo>
                  <a:cubicBezTo>
                    <a:pt x="821661" y="327660"/>
                    <a:pt x="819756" y="331470"/>
                    <a:pt x="819756" y="331470"/>
                  </a:cubicBezTo>
                  <a:cubicBezTo>
                    <a:pt x="817851" y="331470"/>
                    <a:pt x="814994" y="330517"/>
                    <a:pt x="814041" y="330517"/>
                  </a:cubicBezTo>
                  <a:cubicBezTo>
                    <a:pt x="813089" y="330517"/>
                    <a:pt x="818804" y="327660"/>
                    <a:pt x="817851" y="327660"/>
                  </a:cubicBezTo>
                  <a:cubicBezTo>
                    <a:pt x="816899" y="327660"/>
                    <a:pt x="819756" y="325755"/>
                    <a:pt x="817851" y="325755"/>
                  </a:cubicBezTo>
                  <a:cubicBezTo>
                    <a:pt x="815946" y="325755"/>
                    <a:pt x="814994" y="324803"/>
                    <a:pt x="814041" y="324803"/>
                  </a:cubicBezTo>
                  <a:cubicBezTo>
                    <a:pt x="812136" y="325755"/>
                    <a:pt x="812136" y="327660"/>
                    <a:pt x="810231" y="328613"/>
                  </a:cubicBezTo>
                  <a:cubicBezTo>
                    <a:pt x="808326" y="329565"/>
                    <a:pt x="805469" y="326708"/>
                    <a:pt x="804516" y="327660"/>
                  </a:cubicBezTo>
                  <a:cubicBezTo>
                    <a:pt x="803564" y="328613"/>
                    <a:pt x="807374" y="331470"/>
                    <a:pt x="804516" y="333375"/>
                  </a:cubicBezTo>
                  <a:cubicBezTo>
                    <a:pt x="803564" y="334328"/>
                    <a:pt x="801659" y="332423"/>
                    <a:pt x="801659" y="333375"/>
                  </a:cubicBezTo>
                  <a:cubicBezTo>
                    <a:pt x="800706" y="334328"/>
                    <a:pt x="800706" y="336233"/>
                    <a:pt x="799754" y="337185"/>
                  </a:cubicBezTo>
                  <a:cubicBezTo>
                    <a:pt x="798801" y="338138"/>
                    <a:pt x="795944" y="335280"/>
                    <a:pt x="795944" y="336233"/>
                  </a:cubicBezTo>
                  <a:cubicBezTo>
                    <a:pt x="795944" y="338138"/>
                    <a:pt x="794991" y="340995"/>
                    <a:pt x="794039" y="341948"/>
                  </a:cubicBezTo>
                  <a:cubicBezTo>
                    <a:pt x="793086" y="342900"/>
                    <a:pt x="791181" y="340995"/>
                    <a:pt x="790229" y="341948"/>
                  </a:cubicBezTo>
                  <a:cubicBezTo>
                    <a:pt x="789276" y="342900"/>
                    <a:pt x="792134" y="343853"/>
                    <a:pt x="792134" y="344805"/>
                  </a:cubicBezTo>
                  <a:cubicBezTo>
                    <a:pt x="791181" y="345758"/>
                    <a:pt x="787371" y="348615"/>
                    <a:pt x="786419" y="349567"/>
                  </a:cubicBezTo>
                  <a:cubicBezTo>
                    <a:pt x="785466" y="350520"/>
                    <a:pt x="783561" y="349567"/>
                    <a:pt x="782609" y="350520"/>
                  </a:cubicBezTo>
                  <a:cubicBezTo>
                    <a:pt x="781656" y="351473"/>
                    <a:pt x="782609" y="354330"/>
                    <a:pt x="781656" y="355283"/>
                  </a:cubicBezTo>
                  <a:cubicBezTo>
                    <a:pt x="779751" y="358140"/>
                    <a:pt x="778799" y="360998"/>
                    <a:pt x="777846" y="362903"/>
                  </a:cubicBezTo>
                  <a:cubicBezTo>
                    <a:pt x="778799" y="360045"/>
                    <a:pt x="778799" y="360998"/>
                    <a:pt x="778799" y="361950"/>
                  </a:cubicBezTo>
                  <a:lnTo>
                    <a:pt x="778799" y="361950"/>
                  </a:lnTo>
                  <a:close/>
                  <a:moveTo>
                    <a:pt x="430184" y="946785"/>
                  </a:moveTo>
                  <a:cubicBezTo>
                    <a:pt x="433041" y="949643"/>
                    <a:pt x="437804" y="946785"/>
                    <a:pt x="438756" y="944880"/>
                  </a:cubicBezTo>
                  <a:cubicBezTo>
                    <a:pt x="439709" y="942975"/>
                    <a:pt x="436851" y="940118"/>
                    <a:pt x="438756" y="938213"/>
                  </a:cubicBezTo>
                  <a:cubicBezTo>
                    <a:pt x="440661" y="936308"/>
                    <a:pt x="449234" y="937260"/>
                    <a:pt x="450186" y="936308"/>
                  </a:cubicBezTo>
                  <a:cubicBezTo>
                    <a:pt x="452091" y="935355"/>
                    <a:pt x="453044" y="933450"/>
                    <a:pt x="453996" y="933450"/>
                  </a:cubicBezTo>
                  <a:cubicBezTo>
                    <a:pt x="454949" y="933450"/>
                    <a:pt x="456854" y="934403"/>
                    <a:pt x="458759" y="934403"/>
                  </a:cubicBezTo>
                  <a:cubicBezTo>
                    <a:pt x="460664" y="934403"/>
                    <a:pt x="462569" y="932497"/>
                    <a:pt x="465426" y="933450"/>
                  </a:cubicBezTo>
                  <a:cubicBezTo>
                    <a:pt x="469236" y="934403"/>
                    <a:pt x="472094" y="937260"/>
                    <a:pt x="473999" y="937260"/>
                  </a:cubicBezTo>
                  <a:cubicBezTo>
                    <a:pt x="475904" y="938213"/>
                    <a:pt x="480666" y="935355"/>
                    <a:pt x="481619" y="936308"/>
                  </a:cubicBezTo>
                  <a:cubicBezTo>
                    <a:pt x="483524" y="938213"/>
                    <a:pt x="480666" y="942975"/>
                    <a:pt x="482571" y="942975"/>
                  </a:cubicBezTo>
                  <a:cubicBezTo>
                    <a:pt x="485429" y="942975"/>
                    <a:pt x="486381" y="942022"/>
                    <a:pt x="487334" y="941070"/>
                  </a:cubicBezTo>
                  <a:cubicBezTo>
                    <a:pt x="489239" y="939165"/>
                    <a:pt x="492096" y="937260"/>
                    <a:pt x="493049" y="935355"/>
                  </a:cubicBezTo>
                  <a:cubicBezTo>
                    <a:pt x="494001" y="933450"/>
                    <a:pt x="495906" y="933450"/>
                    <a:pt x="497811" y="932497"/>
                  </a:cubicBezTo>
                  <a:cubicBezTo>
                    <a:pt x="498764" y="931545"/>
                    <a:pt x="498764" y="929640"/>
                    <a:pt x="498764" y="927735"/>
                  </a:cubicBezTo>
                  <a:cubicBezTo>
                    <a:pt x="496859" y="926783"/>
                    <a:pt x="492096" y="926783"/>
                    <a:pt x="488286" y="926783"/>
                  </a:cubicBezTo>
                  <a:cubicBezTo>
                    <a:pt x="485429" y="926783"/>
                    <a:pt x="485429" y="924878"/>
                    <a:pt x="483524" y="925830"/>
                  </a:cubicBezTo>
                  <a:cubicBezTo>
                    <a:pt x="482571" y="925830"/>
                    <a:pt x="481619" y="927735"/>
                    <a:pt x="478761" y="927735"/>
                  </a:cubicBezTo>
                  <a:cubicBezTo>
                    <a:pt x="471141" y="927735"/>
                    <a:pt x="460664" y="925830"/>
                    <a:pt x="454949" y="925830"/>
                  </a:cubicBezTo>
                  <a:cubicBezTo>
                    <a:pt x="453996" y="925830"/>
                    <a:pt x="453044" y="926783"/>
                    <a:pt x="452091" y="926783"/>
                  </a:cubicBezTo>
                  <a:cubicBezTo>
                    <a:pt x="451139" y="926783"/>
                    <a:pt x="447329" y="926783"/>
                    <a:pt x="445424" y="927735"/>
                  </a:cubicBezTo>
                  <a:cubicBezTo>
                    <a:pt x="442566" y="928688"/>
                    <a:pt x="439709" y="927735"/>
                    <a:pt x="437804" y="929640"/>
                  </a:cubicBezTo>
                  <a:cubicBezTo>
                    <a:pt x="435899" y="931545"/>
                    <a:pt x="436851" y="931545"/>
                    <a:pt x="435899" y="934403"/>
                  </a:cubicBezTo>
                  <a:cubicBezTo>
                    <a:pt x="433041" y="937260"/>
                    <a:pt x="429231" y="943928"/>
                    <a:pt x="430184" y="946785"/>
                  </a:cubicBezTo>
                  <a:lnTo>
                    <a:pt x="430184" y="946785"/>
                  </a:lnTo>
                  <a:close/>
                  <a:moveTo>
                    <a:pt x="727364" y="484823"/>
                  </a:moveTo>
                  <a:cubicBezTo>
                    <a:pt x="728316" y="485775"/>
                    <a:pt x="730221" y="487680"/>
                    <a:pt x="732126" y="489585"/>
                  </a:cubicBezTo>
                  <a:cubicBezTo>
                    <a:pt x="733079" y="490538"/>
                    <a:pt x="734984" y="485775"/>
                    <a:pt x="735936" y="486728"/>
                  </a:cubicBezTo>
                  <a:cubicBezTo>
                    <a:pt x="736889" y="486728"/>
                    <a:pt x="735936" y="489585"/>
                    <a:pt x="736889" y="491490"/>
                  </a:cubicBezTo>
                  <a:cubicBezTo>
                    <a:pt x="736889" y="492442"/>
                    <a:pt x="738794" y="492442"/>
                    <a:pt x="739746" y="492442"/>
                  </a:cubicBezTo>
                  <a:cubicBezTo>
                    <a:pt x="740699" y="492442"/>
                    <a:pt x="742604" y="489585"/>
                    <a:pt x="744509" y="488633"/>
                  </a:cubicBezTo>
                  <a:cubicBezTo>
                    <a:pt x="745461" y="488633"/>
                    <a:pt x="746414" y="490538"/>
                    <a:pt x="748319" y="491490"/>
                  </a:cubicBezTo>
                  <a:cubicBezTo>
                    <a:pt x="750224" y="492442"/>
                    <a:pt x="751176" y="493395"/>
                    <a:pt x="751176" y="494348"/>
                  </a:cubicBezTo>
                  <a:cubicBezTo>
                    <a:pt x="751176" y="495300"/>
                    <a:pt x="752129" y="498158"/>
                    <a:pt x="751176" y="499110"/>
                  </a:cubicBezTo>
                  <a:cubicBezTo>
                    <a:pt x="750224" y="500063"/>
                    <a:pt x="749271" y="501015"/>
                    <a:pt x="748319" y="501967"/>
                  </a:cubicBezTo>
                  <a:cubicBezTo>
                    <a:pt x="748319" y="503873"/>
                    <a:pt x="750224" y="505778"/>
                    <a:pt x="750224" y="506730"/>
                  </a:cubicBezTo>
                  <a:cubicBezTo>
                    <a:pt x="749271" y="509588"/>
                    <a:pt x="743556" y="510540"/>
                    <a:pt x="748319" y="512445"/>
                  </a:cubicBezTo>
                  <a:cubicBezTo>
                    <a:pt x="749271" y="512445"/>
                    <a:pt x="753081" y="509588"/>
                    <a:pt x="757844" y="507683"/>
                  </a:cubicBezTo>
                  <a:cubicBezTo>
                    <a:pt x="759749" y="506730"/>
                    <a:pt x="762606" y="508635"/>
                    <a:pt x="762606" y="508635"/>
                  </a:cubicBezTo>
                  <a:cubicBezTo>
                    <a:pt x="762606" y="510540"/>
                    <a:pt x="754986" y="514350"/>
                    <a:pt x="752129" y="517208"/>
                  </a:cubicBezTo>
                  <a:cubicBezTo>
                    <a:pt x="750224" y="520065"/>
                    <a:pt x="754034" y="521970"/>
                    <a:pt x="754986" y="521970"/>
                  </a:cubicBezTo>
                  <a:cubicBezTo>
                    <a:pt x="758796" y="521970"/>
                    <a:pt x="769274" y="510540"/>
                    <a:pt x="772131" y="508635"/>
                  </a:cubicBezTo>
                  <a:cubicBezTo>
                    <a:pt x="774989" y="506730"/>
                    <a:pt x="781656" y="502920"/>
                    <a:pt x="782609" y="500063"/>
                  </a:cubicBezTo>
                  <a:cubicBezTo>
                    <a:pt x="782609" y="498158"/>
                    <a:pt x="777846" y="497205"/>
                    <a:pt x="777846" y="496253"/>
                  </a:cubicBezTo>
                  <a:cubicBezTo>
                    <a:pt x="777846" y="494348"/>
                    <a:pt x="779751" y="492442"/>
                    <a:pt x="779751" y="491490"/>
                  </a:cubicBezTo>
                  <a:cubicBezTo>
                    <a:pt x="778799" y="490538"/>
                    <a:pt x="778799" y="490538"/>
                    <a:pt x="776894" y="489585"/>
                  </a:cubicBezTo>
                  <a:cubicBezTo>
                    <a:pt x="774989" y="489585"/>
                    <a:pt x="773084" y="490538"/>
                    <a:pt x="771179" y="489585"/>
                  </a:cubicBezTo>
                  <a:cubicBezTo>
                    <a:pt x="769274" y="488633"/>
                    <a:pt x="768321" y="484823"/>
                    <a:pt x="765464" y="484823"/>
                  </a:cubicBezTo>
                  <a:cubicBezTo>
                    <a:pt x="763559" y="483870"/>
                    <a:pt x="761654" y="484823"/>
                    <a:pt x="758796" y="483870"/>
                  </a:cubicBezTo>
                  <a:cubicBezTo>
                    <a:pt x="756891" y="482917"/>
                    <a:pt x="754986" y="481013"/>
                    <a:pt x="754034" y="480060"/>
                  </a:cubicBezTo>
                  <a:cubicBezTo>
                    <a:pt x="751176" y="479108"/>
                    <a:pt x="746414" y="478155"/>
                    <a:pt x="745461" y="476250"/>
                  </a:cubicBezTo>
                  <a:cubicBezTo>
                    <a:pt x="745461" y="475298"/>
                    <a:pt x="743556" y="473392"/>
                    <a:pt x="744509" y="472440"/>
                  </a:cubicBezTo>
                  <a:cubicBezTo>
                    <a:pt x="744509" y="470535"/>
                    <a:pt x="746414" y="468630"/>
                    <a:pt x="745461" y="467678"/>
                  </a:cubicBezTo>
                  <a:cubicBezTo>
                    <a:pt x="743556" y="465773"/>
                    <a:pt x="737841" y="471488"/>
                    <a:pt x="734984" y="471488"/>
                  </a:cubicBezTo>
                  <a:cubicBezTo>
                    <a:pt x="733079" y="471488"/>
                    <a:pt x="734984" y="464820"/>
                    <a:pt x="734031" y="464820"/>
                  </a:cubicBezTo>
                  <a:cubicBezTo>
                    <a:pt x="732126" y="463867"/>
                    <a:pt x="730221" y="466725"/>
                    <a:pt x="728316" y="467678"/>
                  </a:cubicBezTo>
                  <a:cubicBezTo>
                    <a:pt x="727364" y="468630"/>
                    <a:pt x="726411" y="467678"/>
                    <a:pt x="726411" y="468630"/>
                  </a:cubicBezTo>
                  <a:cubicBezTo>
                    <a:pt x="721649" y="471488"/>
                    <a:pt x="726411" y="471488"/>
                    <a:pt x="727364" y="474345"/>
                  </a:cubicBezTo>
                  <a:cubicBezTo>
                    <a:pt x="728316" y="476250"/>
                    <a:pt x="726411" y="476250"/>
                    <a:pt x="727364" y="478155"/>
                  </a:cubicBezTo>
                  <a:cubicBezTo>
                    <a:pt x="728316" y="479108"/>
                    <a:pt x="733079" y="479108"/>
                    <a:pt x="733079" y="481013"/>
                  </a:cubicBezTo>
                  <a:cubicBezTo>
                    <a:pt x="732126" y="481013"/>
                    <a:pt x="726411" y="481013"/>
                    <a:pt x="727364" y="484823"/>
                  </a:cubicBezTo>
                  <a:lnTo>
                    <a:pt x="727364" y="484823"/>
                  </a:lnTo>
                  <a:close/>
                  <a:moveTo>
                    <a:pt x="506384" y="942022"/>
                  </a:moveTo>
                  <a:cubicBezTo>
                    <a:pt x="513051" y="948690"/>
                    <a:pt x="525434" y="938213"/>
                    <a:pt x="526386" y="936308"/>
                  </a:cubicBezTo>
                  <a:cubicBezTo>
                    <a:pt x="527339" y="935355"/>
                    <a:pt x="527339" y="933450"/>
                    <a:pt x="528291" y="932497"/>
                  </a:cubicBezTo>
                  <a:cubicBezTo>
                    <a:pt x="529244" y="931545"/>
                    <a:pt x="530196" y="930593"/>
                    <a:pt x="530196" y="930593"/>
                  </a:cubicBezTo>
                  <a:cubicBezTo>
                    <a:pt x="531149" y="929640"/>
                    <a:pt x="533054" y="929640"/>
                    <a:pt x="534959" y="928688"/>
                  </a:cubicBezTo>
                  <a:cubicBezTo>
                    <a:pt x="535911" y="928688"/>
                    <a:pt x="537816" y="927735"/>
                    <a:pt x="539721" y="926783"/>
                  </a:cubicBezTo>
                  <a:cubicBezTo>
                    <a:pt x="541626" y="925830"/>
                    <a:pt x="541626" y="923925"/>
                    <a:pt x="540674" y="923925"/>
                  </a:cubicBezTo>
                  <a:cubicBezTo>
                    <a:pt x="536864" y="920115"/>
                    <a:pt x="534959" y="922972"/>
                    <a:pt x="532101" y="923925"/>
                  </a:cubicBezTo>
                  <a:cubicBezTo>
                    <a:pt x="529244" y="924878"/>
                    <a:pt x="529244" y="921068"/>
                    <a:pt x="528291" y="921068"/>
                  </a:cubicBezTo>
                  <a:cubicBezTo>
                    <a:pt x="527339" y="921068"/>
                    <a:pt x="527339" y="922020"/>
                    <a:pt x="524481" y="922972"/>
                  </a:cubicBezTo>
                  <a:cubicBezTo>
                    <a:pt x="523529" y="922972"/>
                    <a:pt x="520671" y="923925"/>
                    <a:pt x="518766" y="924878"/>
                  </a:cubicBezTo>
                  <a:cubicBezTo>
                    <a:pt x="516861" y="925830"/>
                    <a:pt x="515909" y="926783"/>
                    <a:pt x="514004" y="927735"/>
                  </a:cubicBezTo>
                  <a:cubicBezTo>
                    <a:pt x="512099" y="928688"/>
                    <a:pt x="508289" y="927735"/>
                    <a:pt x="507336" y="929640"/>
                  </a:cubicBezTo>
                  <a:cubicBezTo>
                    <a:pt x="506384" y="931545"/>
                    <a:pt x="509241" y="932497"/>
                    <a:pt x="512099" y="934403"/>
                  </a:cubicBezTo>
                  <a:cubicBezTo>
                    <a:pt x="514004" y="936308"/>
                    <a:pt x="514956" y="938213"/>
                    <a:pt x="514956" y="938213"/>
                  </a:cubicBezTo>
                  <a:cubicBezTo>
                    <a:pt x="509241" y="941070"/>
                    <a:pt x="505431" y="940118"/>
                    <a:pt x="506384" y="942022"/>
                  </a:cubicBezTo>
                  <a:lnTo>
                    <a:pt x="506384" y="942022"/>
                  </a:lnTo>
                  <a:close/>
                  <a:moveTo>
                    <a:pt x="621636" y="463867"/>
                  </a:moveTo>
                  <a:cubicBezTo>
                    <a:pt x="621636" y="463867"/>
                    <a:pt x="623541" y="465773"/>
                    <a:pt x="625446" y="464820"/>
                  </a:cubicBezTo>
                  <a:cubicBezTo>
                    <a:pt x="627351" y="463867"/>
                    <a:pt x="631161" y="461963"/>
                    <a:pt x="631161" y="461963"/>
                  </a:cubicBezTo>
                  <a:cubicBezTo>
                    <a:pt x="632114" y="462915"/>
                    <a:pt x="627351" y="468630"/>
                    <a:pt x="629256" y="469583"/>
                  </a:cubicBezTo>
                  <a:cubicBezTo>
                    <a:pt x="630209" y="470535"/>
                    <a:pt x="633066" y="468630"/>
                    <a:pt x="633066" y="468630"/>
                  </a:cubicBezTo>
                  <a:cubicBezTo>
                    <a:pt x="634971" y="469583"/>
                    <a:pt x="632114" y="471488"/>
                    <a:pt x="633066" y="471488"/>
                  </a:cubicBezTo>
                  <a:cubicBezTo>
                    <a:pt x="634019" y="472440"/>
                    <a:pt x="634971" y="472440"/>
                    <a:pt x="634971" y="471488"/>
                  </a:cubicBezTo>
                  <a:cubicBezTo>
                    <a:pt x="640686" y="467678"/>
                    <a:pt x="645449" y="470535"/>
                    <a:pt x="651164" y="466725"/>
                  </a:cubicBezTo>
                  <a:cubicBezTo>
                    <a:pt x="652116" y="465773"/>
                    <a:pt x="654974" y="462915"/>
                    <a:pt x="656879" y="461010"/>
                  </a:cubicBezTo>
                  <a:cubicBezTo>
                    <a:pt x="657831" y="460058"/>
                    <a:pt x="659736" y="460058"/>
                    <a:pt x="659736" y="459105"/>
                  </a:cubicBezTo>
                  <a:cubicBezTo>
                    <a:pt x="660689" y="456248"/>
                    <a:pt x="659736" y="453390"/>
                    <a:pt x="661641" y="451485"/>
                  </a:cubicBezTo>
                  <a:cubicBezTo>
                    <a:pt x="663546" y="449580"/>
                    <a:pt x="667356" y="448628"/>
                    <a:pt x="668309" y="446723"/>
                  </a:cubicBezTo>
                  <a:cubicBezTo>
                    <a:pt x="670214" y="443865"/>
                    <a:pt x="669261" y="441008"/>
                    <a:pt x="668309" y="438150"/>
                  </a:cubicBezTo>
                  <a:cubicBezTo>
                    <a:pt x="667356" y="439103"/>
                    <a:pt x="665451" y="440055"/>
                    <a:pt x="664499" y="439103"/>
                  </a:cubicBezTo>
                  <a:cubicBezTo>
                    <a:pt x="663546" y="438150"/>
                    <a:pt x="663546" y="436245"/>
                    <a:pt x="661641" y="435292"/>
                  </a:cubicBezTo>
                  <a:cubicBezTo>
                    <a:pt x="660689" y="435292"/>
                    <a:pt x="655926" y="436245"/>
                    <a:pt x="654974" y="438150"/>
                  </a:cubicBezTo>
                  <a:cubicBezTo>
                    <a:pt x="654021" y="439103"/>
                    <a:pt x="654974" y="440055"/>
                    <a:pt x="654021" y="441008"/>
                  </a:cubicBezTo>
                  <a:cubicBezTo>
                    <a:pt x="653069" y="441960"/>
                    <a:pt x="651164" y="441008"/>
                    <a:pt x="651164" y="441008"/>
                  </a:cubicBezTo>
                  <a:cubicBezTo>
                    <a:pt x="650211" y="442913"/>
                    <a:pt x="649259" y="445770"/>
                    <a:pt x="649259" y="445770"/>
                  </a:cubicBezTo>
                  <a:cubicBezTo>
                    <a:pt x="648306" y="445770"/>
                    <a:pt x="647354" y="442913"/>
                    <a:pt x="646401" y="442913"/>
                  </a:cubicBezTo>
                  <a:cubicBezTo>
                    <a:pt x="645449" y="442913"/>
                    <a:pt x="645449" y="445770"/>
                    <a:pt x="643544" y="446723"/>
                  </a:cubicBezTo>
                  <a:cubicBezTo>
                    <a:pt x="642591" y="447675"/>
                    <a:pt x="639734" y="447675"/>
                    <a:pt x="638781" y="448628"/>
                  </a:cubicBezTo>
                  <a:cubicBezTo>
                    <a:pt x="637829" y="450533"/>
                    <a:pt x="642591" y="452438"/>
                    <a:pt x="639734" y="454342"/>
                  </a:cubicBezTo>
                  <a:cubicBezTo>
                    <a:pt x="638781" y="455295"/>
                    <a:pt x="635924" y="450533"/>
                    <a:pt x="634019" y="449580"/>
                  </a:cubicBezTo>
                  <a:cubicBezTo>
                    <a:pt x="632114" y="448628"/>
                    <a:pt x="631161" y="449580"/>
                    <a:pt x="630209" y="450533"/>
                  </a:cubicBezTo>
                  <a:cubicBezTo>
                    <a:pt x="628304" y="452438"/>
                    <a:pt x="632114" y="453390"/>
                    <a:pt x="631161" y="454342"/>
                  </a:cubicBezTo>
                  <a:cubicBezTo>
                    <a:pt x="630209" y="455295"/>
                    <a:pt x="627351" y="453390"/>
                    <a:pt x="626399" y="454342"/>
                  </a:cubicBezTo>
                  <a:cubicBezTo>
                    <a:pt x="622589" y="460058"/>
                    <a:pt x="620684" y="463867"/>
                    <a:pt x="621636" y="463867"/>
                  </a:cubicBezTo>
                  <a:lnTo>
                    <a:pt x="621636" y="463867"/>
                  </a:lnTo>
                  <a:close/>
                  <a:moveTo>
                    <a:pt x="445424" y="471488"/>
                  </a:moveTo>
                  <a:cubicBezTo>
                    <a:pt x="447329" y="473392"/>
                    <a:pt x="450186" y="470535"/>
                    <a:pt x="452091" y="471488"/>
                  </a:cubicBezTo>
                  <a:cubicBezTo>
                    <a:pt x="453044" y="472440"/>
                    <a:pt x="451139" y="475298"/>
                    <a:pt x="453996" y="474345"/>
                  </a:cubicBezTo>
                  <a:cubicBezTo>
                    <a:pt x="455901" y="474345"/>
                    <a:pt x="456854" y="472440"/>
                    <a:pt x="458759" y="470535"/>
                  </a:cubicBezTo>
                  <a:cubicBezTo>
                    <a:pt x="461616" y="468630"/>
                    <a:pt x="464474" y="466725"/>
                    <a:pt x="467331" y="465773"/>
                  </a:cubicBezTo>
                  <a:cubicBezTo>
                    <a:pt x="470189" y="464820"/>
                    <a:pt x="473046" y="461963"/>
                    <a:pt x="475904" y="461010"/>
                  </a:cubicBezTo>
                  <a:cubicBezTo>
                    <a:pt x="478761" y="460058"/>
                    <a:pt x="479714" y="460058"/>
                    <a:pt x="481619" y="459105"/>
                  </a:cubicBezTo>
                  <a:cubicBezTo>
                    <a:pt x="483524" y="458153"/>
                    <a:pt x="485429" y="455295"/>
                    <a:pt x="487334" y="456248"/>
                  </a:cubicBezTo>
                  <a:cubicBezTo>
                    <a:pt x="488286" y="456248"/>
                    <a:pt x="486381" y="459105"/>
                    <a:pt x="487334" y="461010"/>
                  </a:cubicBezTo>
                  <a:cubicBezTo>
                    <a:pt x="487334" y="461963"/>
                    <a:pt x="487334" y="462915"/>
                    <a:pt x="489239" y="462915"/>
                  </a:cubicBezTo>
                  <a:cubicBezTo>
                    <a:pt x="490191" y="462915"/>
                    <a:pt x="491144" y="461963"/>
                    <a:pt x="492096" y="461963"/>
                  </a:cubicBezTo>
                  <a:cubicBezTo>
                    <a:pt x="494001" y="461963"/>
                    <a:pt x="494954" y="461963"/>
                    <a:pt x="494954" y="462915"/>
                  </a:cubicBezTo>
                  <a:cubicBezTo>
                    <a:pt x="494954" y="464820"/>
                    <a:pt x="493049" y="464820"/>
                    <a:pt x="493049" y="466725"/>
                  </a:cubicBezTo>
                  <a:cubicBezTo>
                    <a:pt x="493049" y="467678"/>
                    <a:pt x="497811" y="471488"/>
                    <a:pt x="497811" y="474345"/>
                  </a:cubicBezTo>
                  <a:cubicBezTo>
                    <a:pt x="497811" y="476250"/>
                    <a:pt x="496859" y="477203"/>
                    <a:pt x="495906" y="479108"/>
                  </a:cubicBezTo>
                  <a:cubicBezTo>
                    <a:pt x="494954" y="480060"/>
                    <a:pt x="497811" y="481965"/>
                    <a:pt x="497811" y="482917"/>
                  </a:cubicBezTo>
                  <a:cubicBezTo>
                    <a:pt x="497811" y="484823"/>
                    <a:pt x="494954" y="486728"/>
                    <a:pt x="495906" y="486728"/>
                  </a:cubicBezTo>
                  <a:cubicBezTo>
                    <a:pt x="496859" y="487680"/>
                    <a:pt x="497811" y="488633"/>
                    <a:pt x="499716" y="487680"/>
                  </a:cubicBezTo>
                  <a:cubicBezTo>
                    <a:pt x="499716" y="487680"/>
                    <a:pt x="501621" y="477203"/>
                    <a:pt x="502574" y="478155"/>
                  </a:cubicBezTo>
                  <a:cubicBezTo>
                    <a:pt x="502574" y="478155"/>
                    <a:pt x="505431" y="478155"/>
                    <a:pt x="508289" y="480060"/>
                  </a:cubicBezTo>
                  <a:cubicBezTo>
                    <a:pt x="510194" y="481013"/>
                    <a:pt x="510194" y="481965"/>
                    <a:pt x="511146" y="483870"/>
                  </a:cubicBezTo>
                  <a:cubicBezTo>
                    <a:pt x="512099" y="484823"/>
                    <a:pt x="514956" y="486728"/>
                    <a:pt x="514956" y="486728"/>
                  </a:cubicBezTo>
                  <a:cubicBezTo>
                    <a:pt x="514956" y="488633"/>
                    <a:pt x="507336" y="487680"/>
                    <a:pt x="504479" y="488633"/>
                  </a:cubicBezTo>
                  <a:cubicBezTo>
                    <a:pt x="501621" y="489585"/>
                    <a:pt x="502574" y="490538"/>
                    <a:pt x="502574" y="490538"/>
                  </a:cubicBezTo>
                  <a:cubicBezTo>
                    <a:pt x="505431" y="490538"/>
                    <a:pt x="508289" y="492442"/>
                    <a:pt x="511146" y="492442"/>
                  </a:cubicBezTo>
                  <a:cubicBezTo>
                    <a:pt x="514004" y="492442"/>
                    <a:pt x="514956" y="491490"/>
                    <a:pt x="515909" y="492442"/>
                  </a:cubicBezTo>
                  <a:cubicBezTo>
                    <a:pt x="516861" y="493395"/>
                    <a:pt x="514956" y="494348"/>
                    <a:pt x="514004" y="496253"/>
                  </a:cubicBezTo>
                  <a:cubicBezTo>
                    <a:pt x="513051" y="498158"/>
                    <a:pt x="512099" y="500063"/>
                    <a:pt x="513051" y="501015"/>
                  </a:cubicBezTo>
                  <a:cubicBezTo>
                    <a:pt x="514004" y="501967"/>
                    <a:pt x="504479" y="502920"/>
                    <a:pt x="506384" y="504825"/>
                  </a:cubicBezTo>
                  <a:cubicBezTo>
                    <a:pt x="507336" y="505778"/>
                    <a:pt x="514004" y="503873"/>
                    <a:pt x="514004" y="506730"/>
                  </a:cubicBezTo>
                  <a:cubicBezTo>
                    <a:pt x="514004" y="507683"/>
                    <a:pt x="505431" y="507683"/>
                    <a:pt x="505431" y="508635"/>
                  </a:cubicBezTo>
                  <a:cubicBezTo>
                    <a:pt x="504479" y="509588"/>
                    <a:pt x="504479" y="509588"/>
                    <a:pt x="505431" y="509588"/>
                  </a:cubicBezTo>
                  <a:cubicBezTo>
                    <a:pt x="506384" y="510540"/>
                    <a:pt x="511146" y="509588"/>
                    <a:pt x="511146" y="510540"/>
                  </a:cubicBezTo>
                  <a:cubicBezTo>
                    <a:pt x="511146" y="511492"/>
                    <a:pt x="506384" y="511492"/>
                    <a:pt x="504479" y="511492"/>
                  </a:cubicBezTo>
                  <a:cubicBezTo>
                    <a:pt x="503526" y="511492"/>
                    <a:pt x="503526" y="512445"/>
                    <a:pt x="503526" y="513398"/>
                  </a:cubicBezTo>
                  <a:cubicBezTo>
                    <a:pt x="504479" y="514350"/>
                    <a:pt x="509241" y="512445"/>
                    <a:pt x="510194" y="514350"/>
                  </a:cubicBezTo>
                  <a:cubicBezTo>
                    <a:pt x="510194" y="514350"/>
                    <a:pt x="504479" y="516255"/>
                    <a:pt x="504479" y="516255"/>
                  </a:cubicBezTo>
                  <a:cubicBezTo>
                    <a:pt x="504479" y="518160"/>
                    <a:pt x="504479" y="520065"/>
                    <a:pt x="503526" y="521970"/>
                  </a:cubicBezTo>
                  <a:cubicBezTo>
                    <a:pt x="503526" y="522923"/>
                    <a:pt x="505431" y="523875"/>
                    <a:pt x="506384" y="522923"/>
                  </a:cubicBezTo>
                  <a:cubicBezTo>
                    <a:pt x="508289" y="521017"/>
                    <a:pt x="509241" y="517208"/>
                    <a:pt x="510194" y="517208"/>
                  </a:cubicBezTo>
                  <a:cubicBezTo>
                    <a:pt x="510194" y="517208"/>
                    <a:pt x="511146" y="519113"/>
                    <a:pt x="510194" y="521017"/>
                  </a:cubicBezTo>
                  <a:cubicBezTo>
                    <a:pt x="509241" y="522923"/>
                    <a:pt x="506384" y="525780"/>
                    <a:pt x="506384" y="525780"/>
                  </a:cubicBezTo>
                  <a:cubicBezTo>
                    <a:pt x="506384" y="528638"/>
                    <a:pt x="512099" y="524828"/>
                    <a:pt x="512099" y="524828"/>
                  </a:cubicBezTo>
                  <a:cubicBezTo>
                    <a:pt x="514004" y="526733"/>
                    <a:pt x="508289" y="529590"/>
                    <a:pt x="508289" y="530543"/>
                  </a:cubicBezTo>
                  <a:cubicBezTo>
                    <a:pt x="508289" y="531495"/>
                    <a:pt x="514956" y="528638"/>
                    <a:pt x="514956" y="531495"/>
                  </a:cubicBezTo>
                  <a:cubicBezTo>
                    <a:pt x="514956" y="532448"/>
                    <a:pt x="510194" y="533400"/>
                    <a:pt x="510194" y="535305"/>
                  </a:cubicBezTo>
                  <a:cubicBezTo>
                    <a:pt x="510194" y="538163"/>
                    <a:pt x="514004" y="539115"/>
                    <a:pt x="514956" y="541973"/>
                  </a:cubicBezTo>
                  <a:cubicBezTo>
                    <a:pt x="515909" y="544830"/>
                    <a:pt x="514956" y="545783"/>
                    <a:pt x="515909" y="546735"/>
                  </a:cubicBezTo>
                  <a:cubicBezTo>
                    <a:pt x="516861" y="547688"/>
                    <a:pt x="518766" y="546735"/>
                    <a:pt x="520671" y="547688"/>
                  </a:cubicBezTo>
                  <a:cubicBezTo>
                    <a:pt x="523529" y="548640"/>
                    <a:pt x="526386" y="551498"/>
                    <a:pt x="530196" y="551498"/>
                  </a:cubicBezTo>
                  <a:cubicBezTo>
                    <a:pt x="532101" y="551498"/>
                    <a:pt x="534959" y="548640"/>
                    <a:pt x="535911" y="547688"/>
                  </a:cubicBezTo>
                  <a:cubicBezTo>
                    <a:pt x="536864" y="545783"/>
                    <a:pt x="536864" y="544830"/>
                    <a:pt x="538769" y="544830"/>
                  </a:cubicBezTo>
                  <a:cubicBezTo>
                    <a:pt x="540674" y="544830"/>
                    <a:pt x="539721" y="547688"/>
                    <a:pt x="541626" y="548640"/>
                  </a:cubicBezTo>
                  <a:cubicBezTo>
                    <a:pt x="542579" y="549593"/>
                    <a:pt x="546389" y="549593"/>
                    <a:pt x="547341" y="548640"/>
                  </a:cubicBezTo>
                  <a:cubicBezTo>
                    <a:pt x="548294" y="547688"/>
                    <a:pt x="549246" y="546735"/>
                    <a:pt x="549246" y="545783"/>
                  </a:cubicBezTo>
                  <a:cubicBezTo>
                    <a:pt x="549246" y="544830"/>
                    <a:pt x="549246" y="543878"/>
                    <a:pt x="550199" y="543878"/>
                  </a:cubicBezTo>
                  <a:cubicBezTo>
                    <a:pt x="551151" y="542925"/>
                    <a:pt x="553056" y="541020"/>
                    <a:pt x="553056" y="539115"/>
                  </a:cubicBezTo>
                  <a:cubicBezTo>
                    <a:pt x="553056" y="538163"/>
                    <a:pt x="552104" y="537210"/>
                    <a:pt x="552104" y="535305"/>
                  </a:cubicBezTo>
                  <a:cubicBezTo>
                    <a:pt x="552104" y="533400"/>
                    <a:pt x="553056" y="532448"/>
                    <a:pt x="553056" y="531495"/>
                  </a:cubicBezTo>
                  <a:cubicBezTo>
                    <a:pt x="553056" y="529590"/>
                    <a:pt x="550199" y="529590"/>
                    <a:pt x="551151" y="527685"/>
                  </a:cubicBezTo>
                  <a:cubicBezTo>
                    <a:pt x="551151" y="526733"/>
                    <a:pt x="554009" y="525780"/>
                    <a:pt x="554961" y="524828"/>
                  </a:cubicBezTo>
                  <a:cubicBezTo>
                    <a:pt x="554961" y="523875"/>
                    <a:pt x="554961" y="522923"/>
                    <a:pt x="554961" y="521970"/>
                  </a:cubicBezTo>
                  <a:cubicBezTo>
                    <a:pt x="554961" y="520065"/>
                    <a:pt x="556866" y="521970"/>
                    <a:pt x="556866" y="520065"/>
                  </a:cubicBezTo>
                  <a:cubicBezTo>
                    <a:pt x="556866" y="517208"/>
                    <a:pt x="557819" y="514350"/>
                    <a:pt x="557819" y="511492"/>
                  </a:cubicBezTo>
                  <a:cubicBezTo>
                    <a:pt x="557819" y="508635"/>
                    <a:pt x="554961" y="508635"/>
                    <a:pt x="554961" y="506730"/>
                  </a:cubicBezTo>
                  <a:cubicBezTo>
                    <a:pt x="554961" y="504825"/>
                    <a:pt x="559724" y="505778"/>
                    <a:pt x="559724" y="503873"/>
                  </a:cubicBezTo>
                  <a:cubicBezTo>
                    <a:pt x="559724" y="502920"/>
                    <a:pt x="556866" y="501967"/>
                    <a:pt x="556866" y="500063"/>
                  </a:cubicBezTo>
                  <a:cubicBezTo>
                    <a:pt x="556866" y="499110"/>
                    <a:pt x="560676" y="498158"/>
                    <a:pt x="561629" y="497205"/>
                  </a:cubicBezTo>
                  <a:cubicBezTo>
                    <a:pt x="562581" y="496253"/>
                    <a:pt x="564486" y="496253"/>
                    <a:pt x="564486" y="494348"/>
                  </a:cubicBezTo>
                  <a:cubicBezTo>
                    <a:pt x="565439" y="492442"/>
                    <a:pt x="565439" y="490538"/>
                    <a:pt x="566391" y="489585"/>
                  </a:cubicBezTo>
                  <a:cubicBezTo>
                    <a:pt x="567344" y="489585"/>
                    <a:pt x="568296" y="490538"/>
                    <a:pt x="569249" y="491490"/>
                  </a:cubicBezTo>
                  <a:cubicBezTo>
                    <a:pt x="570201" y="492442"/>
                    <a:pt x="572106" y="491490"/>
                    <a:pt x="572106" y="490538"/>
                  </a:cubicBezTo>
                  <a:cubicBezTo>
                    <a:pt x="573059" y="489585"/>
                    <a:pt x="574011" y="486728"/>
                    <a:pt x="575916" y="483870"/>
                  </a:cubicBezTo>
                  <a:cubicBezTo>
                    <a:pt x="576869" y="482917"/>
                    <a:pt x="578774" y="482917"/>
                    <a:pt x="578774" y="481965"/>
                  </a:cubicBezTo>
                  <a:cubicBezTo>
                    <a:pt x="580679" y="479108"/>
                    <a:pt x="580679" y="476250"/>
                    <a:pt x="581631" y="473392"/>
                  </a:cubicBezTo>
                  <a:cubicBezTo>
                    <a:pt x="582584" y="470535"/>
                    <a:pt x="584489" y="467678"/>
                    <a:pt x="584489" y="465773"/>
                  </a:cubicBezTo>
                  <a:cubicBezTo>
                    <a:pt x="584489" y="463867"/>
                    <a:pt x="582584" y="462915"/>
                    <a:pt x="584489" y="461010"/>
                  </a:cubicBezTo>
                  <a:cubicBezTo>
                    <a:pt x="586394" y="459105"/>
                    <a:pt x="590204" y="461010"/>
                    <a:pt x="593061" y="460058"/>
                  </a:cubicBezTo>
                  <a:cubicBezTo>
                    <a:pt x="594966" y="459105"/>
                    <a:pt x="593061" y="456248"/>
                    <a:pt x="594966" y="455295"/>
                  </a:cubicBezTo>
                  <a:cubicBezTo>
                    <a:pt x="595919" y="454342"/>
                    <a:pt x="598776" y="454342"/>
                    <a:pt x="600681" y="453390"/>
                  </a:cubicBezTo>
                  <a:cubicBezTo>
                    <a:pt x="602586" y="452438"/>
                    <a:pt x="604491" y="451485"/>
                    <a:pt x="605444" y="450533"/>
                  </a:cubicBezTo>
                  <a:cubicBezTo>
                    <a:pt x="611159" y="445770"/>
                    <a:pt x="607349" y="444817"/>
                    <a:pt x="610206" y="440055"/>
                  </a:cubicBezTo>
                  <a:cubicBezTo>
                    <a:pt x="611159" y="438150"/>
                    <a:pt x="613064" y="438150"/>
                    <a:pt x="614969" y="437198"/>
                  </a:cubicBezTo>
                  <a:cubicBezTo>
                    <a:pt x="615921" y="436245"/>
                    <a:pt x="616874" y="435292"/>
                    <a:pt x="617826" y="434340"/>
                  </a:cubicBezTo>
                  <a:cubicBezTo>
                    <a:pt x="618779" y="432435"/>
                    <a:pt x="621636" y="432435"/>
                    <a:pt x="622589" y="431483"/>
                  </a:cubicBezTo>
                  <a:cubicBezTo>
                    <a:pt x="622589" y="430530"/>
                    <a:pt x="616874" y="431483"/>
                    <a:pt x="612111" y="434340"/>
                  </a:cubicBezTo>
                  <a:cubicBezTo>
                    <a:pt x="608301" y="436245"/>
                    <a:pt x="606396" y="440055"/>
                    <a:pt x="603539" y="441008"/>
                  </a:cubicBezTo>
                  <a:cubicBezTo>
                    <a:pt x="601634" y="441008"/>
                    <a:pt x="597824" y="439103"/>
                    <a:pt x="598776" y="436245"/>
                  </a:cubicBezTo>
                  <a:cubicBezTo>
                    <a:pt x="599729" y="434340"/>
                    <a:pt x="603539" y="432435"/>
                    <a:pt x="603539" y="432435"/>
                  </a:cubicBezTo>
                  <a:cubicBezTo>
                    <a:pt x="603539" y="432435"/>
                    <a:pt x="597824" y="427673"/>
                    <a:pt x="600681" y="427673"/>
                  </a:cubicBezTo>
                  <a:cubicBezTo>
                    <a:pt x="603539" y="426720"/>
                    <a:pt x="610206" y="429578"/>
                    <a:pt x="614016" y="429578"/>
                  </a:cubicBezTo>
                  <a:cubicBezTo>
                    <a:pt x="619731" y="429578"/>
                    <a:pt x="623541" y="425767"/>
                    <a:pt x="623541" y="425767"/>
                  </a:cubicBezTo>
                  <a:cubicBezTo>
                    <a:pt x="623541" y="424815"/>
                    <a:pt x="622589" y="421005"/>
                    <a:pt x="618779" y="420053"/>
                  </a:cubicBezTo>
                  <a:cubicBezTo>
                    <a:pt x="616874" y="419100"/>
                    <a:pt x="613064" y="419100"/>
                    <a:pt x="611159" y="419100"/>
                  </a:cubicBezTo>
                  <a:cubicBezTo>
                    <a:pt x="609254" y="419100"/>
                    <a:pt x="609254" y="421958"/>
                    <a:pt x="607349" y="421005"/>
                  </a:cubicBezTo>
                  <a:cubicBezTo>
                    <a:pt x="606396" y="421005"/>
                    <a:pt x="606396" y="420053"/>
                    <a:pt x="605444" y="419100"/>
                  </a:cubicBezTo>
                  <a:cubicBezTo>
                    <a:pt x="603539" y="419100"/>
                    <a:pt x="602586" y="421005"/>
                    <a:pt x="601634" y="420053"/>
                  </a:cubicBezTo>
                  <a:cubicBezTo>
                    <a:pt x="600681" y="419100"/>
                    <a:pt x="602586" y="418148"/>
                    <a:pt x="602586" y="417195"/>
                  </a:cubicBezTo>
                  <a:cubicBezTo>
                    <a:pt x="602586" y="416242"/>
                    <a:pt x="600681" y="415290"/>
                    <a:pt x="600681" y="415290"/>
                  </a:cubicBezTo>
                  <a:cubicBezTo>
                    <a:pt x="600681" y="414338"/>
                    <a:pt x="603539" y="413385"/>
                    <a:pt x="603539" y="413385"/>
                  </a:cubicBezTo>
                  <a:cubicBezTo>
                    <a:pt x="603539" y="412433"/>
                    <a:pt x="600681" y="410528"/>
                    <a:pt x="604491" y="409575"/>
                  </a:cubicBezTo>
                  <a:cubicBezTo>
                    <a:pt x="606396" y="408623"/>
                    <a:pt x="609254" y="410528"/>
                    <a:pt x="611159" y="409575"/>
                  </a:cubicBezTo>
                  <a:cubicBezTo>
                    <a:pt x="614969" y="408623"/>
                    <a:pt x="618779" y="406717"/>
                    <a:pt x="620684" y="404813"/>
                  </a:cubicBezTo>
                  <a:cubicBezTo>
                    <a:pt x="621636" y="403860"/>
                    <a:pt x="621636" y="402908"/>
                    <a:pt x="619731" y="401955"/>
                  </a:cubicBezTo>
                  <a:cubicBezTo>
                    <a:pt x="617826" y="401003"/>
                    <a:pt x="614969" y="401955"/>
                    <a:pt x="614016" y="401003"/>
                  </a:cubicBezTo>
                  <a:cubicBezTo>
                    <a:pt x="612111" y="400050"/>
                    <a:pt x="614969" y="398145"/>
                    <a:pt x="615921" y="397192"/>
                  </a:cubicBezTo>
                  <a:cubicBezTo>
                    <a:pt x="618779" y="396240"/>
                    <a:pt x="621636" y="396240"/>
                    <a:pt x="621636" y="394335"/>
                  </a:cubicBezTo>
                  <a:cubicBezTo>
                    <a:pt x="621636" y="392430"/>
                    <a:pt x="615921" y="390525"/>
                    <a:pt x="615921" y="389573"/>
                  </a:cubicBezTo>
                  <a:cubicBezTo>
                    <a:pt x="615921" y="387667"/>
                    <a:pt x="619731" y="389573"/>
                    <a:pt x="621636" y="388620"/>
                  </a:cubicBezTo>
                  <a:cubicBezTo>
                    <a:pt x="623541" y="387667"/>
                    <a:pt x="622589" y="386715"/>
                    <a:pt x="622589" y="385763"/>
                  </a:cubicBezTo>
                  <a:cubicBezTo>
                    <a:pt x="621636" y="384810"/>
                    <a:pt x="617826" y="385763"/>
                    <a:pt x="617826" y="384810"/>
                  </a:cubicBezTo>
                  <a:cubicBezTo>
                    <a:pt x="617826" y="383858"/>
                    <a:pt x="621636" y="382905"/>
                    <a:pt x="621636" y="381953"/>
                  </a:cubicBezTo>
                  <a:cubicBezTo>
                    <a:pt x="621636" y="381000"/>
                    <a:pt x="617826" y="381953"/>
                    <a:pt x="616874" y="381000"/>
                  </a:cubicBezTo>
                  <a:cubicBezTo>
                    <a:pt x="615921" y="381000"/>
                    <a:pt x="616874" y="380048"/>
                    <a:pt x="616874" y="379095"/>
                  </a:cubicBezTo>
                  <a:cubicBezTo>
                    <a:pt x="617826" y="379095"/>
                    <a:pt x="618779" y="378142"/>
                    <a:pt x="619731" y="377190"/>
                  </a:cubicBezTo>
                  <a:cubicBezTo>
                    <a:pt x="621636" y="376238"/>
                    <a:pt x="623541" y="376238"/>
                    <a:pt x="624494" y="375285"/>
                  </a:cubicBezTo>
                  <a:cubicBezTo>
                    <a:pt x="624494" y="373380"/>
                    <a:pt x="619731" y="373380"/>
                    <a:pt x="620684" y="371475"/>
                  </a:cubicBezTo>
                  <a:cubicBezTo>
                    <a:pt x="620684" y="370523"/>
                    <a:pt x="622589" y="370523"/>
                    <a:pt x="622589" y="369570"/>
                  </a:cubicBezTo>
                  <a:cubicBezTo>
                    <a:pt x="622589" y="368617"/>
                    <a:pt x="621636" y="367665"/>
                    <a:pt x="620684" y="366713"/>
                  </a:cubicBezTo>
                  <a:cubicBezTo>
                    <a:pt x="620684" y="365760"/>
                    <a:pt x="620684" y="364808"/>
                    <a:pt x="620684" y="363855"/>
                  </a:cubicBezTo>
                  <a:cubicBezTo>
                    <a:pt x="620684" y="362903"/>
                    <a:pt x="618779" y="361950"/>
                    <a:pt x="618779" y="360045"/>
                  </a:cubicBezTo>
                  <a:cubicBezTo>
                    <a:pt x="618779" y="359092"/>
                    <a:pt x="620684" y="358140"/>
                    <a:pt x="622589" y="357188"/>
                  </a:cubicBezTo>
                  <a:cubicBezTo>
                    <a:pt x="623541" y="356235"/>
                    <a:pt x="624494" y="355283"/>
                    <a:pt x="624494" y="353378"/>
                  </a:cubicBezTo>
                  <a:cubicBezTo>
                    <a:pt x="624494" y="352425"/>
                    <a:pt x="620684" y="355283"/>
                    <a:pt x="618779" y="355283"/>
                  </a:cubicBezTo>
                  <a:cubicBezTo>
                    <a:pt x="616874" y="355283"/>
                    <a:pt x="616874" y="354330"/>
                    <a:pt x="616874" y="353378"/>
                  </a:cubicBezTo>
                  <a:cubicBezTo>
                    <a:pt x="616874" y="351473"/>
                    <a:pt x="630209" y="348615"/>
                    <a:pt x="632114" y="345758"/>
                  </a:cubicBezTo>
                  <a:cubicBezTo>
                    <a:pt x="633066" y="343853"/>
                    <a:pt x="624494" y="346710"/>
                    <a:pt x="625446" y="345758"/>
                  </a:cubicBezTo>
                  <a:cubicBezTo>
                    <a:pt x="625446" y="344805"/>
                    <a:pt x="634019" y="342900"/>
                    <a:pt x="634971" y="340995"/>
                  </a:cubicBezTo>
                  <a:cubicBezTo>
                    <a:pt x="635924" y="340042"/>
                    <a:pt x="633066" y="340042"/>
                    <a:pt x="634019" y="339090"/>
                  </a:cubicBezTo>
                  <a:cubicBezTo>
                    <a:pt x="640686" y="334328"/>
                    <a:pt x="643544" y="332423"/>
                    <a:pt x="642591" y="331470"/>
                  </a:cubicBezTo>
                  <a:cubicBezTo>
                    <a:pt x="642591" y="331470"/>
                    <a:pt x="639734" y="329565"/>
                    <a:pt x="634971" y="331470"/>
                  </a:cubicBezTo>
                  <a:cubicBezTo>
                    <a:pt x="632114" y="332423"/>
                    <a:pt x="629256" y="337185"/>
                    <a:pt x="626399" y="339090"/>
                  </a:cubicBezTo>
                  <a:cubicBezTo>
                    <a:pt x="623541" y="340042"/>
                    <a:pt x="621636" y="340995"/>
                    <a:pt x="618779" y="342900"/>
                  </a:cubicBezTo>
                  <a:cubicBezTo>
                    <a:pt x="613064" y="346710"/>
                    <a:pt x="608301" y="354330"/>
                    <a:pt x="604491" y="358140"/>
                  </a:cubicBezTo>
                  <a:cubicBezTo>
                    <a:pt x="602586" y="359092"/>
                    <a:pt x="601634" y="360045"/>
                    <a:pt x="599729" y="360045"/>
                  </a:cubicBezTo>
                  <a:cubicBezTo>
                    <a:pt x="598776" y="360045"/>
                    <a:pt x="597824" y="359092"/>
                    <a:pt x="599729" y="357188"/>
                  </a:cubicBezTo>
                  <a:cubicBezTo>
                    <a:pt x="600681" y="356235"/>
                    <a:pt x="602586" y="356235"/>
                    <a:pt x="604491" y="354330"/>
                  </a:cubicBezTo>
                  <a:cubicBezTo>
                    <a:pt x="607349" y="352425"/>
                    <a:pt x="610206" y="348615"/>
                    <a:pt x="610206" y="347663"/>
                  </a:cubicBezTo>
                  <a:cubicBezTo>
                    <a:pt x="613064" y="342900"/>
                    <a:pt x="609254" y="342900"/>
                    <a:pt x="607349" y="343853"/>
                  </a:cubicBezTo>
                  <a:cubicBezTo>
                    <a:pt x="605444" y="344805"/>
                    <a:pt x="605444" y="349567"/>
                    <a:pt x="603539" y="351473"/>
                  </a:cubicBezTo>
                  <a:cubicBezTo>
                    <a:pt x="602586" y="352425"/>
                    <a:pt x="598776" y="349567"/>
                    <a:pt x="596871" y="350520"/>
                  </a:cubicBezTo>
                  <a:cubicBezTo>
                    <a:pt x="591156" y="353378"/>
                    <a:pt x="587346" y="358140"/>
                    <a:pt x="582584" y="360998"/>
                  </a:cubicBezTo>
                  <a:cubicBezTo>
                    <a:pt x="580679" y="362903"/>
                    <a:pt x="575916" y="363855"/>
                    <a:pt x="574964" y="363855"/>
                  </a:cubicBezTo>
                  <a:cubicBezTo>
                    <a:pt x="574011" y="363855"/>
                    <a:pt x="575916" y="360998"/>
                    <a:pt x="580679" y="358140"/>
                  </a:cubicBezTo>
                  <a:cubicBezTo>
                    <a:pt x="583536" y="356235"/>
                    <a:pt x="589251" y="351473"/>
                    <a:pt x="593061" y="349567"/>
                  </a:cubicBezTo>
                  <a:cubicBezTo>
                    <a:pt x="595919" y="347663"/>
                    <a:pt x="598776" y="347663"/>
                    <a:pt x="601634" y="345758"/>
                  </a:cubicBezTo>
                  <a:cubicBezTo>
                    <a:pt x="602586" y="344805"/>
                    <a:pt x="603539" y="342900"/>
                    <a:pt x="605444" y="341948"/>
                  </a:cubicBezTo>
                  <a:cubicBezTo>
                    <a:pt x="608301" y="340995"/>
                    <a:pt x="611159" y="340042"/>
                    <a:pt x="612111" y="339090"/>
                  </a:cubicBezTo>
                  <a:cubicBezTo>
                    <a:pt x="613064" y="338138"/>
                    <a:pt x="605444" y="337185"/>
                    <a:pt x="603539" y="337185"/>
                  </a:cubicBezTo>
                  <a:cubicBezTo>
                    <a:pt x="600681" y="338138"/>
                    <a:pt x="599729" y="340995"/>
                    <a:pt x="596871" y="341948"/>
                  </a:cubicBezTo>
                  <a:cubicBezTo>
                    <a:pt x="589251" y="345758"/>
                    <a:pt x="580679" y="350520"/>
                    <a:pt x="574964" y="353378"/>
                  </a:cubicBezTo>
                  <a:cubicBezTo>
                    <a:pt x="572106" y="354330"/>
                    <a:pt x="569249" y="355283"/>
                    <a:pt x="569249" y="355283"/>
                  </a:cubicBezTo>
                  <a:cubicBezTo>
                    <a:pt x="568296" y="355283"/>
                    <a:pt x="570201" y="354330"/>
                    <a:pt x="573059" y="352425"/>
                  </a:cubicBezTo>
                  <a:cubicBezTo>
                    <a:pt x="577821" y="349567"/>
                    <a:pt x="585441" y="345758"/>
                    <a:pt x="589251" y="343853"/>
                  </a:cubicBezTo>
                  <a:cubicBezTo>
                    <a:pt x="592109" y="341948"/>
                    <a:pt x="588299" y="341948"/>
                    <a:pt x="587346" y="341948"/>
                  </a:cubicBezTo>
                  <a:cubicBezTo>
                    <a:pt x="583536" y="342900"/>
                    <a:pt x="580679" y="343853"/>
                    <a:pt x="577821" y="344805"/>
                  </a:cubicBezTo>
                  <a:cubicBezTo>
                    <a:pt x="573059" y="346710"/>
                    <a:pt x="565439" y="350520"/>
                    <a:pt x="561629" y="354330"/>
                  </a:cubicBezTo>
                  <a:cubicBezTo>
                    <a:pt x="558771" y="357188"/>
                    <a:pt x="557819" y="360998"/>
                    <a:pt x="554961" y="362903"/>
                  </a:cubicBezTo>
                  <a:cubicBezTo>
                    <a:pt x="552104" y="364808"/>
                    <a:pt x="547341" y="362903"/>
                    <a:pt x="543531" y="365760"/>
                  </a:cubicBezTo>
                  <a:cubicBezTo>
                    <a:pt x="542579" y="366713"/>
                    <a:pt x="540674" y="367665"/>
                    <a:pt x="540674" y="368617"/>
                  </a:cubicBezTo>
                  <a:cubicBezTo>
                    <a:pt x="540674" y="369570"/>
                    <a:pt x="549246" y="370523"/>
                    <a:pt x="549246" y="371475"/>
                  </a:cubicBezTo>
                  <a:cubicBezTo>
                    <a:pt x="550199" y="372428"/>
                    <a:pt x="541626" y="373380"/>
                    <a:pt x="540674" y="375285"/>
                  </a:cubicBezTo>
                  <a:cubicBezTo>
                    <a:pt x="538769" y="377190"/>
                    <a:pt x="545436" y="380048"/>
                    <a:pt x="543531" y="381953"/>
                  </a:cubicBezTo>
                  <a:cubicBezTo>
                    <a:pt x="541626" y="383858"/>
                    <a:pt x="539721" y="384810"/>
                    <a:pt x="535911" y="384810"/>
                  </a:cubicBezTo>
                  <a:cubicBezTo>
                    <a:pt x="531149" y="385763"/>
                    <a:pt x="525434" y="384810"/>
                    <a:pt x="523529" y="385763"/>
                  </a:cubicBezTo>
                  <a:cubicBezTo>
                    <a:pt x="522576" y="385763"/>
                    <a:pt x="521624" y="386715"/>
                    <a:pt x="521624" y="388620"/>
                  </a:cubicBezTo>
                  <a:cubicBezTo>
                    <a:pt x="521624" y="390525"/>
                    <a:pt x="522576" y="392430"/>
                    <a:pt x="521624" y="393383"/>
                  </a:cubicBezTo>
                  <a:cubicBezTo>
                    <a:pt x="520671" y="395288"/>
                    <a:pt x="517814" y="393383"/>
                    <a:pt x="516861" y="394335"/>
                  </a:cubicBezTo>
                  <a:cubicBezTo>
                    <a:pt x="514956" y="395288"/>
                    <a:pt x="513051" y="400050"/>
                    <a:pt x="511146" y="400050"/>
                  </a:cubicBezTo>
                  <a:cubicBezTo>
                    <a:pt x="509241" y="400050"/>
                    <a:pt x="511146" y="394335"/>
                    <a:pt x="509241" y="394335"/>
                  </a:cubicBezTo>
                  <a:cubicBezTo>
                    <a:pt x="507336" y="395288"/>
                    <a:pt x="504479" y="396240"/>
                    <a:pt x="502574" y="398145"/>
                  </a:cubicBezTo>
                  <a:cubicBezTo>
                    <a:pt x="500669" y="400050"/>
                    <a:pt x="500669" y="401955"/>
                    <a:pt x="498764" y="403860"/>
                  </a:cubicBezTo>
                  <a:cubicBezTo>
                    <a:pt x="494954" y="406717"/>
                    <a:pt x="491144" y="407670"/>
                    <a:pt x="487334" y="410528"/>
                  </a:cubicBezTo>
                  <a:cubicBezTo>
                    <a:pt x="485429" y="412433"/>
                    <a:pt x="485429" y="415290"/>
                    <a:pt x="482571" y="418148"/>
                  </a:cubicBezTo>
                  <a:cubicBezTo>
                    <a:pt x="480666" y="420053"/>
                    <a:pt x="477809" y="421958"/>
                    <a:pt x="474951" y="423863"/>
                  </a:cubicBezTo>
                  <a:cubicBezTo>
                    <a:pt x="473046" y="424815"/>
                    <a:pt x="472094" y="427673"/>
                    <a:pt x="471141" y="428625"/>
                  </a:cubicBezTo>
                  <a:cubicBezTo>
                    <a:pt x="469236" y="430530"/>
                    <a:pt x="466379" y="431483"/>
                    <a:pt x="465426" y="433388"/>
                  </a:cubicBezTo>
                  <a:cubicBezTo>
                    <a:pt x="465426" y="435292"/>
                    <a:pt x="471141" y="433388"/>
                    <a:pt x="472094" y="435292"/>
                  </a:cubicBezTo>
                  <a:cubicBezTo>
                    <a:pt x="472094" y="436245"/>
                    <a:pt x="470189" y="436245"/>
                    <a:pt x="468284" y="438150"/>
                  </a:cubicBezTo>
                  <a:cubicBezTo>
                    <a:pt x="467331" y="439103"/>
                    <a:pt x="467331" y="441008"/>
                    <a:pt x="466379" y="441008"/>
                  </a:cubicBezTo>
                  <a:cubicBezTo>
                    <a:pt x="465426" y="441960"/>
                    <a:pt x="463521" y="441960"/>
                    <a:pt x="461616" y="443865"/>
                  </a:cubicBezTo>
                  <a:cubicBezTo>
                    <a:pt x="460664" y="444817"/>
                    <a:pt x="458759" y="446723"/>
                    <a:pt x="456854" y="448628"/>
                  </a:cubicBezTo>
                  <a:cubicBezTo>
                    <a:pt x="454949" y="450533"/>
                    <a:pt x="452091" y="452438"/>
                    <a:pt x="451139" y="453390"/>
                  </a:cubicBezTo>
                  <a:cubicBezTo>
                    <a:pt x="444471" y="459105"/>
                    <a:pt x="441614" y="462915"/>
                    <a:pt x="441614" y="464820"/>
                  </a:cubicBezTo>
                  <a:cubicBezTo>
                    <a:pt x="441614" y="467678"/>
                    <a:pt x="451139" y="462915"/>
                    <a:pt x="458759" y="458153"/>
                  </a:cubicBezTo>
                  <a:cubicBezTo>
                    <a:pt x="461616" y="456248"/>
                    <a:pt x="461616" y="458153"/>
                    <a:pt x="460664" y="459105"/>
                  </a:cubicBezTo>
                  <a:cubicBezTo>
                    <a:pt x="459711" y="460058"/>
                    <a:pt x="453044" y="464820"/>
                    <a:pt x="448281" y="467678"/>
                  </a:cubicBezTo>
                  <a:cubicBezTo>
                    <a:pt x="445424" y="469583"/>
                    <a:pt x="442566" y="469583"/>
                    <a:pt x="441614" y="469583"/>
                  </a:cubicBezTo>
                  <a:cubicBezTo>
                    <a:pt x="444471" y="470535"/>
                    <a:pt x="445424" y="471488"/>
                    <a:pt x="445424" y="471488"/>
                  </a:cubicBezTo>
                  <a:lnTo>
                    <a:pt x="445424" y="471488"/>
                  </a:lnTo>
                  <a:close/>
                  <a:moveTo>
                    <a:pt x="1445549" y="824865"/>
                  </a:moveTo>
                  <a:cubicBezTo>
                    <a:pt x="1446501" y="825818"/>
                    <a:pt x="1450311" y="829628"/>
                    <a:pt x="1453169" y="831533"/>
                  </a:cubicBezTo>
                  <a:cubicBezTo>
                    <a:pt x="1455074" y="832485"/>
                    <a:pt x="1456979" y="831533"/>
                    <a:pt x="1458884" y="833438"/>
                  </a:cubicBezTo>
                  <a:cubicBezTo>
                    <a:pt x="1460789" y="834390"/>
                    <a:pt x="1463646" y="837248"/>
                    <a:pt x="1464599" y="839153"/>
                  </a:cubicBezTo>
                  <a:cubicBezTo>
                    <a:pt x="1466504" y="842010"/>
                    <a:pt x="1465551" y="843915"/>
                    <a:pt x="1465551" y="847725"/>
                  </a:cubicBezTo>
                  <a:cubicBezTo>
                    <a:pt x="1465551" y="850583"/>
                    <a:pt x="1468409" y="855345"/>
                    <a:pt x="1470314" y="857250"/>
                  </a:cubicBezTo>
                  <a:cubicBezTo>
                    <a:pt x="1474124" y="861060"/>
                    <a:pt x="1477934" y="862013"/>
                    <a:pt x="1481744" y="865823"/>
                  </a:cubicBezTo>
                  <a:cubicBezTo>
                    <a:pt x="1486506" y="869633"/>
                    <a:pt x="1491269" y="877253"/>
                    <a:pt x="1496031" y="879158"/>
                  </a:cubicBezTo>
                  <a:cubicBezTo>
                    <a:pt x="1502699" y="882015"/>
                    <a:pt x="1507461" y="882968"/>
                    <a:pt x="1514129" y="882015"/>
                  </a:cubicBezTo>
                  <a:cubicBezTo>
                    <a:pt x="1516986" y="881063"/>
                    <a:pt x="1513176" y="878205"/>
                    <a:pt x="1514129" y="876300"/>
                  </a:cubicBezTo>
                  <a:cubicBezTo>
                    <a:pt x="1515081" y="874395"/>
                    <a:pt x="1518891" y="872490"/>
                    <a:pt x="1517939" y="867728"/>
                  </a:cubicBezTo>
                  <a:cubicBezTo>
                    <a:pt x="1517939" y="866775"/>
                    <a:pt x="1515081" y="864870"/>
                    <a:pt x="1514129" y="863918"/>
                  </a:cubicBezTo>
                  <a:cubicBezTo>
                    <a:pt x="1513176" y="862013"/>
                    <a:pt x="1513176" y="860108"/>
                    <a:pt x="1512224" y="858203"/>
                  </a:cubicBezTo>
                  <a:cubicBezTo>
                    <a:pt x="1510319" y="856298"/>
                    <a:pt x="1506509" y="852488"/>
                    <a:pt x="1505556" y="850583"/>
                  </a:cubicBezTo>
                  <a:cubicBezTo>
                    <a:pt x="1504604" y="847725"/>
                    <a:pt x="1505556" y="846773"/>
                    <a:pt x="1503651" y="844868"/>
                  </a:cubicBezTo>
                  <a:cubicBezTo>
                    <a:pt x="1501746" y="842963"/>
                    <a:pt x="1497936" y="840105"/>
                    <a:pt x="1496984" y="838200"/>
                  </a:cubicBezTo>
                  <a:cubicBezTo>
                    <a:pt x="1496031" y="835343"/>
                    <a:pt x="1497936" y="832485"/>
                    <a:pt x="1496984" y="830580"/>
                  </a:cubicBezTo>
                  <a:cubicBezTo>
                    <a:pt x="1496031" y="829628"/>
                    <a:pt x="1487459" y="824865"/>
                    <a:pt x="1485554" y="821055"/>
                  </a:cubicBezTo>
                  <a:cubicBezTo>
                    <a:pt x="1483649" y="818198"/>
                    <a:pt x="1486506" y="817245"/>
                    <a:pt x="1485554" y="815340"/>
                  </a:cubicBezTo>
                  <a:cubicBezTo>
                    <a:pt x="1483649" y="813435"/>
                    <a:pt x="1476981" y="807720"/>
                    <a:pt x="1476029" y="804863"/>
                  </a:cubicBezTo>
                  <a:cubicBezTo>
                    <a:pt x="1474124" y="802005"/>
                    <a:pt x="1476981" y="802958"/>
                    <a:pt x="1475076" y="801053"/>
                  </a:cubicBezTo>
                  <a:cubicBezTo>
                    <a:pt x="1472219" y="796290"/>
                    <a:pt x="1467456" y="794385"/>
                    <a:pt x="1464599" y="790575"/>
                  </a:cubicBezTo>
                  <a:cubicBezTo>
                    <a:pt x="1463646" y="788670"/>
                    <a:pt x="1471266" y="794385"/>
                    <a:pt x="1470314" y="790575"/>
                  </a:cubicBezTo>
                  <a:cubicBezTo>
                    <a:pt x="1468409" y="785813"/>
                    <a:pt x="1457931" y="781050"/>
                    <a:pt x="1455074" y="777240"/>
                  </a:cubicBezTo>
                  <a:cubicBezTo>
                    <a:pt x="1451264" y="773430"/>
                    <a:pt x="1448406" y="773430"/>
                    <a:pt x="1444596" y="772478"/>
                  </a:cubicBezTo>
                  <a:cubicBezTo>
                    <a:pt x="1440786" y="770573"/>
                    <a:pt x="1438881" y="767715"/>
                    <a:pt x="1437929" y="767715"/>
                  </a:cubicBezTo>
                  <a:cubicBezTo>
                    <a:pt x="1435071" y="767715"/>
                    <a:pt x="1435071" y="769620"/>
                    <a:pt x="1435071" y="770573"/>
                  </a:cubicBezTo>
                  <a:cubicBezTo>
                    <a:pt x="1436024" y="773430"/>
                    <a:pt x="1440786" y="776288"/>
                    <a:pt x="1441739" y="779145"/>
                  </a:cubicBezTo>
                  <a:cubicBezTo>
                    <a:pt x="1442691" y="781050"/>
                    <a:pt x="1437929" y="781050"/>
                    <a:pt x="1438881" y="782955"/>
                  </a:cubicBezTo>
                  <a:cubicBezTo>
                    <a:pt x="1439834" y="784860"/>
                    <a:pt x="1443644" y="786765"/>
                    <a:pt x="1443644" y="788670"/>
                  </a:cubicBezTo>
                  <a:cubicBezTo>
                    <a:pt x="1443644" y="789623"/>
                    <a:pt x="1439834" y="790575"/>
                    <a:pt x="1440786" y="792480"/>
                  </a:cubicBezTo>
                  <a:cubicBezTo>
                    <a:pt x="1442691" y="795338"/>
                    <a:pt x="1447454" y="798195"/>
                    <a:pt x="1448406" y="800100"/>
                  </a:cubicBezTo>
                  <a:cubicBezTo>
                    <a:pt x="1449359" y="802005"/>
                    <a:pt x="1444596" y="801053"/>
                    <a:pt x="1445549" y="802958"/>
                  </a:cubicBezTo>
                  <a:cubicBezTo>
                    <a:pt x="1446501" y="805815"/>
                    <a:pt x="1442691" y="805815"/>
                    <a:pt x="1441739" y="807720"/>
                  </a:cubicBezTo>
                  <a:cubicBezTo>
                    <a:pt x="1440786" y="808673"/>
                    <a:pt x="1441739" y="809625"/>
                    <a:pt x="1442691" y="810578"/>
                  </a:cubicBezTo>
                  <a:cubicBezTo>
                    <a:pt x="1443644" y="813435"/>
                    <a:pt x="1436024" y="813435"/>
                    <a:pt x="1436976" y="815340"/>
                  </a:cubicBezTo>
                  <a:cubicBezTo>
                    <a:pt x="1437929" y="817245"/>
                    <a:pt x="1441739" y="819150"/>
                    <a:pt x="1442691" y="821055"/>
                  </a:cubicBezTo>
                  <a:cubicBezTo>
                    <a:pt x="1443644" y="822008"/>
                    <a:pt x="1441739" y="822960"/>
                    <a:pt x="1442691" y="823913"/>
                  </a:cubicBezTo>
                  <a:cubicBezTo>
                    <a:pt x="1443644" y="822960"/>
                    <a:pt x="1444596" y="824865"/>
                    <a:pt x="1445549" y="824865"/>
                  </a:cubicBezTo>
                  <a:lnTo>
                    <a:pt x="1445549" y="824865"/>
                  </a:lnTo>
                  <a:close/>
                  <a:moveTo>
                    <a:pt x="1885604" y="406717"/>
                  </a:moveTo>
                  <a:cubicBezTo>
                    <a:pt x="1884652" y="408623"/>
                    <a:pt x="1883699" y="410528"/>
                    <a:pt x="1886556" y="412433"/>
                  </a:cubicBezTo>
                  <a:cubicBezTo>
                    <a:pt x="1887509" y="412433"/>
                    <a:pt x="1888461" y="413385"/>
                    <a:pt x="1890366" y="413385"/>
                  </a:cubicBezTo>
                  <a:cubicBezTo>
                    <a:pt x="1892271" y="413385"/>
                    <a:pt x="1893224" y="412433"/>
                    <a:pt x="1895129" y="412433"/>
                  </a:cubicBezTo>
                  <a:cubicBezTo>
                    <a:pt x="1897986" y="412433"/>
                    <a:pt x="1900844" y="414338"/>
                    <a:pt x="1902749" y="414338"/>
                  </a:cubicBezTo>
                  <a:cubicBezTo>
                    <a:pt x="1906559" y="414338"/>
                    <a:pt x="1907511" y="412433"/>
                    <a:pt x="1910369" y="413385"/>
                  </a:cubicBezTo>
                  <a:cubicBezTo>
                    <a:pt x="1913227" y="414338"/>
                    <a:pt x="1906559" y="420053"/>
                    <a:pt x="1909416" y="421005"/>
                  </a:cubicBezTo>
                  <a:cubicBezTo>
                    <a:pt x="1912274" y="421958"/>
                    <a:pt x="1916084" y="421005"/>
                    <a:pt x="1917989" y="421958"/>
                  </a:cubicBezTo>
                  <a:cubicBezTo>
                    <a:pt x="1920846" y="422910"/>
                    <a:pt x="1922752" y="423863"/>
                    <a:pt x="1925609" y="424815"/>
                  </a:cubicBezTo>
                  <a:cubicBezTo>
                    <a:pt x="1926561" y="424815"/>
                    <a:pt x="1928466" y="424815"/>
                    <a:pt x="1927514" y="423863"/>
                  </a:cubicBezTo>
                  <a:cubicBezTo>
                    <a:pt x="1926561" y="421958"/>
                    <a:pt x="1921799" y="416242"/>
                    <a:pt x="1922752" y="415290"/>
                  </a:cubicBezTo>
                  <a:cubicBezTo>
                    <a:pt x="1922752" y="414338"/>
                    <a:pt x="1926561" y="417195"/>
                    <a:pt x="1929419" y="418148"/>
                  </a:cubicBezTo>
                  <a:cubicBezTo>
                    <a:pt x="1931324" y="419100"/>
                    <a:pt x="1933229" y="418148"/>
                    <a:pt x="1934181" y="417195"/>
                  </a:cubicBezTo>
                  <a:cubicBezTo>
                    <a:pt x="1935134" y="416242"/>
                    <a:pt x="1938944" y="418148"/>
                    <a:pt x="1940849" y="418148"/>
                  </a:cubicBezTo>
                  <a:cubicBezTo>
                    <a:pt x="1943706" y="418148"/>
                    <a:pt x="1944659" y="417195"/>
                    <a:pt x="1946564" y="416242"/>
                  </a:cubicBezTo>
                  <a:cubicBezTo>
                    <a:pt x="1949421" y="415290"/>
                    <a:pt x="1953231" y="417195"/>
                    <a:pt x="1955136" y="416242"/>
                  </a:cubicBezTo>
                  <a:cubicBezTo>
                    <a:pt x="1957041" y="415290"/>
                    <a:pt x="1958946" y="414338"/>
                    <a:pt x="1960852" y="414338"/>
                  </a:cubicBezTo>
                  <a:cubicBezTo>
                    <a:pt x="1964661" y="414338"/>
                    <a:pt x="1968471" y="415290"/>
                    <a:pt x="1970377" y="415290"/>
                  </a:cubicBezTo>
                  <a:cubicBezTo>
                    <a:pt x="1975139" y="415290"/>
                    <a:pt x="1982759" y="419100"/>
                    <a:pt x="1989427" y="421958"/>
                  </a:cubicBezTo>
                  <a:cubicBezTo>
                    <a:pt x="1995141" y="423863"/>
                    <a:pt x="2000856" y="427673"/>
                    <a:pt x="2004666" y="428625"/>
                  </a:cubicBezTo>
                  <a:cubicBezTo>
                    <a:pt x="2006571" y="429578"/>
                    <a:pt x="2010381" y="425767"/>
                    <a:pt x="2014191" y="426720"/>
                  </a:cubicBezTo>
                  <a:cubicBezTo>
                    <a:pt x="2018954" y="426720"/>
                    <a:pt x="2022764" y="428625"/>
                    <a:pt x="2025621" y="428625"/>
                  </a:cubicBezTo>
                  <a:cubicBezTo>
                    <a:pt x="2027527" y="428625"/>
                    <a:pt x="2030384" y="426720"/>
                    <a:pt x="2033241" y="424815"/>
                  </a:cubicBezTo>
                  <a:cubicBezTo>
                    <a:pt x="2036099" y="422910"/>
                    <a:pt x="2038956" y="421958"/>
                    <a:pt x="2038956" y="420053"/>
                  </a:cubicBezTo>
                  <a:cubicBezTo>
                    <a:pt x="2038956" y="419100"/>
                    <a:pt x="2030384" y="420053"/>
                    <a:pt x="2026574" y="420053"/>
                  </a:cubicBezTo>
                  <a:cubicBezTo>
                    <a:pt x="2024669" y="420053"/>
                    <a:pt x="2025621" y="418148"/>
                    <a:pt x="2025621" y="418148"/>
                  </a:cubicBezTo>
                  <a:cubicBezTo>
                    <a:pt x="2025621" y="417195"/>
                    <a:pt x="2037052" y="416242"/>
                    <a:pt x="2037052" y="415290"/>
                  </a:cubicBezTo>
                  <a:cubicBezTo>
                    <a:pt x="2037052" y="414338"/>
                    <a:pt x="2034194" y="414338"/>
                    <a:pt x="2032289" y="414338"/>
                  </a:cubicBezTo>
                  <a:cubicBezTo>
                    <a:pt x="2031336" y="414338"/>
                    <a:pt x="2030384" y="413385"/>
                    <a:pt x="2030384" y="412433"/>
                  </a:cubicBezTo>
                  <a:cubicBezTo>
                    <a:pt x="2030384" y="411480"/>
                    <a:pt x="2031336" y="411480"/>
                    <a:pt x="2031336" y="410528"/>
                  </a:cubicBezTo>
                  <a:cubicBezTo>
                    <a:pt x="2031336" y="407670"/>
                    <a:pt x="2025621" y="408623"/>
                    <a:pt x="2026574" y="406717"/>
                  </a:cubicBezTo>
                  <a:cubicBezTo>
                    <a:pt x="2028479" y="404813"/>
                    <a:pt x="2044671" y="405765"/>
                    <a:pt x="2047529" y="403860"/>
                  </a:cubicBezTo>
                  <a:cubicBezTo>
                    <a:pt x="2052291" y="401003"/>
                    <a:pt x="2060864" y="407670"/>
                    <a:pt x="2067531" y="406717"/>
                  </a:cubicBezTo>
                  <a:cubicBezTo>
                    <a:pt x="2071341" y="405765"/>
                    <a:pt x="2078009" y="411480"/>
                    <a:pt x="2081819" y="409575"/>
                  </a:cubicBezTo>
                  <a:cubicBezTo>
                    <a:pt x="2085629" y="408623"/>
                    <a:pt x="2089439" y="406717"/>
                    <a:pt x="2092296" y="405765"/>
                  </a:cubicBezTo>
                  <a:cubicBezTo>
                    <a:pt x="2095154" y="404813"/>
                    <a:pt x="2100869" y="404813"/>
                    <a:pt x="2103727" y="403860"/>
                  </a:cubicBezTo>
                  <a:cubicBezTo>
                    <a:pt x="2107537" y="402908"/>
                    <a:pt x="2108489" y="401955"/>
                    <a:pt x="2108489" y="401003"/>
                  </a:cubicBezTo>
                  <a:cubicBezTo>
                    <a:pt x="2108489" y="398145"/>
                    <a:pt x="2098012" y="400050"/>
                    <a:pt x="2088486" y="399098"/>
                  </a:cubicBezTo>
                  <a:cubicBezTo>
                    <a:pt x="2086581" y="399098"/>
                    <a:pt x="2084677" y="397192"/>
                    <a:pt x="2082771" y="397192"/>
                  </a:cubicBezTo>
                  <a:cubicBezTo>
                    <a:pt x="2080866" y="397192"/>
                    <a:pt x="2078961" y="398145"/>
                    <a:pt x="2077056" y="398145"/>
                  </a:cubicBezTo>
                  <a:cubicBezTo>
                    <a:pt x="2075152" y="398145"/>
                    <a:pt x="2073246" y="397192"/>
                    <a:pt x="2071341" y="396240"/>
                  </a:cubicBezTo>
                  <a:cubicBezTo>
                    <a:pt x="2068484" y="396240"/>
                    <a:pt x="2066579" y="396240"/>
                    <a:pt x="2064674" y="396240"/>
                  </a:cubicBezTo>
                  <a:cubicBezTo>
                    <a:pt x="2061816" y="395288"/>
                    <a:pt x="2059911" y="393383"/>
                    <a:pt x="2057054" y="393383"/>
                  </a:cubicBezTo>
                  <a:cubicBezTo>
                    <a:pt x="2053244" y="392430"/>
                    <a:pt x="2049434" y="392430"/>
                    <a:pt x="2047529" y="392430"/>
                  </a:cubicBezTo>
                  <a:cubicBezTo>
                    <a:pt x="2042766" y="391478"/>
                    <a:pt x="2051339" y="389573"/>
                    <a:pt x="2052291" y="388620"/>
                  </a:cubicBezTo>
                  <a:cubicBezTo>
                    <a:pt x="2053244" y="387667"/>
                    <a:pt x="2044671" y="384810"/>
                    <a:pt x="2041814" y="384810"/>
                  </a:cubicBezTo>
                  <a:cubicBezTo>
                    <a:pt x="2037052" y="384810"/>
                    <a:pt x="2027527" y="385763"/>
                    <a:pt x="2023716" y="386715"/>
                  </a:cubicBezTo>
                  <a:cubicBezTo>
                    <a:pt x="2020859" y="387667"/>
                    <a:pt x="2018954" y="382905"/>
                    <a:pt x="2016096" y="382905"/>
                  </a:cubicBezTo>
                  <a:cubicBezTo>
                    <a:pt x="2014191" y="382905"/>
                    <a:pt x="2011334" y="382905"/>
                    <a:pt x="2009429" y="381953"/>
                  </a:cubicBezTo>
                  <a:cubicBezTo>
                    <a:pt x="2006571" y="381953"/>
                    <a:pt x="2004666" y="381000"/>
                    <a:pt x="2001809" y="381000"/>
                  </a:cubicBezTo>
                  <a:cubicBezTo>
                    <a:pt x="1997999" y="381000"/>
                    <a:pt x="1996094" y="381953"/>
                    <a:pt x="1993236" y="381953"/>
                  </a:cubicBezTo>
                  <a:cubicBezTo>
                    <a:pt x="1990379" y="381953"/>
                    <a:pt x="1988474" y="381000"/>
                    <a:pt x="1985616" y="381953"/>
                  </a:cubicBezTo>
                  <a:cubicBezTo>
                    <a:pt x="1983711" y="381953"/>
                    <a:pt x="1982759" y="383858"/>
                    <a:pt x="1980854" y="384810"/>
                  </a:cubicBezTo>
                  <a:cubicBezTo>
                    <a:pt x="1977996" y="385763"/>
                    <a:pt x="1975139" y="384810"/>
                    <a:pt x="1973234" y="384810"/>
                  </a:cubicBezTo>
                  <a:cubicBezTo>
                    <a:pt x="1970377" y="385763"/>
                    <a:pt x="1970377" y="386715"/>
                    <a:pt x="1967519" y="386715"/>
                  </a:cubicBezTo>
                  <a:cubicBezTo>
                    <a:pt x="1965614" y="386715"/>
                    <a:pt x="1963709" y="385763"/>
                    <a:pt x="1960852" y="386715"/>
                  </a:cubicBezTo>
                  <a:cubicBezTo>
                    <a:pt x="1958946" y="386715"/>
                    <a:pt x="1957041" y="388620"/>
                    <a:pt x="1955136" y="389573"/>
                  </a:cubicBezTo>
                  <a:cubicBezTo>
                    <a:pt x="1952279" y="389573"/>
                    <a:pt x="1948469" y="388620"/>
                    <a:pt x="1945611" y="389573"/>
                  </a:cubicBezTo>
                  <a:cubicBezTo>
                    <a:pt x="1944659" y="389573"/>
                    <a:pt x="1941802" y="390525"/>
                    <a:pt x="1938944" y="391478"/>
                  </a:cubicBezTo>
                  <a:cubicBezTo>
                    <a:pt x="1936086" y="392430"/>
                    <a:pt x="1932277" y="393383"/>
                    <a:pt x="1931324" y="394335"/>
                  </a:cubicBezTo>
                  <a:cubicBezTo>
                    <a:pt x="1931324" y="395288"/>
                    <a:pt x="1937039" y="396240"/>
                    <a:pt x="1936086" y="398145"/>
                  </a:cubicBezTo>
                  <a:cubicBezTo>
                    <a:pt x="1935134" y="400050"/>
                    <a:pt x="1933229" y="401955"/>
                    <a:pt x="1932277" y="403860"/>
                  </a:cubicBezTo>
                  <a:cubicBezTo>
                    <a:pt x="1932277" y="404813"/>
                    <a:pt x="1931324" y="406717"/>
                    <a:pt x="1931324" y="407670"/>
                  </a:cubicBezTo>
                  <a:cubicBezTo>
                    <a:pt x="1932277" y="409575"/>
                    <a:pt x="1935134" y="410528"/>
                    <a:pt x="1932277" y="412433"/>
                  </a:cubicBezTo>
                  <a:cubicBezTo>
                    <a:pt x="1930371" y="413385"/>
                    <a:pt x="1921799" y="409575"/>
                    <a:pt x="1919894" y="410528"/>
                  </a:cubicBezTo>
                  <a:cubicBezTo>
                    <a:pt x="1917036" y="411480"/>
                    <a:pt x="1910369" y="404813"/>
                    <a:pt x="1905606" y="401955"/>
                  </a:cubicBezTo>
                  <a:cubicBezTo>
                    <a:pt x="1902749" y="400050"/>
                    <a:pt x="1899891" y="401003"/>
                    <a:pt x="1898939" y="401003"/>
                  </a:cubicBezTo>
                  <a:cubicBezTo>
                    <a:pt x="1891319" y="401003"/>
                    <a:pt x="1886556" y="405765"/>
                    <a:pt x="1885604" y="406717"/>
                  </a:cubicBezTo>
                  <a:lnTo>
                    <a:pt x="1885604" y="406717"/>
                  </a:lnTo>
                  <a:close/>
                  <a:moveTo>
                    <a:pt x="1600806" y="492442"/>
                  </a:moveTo>
                  <a:cubicBezTo>
                    <a:pt x="1600806" y="494348"/>
                    <a:pt x="1602711" y="496253"/>
                    <a:pt x="1608426" y="497205"/>
                  </a:cubicBezTo>
                  <a:cubicBezTo>
                    <a:pt x="1610331" y="497205"/>
                    <a:pt x="1612236" y="497205"/>
                    <a:pt x="1615094" y="497205"/>
                  </a:cubicBezTo>
                  <a:cubicBezTo>
                    <a:pt x="1616999" y="497205"/>
                    <a:pt x="1618904" y="499110"/>
                    <a:pt x="1620809" y="499110"/>
                  </a:cubicBezTo>
                  <a:cubicBezTo>
                    <a:pt x="1623666" y="500063"/>
                    <a:pt x="1627476" y="497205"/>
                    <a:pt x="1629381" y="498158"/>
                  </a:cubicBezTo>
                  <a:cubicBezTo>
                    <a:pt x="1633191" y="500063"/>
                    <a:pt x="1637954" y="504825"/>
                    <a:pt x="1641764" y="505778"/>
                  </a:cubicBezTo>
                  <a:cubicBezTo>
                    <a:pt x="1644621" y="506730"/>
                    <a:pt x="1646526" y="503873"/>
                    <a:pt x="1649384" y="503873"/>
                  </a:cubicBezTo>
                  <a:cubicBezTo>
                    <a:pt x="1652241" y="504825"/>
                    <a:pt x="1655099" y="506730"/>
                    <a:pt x="1658909" y="507683"/>
                  </a:cubicBezTo>
                  <a:cubicBezTo>
                    <a:pt x="1663671" y="509588"/>
                    <a:pt x="1668434" y="510540"/>
                    <a:pt x="1672244" y="510540"/>
                  </a:cubicBezTo>
                  <a:cubicBezTo>
                    <a:pt x="1675101" y="511492"/>
                    <a:pt x="1677006" y="513398"/>
                    <a:pt x="1677959" y="513398"/>
                  </a:cubicBezTo>
                  <a:cubicBezTo>
                    <a:pt x="1682721" y="515303"/>
                    <a:pt x="1684626" y="514350"/>
                    <a:pt x="1694151" y="519113"/>
                  </a:cubicBezTo>
                  <a:cubicBezTo>
                    <a:pt x="1697009" y="521017"/>
                    <a:pt x="1699866" y="523875"/>
                    <a:pt x="1701771" y="524828"/>
                  </a:cubicBezTo>
                  <a:cubicBezTo>
                    <a:pt x="1704629" y="525780"/>
                    <a:pt x="1704629" y="524828"/>
                    <a:pt x="1707486" y="524828"/>
                  </a:cubicBezTo>
                  <a:cubicBezTo>
                    <a:pt x="1711296" y="525780"/>
                    <a:pt x="1717964" y="526733"/>
                    <a:pt x="1722726" y="527685"/>
                  </a:cubicBezTo>
                  <a:cubicBezTo>
                    <a:pt x="1731299" y="529590"/>
                    <a:pt x="1738919" y="530543"/>
                    <a:pt x="1745586" y="531495"/>
                  </a:cubicBezTo>
                  <a:cubicBezTo>
                    <a:pt x="1750349" y="532448"/>
                    <a:pt x="1754159" y="534353"/>
                    <a:pt x="1757016" y="534353"/>
                  </a:cubicBezTo>
                  <a:cubicBezTo>
                    <a:pt x="1758921" y="534353"/>
                    <a:pt x="1755111" y="530543"/>
                    <a:pt x="1756064" y="530543"/>
                  </a:cubicBezTo>
                  <a:cubicBezTo>
                    <a:pt x="1757969" y="529590"/>
                    <a:pt x="1763684" y="530543"/>
                    <a:pt x="1762731" y="529590"/>
                  </a:cubicBezTo>
                  <a:cubicBezTo>
                    <a:pt x="1761779" y="526733"/>
                    <a:pt x="1756064" y="524828"/>
                    <a:pt x="1751301" y="521017"/>
                  </a:cubicBezTo>
                  <a:cubicBezTo>
                    <a:pt x="1748444" y="519113"/>
                    <a:pt x="1745586" y="516255"/>
                    <a:pt x="1741776" y="514350"/>
                  </a:cubicBezTo>
                  <a:cubicBezTo>
                    <a:pt x="1739871" y="512445"/>
                    <a:pt x="1739871" y="511492"/>
                    <a:pt x="1737014" y="509588"/>
                  </a:cubicBezTo>
                  <a:cubicBezTo>
                    <a:pt x="1733204" y="507683"/>
                    <a:pt x="1729394" y="511492"/>
                    <a:pt x="1725584" y="510540"/>
                  </a:cubicBezTo>
                  <a:cubicBezTo>
                    <a:pt x="1721774" y="509588"/>
                    <a:pt x="1716059" y="502920"/>
                    <a:pt x="1712249" y="502920"/>
                  </a:cubicBezTo>
                  <a:cubicBezTo>
                    <a:pt x="1708439" y="502920"/>
                    <a:pt x="1706534" y="504825"/>
                    <a:pt x="1702724" y="503873"/>
                  </a:cubicBezTo>
                  <a:cubicBezTo>
                    <a:pt x="1698914" y="502920"/>
                    <a:pt x="1697009" y="499110"/>
                    <a:pt x="1693199" y="497205"/>
                  </a:cubicBezTo>
                  <a:cubicBezTo>
                    <a:pt x="1689389" y="495300"/>
                    <a:pt x="1689389" y="498158"/>
                    <a:pt x="1684626" y="497205"/>
                  </a:cubicBezTo>
                  <a:cubicBezTo>
                    <a:pt x="1678911" y="496253"/>
                    <a:pt x="1670339" y="493395"/>
                    <a:pt x="1665576" y="493395"/>
                  </a:cubicBezTo>
                  <a:cubicBezTo>
                    <a:pt x="1664624" y="494348"/>
                    <a:pt x="1665576" y="495300"/>
                    <a:pt x="1664624" y="496253"/>
                  </a:cubicBezTo>
                  <a:cubicBezTo>
                    <a:pt x="1664624" y="497205"/>
                    <a:pt x="1661766" y="496253"/>
                    <a:pt x="1660814" y="496253"/>
                  </a:cubicBezTo>
                  <a:cubicBezTo>
                    <a:pt x="1657956" y="496253"/>
                    <a:pt x="1649384" y="491490"/>
                    <a:pt x="1646526" y="491490"/>
                  </a:cubicBezTo>
                  <a:cubicBezTo>
                    <a:pt x="1641764" y="490538"/>
                    <a:pt x="1637954" y="489585"/>
                    <a:pt x="1632239" y="489585"/>
                  </a:cubicBezTo>
                  <a:cubicBezTo>
                    <a:pt x="1631286" y="489585"/>
                    <a:pt x="1631286" y="490538"/>
                    <a:pt x="1629381" y="490538"/>
                  </a:cubicBezTo>
                  <a:cubicBezTo>
                    <a:pt x="1625571" y="490538"/>
                    <a:pt x="1618904" y="484823"/>
                    <a:pt x="1616046" y="484823"/>
                  </a:cubicBezTo>
                  <a:cubicBezTo>
                    <a:pt x="1612236" y="484823"/>
                    <a:pt x="1611284" y="487680"/>
                    <a:pt x="1607474" y="489585"/>
                  </a:cubicBezTo>
                  <a:cubicBezTo>
                    <a:pt x="1605569" y="491490"/>
                    <a:pt x="1599854" y="490538"/>
                    <a:pt x="1600806" y="492442"/>
                  </a:cubicBezTo>
                  <a:lnTo>
                    <a:pt x="1600806" y="492442"/>
                  </a:lnTo>
                  <a:close/>
                  <a:moveTo>
                    <a:pt x="1718916" y="471488"/>
                  </a:moveTo>
                  <a:cubicBezTo>
                    <a:pt x="1720821" y="473392"/>
                    <a:pt x="1725584" y="475298"/>
                    <a:pt x="1729394" y="476250"/>
                  </a:cubicBezTo>
                  <a:cubicBezTo>
                    <a:pt x="1732251" y="477203"/>
                    <a:pt x="1733204" y="481013"/>
                    <a:pt x="1736061" y="481965"/>
                  </a:cubicBezTo>
                  <a:cubicBezTo>
                    <a:pt x="1739871" y="483870"/>
                    <a:pt x="1743681" y="481965"/>
                    <a:pt x="1747491" y="482917"/>
                  </a:cubicBezTo>
                  <a:cubicBezTo>
                    <a:pt x="1755111" y="485775"/>
                    <a:pt x="1756064" y="491490"/>
                    <a:pt x="1762731" y="493395"/>
                  </a:cubicBezTo>
                  <a:cubicBezTo>
                    <a:pt x="1767494" y="494348"/>
                    <a:pt x="1767494" y="489585"/>
                    <a:pt x="1773209" y="489585"/>
                  </a:cubicBezTo>
                  <a:cubicBezTo>
                    <a:pt x="1774161" y="489585"/>
                    <a:pt x="1775114" y="489585"/>
                    <a:pt x="1777019" y="490538"/>
                  </a:cubicBezTo>
                  <a:cubicBezTo>
                    <a:pt x="1778924" y="491490"/>
                    <a:pt x="1779877" y="493395"/>
                    <a:pt x="1781781" y="493395"/>
                  </a:cubicBezTo>
                  <a:cubicBezTo>
                    <a:pt x="1782734" y="493395"/>
                    <a:pt x="1785591" y="490538"/>
                    <a:pt x="1786544" y="489585"/>
                  </a:cubicBezTo>
                  <a:cubicBezTo>
                    <a:pt x="1787496" y="487680"/>
                    <a:pt x="1784639" y="486728"/>
                    <a:pt x="1786544" y="485775"/>
                  </a:cubicBezTo>
                  <a:cubicBezTo>
                    <a:pt x="1788449" y="484823"/>
                    <a:pt x="1790354" y="488633"/>
                    <a:pt x="1792259" y="487680"/>
                  </a:cubicBezTo>
                  <a:cubicBezTo>
                    <a:pt x="1794164" y="486728"/>
                    <a:pt x="1795116" y="485775"/>
                    <a:pt x="1797021" y="483870"/>
                  </a:cubicBezTo>
                  <a:cubicBezTo>
                    <a:pt x="1797974" y="482917"/>
                    <a:pt x="1800831" y="485775"/>
                    <a:pt x="1802736" y="486728"/>
                  </a:cubicBezTo>
                  <a:cubicBezTo>
                    <a:pt x="1804641" y="487680"/>
                    <a:pt x="1806546" y="486728"/>
                    <a:pt x="1806546" y="485775"/>
                  </a:cubicBezTo>
                  <a:cubicBezTo>
                    <a:pt x="1808452" y="483870"/>
                    <a:pt x="1806546" y="480060"/>
                    <a:pt x="1805594" y="476250"/>
                  </a:cubicBezTo>
                  <a:cubicBezTo>
                    <a:pt x="1804641" y="473392"/>
                    <a:pt x="1804641" y="470535"/>
                    <a:pt x="1803689" y="469583"/>
                  </a:cubicBezTo>
                  <a:cubicBezTo>
                    <a:pt x="1802736" y="469583"/>
                    <a:pt x="1799879" y="469583"/>
                    <a:pt x="1797974" y="468630"/>
                  </a:cubicBezTo>
                  <a:cubicBezTo>
                    <a:pt x="1797021" y="467678"/>
                    <a:pt x="1797021" y="464820"/>
                    <a:pt x="1796069" y="463867"/>
                  </a:cubicBezTo>
                  <a:cubicBezTo>
                    <a:pt x="1795116" y="462915"/>
                    <a:pt x="1791306" y="461010"/>
                    <a:pt x="1790354" y="460058"/>
                  </a:cubicBezTo>
                  <a:cubicBezTo>
                    <a:pt x="1788449" y="458153"/>
                    <a:pt x="1790354" y="455295"/>
                    <a:pt x="1789402" y="453390"/>
                  </a:cubicBezTo>
                  <a:cubicBezTo>
                    <a:pt x="1788449" y="451485"/>
                    <a:pt x="1785591" y="449580"/>
                    <a:pt x="1785591" y="448628"/>
                  </a:cubicBezTo>
                  <a:cubicBezTo>
                    <a:pt x="1783686" y="444817"/>
                    <a:pt x="1787496" y="442913"/>
                    <a:pt x="1786544" y="441008"/>
                  </a:cubicBezTo>
                  <a:cubicBezTo>
                    <a:pt x="1785591" y="440055"/>
                    <a:pt x="1780829" y="441008"/>
                    <a:pt x="1777019" y="440055"/>
                  </a:cubicBezTo>
                  <a:cubicBezTo>
                    <a:pt x="1773209" y="439103"/>
                    <a:pt x="1771304" y="437198"/>
                    <a:pt x="1769399" y="435292"/>
                  </a:cubicBezTo>
                  <a:cubicBezTo>
                    <a:pt x="1768446" y="434340"/>
                    <a:pt x="1766541" y="434340"/>
                    <a:pt x="1762731" y="433388"/>
                  </a:cubicBezTo>
                  <a:cubicBezTo>
                    <a:pt x="1758921" y="431483"/>
                    <a:pt x="1753206" y="428625"/>
                    <a:pt x="1752254" y="427673"/>
                  </a:cubicBezTo>
                  <a:cubicBezTo>
                    <a:pt x="1750349" y="425767"/>
                    <a:pt x="1758921" y="423863"/>
                    <a:pt x="1757016" y="421958"/>
                  </a:cubicBezTo>
                  <a:cubicBezTo>
                    <a:pt x="1755111" y="420053"/>
                    <a:pt x="1751301" y="420053"/>
                    <a:pt x="1750349" y="418148"/>
                  </a:cubicBezTo>
                  <a:cubicBezTo>
                    <a:pt x="1749396" y="416242"/>
                    <a:pt x="1754159" y="415290"/>
                    <a:pt x="1750349" y="413385"/>
                  </a:cubicBezTo>
                  <a:cubicBezTo>
                    <a:pt x="1748444" y="411480"/>
                    <a:pt x="1746539" y="413385"/>
                    <a:pt x="1741776" y="413385"/>
                  </a:cubicBezTo>
                  <a:cubicBezTo>
                    <a:pt x="1739871" y="413385"/>
                    <a:pt x="1740824" y="415290"/>
                    <a:pt x="1737966" y="415290"/>
                  </a:cubicBezTo>
                  <a:cubicBezTo>
                    <a:pt x="1732251" y="414338"/>
                    <a:pt x="1725584" y="409575"/>
                    <a:pt x="1721774" y="410528"/>
                  </a:cubicBezTo>
                  <a:cubicBezTo>
                    <a:pt x="1719869" y="411480"/>
                    <a:pt x="1721774" y="413385"/>
                    <a:pt x="1722726" y="415290"/>
                  </a:cubicBezTo>
                  <a:cubicBezTo>
                    <a:pt x="1723679" y="417195"/>
                    <a:pt x="1722726" y="418148"/>
                    <a:pt x="1724631" y="420053"/>
                  </a:cubicBezTo>
                  <a:cubicBezTo>
                    <a:pt x="1725584" y="421005"/>
                    <a:pt x="1729394" y="421005"/>
                    <a:pt x="1728441" y="422910"/>
                  </a:cubicBezTo>
                  <a:cubicBezTo>
                    <a:pt x="1728441" y="423863"/>
                    <a:pt x="1726536" y="423863"/>
                    <a:pt x="1726536" y="424815"/>
                  </a:cubicBezTo>
                  <a:cubicBezTo>
                    <a:pt x="1725584" y="425767"/>
                    <a:pt x="1724631" y="428625"/>
                    <a:pt x="1724631" y="429578"/>
                  </a:cubicBezTo>
                  <a:cubicBezTo>
                    <a:pt x="1723679" y="432435"/>
                    <a:pt x="1726536" y="438150"/>
                    <a:pt x="1729394" y="442913"/>
                  </a:cubicBezTo>
                  <a:cubicBezTo>
                    <a:pt x="1731299" y="445770"/>
                    <a:pt x="1726536" y="446723"/>
                    <a:pt x="1726536" y="448628"/>
                  </a:cubicBezTo>
                  <a:cubicBezTo>
                    <a:pt x="1726536" y="453390"/>
                    <a:pt x="1729394" y="462915"/>
                    <a:pt x="1727489" y="465773"/>
                  </a:cubicBezTo>
                  <a:cubicBezTo>
                    <a:pt x="1726536" y="467678"/>
                    <a:pt x="1718916" y="465773"/>
                    <a:pt x="1717964" y="466725"/>
                  </a:cubicBezTo>
                  <a:cubicBezTo>
                    <a:pt x="1717011" y="467678"/>
                    <a:pt x="1717964" y="470535"/>
                    <a:pt x="1718916" y="471488"/>
                  </a:cubicBezTo>
                  <a:lnTo>
                    <a:pt x="1718916" y="471488"/>
                  </a:lnTo>
                  <a:close/>
                  <a:moveTo>
                    <a:pt x="1570326" y="200977"/>
                  </a:moveTo>
                  <a:cubicBezTo>
                    <a:pt x="1568421" y="202883"/>
                    <a:pt x="1564611" y="203835"/>
                    <a:pt x="1564611" y="204788"/>
                  </a:cubicBezTo>
                  <a:cubicBezTo>
                    <a:pt x="1563659" y="205740"/>
                    <a:pt x="1564611" y="206693"/>
                    <a:pt x="1563659" y="207645"/>
                  </a:cubicBezTo>
                  <a:cubicBezTo>
                    <a:pt x="1561754" y="209550"/>
                    <a:pt x="1559849" y="208598"/>
                    <a:pt x="1558896" y="210502"/>
                  </a:cubicBezTo>
                  <a:cubicBezTo>
                    <a:pt x="1556039" y="214313"/>
                    <a:pt x="1556991" y="222885"/>
                    <a:pt x="1558896" y="223838"/>
                  </a:cubicBezTo>
                  <a:cubicBezTo>
                    <a:pt x="1559849" y="224790"/>
                    <a:pt x="1562706" y="223838"/>
                    <a:pt x="1564611" y="221933"/>
                  </a:cubicBezTo>
                  <a:cubicBezTo>
                    <a:pt x="1565564" y="220980"/>
                    <a:pt x="1565564" y="219075"/>
                    <a:pt x="1566516" y="217170"/>
                  </a:cubicBezTo>
                  <a:cubicBezTo>
                    <a:pt x="1566516" y="216218"/>
                    <a:pt x="1568421" y="216218"/>
                    <a:pt x="1568421" y="216218"/>
                  </a:cubicBezTo>
                  <a:cubicBezTo>
                    <a:pt x="1569374" y="214313"/>
                    <a:pt x="1569374" y="213360"/>
                    <a:pt x="1570326" y="211455"/>
                  </a:cubicBezTo>
                  <a:cubicBezTo>
                    <a:pt x="1571279" y="209550"/>
                    <a:pt x="1574136" y="207645"/>
                    <a:pt x="1576041" y="207645"/>
                  </a:cubicBezTo>
                  <a:cubicBezTo>
                    <a:pt x="1580804" y="205740"/>
                    <a:pt x="1584614" y="210502"/>
                    <a:pt x="1587471" y="211455"/>
                  </a:cubicBezTo>
                  <a:cubicBezTo>
                    <a:pt x="1590329" y="212408"/>
                    <a:pt x="1592234" y="211455"/>
                    <a:pt x="1590329" y="208598"/>
                  </a:cubicBezTo>
                  <a:cubicBezTo>
                    <a:pt x="1589376" y="207645"/>
                    <a:pt x="1591281" y="205740"/>
                    <a:pt x="1589376" y="204788"/>
                  </a:cubicBezTo>
                  <a:cubicBezTo>
                    <a:pt x="1586519" y="203835"/>
                    <a:pt x="1582709" y="201930"/>
                    <a:pt x="1583661" y="200977"/>
                  </a:cubicBezTo>
                  <a:cubicBezTo>
                    <a:pt x="1585566" y="200025"/>
                    <a:pt x="1588424" y="201930"/>
                    <a:pt x="1589376" y="200977"/>
                  </a:cubicBezTo>
                  <a:cubicBezTo>
                    <a:pt x="1591281" y="200025"/>
                    <a:pt x="1590329" y="197168"/>
                    <a:pt x="1591281" y="196215"/>
                  </a:cubicBezTo>
                  <a:cubicBezTo>
                    <a:pt x="1592234" y="195263"/>
                    <a:pt x="1593186" y="195263"/>
                    <a:pt x="1594139" y="194310"/>
                  </a:cubicBezTo>
                  <a:cubicBezTo>
                    <a:pt x="1596996" y="191452"/>
                    <a:pt x="1600806" y="190500"/>
                    <a:pt x="1598901" y="187643"/>
                  </a:cubicBezTo>
                  <a:cubicBezTo>
                    <a:pt x="1596044" y="184785"/>
                    <a:pt x="1593186" y="186690"/>
                    <a:pt x="1589376" y="184785"/>
                  </a:cubicBezTo>
                  <a:cubicBezTo>
                    <a:pt x="1586519" y="183833"/>
                    <a:pt x="1585566" y="180023"/>
                    <a:pt x="1583661" y="179070"/>
                  </a:cubicBezTo>
                  <a:cubicBezTo>
                    <a:pt x="1581756" y="178118"/>
                    <a:pt x="1576994" y="178118"/>
                    <a:pt x="1575089" y="176213"/>
                  </a:cubicBezTo>
                  <a:cubicBezTo>
                    <a:pt x="1573184" y="174308"/>
                    <a:pt x="1574136" y="170498"/>
                    <a:pt x="1571279" y="169545"/>
                  </a:cubicBezTo>
                  <a:cubicBezTo>
                    <a:pt x="1570326" y="169545"/>
                    <a:pt x="1566516" y="169545"/>
                    <a:pt x="1566516" y="168593"/>
                  </a:cubicBezTo>
                  <a:cubicBezTo>
                    <a:pt x="1563659" y="167640"/>
                    <a:pt x="1563659" y="165735"/>
                    <a:pt x="1559849" y="165735"/>
                  </a:cubicBezTo>
                  <a:cubicBezTo>
                    <a:pt x="1556039" y="164783"/>
                    <a:pt x="1552229" y="165735"/>
                    <a:pt x="1548419" y="165735"/>
                  </a:cubicBezTo>
                  <a:cubicBezTo>
                    <a:pt x="1542704" y="164783"/>
                    <a:pt x="1536036" y="164783"/>
                    <a:pt x="1533179" y="162877"/>
                  </a:cubicBezTo>
                  <a:cubicBezTo>
                    <a:pt x="1531274" y="161925"/>
                    <a:pt x="1531274" y="160973"/>
                    <a:pt x="1532226" y="159068"/>
                  </a:cubicBezTo>
                  <a:cubicBezTo>
                    <a:pt x="1532226" y="158115"/>
                    <a:pt x="1535084" y="157163"/>
                    <a:pt x="1538894" y="157163"/>
                  </a:cubicBezTo>
                  <a:cubicBezTo>
                    <a:pt x="1541751" y="157163"/>
                    <a:pt x="1545561" y="157163"/>
                    <a:pt x="1547466" y="155258"/>
                  </a:cubicBezTo>
                  <a:cubicBezTo>
                    <a:pt x="1549371" y="153352"/>
                    <a:pt x="1545561" y="153352"/>
                    <a:pt x="1545561" y="151448"/>
                  </a:cubicBezTo>
                  <a:cubicBezTo>
                    <a:pt x="1546514" y="149543"/>
                    <a:pt x="1549371" y="145733"/>
                    <a:pt x="1547466" y="144780"/>
                  </a:cubicBezTo>
                  <a:cubicBezTo>
                    <a:pt x="1546514" y="143827"/>
                    <a:pt x="1542704" y="144780"/>
                    <a:pt x="1540799" y="143827"/>
                  </a:cubicBezTo>
                  <a:cubicBezTo>
                    <a:pt x="1538894" y="142875"/>
                    <a:pt x="1537941" y="140970"/>
                    <a:pt x="1536989" y="140970"/>
                  </a:cubicBezTo>
                  <a:cubicBezTo>
                    <a:pt x="1535084" y="140970"/>
                    <a:pt x="1535084" y="142875"/>
                    <a:pt x="1534131" y="144780"/>
                  </a:cubicBezTo>
                  <a:cubicBezTo>
                    <a:pt x="1532226" y="146685"/>
                    <a:pt x="1529369" y="146685"/>
                    <a:pt x="1527464" y="146685"/>
                  </a:cubicBezTo>
                  <a:cubicBezTo>
                    <a:pt x="1519844" y="147638"/>
                    <a:pt x="1510319" y="145733"/>
                    <a:pt x="1509366" y="146685"/>
                  </a:cubicBezTo>
                  <a:cubicBezTo>
                    <a:pt x="1505556" y="150495"/>
                    <a:pt x="1520796" y="151448"/>
                    <a:pt x="1524606" y="155258"/>
                  </a:cubicBezTo>
                  <a:cubicBezTo>
                    <a:pt x="1526511" y="157163"/>
                    <a:pt x="1522701" y="157163"/>
                    <a:pt x="1521749" y="158115"/>
                  </a:cubicBezTo>
                  <a:cubicBezTo>
                    <a:pt x="1520796" y="159068"/>
                    <a:pt x="1523654" y="161925"/>
                    <a:pt x="1524606" y="161925"/>
                  </a:cubicBezTo>
                  <a:cubicBezTo>
                    <a:pt x="1529369" y="164783"/>
                    <a:pt x="1533179" y="161925"/>
                    <a:pt x="1538894" y="162877"/>
                  </a:cubicBezTo>
                  <a:cubicBezTo>
                    <a:pt x="1539846" y="162877"/>
                    <a:pt x="1540799" y="164783"/>
                    <a:pt x="1542704" y="165735"/>
                  </a:cubicBezTo>
                  <a:cubicBezTo>
                    <a:pt x="1545561" y="166688"/>
                    <a:pt x="1548419" y="168593"/>
                    <a:pt x="1551276" y="170498"/>
                  </a:cubicBezTo>
                  <a:cubicBezTo>
                    <a:pt x="1554134" y="171450"/>
                    <a:pt x="1556991" y="172402"/>
                    <a:pt x="1559849" y="174308"/>
                  </a:cubicBezTo>
                  <a:cubicBezTo>
                    <a:pt x="1562706" y="176213"/>
                    <a:pt x="1566516" y="178118"/>
                    <a:pt x="1568421" y="180975"/>
                  </a:cubicBezTo>
                  <a:cubicBezTo>
                    <a:pt x="1569374" y="181927"/>
                    <a:pt x="1569374" y="182880"/>
                    <a:pt x="1569374" y="183833"/>
                  </a:cubicBezTo>
                  <a:cubicBezTo>
                    <a:pt x="1571279" y="184785"/>
                    <a:pt x="1569374" y="191452"/>
                    <a:pt x="1567469" y="189548"/>
                  </a:cubicBezTo>
                  <a:cubicBezTo>
                    <a:pt x="1562706" y="186690"/>
                    <a:pt x="1560801" y="187643"/>
                    <a:pt x="1560801" y="188595"/>
                  </a:cubicBezTo>
                  <a:cubicBezTo>
                    <a:pt x="1559849" y="194310"/>
                    <a:pt x="1569374" y="199073"/>
                    <a:pt x="1570326" y="200977"/>
                  </a:cubicBezTo>
                  <a:lnTo>
                    <a:pt x="1570326" y="200977"/>
                  </a:lnTo>
                  <a:close/>
                  <a:moveTo>
                    <a:pt x="2419956" y="598170"/>
                  </a:moveTo>
                  <a:cubicBezTo>
                    <a:pt x="2421862" y="601980"/>
                    <a:pt x="2424719" y="602933"/>
                    <a:pt x="2429481" y="603885"/>
                  </a:cubicBezTo>
                  <a:cubicBezTo>
                    <a:pt x="2431387" y="604838"/>
                    <a:pt x="2425671" y="605790"/>
                    <a:pt x="2423766" y="607695"/>
                  </a:cubicBezTo>
                  <a:cubicBezTo>
                    <a:pt x="2422814" y="609600"/>
                    <a:pt x="2424719" y="611505"/>
                    <a:pt x="2426624" y="612458"/>
                  </a:cubicBezTo>
                  <a:cubicBezTo>
                    <a:pt x="2429481" y="613410"/>
                    <a:pt x="2437102" y="610553"/>
                    <a:pt x="2441864" y="611505"/>
                  </a:cubicBezTo>
                  <a:cubicBezTo>
                    <a:pt x="2444721" y="612458"/>
                    <a:pt x="2452341" y="613410"/>
                    <a:pt x="2454246" y="612458"/>
                  </a:cubicBezTo>
                  <a:cubicBezTo>
                    <a:pt x="2456152" y="610553"/>
                    <a:pt x="2452341" y="604838"/>
                    <a:pt x="2455199" y="601980"/>
                  </a:cubicBezTo>
                  <a:cubicBezTo>
                    <a:pt x="2458056" y="598170"/>
                    <a:pt x="2463771" y="595313"/>
                    <a:pt x="2465677" y="592455"/>
                  </a:cubicBezTo>
                  <a:cubicBezTo>
                    <a:pt x="2468534" y="588645"/>
                    <a:pt x="2459962" y="588645"/>
                    <a:pt x="2459962" y="586740"/>
                  </a:cubicBezTo>
                  <a:cubicBezTo>
                    <a:pt x="2459009" y="584835"/>
                    <a:pt x="2463771" y="582930"/>
                    <a:pt x="2463771" y="580073"/>
                  </a:cubicBezTo>
                  <a:cubicBezTo>
                    <a:pt x="2463771" y="575310"/>
                    <a:pt x="2459962" y="570548"/>
                    <a:pt x="2459962" y="567690"/>
                  </a:cubicBezTo>
                  <a:cubicBezTo>
                    <a:pt x="2460914" y="561975"/>
                    <a:pt x="2465677" y="563880"/>
                    <a:pt x="2468534" y="561023"/>
                  </a:cubicBezTo>
                  <a:cubicBezTo>
                    <a:pt x="2469487" y="559118"/>
                    <a:pt x="2459962" y="558165"/>
                    <a:pt x="2459962" y="554355"/>
                  </a:cubicBezTo>
                  <a:cubicBezTo>
                    <a:pt x="2459962" y="550545"/>
                    <a:pt x="2465677" y="546735"/>
                    <a:pt x="2466629" y="543878"/>
                  </a:cubicBezTo>
                  <a:cubicBezTo>
                    <a:pt x="2466629" y="540068"/>
                    <a:pt x="2466629" y="540068"/>
                    <a:pt x="2465677" y="536258"/>
                  </a:cubicBezTo>
                  <a:cubicBezTo>
                    <a:pt x="2465677" y="534353"/>
                    <a:pt x="2461866" y="531495"/>
                    <a:pt x="2458056" y="530543"/>
                  </a:cubicBezTo>
                  <a:cubicBezTo>
                    <a:pt x="2456152" y="530543"/>
                    <a:pt x="2452341" y="535305"/>
                    <a:pt x="2452341" y="534353"/>
                  </a:cubicBezTo>
                  <a:cubicBezTo>
                    <a:pt x="2451389" y="532448"/>
                    <a:pt x="2447579" y="529590"/>
                    <a:pt x="2444721" y="529590"/>
                  </a:cubicBezTo>
                  <a:cubicBezTo>
                    <a:pt x="2441864" y="530543"/>
                    <a:pt x="2439959" y="532448"/>
                    <a:pt x="2439959" y="534353"/>
                  </a:cubicBezTo>
                  <a:cubicBezTo>
                    <a:pt x="2439959" y="538163"/>
                    <a:pt x="2443769" y="542925"/>
                    <a:pt x="2443769" y="546735"/>
                  </a:cubicBezTo>
                  <a:cubicBezTo>
                    <a:pt x="2443769" y="548640"/>
                    <a:pt x="2438054" y="550545"/>
                    <a:pt x="2438054" y="552450"/>
                  </a:cubicBezTo>
                  <a:cubicBezTo>
                    <a:pt x="2438054" y="555308"/>
                    <a:pt x="2440912" y="556260"/>
                    <a:pt x="2440912" y="559118"/>
                  </a:cubicBezTo>
                  <a:cubicBezTo>
                    <a:pt x="2440912" y="561975"/>
                    <a:pt x="2439006" y="562928"/>
                    <a:pt x="2439006" y="565785"/>
                  </a:cubicBezTo>
                  <a:cubicBezTo>
                    <a:pt x="2439006" y="568643"/>
                    <a:pt x="2440912" y="569595"/>
                    <a:pt x="2439006" y="572453"/>
                  </a:cubicBezTo>
                  <a:cubicBezTo>
                    <a:pt x="2438054" y="574358"/>
                    <a:pt x="2435196" y="575310"/>
                    <a:pt x="2434244" y="577215"/>
                  </a:cubicBezTo>
                  <a:cubicBezTo>
                    <a:pt x="2433291" y="578168"/>
                    <a:pt x="2434244" y="580073"/>
                    <a:pt x="2434244" y="581025"/>
                  </a:cubicBezTo>
                  <a:cubicBezTo>
                    <a:pt x="2434244" y="584835"/>
                    <a:pt x="2426624" y="585788"/>
                    <a:pt x="2424719" y="588645"/>
                  </a:cubicBezTo>
                  <a:cubicBezTo>
                    <a:pt x="2419956" y="591503"/>
                    <a:pt x="2420909" y="597218"/>
                    <a:pt x="2419956" y="598170"/>
                  </a:cubicBezTo>
                  <a:lnTo>
                    <a:pt x="2419956" y="598170"/>
                  </a:lnTo>
                  <a:close/>
                  <a:moveTo>
                    <a:pt x="2442816" y="514350"/>
                  </a:moveTo>
                  <a:cubicBezTo>
                    <a:pt x="2447579" y="517208"/>
                    <a:pt x="2452341" y="515303"/>
                    <a:pt x="2458056" y="518160"/>
                  </a:cubicBezTo>
                  <a:cubicBezTo>
                    <a:pt x="2460914" y="520065"/>
                    <a:pt x="2459009" y="522923"/>
                    <a:pt x="2460914" y="524828"/>
                  </a:cubicBezTo>
                  <a:cubicBezTo>
                    <a:pt x="2463771" y="527685"/>
                    <a:pt x="2469487" y="527685"/>
                    <a:pt x="2473296" y="526733"/>
                  </a:cubicBezTo>
                  <a:cubicBezTo>
                    <a:pt x="2476154" y="524828"/>
                    <a:pt x="2479012" y="522923"/>
                    <a:pt x="2478059" y="521017"/>
                  </a:cubicBezTo>
                  <a:cubicBezTo>
                    <a:pt x="2477106" y="520065"/>
                    <a:pt x="2473296" y="519113"/>
                    <a:pt x="2472344" y="516255"/>
                  </a:cubicBezTo>
                  <a:cubicBezTo>
                    <a:pt x="2472344" y="515303"/>
                    <a:pt x="2477106" y="512445"/>
                    <a:pt x="2477106" y="511492"/>
                  </a:cubicBezTo>
                  <a:cubicBezTo>
                    <a:pt x="2478059" y="507683"/>
                    <a:pt x="2475202" y="505778"/>
                    <a:pt x="2473296" y="501967"/>
                  </a:cubicBezTo>
                  <a:cubicBezTo>
                    <a:pt x="2472344" y="500063"/>
                    <a:pt x="2467581" y="499110"/>
                    <a:pt x="2467581" y="497205"/>
                  </a:cubicBezTo>
                  <a:cubicBezTo>
                    <a:pt x="2467581" y="495300"/>
                    <a:pt x="2473296" y="495300"/>
                    <a:pt x="2473296" y="494348"/>
                  </a:cubicBezTo>
                  <a:cubicBezTo>
                    <a:pt x="2473296" y="491490"/>
                    <a:pt x="2468534" y="491490"/>
                    <a:pt x="2468534" y="489585"/>
                  </a:cubicBezTo>
                  <a:cubicBezTo>
                    <a:pt x="2468534" y="487680"/>
                    <a:pt x="2471391" y="481965"/>
                    <a:pt x="2467581" y="481013"/>
                  </a:cubicBezTo>
                  <a:cubicBezTo>
                    <a:pt x="2463771" y="480060"/>
                    <a:pt x="2458056" y="488633"/>
                    <a:pt x="2452341" y="489585"/>
                  </a:cubicBezTo>
                  <a:cubicBezTo>
                    <a:pt x="2446627" y="490538"/>
                    <a:pt x="2439959" y="484823"/>
                    <a:pt x="2434244" y="485775"/>
                  </a:cubicBezTo>
                  <a:cubicBezTo>
                    <a:pt x="2431387" y="486728"/>
                    <a:pt x="2436149" y="491490"/>
                    <a:pt x="2431387" y="489585"/>
                  </a:cubicBezTo>
                  <a:cubicBezTo>
                    <a:pt x="2429481" y="488633"/>
                    <a:pt x="2427577" y="486728"/>
                    <a:pt x="2423766" y="484823"/>
                  </a:cubicBezTo>
                  <a:cubicBezTo>
                    <a:pt x="2421862" y="483870"/>
                    <a:pt x="2417099" y="482917"/>
                    <a:pt x="2415194" y="481965"/>
                  </a:cubicBezTo>
                  <a:cubicBezTo>
                    <a:pt x="2412337" y="480060"/>
                    <a:pt x="2413289" y="478155"/>
                    <a:pt x="2410431" y="478155"/>
                  </a:cubicBezTo>
                  <a:cubicBezTo>
                    <a:pt x="2408527" y="478155"/>
                    <a:pt x="2406621" y="481013"/>
                    <a:pt x="2403764" y="481013"/>
                  </a:cubicBezTo>
                  <a:cubicBezTo>
                    <a:pt x="2397096" y="481013"/>
                    <a:pt x="2390429" y="479108"/>
                    <a:pt x="2387571" y="480060"/>
                  </a:cubicBezTo>
                  <a:cubicBezTo>
                    <a:pt x="2383762" y="482917"/>
                    <a:pt x="2393287" y="483870"/>
                    <a:pt x="2395191" y="484823"/>
                  </a:cubicBezTo>
                  <a:cubicBezTo>
                    <a:pt x="2397096" y="485775"/>
                    <a:pt x="2397096" y="486728"/>
                    <a:pt x="2399954" y="487680"/>
                  </a:cubicBezTo>
                  <a:cubicBezTo>
                    <a:pt x="2408527" y="490538"/>
                    <a:pt x="2414241" y="487680"/>
                    <a:pt x="2419956" y="489585"/>
                  </a:cubicBezTo>
                  <a:cubicBezTo>
                    <a:pt x="2422814" y="490538"/>
                    <a:pt x="2420909" y="492442"/>
                    <a:pt x="2423766" y="493395"/>
                  </a:cubicBezTo>
                  <a:cubicBezTo>
                    <a:pt x="2426624" y="494348"/>
                    <a:pt x="2432339" y="494348"/>
                    <a:pt x="2435196" y="496253"/>
                  </a:cubicBezTo>
                  <a:cubicBezTo>
                    <a:pt x="2437102" y="498158"/>
                    <a:pt x="2436149" y="501015"/>
                    <a:pt x="2437102" y="502920"/>
                  </a:cubicBezTo>
                  <a:cubicBezTo>
                    <a:pt x="2438054" y="505778"/>
                    <a:pt x="2441864" y="508635"/>
                    <a:pt x="2442816" y="510540"/>
                  </a:cubicBezTo>
                  <a:cubicBezTo>
                    <a:pt x="2444721" y="512445"/>
                    <a:pt x="2440912" y="513398"/>
                    <a:pt x="2442816" y="514350"/>
                  </a:cubicBezTo>
                  <a:lnTo>
                    <a:pt x="2442816" y="514350"/>
                  </a:lnTo>
                  <a:close/>
                  <a:moveTo>
                    <a:pt x="547341" y="921068"/>
                  </a:moveTo>
                  <a:cubicBezTo>
                    <a:pt x="547341" y="922020"/>
                    <a:pt x="548294" y="924878"/>
                    <a:pt x="553056" y="925830"/>
                  </a:cubicBezTo>
                  <a:cubicBezTo>
                    <a:pt x="554009" y="925830"/>
                    <a:pt x="553056" y="922972"/>
                    <a:pt x="554961" y="922972"/>
                  </a:cubicBezTo>
                  <a:cubicBezTo>
                    <a:pt x="559724" y="922020"/>
                    <a:pt x="558771" y="920115"/>
                    <a:pt x="557819" y="919163"/>
                  </a:cubicBezTo>
                  <a:cubicBezTo>
                    <a:pt x="556866" y="918210"/>
                    <a:pt x="555914" y="918210"/>
                    <a:pt x="554961" y="918210"/>
                  </a:cubicBezTo>
                  <a:cubicBezTo>
                    <a:pt x="554009" y="918210"/>
                    <a:pt x="553056" y="919163"/>
                    <a:pt x="552104" y="920115"/>
                  </a:cubicBezTo>
                  <a:cubicBezTo>
                    <a:pt x="549246" y="920115"/>
                    <a:pt x="547341" y="921068"/>
                    <a:pt x="547341" y="921068"/>
                  </a:cubicBezTo>
                  <a:lnTo>
                    <a:pt x="547341" y="921068"/>
                  </a:lnTo>
                  <a:close/>
                  <a:moveTo>
                    <a:pt x="482571" y="955358"/>
                  </a:moveTo>
                  <a:cubicBezTo>
                    <a:pt x="482571" y="955358"/>
                    <a:pt x="482571" y="957263"/>
                    <a:pt x="484476" y="957263"/>
                  </a:cubicBezTo>
                  <a:cubicBezTo>
                    <a:pt x="485429" y="957263"/>
                    <a:pt x="486381" y="956310"/>
                    <a:pt x="487334" y="956310"/>
                  </a:cubicBezTo>
                  <a:cubicBezTo>
                    <a:pt x="488286" y="956310"/>
                    <a:pt x="492096" y="956310"/>
                    <a:pt x="494001" y="955358"/>
                  </a:cubicBezTo>
                  <a:cubicBezTo>
                    <a:pt x="496859" y="953453"/>
                    <a:pt x="497811" y="950595"/>
                    <a:pt x="497811" y="950595"/>
                  </a:cubicBezTo>
                  <a:cubicBezTo>
                    <a:pt x="496859" y="949643"/>
                    <a:pt x="493049" y="949643"/>
                    <a:pt x="493049" y="949643"/>
                  </a:cubicBezTo>
                  <a:cubicBezTo>
                    <a:pt x="492096" y="949643"/>
                    <a:pt x="491144" y="950595"/>
                    <a:pt x="490191" y="951547"/>
                  </a:cubicBezTo>
                  <a:cubicBezTo>
                    <a:pt x="486381" y="952500"/>
                    <a:pt x="482571" y="955358"/>
                    <a:pt x="482571" y="955358"/>
                  </a:cubicBezTo>
                  <a:lnTo>
                    <a:pt x="482571" y="955358"/>
                  </a:lnTo>
                  <a:close/>
                  <a:moveTo>
                    <a:pt x="619731" y="962025"/>
                  </a:moveTo>
                  <a:cubicBezTo>
                    <a:pt x="619731" y="962978"/>
                    <a:pt x="619731" y="963930"/>
                    <a:pt x="622589" y="964883"/>
                  </a:cubicBezTo>
                  <a:cubicBezTo>
                    <a:pt x="623541" y="964883"/>
                    <a:pt x="624494" y="963930"/>
                    <a:pt x="625446" y="962025"/>
                  </a:cubicBezTo>
                  <a:cubicBezTo>
                    <a:pt x="625446" y="960120"/>
                    <a:pt x="627351" y="958215"/>
                    <a:pt x="626399" y="957263"/>
                  </a:cubicBezTo>
                  <a:cubicBezTo>
                    <a:pt x="625446" y="956310"/>
                    <a:pt x="624494" y="955358"/>
                    <a:pt x="624494" y="955358"/>
                  </a:cubicBezTo>
                  <a:cubicBezTo>
                    <a:pt x="623541" y="955358"/>
                    <a:pt x="624494" y="957263"/>
                    <a:pt x="623541" y="958215"/>
                  </a:cubicBezTo>
                  <a:cubicBezTo>
                    <a:pt x="620684" y="960120"/>
                    <a:pt x="619731" y="962025"/>
                    <a:pt x="619731" y="962025"/>
                  </a:cubicBezTo>
                  <a:lnTo>
                    <a:pt x="619731" y="962025"/>
                  </a:lnTo>
                  <a:close/>
                  <a:moveTo>
                    <a:pt x="493049" y="668655"/>
                  </a:moveTo>
                  <a:cubicBezTo>
                    <a:pt x="492096" y="669608"/>
                    <a:pt x="494954" y="671513"/>
                    <a:pt x="494954" y="672465"/>
                  </a:cubicBezTo>
                  <a:cubicBezTo>
                    <a:pt x="494954" y="673418"/>
                    <a:pt x="494001" y="674370"/>
                    <a:pt x="494954" y="675323"/>
                  </a:cubicBezTo>
                  <a:cubicBezTo>
                    <a:pt x="494954" y="676275"/>
                    <a:pt x="496859" y="676275"/>
                    <a:pt x="497811" y="676275"/>
                  </a:cubicBezTo>
                  <a:cubicBezTo>
                    <a:pt x="499716" y="676275"/>
                    <a:pt x="502574" y="674370"/>
                    <a:pt x="506384" y="672465"/>
                  </a:cubicBezTo>
                  <a:cubicBezTo>
                    <a:pt x="509241" y="670560"/>
                    <a:pt x="511146" y="667703"/>
                    <a:pt x="512099" y="667703"/>
                  </a:cubicBezTo>
                  <a:cubicBezTo>
                    <a:pt x="514004" y="666750"/>
                    <a:pt x="513051" y="670560"/>
                    <a:pt x="513051" y="671513"/>
                  </a:cubicBezTo>
                  <a:cubicBezTo>
                    <a:pt x="513051" y="672465"/>
                    <a:pt x="514956" y="671513"/>
                    <a:pt x="514956" y="671513"/>
                  </a:cubicBezTo>
                  <a:cubicBezTo>
                    <a:pt x="515909" y="670560"/>
                    <a:pt x="516861" y="668655"/>
                    <a:pt x="517814" y="666750"/>
                  </a:cubicBezTo>
                  <a:cubicBezTo>
                    <a:pt x="517814" y="665798"/>
                    <a:pt x="519719" y="668655"/>
                    <a:pt x="521624" y="669608"/>
                  </a:cubicBezTo>
                  <a:cubicBezTo>
                    <a:pt x="522576" y="670560"/>
                    <a:pt x="523529" y="669608"/>
                    <a:pt x="523529" y="669608"/>
                  </a:cubicBezTo>
                  <a:cubicBezTo>
                    <a:pt x="524481" y="669608"/>
                    <a:pt x="525434" y="665798"/>
                    <a:pt x="524481" y="662940"/>
                  </a:cubicBezTo>
                  <a:cubicBezTo>
                    <a:pt x="524481" y="661035"/>
                    <a:pt x="523529" y="659130"/>
                    <a:pt x="522576" y="658178"/>
                  </a:cubicBezTo>
                  <a:cubicBezTo>
                    <a:pt x="521624" y="658178"/>
                    <a:pt x="522576" y="661035"/>
                    <a:pt x="521624" y="661988"/>
                  </a:cubicBezTo>
                  <a:cubicBezTo>
                    <a:pt x="520671" y="662940"/>
                    <a:pt x="519719" y="661035"/>
                    <a:pt x="518766" y="661035"/>
                  </a:cubicBezTo>
                  <a:cubicBezTo>
                    <a:pt x="517814" y="660083"/>
                    <a:pt x="518766" y="656273"/>
                    <a:pt x="518766" y="653415"/>
                  </a:cubicBezTo>
                  <a:cubicBezTo>
                    <a:pt x="518766" y="651510"/>
                    <a:pt x="516861" y="650558"/>
                    <a:pt x="515909" y="649605"/>
                  </a:cubicBezTo>
                  <a:cubicBezTo>
                    <a:pt x="514956" y="649605"/>
                    <a:pt x="511146" y="651510"/>
                    <a:pt x="509241" y="652463"/>
                  </a:cubicBezTo>
                  <a:cubicBezTo>
                    <a:pt x="508289" y="653415"/>
                    <a:pt x="507336" y="649605"/>
                    <a:pt x="505431" y="649605"/>
                  </a:cubicBezTo>
                  <a:cubicBezTo>
                    <a:pt x="504479" y="649605"/>
                    <a:pt x="503526" y="653415"/>
                    <a:pt x="501621" y="652463"/>
                  </a:cubicBezTo>
                  <a:cubicBezTo>
                    <a:pt x="500669" y="651510"/>
                    <a:pt x="504479" y="643890"/>
                    <a:pt x="505431" y="640080"/>
                  </a:cubicBezTo>
                  <a:cubicBezTo>
                    <a:pt x="505431" y="638175"/>
                    <a:pt x="504479" y="638175"/>
                    <a:pt x="504479" y="638175"/>
                  </a:cubicBezTo>
                  <a:cubicBezTo>
                    <a:pt x="501621" y="638175"/>
                    <a:pt x="496859" y="657225"/>
                    <a:pt x="496859" y="659130"/>
                  </a:cubicBezTo>
                  <a:cubicBezTo>
                    <a:pt x="496859" y="661035"/>
                    <a:pt x="496859" y="663893"/>
                    <a:pt x="496859" y="664845"/>
                  </a:cubicBezTo>
                  <a:cubicBezTo>
                    <a:pt x="495906" y="666750"/>
                    <a:pt x="494001" y="667703"/>
                    <a:pt x="493049" y="668655"/>
                  </a:cubicBezTo>
                  <a:lnTo>
                    <a:pt x="493049" y="668655"/>
                  </a:lnTo>
                  <a:close/>
                  <a:moveTo>
                    <a:pt x="724506" y="502920"/>
                  </a:moveTo>
                  <a:cubicBezTo>
                    <a:pt x="724506" y="503873"/>
                    <a:pt x="722601" y="504825"/>
                    <a:pt x="721649" y="504825"/>
                  </a:cubicBezTo>
                  <a:cubicBezTo>
                    <a:pt x="719744" y="504825"/>
                    <a:pt x="716886" y="502920"/>
                    <a:pt x="716886" y="502920"/>
                  </a:cubicBezTo>
                  <a:cubicBezTo>
                    <a:pt x="716886" y="503873"/>
                    <a:pt x="718791" y="508635"/>
                    <a:pt x="719744" y="509588"/>
                  </a:cubicBezTo>
                  <a:cubicBezTo>
                    <a:pt x="721649" y="511492"/>
                    <a:pt x="724506" y="507683"/>
                    <a:pt x="725459" y="509588"/>
                  </a:cubicBezTo>
                  <a:cubicBezTo>
                    <a:pt x="725459" y="509588"/>
                    <a:pt x="726411" y="511492"/>
                    <a:pt x="725459" y="512445"/>
                  </a:cubicBezTo>
                  <a:cubicBezTo>
                    <a:pt x="725459" y="513398"/>
                    <a:pt x="723554" y="514350"/>
                    <a:pt x="723554" y="514350"/>
                  </a:cubicBezTo>
                  <a:cubicBezTo>
                    <a:pt x="723554" y="516255"/>
                    <a:pt x="726411" y="516255"/>
                    <a:pt x="726411" y="517208"/>
                  </a:cubicBezTo>
                  <a:cubicBezTo>
                    <a:pt x="726411" y="519113"/>
                    <a:pt x="722601" y="520065"/>
                    <a:pt x="721649" y="521017"/>
                  </a:cubicBezTo>
                  <a:cubicBezTo>
                    <a:pt x="720696" y="522923"/>
                    <a:pt x="722601" y="523875"/>
                    <a:pt x="725459" y="523875"/>
                  </a:cubicBezTo>
                  <a:cubicBezTo>
                    <a:pt x="728316" y="523875"/>
                    <a:pt x="727364" y="523875"/>
                    <a:pt x="732126" y="522923"/>
                  </a:cubicBezTo>
                  <a:cubicBezTo>
                    <a:pt x="735936" y="521970"/>
                    <a:pt x="735936" y="518160"/>
                    <a:pt x="738794" y="516255"/>
                  </a:cubicBezTo>
                  <a:cubicBezTo>
                    <a:pt x="742604" y="513398"/>
                    <a:pt x="742604" y="512445"/>
                    <a:pt x="743556" y="510540"/>
                  </a:cubicBezTo>
                  <a:cubicBezTo>
                    <a:pt x="743556" y="508635"/>
                    <a:pt x="743556" y="507683"/>
                    <a:pt x="743556" y="506730"/>
                  </a:cubicBezTo>
                  <a:cubicBezTo>
                    <a:pt x="743556" y="505778"/>
                    <a:pt x="743556" y="504825"/>
                    <a:pt x="742604" y="503873"/>
                  </a:cubicBezTo>
                  <a:cubicBezTo>
                    <a:pt x="741651" y="502920"/>
                    <a:pt x="740699" y="501015"/>
                    <a:pt x="740699" y="500063"/>
                  </a:cubicBezTo>
                  <a:cubicBezTo>
                    <a:pt x="740699" y="497205"/>
                    <a:pt x="742604" y="495300"/>
                    <a:pt x="739746" y="493395"/>
                  </a:cubicBezTo>
                  <a:cubicBezTo>
                    <a:pt x="738794" y="492442"/>
                    <a:pt x="736889" y="491490"/>
                    <a:pt x="735936" y="491490"/>
                  </a:cubicBezTo>
                  <a:cubicBezTo>
                    <a:pt x="734031" y="491490"/>
                    <a:pt x="734984" y="494348"/>
                    <a:pt x="733079" y="494348"/>
                  </a:cubicBezTo>
                  <a:cubicBezTo>
                    <a:pt x="732126" y="494348"/>
                    <a:pt x="731174" y="492442"/>
                    <a:pt x="730221" y="491490"/>
                  </a:cubicBezTo>
                  <a:cubicBezTo>
                    <a:pt x="728316" y="491490"/>
                    <a:pt x="726411" y="492442"/>
                    <a:pt x="725459" y="493395"/>
                  </a:cubicBezTo>
                  <a:cubicBezTo>
                    <a:pt x="724506" y="495300"/>
                    <a:pt x="722601" y="497205"/>
                    <a:pt x="722601" y="498158"/>
                  </a:cubicBezTo>
                  <a:cubicBezTo>
                    <a:pt x="718791" y="500063"/>
                    <a:pt x="722601" y="500063"/>
                    <a:pt x="724506" y="502920"/>
                  </a:cubicBezTo>
                  <a:lnTo>
                    <a:pt x="724506" y="502920"/>
                  </a:lnTo>
                  <a:close/>
                  <a:moveTo>
                    <a:pt x="1767494" y="538163"/>
                  </a:moveTo>
                  <a:cubicBezTo>
                    <a:pt x="1768446" y="539115"/>
                    <a:pt x="1771304" y="540068"/>
                    <a:pt x="1772256" y="540068"/>
                  </a:cubicBezTo>
                  <a:cubicBezTo>
                    <a:pt x="1774161" y="540068"/>
                    <a:pt x="1774161" y="538163"/>
                    <a:pt x="1776066" y="538163"/>
                  </a:cubicBezTo>
                  <a:cubicBezTo>
                    <a:pt x="1778924" y="538163"/>
                    <a:pt x="1780829" y="541020"/>
                    <a:pt x="1782734" y="541020"/>
                  </a:cubicBezTo>
                  <a:cubicBezTo>
                    <a:pt x="1785591" y="540068"/>
                    <a:pt x="1785591" y="539115"/>
                    <a:pt x="1788449" y="538163"/>
                  </a:cubicBezTo>
                  <a:cubicBezTo>
                    <a:pt x="1794164" y="537210"/>
                    <a:pt x="1796069" y="539115"/>
                    <a:pt x="1797974" y="538163"/>
                  </a:cubicBezTo>
                  <a:cubicBezTo>
                    <a:pt x="1801784" y="535305"/>
                    <a:pt x="1799879" y="533400"/>
                    <a:pt x="1803689" y="532448"/>
                  </a:cubicBezTo>
                  <a:cubicBezTo>
                    <a:pt x="1805594" y="531495"/>
                    <a:pt x="1809404" y="533400"/>
                    <a:pt x="1816071" y="533400"/>
                  </a:cubicBezTo>
                  <a:cubicBezTo>
                    <a:pt x="1819881" y="533400"/>
                    <a:pt x="1817977" y="529590"/>
                    <a:pt x="1821786" y="528638"/>
                  </a:cubicBezTo>
                  <a:cubicBezTo>
                    <a:pt x="1823691" y="527685"/>
                    <a:pt x="1826549" y="527685"/>
                    <a:pt x="1828454" y="527685"/>
                  </a:cubicBezTo>
                  <a:cubicBezTo>
                    <a:pt x="1831311" y="526733"/>
                    <a:pt x="1832264" y="525780"/>
                    <a:pt x="1834169" y="524828"/>
                  </a:cubicBezTo>
                  <a:cubicBezTo>
                    <a:pt x="1836074" y="523875"/>
                    <a:pt x="1840836" y="524828"/>
                    <a:pt x="1842741" y="523875"/>
                  </a:cubicBezTo>
                  <a:cubicBezTo>
                    <a:pt x="1846552" y="521970"/>
                    <a:pt x="1840836" y="518160"/>
                    <a:pt x="1837979" y="516255"/>
                  </a:cubicBezTo>
                  <a:cubicBezTo>
                    <a:pt x="1834169" y="515303"/>
                    <a:pt x="1829406" y="518160"/>
                    <a:pt x="1825596" y="518160"/>
                  </a:cubicBezTo>
                  <a:cubicBezTo>
                    <a:pt x="1821786" y="518160"/>
                    <a:pt x="1817977" y="517208"/>
                    <a:pt x="1814166" y="517208"/>
                  </a:cubicBezTo>
                  <a:cubicBezTo>
                    <a:pt x="1812261" y="517208"/>
                    <a:pt x="1811309" y="518160"/>
                    <a:pt x="1809404" y="519113"/>
                  </a:cubicBezTo>
                  <a:cubicBezTo>
                    <a:pt x="1806546" y="520065"/>
                    <a:pt x="1804641" y="517208"/>
                    <a:pt x="1802736" y="518160"/>
                  </a:cubicBezTo>
                  <a:cubicBezTo>
                    <a:pt x="1800831" y="519113"/>
                    <a:pt x="1803689" y="521017"/>
                    <a:pt x="1801784" y="523875"/>
                  </a:cubicBezTo>
                  <a:cubicBezTo>
                    <a:pt x="1800831" y="525780"/>
                    <a:pt x="1796069" y="527685"/>
                    <a:pt x="1794164" y="527685"/>
                  </a:cubicBezTo>
                  <a:cubicBezTo>
                    <a:pt x="1790354" y="528638"/>
                    <a:pt x="1785591" y="526733"/>
                    <a:pt x="1783686" y="526733"/>
                  </a:cubicBezTo>
                  <a:cubicBezTo>
                    <a:pt x="1779877" y="527685"/>
                    <a:pt x="1775114" y="529590"/>
                    <a:pt x="1772256" y="531495"/>
                  </a:cubicBezTo>
                  <a:cubicBezTo>
                    <a:pt x="1766541" y="533400"/>
                    <a:pt x="1765589" y="537210"/>
                    <a:pt x="1767494" y="538163"/>
                  </a:cubicBezTo>
                  <a:lnTo>
                    <a:pt x="1767494" y="538163"/>
                  </a:lnTo>
                  <a:close/>
                  <a:moveTo>
                    <a:pt x="1483649" y="528638"/>
                  </a:moveTo>
                  <a:cubicBezTo>
                    <a:pt x="1484601" y="529590"/>
                    <a:pt x="1486506" y="531495"/>
                    <a:pt x="1488411" y="531495"/>
                  </a:cubicBezTo>
                  <a:cubicBezTo>
                    <a:pt x="1490316" y="532448"/>
                    <a:pt x="1492221" y="532448"/>
                    <a:pt x="1494126" y="533400"/>
                  </a:cubicBezTo>
                  <a:cubicBezTo>
                    <a:pt x="1498889" y="535305"/>
                    <a:pt x="1503651" y="538163"/>
                    <a:pt x="1504604" y="537210"/>
                  </a:cubicBezTo>
                  <a:cubicBezTo>
                    <a:pt x="1509366" y="534353"/>
                    <a:pt x="1508414" y="533400"/>
                    <a:pt x="1508414" y="531495"/>
                  </a:cubicBezTo>
                  <a:cubicBezTo>
                    <a:pt x="1507461" y="528638"/>
                    <a:pt x="1505556" y="526733"/>
                    <a:pt x="1502699" y="524828"/>
                  </a:cubicBezTo>
                  <a:cubicBezTo>
                    <a:pt x="1500794" y="523875"/>
                    <a:pt x="1498889" y="522923"/>
                    <a:pt x="1496031" y="521017"/>
                  </a:cubicBezTo>
                  <a:cubicBezTo>
                    <a:pt x="1493174" y="519113"/>
                    <a:pt x="1489364" y="517208"/>
                    <a:pt x="1486506" y="516255"/>
                  </a:cubicBezTo>
                  <a:cubicBezTo>
                    <a:pt x="1479839" y="514350"/>
                    <a:pt x="1474124" y="511492"/>
                    <a:pt x="1472219" y="513398"/>
                  </a:cubicBezTo>
                  <a:cubicBezTo>
                    <a:pt x="1471266" y="514350"/>
                    <a:pt x="1474124" y="516255"/>
                    <a:pt x="1475076" y="517208"/>
                  </a:cubicBezTo>
                  <a:cubicBezTo>
                    <a:pt x="1475076" y="518160"/>
                    <a:pt x="1473171" y="518160"/>
                    <a:pt x="1474124" y="519113"/>
                  </a:cubicBezTo>
                  <a:cubicBezTo>
                    <a:pt x="1475076" y="521970"/>
                    <a:pt x="1480791" y="524828"/>
                    <a:pt x="1483649" y="528638"/>
                  </a:cubicBezTo>
                  <a:lnTo>
                    <a:pt x="1483649" y="528638"/>
                  </a:lnTo>
                  <a:close/>
                  <a:moveTo>
                    <a:pt x="1556991" y="231458"/>
                  </a:moveTo>
                  <a:cubicBezTo>
                    <a:pt x="1556991" y="231458"/>
                    <a:pt x="1559849" y="235268"/>
                    <a:pt x="1562706" y="235268"/>
                  </a:cubicBezTo>
                  <a:cubicBezTo>
                    <a:pt x="1563659" y="235268"/>
                    <a:pt x="1564611" y="235268"/>
                    <a:pt x="1565564" y="234315"/>
                  </a:cubicBezTo>
                  <a:cubicBezTo>
                    <a:pt x="1566516" y="232410"/>
                    <a:pt x="1566516" y="230505"/>
                    <a:pt x="1566516" y="229552"/>
                  </a:cubicBezTo>
                  <a:cubicBezTo>
                    <a:pt x="1567469" y="229552"/>
                    <a:pt x="1569374" y="229552"/>
                    <a:pt x="1571279" y="229552"/>
                  </a:cubicBezTo>
                  <a:cubicBezTo>
                    <a:pt x="1573184" y="229552"/>
                    <a:pt x="1576041" y="234315"/>
                    <a:pt x="1577946" y="236220"/>
                  </a:cubicBezTo>
                  <a:cubicBezTo>
                    <a:pt x="1578899" y="237173"/>
                    <a:pt x="1579851" y="238125"/>
                    <a:pt x="1580804" y="238125"/>
                  </a:cubicBezTo>
                  <a:cubicBezTo>
                    <a:pt x="1581756" y="237173"/>
                    <a:pt x="1580804" y="236220"/>
                    <a:pt x="1581756" y="235268"/>
                  </a:cubicBezTo>
                  <a:cubicBezTo>
                    <a:pt x="1582709" y="235268"/>
                    <a:pt x="1583661" y="235268"/>
                    <a:pt x="1584614" y="235268"/>
                  </a:cubicBezTo>
                  <a:cubicBezTo>
                    <a:pt x="1585566" y="235268"/>
                    <a:pt x="1586519" y="234315"/>
                    <a:pt x="1586519" y="234315"/>
                  </a:cubicBezTo>
                  <a:cubicBezTo>
                    <a:pt x="1586519" y="234315"/>
                    <a:pt x="1584614" y="232410"/>
                    <a:pt x="1582709" y="230505"/>
                  </a:cubicBezTo>
                  <a:cubicBezTo>
                    <a:pt x="1581756" y="229552"/>
                    <a:pt x="1580804" y="229552"/>
                    <a:pt x="1580804" y="229552"/>
                  </a:cubicBezTo>
                  <a:cubicBezTo>
                    <a:pt x="1578899" y="227648"/>
                    <a:pt x="1577946" y="226695"/>
                    <a:pt x="1577946" y="226695"/>
                  </a:cubicBezTo>
                  <a:cubicBezTo>
                    <a:pt x="1577946" y="226695"/>
                    <a:pt x="1574136" y="224790"/>
                    <a:pt x="1571279" y="223838"/>
                  </a:cubicBezTo>
                  <a:cubicBezTo>
                    <a:pt x="1568421" y="222885"/>
                    <a:pt x="1565564" y="223838"/>
                    <a:pt x="1565564" y="223838"/>
                  </a:cubicBezTo>
                  <a:cubicBezTo>
                    <a:pt x="1564611" y="223838"/>
                    <a:pt x="1562706" y="224790"/>
                    <a:pt x="1562706" y="226695"/>
                  </a:cubicBezTo>
                  <a:cubicBezTo>
                    <a:pt x="1562706" y="227648"/>
                    <a:pt x="1562706" y="228600"/>
                    <a:pt x="1561754" y="229552"/>
                  </a:cubicBezTo>
                  <a:cubicBezTo>
                    <a:pt x="1558896" y="230505"/>
                    <a:pt x="1557944" y="229552"/>
                    <a:pt x="1556991" y="231458"/>
                  </a:cubicBezTo>
                  <a:lnTo>
                    <a:pt x="1556991" y="231458"/>
                  </a:lnTo>
                  <a:close/>
                  <a:moveTo>
                    <a:pt x="1590329" y="306705"/>
                  </a:moveTo>
                  <a:cubicBezTo>
                    <a:pt x="1593186" y="308610"/>
                    <a:pt x="1595091" y="308610"/>
                    <a:pt x="1596996" y="309563"/>
                  </a:cubicBezTo>
                  <a:cubicBezTo>
                    <a:pt x="1596996" y="309563"/>
                    <a:pt x="1599854" y="309563"/>
                    <a:pt x="1602711" y="309563"/>
                  </a:cubicBezTo>
                  <a:cubicBezTo>
                    <a:pt x="1606521" y="310515"/>
                    <a:pt x="1611284" y="311467"/>
                    <a:pt x="1612236" y="311467"/>
                  </a:cubicBezTo>
                  <a:cubicBezTo>
                    <a:pt x="1613189" y="311467"/>
                    <a:pt x="1613189" y="309563"/>
                    <a:pt x="1611284" y="306705"/>
                  </a:cubicBezTo>
                  <a:cubicBezTo>
                    <a:pt x="1609379" y="304800"/>
                    <a:pt x="1606521" y="301942"/>
                    <a:pt x="1606521" y="301942"/>
                  </a:cubicBezTo>
                  <a:cubicBezTo>
                    <a:pt x="1604616" y="300990"/>
                    <a:pt x="1602711" y="300990"/>
                    <a:pt x="1600806" y="300038"/>
                  </a:cubicBezTo>
                  <a:cubicBezTo>
                    <a:pt x="1599854" y="299085"/>
                    <a:pt x="1597949" y="298133"/>
                    <a:pt x="1597949" y="298133"/>
                  </a:cubicBezTo>
                  <a:cubicBezTo>
                    <a:pt x="1596996" y="298133"/>
                    <a:pt x="1596044" y="296228"/>
                    <a:pt x="1594139" y="294323"/>
                  </a:cubicBezTo>
                  <a:cubicBezTo>
                    <a:pt x="1593186" y="293370"/>
                    <a:pt x="1592234" y="291465"/>
                    <a:pt x="1589376" y="290513"/>
                  </a:cubicBezTo>
                  <a:cubicBezTo>
                    <a:pt x="1587471" y="289560"/>
                    <a:pt x="1585566" y="290513"/>
                    <a:pt x="1585566" y="290513"/>
                  </a:cubicBezTo>
                  <a:cubicBezTo>
                    <a:pt x="1585566" y="290513"/>
                    <a:pt x="1582709" y="291465"/>
                    <a:pt x="1583661" y="293370"/>
                  </a:cubicBezTo>
                  <a:cubicBezTo>
                    <a:pt x="1583661" y="294323"/>
                    <a:pt x="1585566" y="297180"/>
                    <a:pt x="1586519" y="297180"/>
                  </a:cubicBezTo>
                  <a:cubicBezTo>
                    <a:pt x="1587471" y="298133"/>
                    <a:pt x="1587471" y="299085"/>
                    <a:pt x="1587471" y="300990"/>
                  </a:cubicBezTo>
                  <a:cubicBezTo>
                    <a:pt x="1588424" y="303848"/>
                    <a:pt x="1588424" y="304800"/>
                    <a:pt x="1590329" y="306705"/>
                  </a:cubicBezTo>
                  <a:lnTo>
                    <a:pt x="1590329" y="306705"/>
                  </a:lnTo>
                  <a:close/>
                  <a:moveTo>
                    <a:pt x="1641764" y="330517"/>
                  </a:moveTo>
                  <a:cubicBezTo>
                    <a:pt x="1641764" y="330517"/>
                    <a:pt x="1642716" y="332423"/>
                    <a:pt x="1644621" y="334328"/>
                  </a:cubicBezTo>
                  <a:cubicBezTo>
                    <a:pt x="1646526" y="336233"/>
                    <a:pt x="1649384" y="336233"/>
                    <a:pt x="1651289" y="337185"/>
                  </a:cubicBezTo>
                  <a:cubicBezTo>
                    <a:pt x="1652241" y="338138"/>
                    <a:pt x="1654146" y="339090"/>
                    <a:pt x="1654146" y="339090"/>
                  </a:cubicBezTo>
                  <a:cubicBezTo>
                    <a:pt x="1655099" y="340042"/>
                    <a:pt x="1654146" y="340995"/>
                    <a:pt x="1655099" y="341948"/>
                  </a:cubicBezTo>
                  <a:cubicBezTo>
                    <a:pt x="1656051" y="343853"/>
                    <a:pt x="1658909" y="344805"/>
                    <a:pt x="1659861" y="344805"/>
                  </a:cubicBezTo>
                  <a:cubicBezTo>
                    <a:pt x="1659861" y="344805"/>
                    <a:pt x="1660814" y="345758"/>
                    <a:pt x="1659861" y="346710"/>
                  </a:cubicBezTo>
                  <a:cubicBezTo>
                    <a:pt x="1659861" y="347663"/>
                    <a:pt x="1658909" y="348615"/>
                    <a:pt x="1659861" y="349567"/>
                  </a:cubicBezTo>
                  <a:cubicBezTo>
                    <a:pt x="1661766" y="350520"/>
                    <a:pt x="1664624" y="350520"/>
                    <a:pt x="1666529" y="351473"/>
                  </a:cubicBezTo>
                  <a:cubicBezTo>
                    <a:pt x="1668434" y="352425"/>
                    <a:pt x="1670339" y="353378"/>
                    <a:pt x="1672244" y="354330"/>
                  </a:cubicBezTo>
                  <a:cubicBezTo>
                    <a:pt x="1674149" y="354330"/>
                    <a:pt x="1675101" y="352425"/>
                    <a:pt x="1676054" y="352425"/>
                  </a:cubicBezTo>
                  <a:cubicBezTo>
                    <a:pt x="1677006" y="352425"/>
                    <a:pt x="1678911" y="353378"/>
                    <a:pt x="1682721" y="354330"/>
                  </a:cubicBezTo>
                  <a:cubicBezTo>
                    <a:pt x="1685579" y="354330"/>
                    <a:pt x="1692246" y="355283"/>
                    <a:pt x="1696056" y="354330"/>
                  </a:cubicBezTo>
                  <a:cubicBezTo>
                    <a:pt x="1697961" y="353378"/>
                    <a:pt x="1697009" y="352425"/>
                    <a:pt x="1697961" y="351473"/>
                  </a:cubicBezTo>
                  <a:cubicBezTo>
                    <a:pt x="1698914" y="351473"/>
                    <a:pt x="1699866" y="351473"/>
                    <a:pt x="1700819" y="351473"/>
                  </a:cubicBezTo>
                  <a:cubicBezTo>
                    <a:pt x="1701771" y="351473"/>
                    <a:pt x="1702724" y="352425"/>
                    <a:pt x="1703676" y="352425"/>
                  </a:cubicBezTo>
                  <a:cubicBezTo>
                    <a:pt x="1707486" y="353378"/>
                    <a:pt x="1710344" y="353378"/>
                    <a:pt x="1712249" y="353378"/>
                  </a:cubicBezTo>
                  <a:cubicBezTo>
                    <a:pt x="1712249" y="353378"/>
                    <a:pt x="1714154" y="353378"/>
                    <a:pt x="1712249" y="351473"/>
                  </a:cubicBezTo>
                  <a:cubicBezTo>
                    <a:pt x="1711296" y="350520"/>
                    <a:pt x="1707486" y="350520"/>
                    <a:pt x="1703676" y="349567"/>
                  </a:cubicBezTo>
                  <a:cubicBezTo>
                    <a:pt x="1701771" y="348615"/>
                    <a:pt x="1700819" y="347663"/>
                    <a:pt x="1697009" y="347663"/>
                  </a:cubicBezTo>
                  <a:cubicBezTo>
                    <a:pt x="1695104" y="347663"/>
                    <a:pt x="1688436" y="351473"/>
                    <a:pt x="1687484" y="351473"/>
                  </a:cubicBezTo>
                  <a:cubicBezTo>
                    <a:pt x="1682721" y="351473"/>
                    <a:pt x="1678911" y="347663"/>
                    <a:pt x="1676054" y="346710"/>
                  </a:cubicBezTo>
                  <a:cubicBezTo>
                    <a:pt x="1670339" y="344805"/>
                    <a:pt x="1669386" y="340042"/>
                    <a:pt x="1667481" y="337185"/>
                  </a:cubicBezTo>
                  <a:cubicBezTo>
                    <a:pt x="1665576" y="333375"/>
                    <a:pt x="1663671" y="331470"/>
                    <a:pt x="1663671" y="331470"/>
                  </a:cubicBezTo>
                  <a:cubicBezTo>
                    <a:pt x="1662719" y="330517"/>
                    <a:pt x="1653194" y="325755"/>
                    <a:pt x="1653194" y="325755"/>
                  </a:cubicBezTo>
                  <a:cubicBezTo>
                    <a:pt x="1652241" y="325755"/>
                    <a:pt x="1650336" y="328613"/>
                    <a:pt x="1648431" y="328613"/>
                  </a:cubicBezTo>
                  <a:cubicBezTo>
                    <a:pt x="1646526" y="329565"/>
                    <a:pt x="1643669" y="328613"/>
                    <a:pt x="1641764" y="328613"/>
                  </a:cubicBezTo>
                  <a:cubicBezTo>
                    <a:pt x="1642716" y="328613"/>
                    <a:pt x="1641764" y="330517"/>
                    <a:pt x="1641764" y="330517"/>
                  </a:cubicBezTo>
                  <a:lnTo>
                    <a:pt x="1641764" y="330517"/>
                  </a:lnTo>
                  <a:close/>
                  <a:moveTo>
                    <a:pt x="1747491" y="378142"/>
                  </a:moveTo>
                  <a:cubicBezTo>
                    <a:pt x="1747491" y="378142"/>
                    <a:pt x="1747491" y="379095"/>
                    <a:pt x="1746539" y="381000"/>
                  </a:cubicBezTo>
                  <a:cubicBezTo>
                    <a:pt x="1746539" y="381953"/>
                    <a:pt x="1745586" y="381953"/>
                    <a:pt x="1745586" y="382905"/>
                  </a:cubicBezTo>
                  <a:cubicBezTo>
                    <a:pt x="1745586" y="383858"/>
                    <a:pt x="1744634" y="383858"/>
                    <a:pt x="1745586" y="384810"/>
                  </a:cubicBezTo>
                  <a:cubicBezTo>
                    <a:pt x="1746539" y="386715"/>
                    <a:pt x="1748444" y="387667"/>
                    <a:pt x="1750349" y="388620"/>
                  </a:cubicBezTo>
                  <a:cubicBezTo>
                    <a:pt x="1752254" y="390525"/>
                    <a:pt x="1754159" y="391478"/>
                    <a:pt x="1754159" y="392430"/>
                  </a:cubicBezTo>
                  <a:cubicBezTo>
                    <a:pt x="1754159" y="392430"/>
                    <a:pt x="1755111" y="392430"/>
                    <a:pt x="1755111" y="391478"/>
                  </a:cubicBezTo>
                  <a:cubicBezTo>
                    <a:pt x="1755111" y="390525"/>
                    <a:pt x="1754159" y="388620"/>
                    <a:pt x="1755111" y="387667"/>
                  </a:cubicBezTo>
                  <a:cubicBezTo>
                    <a:pt x="1756064" y="386715"/>
                    <a:pt x="1757969" y="386715"/>
                    <a:pt x="1758921" y="385763"/>
                  </a:cubicBezTo>
                  <a:cubicBezTo>
                    <a:pt x="1758921" y="384810"/>
                    <a:pt x="1757969" y="383858"/>
                    <a:pt x="1757969" y="383858"/>
                  </a:cubicBezTo>
                  <a:cubicBezTo>
                    <a:pt x="1757969" y="382905"/>
                    <a:pt x="1758921" y="381953"/>
                    <a:pt x="1759874" y="381953"/>
                  </a:cubicBezTo>
                  <a:cubicBezTo>
                    <a:pt x="1761779" y="381953"/>
                    <a:pt x="1764636" y="385763"/>
                    <a:pt x="1766541" y="387667"/>
                  </a:cubicBezTo>
                  <a:cubicBezTo>
                    <a:pt x="1768446" y="389573"/>
                    <a:pt x="1770351" y="390525"/>
                    <a:pt x="1770351" y="390525"/>
                  </a:cubicBezTo>
                  <a:cubicBezTo>
                    <a:pt x="1771304" y="390525"/>
                    <a:pt x="1780829" y="390525"/>
                    <a:pt x="1782734" y="389573"/>
                  </a:cubicBezTo>
                  <a:cubicBezTo>
                    <a:pt x="1783686" y="389573"/>
                    <a:pt x="1787496" y="387667"/>
                    <a:pt x="1786544" y="385763"/>
                  </a:cubicBezTo>
                  <a:cubicBezTo>
                    <a:pt x="1785591" y="384810"/>
                    <a:pt x="1778924" y="384810"/>
                    <a:pt x="1777019" y="382905"/>
                  </a:cubicBezTo>
                  <a:cubicBezTo>
                    <a:pt x="1774161" y="381000"/>
                    <a:pt x="1772256" y="379095"/>
                    <a:pt x="1772256" y="378142"/>
                  </a:cubicBezTo>
                  <a:cubicBezTo>
                    <a:pt x="1772256" y="377190"/>
                    <a:pt x="1774161" y="377190"/>
                    <a:pt x="1777019" y="378142"/>
                  </a:cubicBezTo>
                  <a:cubicBezTo>
                    <a:pt x="1778924" y="379095"/>
                    <a:pt x="1781781" y="380048"/>
                    <a:pt x="1783686" y="381000"/>
                  </a:cubicBezTo>
                  <a:cubicBezTo>
                    <a:pt x="1784639" y="381000"/>
                    <a:pt x="1785591" y="381000"/>
                    <a:pt x="1785591" y="381000"/>
                  </a:cubicBezTo>
                  <a:cubicBezTo>
                    <a:pt x="1784639" y="381000"/>
                    <a:pt x="1781781" y="378142"/>
                    <a:pt x="1777971" y="375285"/>
                  </a:cubicBezTo>
                  <a:cubicBezTo>
                    <a:pt x="1775114" y="373380"/>
                    <a:pt x="1773209" y="370523"/>
                    <a:pt x="1770351" y="369570"/>
                  </a:cubicBezTo>
                  <a:cubicBezTo>
                    <a:pt x="1768446" y="368617"/>
                    <a:pt x="1767494" y="369570"/>
                    <a:pt x="1765589" y="368617"/>
                  </a:cubicBezTo>
                  <a:cubicBezTo>
                    <a:pt x="1762731" y="366713"/>
                    <a:pt x="1760826" y="365760"/>
                    <a:pt x="1759874" y="365760"/>
                  </a:cubicBezTo>
                  <a:cubicBezTo>
                    <a:pt x="1759874" y="365760"/>
                    <a:pt x="1757969" y="366713"/>
                    <a:pt x="1756064" y="366713"/>
                  </a:cubicBezTo>
                  <a:cubicBezTo>
                    <a:pt x="1754159" y="366713"/>
                    <a:pt x="1752254" y="365760"/>
                    <a:pt x="1751301" y="365760"/>
                  </a:cubicBezTo>
                  <a:cubicBezTo>
                    <a:pt x="1751301" y="365760"/>
                    <a:pt x="1750349" y="366713"/>
                    <a:pt x="1750349" y="367665"/>
                  </a:cubicBezTo>
                  <a:cubicBezTo>
                    <a:pt x="1751301" y="368617"/>
                    <a:pt x="1753206" y="370523"/>
                    <a:pt x="1753206" y="371475"/>
                  </a:cubicBezTo>
                  <a:cubicBezTo>
                    <a:pt x="1753206" y="372428"/>
                    <a:pt x="1750349" y="372428"/>
                    <a:pt x="1751301" y="373380"/>
                  </a:cubicBezTo>
                  <a:cubicBezTo>
                    <a:pt x="1752254" y="374333"/>
                    <a:pt x="1753206" y="376238"/>
                    <a:pt x="1754159" y="377190"/>
                  </a:cubicBezTo>
                  <a:cubicBezTo>
                    <a:pt x="1754159" y="377190"/>
                    <a:pt x="1753206" y="379095"/>
                    <a:pt x="1753206" y="379095"/>
                  </a:cubicBezTo>
                  <a:cubicBezTo>
                    <a:pt x="1752254" y="380048"/>
                    <a:pt x="1750349" y="378142"/>
                    <a:pt x="1748444" y="378142"/>
                  </a:cubicBezTo>
                  <a:cubicBezTo>
                    <a:pt x="1748444" y="376238"/>
                    <a:pt x="1747491" y="378142"/>
                    <a:pt x="1747491" y="378142"/>
                  </a:cubicBezTo>
                  <a:lnTo>
                    <a:pt x="1747491" y="378142"/>
                  </a:lnTo>
                  <a:close/>
                  <a:moveTo>
                    <a:pt x="1797021" y="429578"/>
                  </a:moveTo>
                  <a:cubicBezTo>
                    <a:pt x="1797021" y="429578"/>
                    <a:pt x="1796069" y="430530"/>
                    <a:pt x="1797021" y="431483"/>
                  </a:cubicBezTo>
                  <a:cubicBezTo>
                    <a:pt x="1797974" y="432435"/>
                    <a:pt x="1800831" y="433388"/>
                    <a:pt x="1799879" y="434340"/>
                  </a:cubicBezTo>
                  <a:cubicBezTo>
                    <a:pt x="1799879" y="435292"/>
                    <a:pt x="1796069" y="436245"/>
                    <a:pt x="1795116" y="437198"/>
                  </a:cubicBezTo>
                  <a:cubicBezTo>
                    <a:pt x="1793211" y="438150"/>
                    <a:pt x="1794164" y="439103"/>
                    <a:pt x="1794164" y="439103"/>
                  </a:cubicBezTo>
                  <a:cubicBezTo>
                    <a:pt x="1794164" y="439103"/>
                    <a:pt x="1795116" y="440055"/>
                    <a:pt x="1797021" y="441960"/>
                  </a:cubicBezTo>
                  <a:cubicBezTo>
                    <a:pt x="1800831" y="444817"/>
                    <a:pt x="1808452" y="450533"/>
                    <a:pt x="1813214" y="454342"/>
                  </a:cubicBezTo>
                  <a:cubicBezTo>
                    <a:pt x="1817024" y="458153"/>
                    <a:pt x="1818929" y="460058"/>
                    <a:pt x="1819881" y="461010"/>
                  </a:cubicBezTo>
                  <a:cubicBezTo>
                    <a:pt x="1819881" y="461010"/>
                    <a:pt x="1821786" y="464820"/>
                    <a:pt x="1824644" y="467678"/>
                  </a:cubicBezTo>
                  <a:cubicBezTo>
                    <a:pt x="1828454" y="470535"/>
                    <a:pt x="1833216" y="468630"/>
                    <a:pt x="1837027" y="471488"/>
                  </a:cubicBezTo>
                  <a:cubicBezTo>
                    <a:pt x="1840836" y="473392"/>
                    <a:pt x="1842741" y="478155"/>
                    <a:pt x="1845599" y="480060"/>
                  </a:cubicBezTo>
                  <a:cubicBezTo>
                    <a:pt x="1848456" y="482917"/>
                    <a:pt x="1853219" y="481965"/>
                    <a:pt x="1853219" y="481965"/>
                  </a:cubicBezTo>
                  <a:cubicBezTo>
                    <a:pt x="1853219" y="481965"/>
                    <a:pt x="1855124" y="480060"/>
                    <a:pt x="1853219" y="478155"/>
                  </a:cubicBezTo>
                  <a:cubicBezTo>
                    <a:pt x="1851314" y="475298"/>
                    <a:pt x="1845599" y="472440"/>
                    <a:pt x="1841789" y="469583"/>
                  </a:cubicBezTo>
                  <a:cubicBezTo>
                    <a:pt x="1837027" y="465773"/>
                    <a:pt x="1828454" y="461010"/>
                    <a:pt x="1829406" y="459105"/>
                  </a:cubicBezTo>
                  <a:cubicBezTo>
                    <a:pt x="1829406" y="458153"/>
                    <a:pt x="1831311" y="457200"/>
                    <a:pt x="1833216" y="459105"/>
                  </a:cubicBezTo>
                  <a:cubicBezTo>
                    <a:pt x="1835121" y="460058"/>
                    <a:pt x="1837979" y="462915"/>
                    <a:pt x="1840836" y="462915"/>
                  </a:cubicBezTo>
                  <a:cubicBezTo>
                    <a:pt x="1842741" y="462915"/>
                    <a:pt x="1846552" y="463867"/>
                    <a:pt x="1848456" y="464820"/>
                  </a:cubicBezTo>
                  <a:cubicBezTo>
                    <a:pt x="1851314" y="466725"/>
                    <a:pt x="1853219" y="470535"/>
                    <a:pt x="1855124" y="470535"/>
                  </a:cubicBezTo>
                  <a:cubicBezTo>
                    <a:pt x="1857981" y="470535"/>
                    <a:pt x="1857981" y="468630"/>
                    <a:pt x="1857981" y="466725"/>
                  </a:cubicBezTo>
                  <a:cubicBezTo>
                    <a:pt x="1858934" y="464820"/>
                    <a:pt x="1859886" y="461963"/>
                    <a:pt x="1858934" y="461010"/>
                  </a:cubicBezTo>
                  <a:cubicBezTo>
                    <a:pt x="1856077" y="459105"/>
                    <a:pt x="1857029" y="463867"/>
                    <a:pt x="1852266" y="462915"/>
                  </a:cubicBezTo>
                  <a:cubicBezTo>
                    <a:pt x="1847504" y="461963"/>
                    <a:pt x="1842741" y="456248"/>
                    <a:pt x="1837979" y="454342"/>
                  </a:cubicBezTo>
                  <a:cubicBezTo>
                    <a:pt x="1836074" y="453390"/>
                    <a:pt x="1834169" y="455295"/>
                    <a:pt x="1832264" y="454342"/>
                  </a:cubicBezTo>
                  <a:cubicBezTo>
                    <a:pt x="1829406" y="454342"/>
                    <a:pt x="1828454" y="453390"/>
                    <a:pt x="1827502" y="452438"/>
                  </a:cubicBezTo>
                  <a:cubicBezTo>
                    <a:pt x="1826549" y="451485"/>
                    <a:pt x="1828454" y="451485"/>
                    <a:pt x="1830359" y="449580"/>
                  </a:cubicBezTo>
                  <a:cubicBezTo>
                    <a:pt x="1831311" y="447675"/>
                    <a:pt x="1832264" y="444817"/>
                    <a:pt x="1833216" y="443865"/>
                  </a:cubicBezTo>
                  <a:cubicBezTo>
                    <a:pt x="1834169" y="440055"/>
                    <a:pt x="1832264" y="438150"/>
                    <a:pt x="1831311" y="438150"/>
                  </a:cubicBezTo>
                  <a:cubicBezTo>
                    <a:pt x="1831311" y="438150"/>
                    <a:pt x="1829406" y="439103"/>
                    <a:pt x="1827502" y="441008"/>
                  </a:cubicBezTo>
                  <a:cubicBezTo>
                    <a:pt x="1826549" y="441960"/>
                    <a:pt x="1824644" y="442913"/>
                    <a:pt x="1823691" y="443865"/>
                  </a:cubicBezTo>
                  <a:cubicBezTo>
                    <a:pt x="1821786" y="445770"/>
                    <a:pt x="1824644" y="448628"/>
                    <a:pt x="1820834" y="448628"/>
                  </a:cubicBezTo>
                  <a:cubicBezTo>
                    <a:pt x="1818929" y="448628"/>
                    <a:pt x="1814166" y="450533"/>
                    <a:pt x="1810356" y="448628"/>
                  </a:cubicBezTo>
                  <a:cubicBezTo>
                    <a:pt x="1806546" y="446723"/>
                    <a:pt x="1804641" y="441960"/>
                    <a:pt x="1803689" y="441960"/>
                  </a:cubicBezTo>
                  <a:cubicBezTo>
                    <a:pt x="1802736" y="438150"/>
                    <a:pt x="1805594" y="437198"/>
                    <a:pt x="1805594" y="437198"/>
                  </a:cubicBezTo>
                  <a:cubicBezTo>
                    <a:pt x="1806546" y="437198"/>
                    <a:pt x="1809404" y="434340"/>
                    <a:pt x="1812261" y="433388"/>
                  </a:cubicBezTo>
                  <a:cubicBezTo>
                    <a:pt x="1814166" y="432435"/>
                    <a:pt x="1818929" y="431483"/>
                    <a:pt x="1821786" y="430530"/>
                  </a:cubicBezTo>
                  <a:cubicBezTo>
                    <a:pt x="1824644" y="429578"/>
                    <a:pt x="1825596" y="428625"/>
                    <a:pt x="1825596" y="428625"/>
                  </a:cubicBezTo>
                  <a:cubicBezTo>
                    <a:pt x="1825596" y="428625"/>
                    <a:pt x="1825596" y="425767"/>
                    <a:pt x="1825596" y="423863"/>
                  </a:cubicBezTo>
                  <a:cubicBezTo>
                    <a:pt x="1824644" y="421005"/>
                    <a:pt x="1822739" y="417195"/>
                    <a:pt x="1819881" y="417195"/>
                  </a:cubicBezTo>
                  <a:cubicBezTo>
                    <a:pt x="1817977" y="417195"/>
                    <a:pt x="1819881" y="421005"/>
                    <a:pt x="1817977" y="423863"/>
                  </a:cubicBezTo>
                  <a:cubicBezTo>
                    <a:pt x="1816071" y="426720"/>
                    <a:pt x="1812261" y="426720"/>
                    <a:pt x="1811309" y="426720"/>
                  </a:cubicBezTo>
                  <a:cubicBezTo>
                    <a:pt x="1810356" y="426720"/>
                    <a:pt x="1808452" y="428625"/>
                    <a:pt x="1806546" y="429578"/>
                  </a:cubicBezTo>
                  <a:cubicBezTo>
                    <a:pt x="1804641" y="429578"/>
                    <a:pt x="1802736" y="429578"/>
                    <a:pt x="1799879" y="429578"/>
                  </a:cubicBezTo>
                  <a:cubicBezTo>
                    <a:pt x="1799879" y="428625"/>
                    <a:pt x="1797974" y="428625"/>
                    <a:pt x="1797021" y="429578"/>
                  </a:cubicBezTo>
                  <a:lnTo>
                    <a:pt x="1797021" y="429578"/>
                  </a:lnTo>
                  <a:close/>
                  <a:moveTo>
                    <a:pt x="1837979" y="411480"/>
                  </a:moveTo>
                  <a:cubicBezTo>
                    <a:pt x="1838931" y="412433"/>
                    <a:pt x="1843694" y="412433"/>
                    <a:pt x="1845599" y="413385"/>
                  </a:cubicBezTo>
                  <a:cubicBezTo>
                    <a:pt x="1846552" y="413385"/>
                    <a:pt x="1850361" y="416242"/>
                    <a:pt x="1852266" y="416242"/>
                  </a:cubicBezTo>
                  <a:cubicBezTo>
                    <a:pt x="1853219" y="416242"/>
                    <a:pt x="1855124" y="418148"/>
                    <a:pt x="1857029" y="419100"/>
                  </a:cubicBezTo>
                  <a:cubicBezTo>
                    <a:pt x="1858934" y="420053"/>
                    <a:pt x="1860839" y="420053"/>
                    <a:pt x="1861791" y="419100"/>
                  </a:cubicBezTo>
                  <a:cubicBezTo>
                    <a:pt x="1863696" y="418148"/>
                    <a:pt x="1857029" y="416242"/>
                    <a:pt x="1855124" y="414338"/>
                  </a:cubicBezTo>
                  <a:cubicBezTo>
                    <a:pt x="1854171" y="413385"/>
                    <a:pt x="1854171" y="412433"/>
                    <a:pt x="1854171" y="412433"/>
                  </a:cubicBezTo>
                  <a:cubicBezTo>
                    <a:pt x="1855124" y="411480"/>
                    <a:pt x="1857029" y="411480"/>
                    <a:pt x="1857981" y="410528"/>
                  </a:cubicBezTo>
                  <a:cubicBezTo>
                    <a:pt x="1858934" y="409575"/>
                    <a:pt x="1858934" y="408623"/>
                    <a:pt x="1857981" y="408623"/>
                  </a:cubicBezTo>
                  <a:cubicBezTo>
                    <a:pt x="1855124" y="407670"/>
                    <a:pt x="1851314" y="409575"/>
                    <a:pt x="1850361" y="408623"/>
                  </a:cubicBezTo>
                  <a:cubicBezTo>
                    <a:pt x="1848456" y="407670"/>
                    <a:pt x="1848456" y="403860"/>
                    <a:pt x="1845599" y="403860"/>
                  </a:cubicBezTo>
                  <a:cubicBezTo>
                    <a:pt x="1844646" y="403860"/>
                    <a:pt x="1843694" y="408623"/>
                    <a:pt x="1840836" y="407670"/>
                  </a:cubicBezTo>
                  <a:cubicBezTo>
                    <a:pt x="1838931" y="406717"/>
                    <a:pt x="1837979" y="404813"/>
                    <a:pt x="1837027" y="402908"/>
                  </a:cubicBezTo>
                  <a:cubicBezTo>
                    <a:pt x="1836074" y="401955"/>
                    <a:pt x="1834169" y="401955"/>
                    <a:pt x="1833216" y="401955"/>
                  </a:cubicBezTo>
                  <a:cubicBezTo>
                    <a:pt x="1831311" y="401955"/>
                    <a:pt x="1835121" y="406717"/>
                    <a:pt x="1835121" y="406717"/>
                  </a:cubicBezTo>
                  <a:cubicBezTo>
                    <a:pt x="1836074" y="409575"/>
                    <a:pt x="1836074" y="410528"/>
                    <a:pt x="1837979" y="411480"/>
                  </a:cubicBezTo>
                  <a:lnTo>
                    <a:pt x="1837979" y="411480"/>
                  </a:lnTo>
                  <a:close/>
                  <a:moveTo>
                    <a:pt x="1883699" y="432435"/>
                  </a:moveTo>
                  <a:cubicBezTo>
                    <a:pt x="1883699" y="433388"/>
                    <a:pt x="1879889" y="437198"/>
                    <a:pt x="1884652" y="438150"/>
                  </a:cubicBezTo>
                  <a:cubicBezTo>
                    <a:pt x="1884652" y="438150"/>
                    <a:pt x="1886556" y="438150"/>
                    <a:pt x="1887509" y="437198"/>
                  </a:cubicBezTo>
                  <a:cubicBezTo>
                    <a:pt x="1888461" y="436245"/>
                    <a:pt x="1889414" y="434340"/>
                    <a:pt x="1890366" y="434340"/>
                  </a:cubicBezTo>
                  <a:cubicBezTo>
                    <a:pt x="1891319" y="434340"/>
                    <a:pt x="1894177" y="434340"/>
                    <a:pt x="1896081" y="433388"/>
                  </a:cubicBezTo>
                  <a:cubicBezTo>
                    <a:pt x="1897034" y="432435"/>
                    <a:pt x="1897986" y="431483"/>
                    <a:pt x="1899891" y="431483"/>
                  </a:cubicBezTo>
                  <a:cubicBezTo>
                    <a:pt x="1901796" y="431483"/>
                    <a:pt x="1904654" y="431483"/>
                    <a:pt x="1905606" y="431483"/>
                  </a:cubicBezTo>
                  <a:cubicBezTo>
                    <a:pt x="1908464" y="431483"/>
                    <a:pt x="1908464" y="429578"/>
                    <a:pt x="1908464" y="429578"/>
                  </a:cubicBezTo>
                  <a:cubicBezTo>
                    <a:pt x="1907511" y="429578"/>
                    <a:pt x="1907511" y="427673"/>
                    <a:pt x="1904654" y="427673"/>
                  </a:cubicBezTo>
                  <a:cubicBezTo>
                    <a:pt x="1902749" y="427673"/>
                    <a:pt x="1899891" y="427673"/>
                    <a:pt x="1897986" y="427673"/>
                  </a:cubicBezTo>
                  <a:cubicBezTo>
                    <a:pt x="1895129" y="427673"/>
                    <a:pt x="1894177" y="427673"/>
                    <a:pt x="1893224" y="427673"/>
                  </a:cubicBezTo>
                  <a:cubicBezTo>
                    <a:pt x="1892271" y="427673"/>
                    <a:pt x="1889414" y="428625"/>
                    <a:pt x="1887509" y="429578"/>
                  </a:cubicBezTo>
                  <a:cubicBezTo>
                    <a:pt x="1885604" y="429578"/>
                    <a:pt x="1883699" y="432435"/>
                    <a:pt x="1883699" y="432435"/>
                  </a:cubicBezTo>
                  <a:lnTo>
                    <a:pt x="1883699" y="432435"/>
                  </a:lnTo>
                  <a:close/>
                  <a:moveTo>
                    <a:pt x="1700819" y="376238"/>
                  </a:moveTo>
                  <a:cubicBezTo>
                    <a:pt x="1700819" y="376238"/>
                    <a:pt x="1699866" y="376238"/>
                    <a:pt x="1700819" y="376238"/>
                  </a:cubicBezTo>
                  <a:cubicBezTo>
                    <a:pt x="1699866" y="378142"/>
                    <a:pt x="1701771" y="380048"/>
                    <a:pt x="1702724" y="381000"/>
                  </a:cubicBezTo>
                  <a:cubicBezTo>
                    <a:pt x="1702724" y="382905"/>
                    <a:pt x="1703676" y="383858"/>
                    <a:pt x="1702724" y="385763"/>
                  </a:cubicBezTo>
                  <a:cubicBezTo>
                    <a:pt x="1702724" y="385763"/>
                    <a:pt x="1704629" y="387667"/>
                    <a:pt x="1705581" y="387667"/>
                  </a:cubicBezTo>
                  <a:cubicBezTo>
                    <a:pt x="1705581" y="388620"/>
                    <a:pt x="1705581" y="388620"/>
                    <a:pt x="1705581" y="390525"/>
                  </a:cubicBezTo>
                  <a:cubicBezTo>
                    <a:pt x="1705581" y="392430"/>
                    <a:pt x="1708439" y="397192"/>
                    <a:pt x="1709391" y="396240"/>
                  </a:cubicBezTo>
                  <a:cubicBezTo>
                    <a:pt x="1712249" y="394335"/>
                    <a:pt x="1709391" y="387667"/>
                    <a:pt x="1708439" y="386715"/>
                  </a:cubicBezTo>
                  <a:cubicBezTo>
                    <a:pt x="1707486" y="385763"/>
                    <a:pt x="1705581" y="379095"/>
                    <a:pt x="1704629" y="379095"/>
                  </a:cubicBezTo>
                  <a:cubicBezTo>
                    <a:pt x="1703676" y="378142"/>
                    <a:pt x="1701771" y="376238"/>
                    <a:pt x="1700819" y="376238"/>
                  </a:cubicBezTo>
                  <a:lnTo>
                    <a:pt x="1700819" y="376238"/>
                  </a:lnTo>
                  <a:close/>
                  <a:moveTo>
                    <a:pt x="1711296" y="362903"/>
                  </a:moveTo>
                  <a:cubicBezTo>
                    <a:pt x="1710344" y="362903"/>
                    <a:pt x="1709391" y="365760"/>
                    <a:pt x="1711296" y="365760"/>
                  </a:cubicBezTo>
                  <a:cubicBezTo>
                    <a:pt x="1711296" y="365760"/>
                    <a:pt x="1714154" y="365760"/>
                    <a:pt x="1716059" y="366713"/>
                  </a:cubicBezTo>
                  <a:cubicBezTo>
                    <a:pt x="1717964" y="367665"/>
                    <a:pt x="1719869" y="369570"/>
                    <a:pt x="1720821" y="370523"/>
                  </a:cubicBezTo>
                  <a:cubicBezTo>
                    <a:pt x="1721774" y="370523"/>
                    <a:pt x="1722726" y="370523"/>
                    <a:pt x="1722726" y="370523"/>
                  </a:cubicBezTo>
                  <a:cubicBezTo>
                    <a:pt x="1723679" y="370523"/>
                    <a:pt x="1723679" y="369570"/>
                    <a:pt x="1723679" y="367665"/>
                  </a:cubicBezTo>
                  <a:cubicBezTo>
                    <a:pt x="1723679" y="364808"/>
                    <a:pt x="1723679" y="362903"/>
                    <a:pt x="1723679" y="362903"/>
                  </a:cubicBezTo>
                  <a:cubicBezTo>
                    <a:pt x="1722726" y="361950"/>
                    <a:pt x="1720821" y="361950"/>
                    <a:pt x="1719869" y="361950"/>
                  </a:cubicBezTo>
                  <a:cubicBezTo>
                    <a:pt x="1718916" y="361950"/>
                    <a:pt x="1718916" y="362903"/>
                    <a:pt x="1717011" y="363855"/>
                  </a:cubicBezTo>
                  <a:cubicBezTo>
                    <a:pt x="1713201" y="363855"/>
                    <a:pt x="1712249" y="361950"/>
                    <a:pt x="1711296" y="362903"/>
                  </a:cubicBezTo>
                  <a:lnTo>
                    <a:pt x="1711296" y="362903"/>
                  </a:lnTo>
                  <a:close/>
                  <a:moveTo>
                    <a:pt x="1718916" y="351473"/>
                  </a:moveTo>
                  <a:cubicBezTo>
                    <a:pt x="1719869" y="352425"/>
                    <a:pt x="1722726" y="352425"/>
                    <a:pt x="1725584" y="352425"/>
                  </a:cubicBezTo>
                  <a:cubicBezTo>
                    <a:pt x="1729394" y="353378"/>
                    <a:pt x="1731299" y="355283"/>
                    <a:pt x="1733204" y="356235"/>
                  </a:cubicBezTo>
                  <a:cubicBezTo>
                    <a:pt x="1734156" y="356235"/>
                    <a:pt x="1734156" y="356235"/>
                    <a:pt x="1736061" y="355283"/>
                  </a:cubicBezTo>
                  <a:cubicBezTo>
                    <a:pt x="1739871" y="353378"/>
                    <a:pt x="1732251" y="351473"/>
                    <a:pt x="1732251" y="351473"/>
                  </a:cubicBezTo>
                  <a:cubicBezTo>
                    <a:pt x="1732251" y="350520"/>
                    <a:pt x="1731299" y="351473"/>
                    <a:pt x="1730346" y="351473"/>
                  </a:cubicBezTo>
                  <a:cubicBezTo>
                    <a:pt x="1730346" y="351473"/>
                    <a:pt x="1728441" y="350520"/>
                    <a:pt x="1728441" y="350520"/>
                  </a:cubicBezTo>
                  <a:cubicBezTo>
                    <a:pt x="1727489" y="350520"/>
                    <a:pt x="1726536" y="348615"/>
                    <a:pt x="1724631" y="348615"/>
                  </a:cubicBezTo>
                  <a:cubicBezTo>
                    <a:pt x="1720821" y="349567"/>
                    <a:pt x="1718916" y="351473"/>
                    <a:pt x="1718916" y="351473"/>
                  </a:cubicBezTo>
                  <a:lnTo>
                    <a:pt x="1718916" y="351473"/>
                  </a:lnTo>
                  <a:close/>
                  <a:moveTo>
                    <a:pt x="1689389" y="360998"/>
                  </a:moveTo>
                  <a:cubicBezTo>
                    <a:pt x="1690341" y="360998"/>
                    <a:pt x="1693199" y="360998"/>
                    <a:pt x="1694151" y="362903"/>
                  </a:cubicBezTo>
                  <a:cubicBezTo>
                    <a:pt x="1695104" y="363855"/>
                    <a:pt x="1697009" y="363855"/>
                    <a:pt x="1697009" y="364808"/>
                  </a:cubicBezTo>
                  <a:cubicBezTo>
                    <a:pt x="1697009" y="365760"/>
                    <a:pt x="1698914" y="365760"/>
                    <a:pt x="1700819" y="364808"/>
                  </a:cubicBezTo>
                  <a:cubicBezTo>
                    <a:pt x="1703676" y="363855"/>
                    <a:pt x="1701771" y="360998"/>
                    <a:pt x="1700819" y="360998"/>
                  </a:cubicBezTo>
                  <a:cubicBezTo>
                    <a:pt x="1699866" y="360045"/>
                    <a:pt x="1697961" y="359092"/>
                    <a:pt x="1697009" y="359092"/>
                  </a:cubicBezTo>
                  <a:cubicBezTo>
                    <a:pt x="1696056" y="359092"/>
                    <a:pt x="1691294" y="359092"/>
                    <a:pt x="1689389" y="359092"/>
                  </a:cubicBezTo>
                  <a:cubicBezTo>
                    <a:pt x="1685579" y="360045"/>
                    <a:pt x="1689389" y="360998"/>
                    <a:pt x="1689389" y="360998"/>
                  </a:cubicBezTo>
                  <a:lnTo>
                    <a:pt x="1689389" y="360998"/>
                  </a:lnTo>
                  <a:close/>
                  <a:moveTo>
                    <a:pt x="1729394" y="372428"/>
                  </a:moveTo>
                  <a:cubicBezTo>
                    <a:pt x="1732251" y="374333"/>
                    <a:pt x="1736061" y="376238"/>
                    <a:pt x="1739871" y="375285"/>
                  </a:cubicBezTo>
                  <a:cubicBezTo>
                    <a:pt x="1741776" y="375285"/>
                    <a:pt x="1737966" y="372428"/>
                    <a:pt x="1737966" y="371475"/>
                  </a:cubicBezTo>
                  <a:cubicBezTo>
                    <a:pt x="1737014" y="370523"/>
                    <a:pt x="1734156" y="369570"/>
                    <a:pt x="1733204" y="368617"/>
                  </a:cubicBezTo>
                  <a:cubicBezTo>
                    <a:pt x="1732251" y="368617"/>
                    <a:pt x="1728441" y="363855"/>
                    <a:pt x="1727489" y="363855"/>
                  </a:cubicBezTo>
                  <a:cubicBezTo>
                    <a:pt x="1723679" y="365760"/>
                    <a:pt x="1728441" y="372428"/>
                    <a:pt x="1729394" y="372428"/>
                  </a:cubicBezTo>
                  <a:lnTo>
                    <a:pt x="1729394" y="372428"/>
                  </a:lnTo>
                  <a:close/>
                  <a:moveTo>
                    <a:pt x="1565564" y="361950"/>
                  </a:moveTo>
                  <a:cubicBezTo>
                    <a:pt x="1565564" y="361950"/>
                    <a:pt x="1566516" y="363855"/>
                    <a:pt x="1567469" y="365760"/>
                  </a:cubicBezTo>
                  <a:cubicBezTo>
                    <a:pt x="1568421" y="367665"/>
                    <a:pt x="1568421" y="370523"/>
                    <a:pt x="1569374" y="370523"/>
                  </a:cubicBezTo>
                  <a:cubicBezTo>
                    <a:pt x="1569374" y="370523"/>
                    <a:pt x="1571279" y="370523"/>
                    <a:pt x="1572231" y="370523"/>
                  </a:cubicBezTo>
                  <a:cubicBezTo>
                    <a:pt x="1573184" y="370523"/>
                    <a:pt x="1574136" y="369570"/>
                    <a:pt x="1574136" y="369570"/>
                  </a:cubicBezTo>
                  <a:cubicBezTo>
                    <a:pt x="1575089" y="369570"/>
                    <a:pt x="1577946" y="365760"/>
                    <a:pt x="1579851" y="364808"/>
                  </a:cubicBezTo>
                  <a:cubicBezTo>
                    <a:pt x="1580804" y="364808"/>
                    <a:pt x="1578899" y="362903"/>
                    <a:pt x="1578899" y="361950"/>
                  </a:cubicBezTo>
                  <a:cubicBezTo>
                    <a:pt x="1578899" y="360998"/>
                    <a:pt x="1579851" y="360998"/>
                    <a:pt x="1579851" y="360045"/>
                  </a:cubicBezTo>
                  <a:cubicBezTo>
                    <a:pt x="1579851" y="359092"/>
                    <a:pt x="1577946" y="358140"/>
                    <a:pt x="1576994" y="358140"/>
                  </a:cubicBezTo>
                  <a:cubicBezTo>
                    <a:pt x="1576041" y="357188"/>
                    <a:pt x="1576994" y="357188"/>
                    <a:pt x="1576994" y="357188"/>
                  </a:cubicBezTo>
                  <a:cubicBezTo>
                    <a:pt x="1576994" y="356235"/>
                    <a:pt x="1577946" y="355283"/>
                    <a:pt x="1576994" y="353378"/>
                  </a:cubicBezTo>
                  <a:cubicBezTo>
                    <a:pt x="1576994" y="352425"/>
                    <a:pt x="1575089" y="351473"/>
                    <a:pt x="1575089" y="351473"/>
                  </a:cubicBezTo>
                  <a:cubicBezTo>
                    <a:pt x="1574136" y="351473"/>
                    <a:pt x="1570326" y="353378"/>
                    <a:pt x="1569374" y="354330"/>
                  </a:cubicBezTo>
                  <a:cubicBezTo>
                    <a:pt x="1568421" y="355283"/>
                    <a:pt x="1568421" y="356235"/>
                    <a:pt x="1568421" y="356235"/>
                  </a:cubicBezTo>
                  <a:cubicBezTo>
                    <a:pt x="1568421" y="357188"/>
                    <a:pt x="1566516" y="357188"/>
                    <a:pt x="1566516" y="358140"/>
                  </a:cubicBezTo>
                  <a:cubicBezTo>
                    <a:pt x="1565564" y="360045"/>
                    <a:pt x="1565564" y="361950"/>
                    <a:pt x="1565564" y="361950"/>
                  </a:cubicBezTo>
                  <a:lnTo>
                    <a:pt x="1565564" y="361950"/>
                  </a:lnTo>
                  <a:close/>
                  <a:moveTo>
                    <a:pt x="1570326" y="218123"/>
                  </a:moveTo>
                  <a:cubicBezTo>
                    <a:pt x="1570326" y="218123"/>
                    <a:pt x="1570326" y="219075"/>
                    <a:pt x="1571279" y="220980"/>
                  </a:cubicBezTo>
                  <a:cubicBezTo>
                    <a:pt x="1571279" y="221933"/>
                    <a:pt x="1574136" y="222885"/>
                    <a:pt x="1576041" y="223838"/>
                  </a:cubicBezTo>
                  <a:cubicBezTo>
                    <a:pt x="1577946" y="224790"/>
                    <a:pt x="1578899" y="224790"/>
                    <a:pt x="1579851" y="224790"/>
                  </a:cubicBezTo>
                  <a:cubicBezTo>
                    <a:pt x="1580804" y="224790"/>
                    <a:pt x="1582709" y="223838"/>
                    <a:pt x="1582709" y="222885"/>
                  </a:cubicBezTo>
                  <a:cubicBezTo>
                    <a:pt x="1582709" y="221933"/>
                    <a:pt x="1580804" y="220980"/>
                    <a:pt x="1580804" y="220027"/>
                  </a:cubicBezTo>
                  <a:cubicBezTo>
                    <a:pt x="1580804" y="219075"/>
                    <a:pt x="1582709" y="219075"/>
                    <a:pt x="1583661" y="218123"/>
                  </a:cubicBezTo>
                  <a:cubicBezTo>
                    <a:pt x="1584614" y="218123"/>
                    <a:pt x="1584614" y="217170"/>
                    <a:pt x="1584614" y="217170"/>
                  </a:cubicBezTo>
                  <a:cubicBezTo>
                    <a:pt x="1583661" y="216218"/>
                    <a:pt x="1580804" y="214313"/>
                    <a:pt x="1580804" y="214313"/>
                  </a:cubicBezTo>
                  <a:cubicBezTo>
                    <a:pt x="1579851" y="213360"/>
                    <a:pt x="1574136" y="213360"/>
                    <a:pt x="1573184" y="214313"/>
                  </a:cubicBezTo>
                  <a:cubicBezTo>
                    <a:pt x="1572231" y="215265"/>
                    <a:pt x="1572231" y="217170"/>
                    <a:pt x="1572231" y="218123"/>
                  </a:cubicBezTo>
                  <a:cubicBezTo>
                    <a:pt x="1572231" y="217170"/>
                    <a:pt x="1570326" y="218123"/>
                    <a:pt x="1570326" y="218123"/>
                  </a:cubicBezTo>
                  <a:lnTo>
                    <a:pt x="1570326" y="218123"/>
                  </a:lnTo>
                  <a:close/>
                  <a:moveTo>
                    <a:pt x="2042766" y="378142"/>
                  </a:moveTo>
                  <a:cubicBezTo>
                    <a:pt x="2042766" y="378142"/>
                    <a:pt x="2044671" y="379095"/>
                    <a:pt x="2047529" y="380048"/>
                  </a:cubicBezTo>
                  <a:cubicBezTo>
                    <a:pt x="2050386" y="380048"/>
                    <a:pt x="2054196" y="380048"/>
                    <a:pt x="2055149" y="379095"/>
                  </a:cubicBezTo>
                  <a:cubicBezTo>
                    <a:pt x="2057054" y="379095"/>
                    <a:pt x="2059911" y="377190"/>
                    <a:pt x="2060864" y="376238"/>
                  </a:cubicBezTo>
                  <a:cubicBezTo>
                    <a:pt x="2061816" y="375285"/>
                    <a:pt x="2062769" y="373380"/>
                    <a:pt x="2062769" y="372428"/>
                  </a:cubicBezTo>
                  <a:cubicBezTo>
                    <a:pt x="2063721" y="369570"/>
                    <a:pt x="2060864" y="368617"/>
                    <a:pt x="2060864" y="367665"/>
                  </a:cubicBezTo>
                  <a:cubicBezTo>
                    <a:pt x="2060864" y="366713"/>
                    <a:pt x="2061816" y="365760"/>
                    <a:pt x="2062769" y="363855"/>
                  </a:cubicBezTo>
                  <a:cubicBezTo>
                    <a:pt x="2062769" y="362903"/>
                    <a:pt x="2062769" y="360998"/>
                    <a:pt x="2061816" y="360998"/>
                  </a:cubicBezTo>
                  <a:cubicBezTo>
                    <a:pt x="2061816" y="360998"/>
                    <a:pt x="2058959" y="358140"/>
                    <a:pt x="2057054" y="356235"/>
                  </a:cubicBezTo>
                  <a:cubicBezTo>
                    <a:pt x="2054196" y="355283"/>
                    <a:pt x="2051339" y="355283"/>
                    <a:pt x="2051339" y="356235"/>
                  </a:cubicBezTo>
                  <a:cubicBezTo>
                    <a:pt x="2051339" y="357188"/>
                    <a:pt x="2055149" y="363855"/>
                    <a:pt x="2052291" y="368617"/>
                  </a:cubicBezTo>
                  <a:cubicBezTo>
                    <a:pt x="2051339" y="370523"/>
                    <a:pt x="2049434" y="371475"/>
                    <a:pt x="2046577" y="372428"/>
                  </a:cubicBezTo>
                  <a:cubicBezTo>
                    <a:pt x="2043719" y="376238"/>
                    <a:pt x="2041814" y="377190"/>
                    <a:pt x="2042766" y="378142"/>
                  </a:cubicBezTo>
                  <a:lnTo>
                    <a:pt x="2042766" y="378142"/>
                  </a:lnTo>
                  <a:close/>
                  <a:moveTo>
                    <a:pt x="1911321" y="489585"/>
                  </a:moveTo>
                  <a:cubicBezTo>
                    <a:pt x="1911321" y="490538"/>
                    <a:pt x="1911321" y="494348"/>
                    <a:pt x="1912274" y="496253"/>
                  </a:cubicBezTo>
                  <a:cubicBezTo>
                    <a:pt x="1912274" y="496253"/>
                    <a:pt x="1917989" y="500063"/>
                    <a:pt x="1919894" y="500063"/>
                  </a:cubicBezTo>
                  <a:cubicBezTo>
                    <a:pt x="1921799" y="500063"/>
                    <a:pt x="1922752" y="498158"/>
                    <a:pt x="1921799" y="496253"/>
                  </a:cubicBezTo>
                  <a:cubicBezTo>
                    <a:pt x="1920846" y="493395"/>
                    <a:pt x="1918941" y="487680"/>
                    <a:pt x="1919894" y="486728"/>
                  </a:cubicBezTo>
                  <a:cubicBezTo>
                    <a:pt x="1920846" y="486728"/>
                    <a:pt x="1925609" y="484823"/>
                    <a:pt x="1925609" y="482917"/>
                  </a:cubicBezTo>
                  <a:cubicBezTo>
                    <a:pt x="1925609" y="480060"/>
                    <a:pt x="1926561" y="474345"/>
                    <a:pt x="1925609" y="474345"/>
                  </a:cubicBezTo>
                  <a:cubicBezTo>
                    <a:pt x="1924656" y="474345"/>
                    <a:pt x="1917989" y="477203"/>
                    <a:pt x="1915131" y="480060"/>
                  </a:cubicBezTo>
                  <a:cubicBezTo>
                    <a:pt x="1913227" y="481965"/>
                    <a:pt x="1913227" y="483870"/>
                    <a:pt x="1913227" y="484823"/>
                  </a:cubicBezTo>
                  <a:cubicBezTo>
                    <a:pt x="1912274" y="486728"/>
                    <a:pt x="1911321" y="489585"/>
                    <a:pt x="1911321" y="489585"/>
                  </a:cubicBezTo>
                  <a:lnTo>
                    <a:pt x="1911321" y="489585"/>
                  </a:lnTo>
                  <a:close/>
                  <a:moveTo>
                    <a:pt x="1883699" y="500063"/>
                  </a:moveTo>
                  <a:cubicBezTo>
                    <a:pt x="1882746" y="500063"/>
                    <a:pt x="1878936" y="502920"/>
                    <a:pt x="1880841" y="502920"/>
                  </a:cubicBezTo>
                  <a:cubicBezTo>
                    <a:pt x="1881794" y="502920"/>
                    <a:pt x="1885604" y="502920"/>
                    <a:pt x="1887509" y="502920"/>
                  </a:cubicBezTo>
                  <a:cubicBezTo>
                    <a:pt x="1888461" y="502920"/>
                    <a:pt x="1892271" y="501967"/>
                    <a:pt x="1893224" y="501015"/>
                  </a:cubicBezTo>
                  <a:cubicBezTo>
                    <a:pt x="1894177" y="500063"/>
                    <a:pt x="1894177" y="499110"/>
                    <a:pt x="1895129" y="498158"/>
                  </a:cubicBezTo>
                  <a:cubicBezTo>
                    <a:pt x="1896081" y="497205"/>
                    <a:pt x="1896081" y="496253"/>
                    <a:pt x="1897034" y="495300"/>
                  </a:cubicBezTo>
                  <a:cubicBezTo>
                    <a:pt x="1898939" y="493395"/>
                    <a:pt x="1899891" y="491490"/>
                    <a:pt x="1899891" y="491490"/>
                  </a:cubicBezTo>
                  <a:cubicBezTo>
                    <a:pt x="1898939" y="489585"/>
                    <a:pt x="1895129" y="487680"/>
                    <a:pt x="1894177" y="487680"/>
                  </a:cubicBezTo>
                  <a:cubicBezTo>
                    <a:pt x="1893224" y="487680"/>
                    <a:pt x="1895129" y="489585"/>
                    <a:pt x="1894177" y="491490"/>
                  </a:cubicBezTo>
                  <a:cubicBezTo>
                    <a:pt x="1893224" y="492442"/>
                    <a:pt x="1891319" y="494348"/>
                    <a:pt x="1891319" y="494348"/>
                  </a:cubicBezTo>
                  <a:cubicBezTo>
                    <a:pt x="1887509" y="496253"/>
                    <a:pt x="1888461" y="499110"/>
                    <a:pt x="1883699" y="500063"/>
                  </a:cubicBezTo>
                  <a:lnTo>
                    <a:pt x="1883699" y="500063"/>
                  </a:lnTo>
                  <a:close/>
                  <a:moveTo>
                    <a:pt x="1881794" y="509588"/>
                  </a:moveTo>
                  <a:cubicBezTo>
                    <a:pt x="1881794" y="510540"/>
                    <a:pt x="1883699" y="512445"/>
                    <a:pt x="1885604" y="512445"/>
                  </a:cubicBezTo>
                  <a:cubicBezTo>
                    <a:pt x="1886556" y="512445"/>
                    <a:pt x="1890366" y="511492"/>
                    <a:pt x="1891319" y="510540"/>
                  </a:cubicBezTo>
                  <a:cubicBezTo>
                    <a:pt x="1894177" y="510540"/>
                    <a:pt x="1897986" y="511492"/>
                    <a:pt x="1899891" y="510540"/>
                  </a:cubicBezTo>
                  <a:cubicBezTo>
                    <a:pt x="1903702" y="508635"/>
                    <a:pt x="1901796" y="507683"/>
                    <a:pt x="1901796" y="506730"/>
                  </a:cubicBezTo>
                  <a:cubicBezTo>
                    <a:pt x="1900844" y="505778"/>
                    <a:pt x="1895129" y="504825"/>
                    <a:pt x="1894177" y="504825"/>
                  </a:cubicBezTo>
                  <a:cubicBezTo>
                    <a:pt x="1893224" y="504825"/>
                    <a:pt x="1889414" y="504825"/>
                    <a:pt x="1888461" y="504825"/>
                  </a:cubicBezTo>
                  <a:cubicBezTo>
                    <a:pt x="1884652" y="506730"/>
                    <a:pt x="1881794" y="509588"/>
                    <a:pt x="1881794" y="509588"/>
                  </a:cubicBezTo>
                  <a:lnTo>
                    <a:pt x="1881794" y="509588"/>
                  </a:lnTo>
                  <a:close/>
                  <a:moveTo>
                    <a:pt x="1864649" y="508635"/>
                  </a:moveTo>
                  <a:cubicBezTo>
                    <a:pt x="1864649" y="509588"/>
                    <a:pt x="1858934" y="511492"/>
                    <a:pt x="1860839" y="513398"/>
                  </a:cubicBezTo>
                  <a:cubicBezTo>
                    <a:pt x="1861791" y="514350"/>
                    <a:pt x="1863696" y="515303"/>
                    <a:pt x="1865602" y="515303"/>
                  </a:cubicBezTo>
                  <a:cubicBezTo>
                    <a:pt x="1866554" y="515303"/>
                    <a:pt x="1868459" y="514350"/>
                    <a:pt x="1869411" y="513398"/>
                  </a:cubicBezTo>
                  <a:cubicBezTo>
                    <a:pt x="1870364" y="512445"/>
                    <a:pt x="1868459" y="509588"/>
                    <a:pt x="1869411" y="508635"/>
                  </a:cubicBezTo>
                  <a:cubicBezTo>
                    <a:pt x="1874174" y="507683"/>
                    <a:pt x="1873221" y="505778"/>
                    <a:pt x="1873221" y="505778"/>
                  </a:cubicBezTo>
                  <a:cubicBezTo>
                    <a:pt x="1871316" y="503873"/>
                    <a:pt x="1866554" y="504825"/>
                    <a:pt x="1865602" y="504825"/>
                  </a:cubicBezTo>
                  <a:cubicBezTo>
                    <a:pt x="1864649" y="504825"/>
                    <a:pt x="1861791" y="503873"/>
                    <a:pt x="1859886" y="504825"/>
                  </a:cubicBezTo>
                  <a:cubicBezTo>
                    <a:pt x="1857029" y="505778"/>
                    <a:pt x="1864649" y="508635"/>
                    <a:pt x="1864649" y="508635"/>
                  </a:cubicBezTo>
                  <a:lnTo>
                    <a:pt x="1864649" y="508635"/>
                  </a:lnTo>
                  <a:close/>
                  <a:moveTo>
                    <a:pt x="2333279" y="654368"/>
                  </a:moveTo>
                  <a:cubicBezTo>
                    <a:pt x="2332327" y="655320"/>
                    <a:pt x="2338994" y="661035"/>
                    <a:pt x="2349471" y="664845"/>
                  </a:cubicBezTo>
                  <a:cubicBezTo>
                    <a:pt x="2358996" y="668655"/>
                    <a:pt x="2373284" y="671513"/>
                    <a:pt x="2375189" y="669608"/>
                  </a:cubicBezTo>
                  <a:cubicBezTo>
                    <a:pt x="2378046" y="667703"/>
                    <a:pt x="2370427" y="661035"/>
                    <a:pt x="2373284" y="661035"/>
                  </a:cubicBezTo>
                  <a:cubicBezTo>
                    <a:pt x="2375189" y="661035"/>
                    <a:pt x="2380904" y="658178"/>
                    <a:pt x="2377094" y="655320"/>
                  </a:cubicBezTo>
                  <a:cubicBezTo>
                    <a:pt x="2373284" y="652463"/>
                    <a:pt x="2371379" y="648653"/>
                    <a:pt x="2371379" y="646748"/>
                  </a:cubicBezTo>
                  <a:cubicBezTo>
                    <a:pt x="2371379" y="643890"/>
                    <a:pt x="2368521" y="639128"/>
                    <a:pt x="2364712" y="639128"/>
                  </a:cubicBezTo>
                  <a:cubicBezTo>
                    <a:pt x="2362806" y="639128"/>
                    <a:pt x="2352329" y="648653"/>
                    <a:pt x="2350424" y="649605"/>
                  </a:cubicBezTo>
                  <a:cubicBezTo>
                    <a:pt x="2346614" y="652463"/>
                    <a:pt x="2334231" y="652463"/>
                    <a:pt x="2333279" y="654368"/>
                  </a:cubicBezTo>
                  <a:lnTo>
                    <a:pt x="2333279" y="654368"/>
                  </a:lnTo>
                  <a:close/>
                  <a:moveTo>
                    <a:pt x="1174086" y="91440"/>
                  </a:moveTo>
                  <a:cubicBezTo>
                    <a:pt x="1171229" y="93345"/>
                    <a:pt x="1175991" y="96202"/>
                    <a:pt x="1179801" y="96202"/>
                  </a:cubicBezTo>
                  <a:cubicBezTo>
                    <a:pt x="1180754" y="96202"/>
                    <a:pt x="1185516" y="95250"/>
                    <a:pt x="1186469" y="95250"/>
                  </a:cubicBezTo>
                  <a:cubicBezTo>
                    <a:pt x="1187421" y="95250"/>
                    <a:pt x="1191231" y="92393"/>
                    <a:pt x="1193136" y="91440"/>
                  </a:cubicBezTo>
                  <a:cubicBezTo>
                    <a:pt x="1195994" y="90488"/>
                    <a:pt x="1201709" y="87630"/>
                    <a:pt x="1202661" y="86677"/>
                  </a:cubicBezTo>
                  <a:cubicBezTo>
                    <a:pt x="1202661" y="86677"/>
                    <a:pt x="1202661" y="85725"/>
                    <a:pt x="1200756" y="85725"/>
                  </a:cubicBezTo>
                  <a:cubicBezTo>
                    <a:pt x="1198851" y="85725"/>
                    <a:pt x="1195041" y="86677"/>
                    <a:pt x="1195041" y="84773"/>
                  </a:cubicBezTo>
                  <a:cubicBezTo>
                    <a:pt x="1195994" y="83820"/>
                    <a:pt x="1200756" y="83820"/>
                    <a:pt x="1203614" y="82868"/>
                  </a:cubicBezTo>
                  <a:cubicBezTo>
                    <a:pt x="1205519" y="82868"/>
                    <a:pt x="1205519" y="81915"/>
                    <a:pt x="1205519" y="80963"/>
                  </a:cubicBezTo>
                  <a:cubicBezTo>
                    <a:pt x="1203614" y="80010"/>
                    <a:pt x="1195994" y="80010"/>
                    <a:pt x="1195994" y="80010"/>
                  </a:cubicBezTo>
                  <a:cubicBezTo>
                    <a:pt x="1195041" y="80010"/>
                    <a:pt x="1190279" y="80963"/>
                    <a:pt x="1188374" y="81915"/>
                  </a:cubicBezTo>
                  <a:cubicBezTo>
                    <a:pt x="1186469" y="81915"/>
                    <a:pt x="1186469" y="85725"/>
                    <a:pt x="1183611" y="87630"/>
                  </a:cubicBezTo>
                  <a:cubicBezTo>
                    <a:pt x="1179801" y="90488"/>
                    <a:pt x="1175039" y="91440"/>
                    <a:pt x="1174086" y="91440"/>
                  </a:cubicBezTo>
                  <a:lnTo>
                    <a:pt x="1174086" y="91440"/>
                  </a:lnTo>
                  <a:close/>
                  <a:moveTo>
                    <a:pt x="1213139" y="77152"/>
                  </a:moveTo>
                  <a:cubicBezTo>
                    <a:pt x="1212186" y="79057"/>
                    <a:pt x="1216949" y="78105"/>
                    <a:pt x="1218854" y="79057"/>
                  </a:cubicBezTo>
                  <a:cubicBezTo>
                    <a:pt x="1219806" y="79057"/>
                    <a:pt x="1220759" y="78105"/>
                    <a:pt x="1221711" y="78105"/>
                  </a:cubicBezTo>
                  <a:cubicBezTo>
                    <a:pt x="1222664" y="78105"/>
                    <a:pt x="1226474" y="76200"/>
                    <a:pt x="1228379" y="75248"/>
                  </a:cubicBezTo>
                  <a:cubicBezTo>
                    <a:pt x="1232189" y="73343"/>
                    <a:pt x="1235046" y="72390"/>
                    <a:pt x="1235046" y="71438"/>
                  </a:cubicBezTo>
                  <a:cubicBezTo>
                    <a:pt x="1234094" y="70485"/>
                    <a:pt x="1232189" y="68580"/>
                    <a:pt x="1232189" y="68580"/>
                  </a:cubicBezTo>
                  <a:cubicBezTo>
                    <a:pt x="1231236" y="68580"/>
                    <a:pt x="1227426" y="70485"/>
                    <a:pt x="1226474" y="70485"/>
                  </a:cubicBezTo>
                  <a:cubicBezTo>
                    <a:pt x="1225521" y="70485"/>
                    <a:pt x="1222664" y="72390"/>
                    <a:pt x="1219806" y="73343"/>
                  </a:cubicBezTo>
                  <a:cubicBezTo>
                    <a:pt x="1215996" y="75248"/>
                    <a:pt x="1213139" y="76200"/>
                    <a:pt x="1213139" y="77152"/>
                  </a:cubicBezTo>
                  <a:lnTo>
                    <a:pt x="1213139" y="77152"/>
                  </a:lnTo>
                  <a:close/>
                  <a:moveTo>
                    <a:pt x="1015019" y="154305"/>
                  </a:moveTo>
                  <a:cubicBezTo>
                    <a:pt x="1015019" y="154305"/>
                    <a:pt x="1015019" y="156210"/>
                    <a:pt x="1016924" y="157163"/>
                  </a:cubicBezTo>
                  <a:cubicBezTo>
                    <a:pt x="1016924" y="157163"/>
                    <a:pt x="1018829" y="160020"/>
                    <a:pt x="1019781" y="159068"/>
                  </a:cubicBezTo>
                  <a:cubicBezTo>
                    <a:pt x="1020734" y="159068"/>
                    <a:pt x="1021686" y="157163"/>
                    <a:pt x="1022639" y="155258"/>
                  </a:cubicBezTo>
                  <a:cubicBezTo>
                    <a:pt x="1023591" y="153352"/>
                    <a:pt x="1024544" y="152400"/>
                    <a:pt x="1025496" y="152400"/>
                  </a:cubicBezTo>
                  <a:cubicBezTo>
                    <a:pt x="1029306" y="150495"/>
                    <a:pt x="1030259" y="149543"/>
                    <a:pt x="1031211" y="149543"/>
                  </a:cubicBezTo>
                  <a:cubicBezTo>
                    <a:pt x="1035021" y="146685"/>
                    <a:pt x="1029306" y="146685"/>
                    <a:pt x="1029306" y="146685"/>
                  </a:cubicBezTo>
                  <a:cubicBezTo>
                    <a:pt x="1028354" y="146685"/>
                    <a:pt x="1020734" y="148590"/>
                    <a:pt x="1019781" y="148590"/>
                  </a:cubicBezTo>
                  <a:cubicBezTo>
                    <a:pt x="1015971" y="150495"/>
                    <a:pt x="1015019" y="153352"/>
                    <a:pt x="1015019" y="154305"/>
                  </a:cubicBezTo>
                  <a:lnTo>
                    <a:pt x="1015019" y="154305"/>
                  </a:lnTo>
                  <a:close/>
                  <a:moveTo>
                    <a:pt x="982634" y="163830"/>
                  </a:moveTo>
                  <a:cubicBezTo>
                    <a:pt x="981681" y="164783"/>
                    <a:pt x="984539" y="165735"/>
                    <a:pt x="987396" y="164783"/>
                  </a:cubicBezTo>
                  <a:cubicBezTo>
                    <a:pt x="989301" y="163830"/>
                    <a:pt x="991206" y="163830"/>
                    <a:pt x="992159" y="163830"/>
                  </a:cubicBezTo>
                  <a:cubicBezTo>
                    <a:pt x="993111" y="163830"/>
                    <a:pt x="995016" y="163830"/>
                    <a:pt x="995969" y="163830"/>
                  </a:cubicBezTo>
                  <a:cubicBezTo>
                    <a:pt x="996921" y="163830"/>
                    <a:pt x="999779" y="161925"/>
                    <a:pt x="1001684" y="161925"/>
                  </a:cubicBezTo>
                  <a:cubicBezTo>
                    <a:pt x="1003589" y="160973"/>
                    <a:pt x="1006446" y="160973"/>
                    <a:pt x="1008351" y="160973"/>
                  </a:cubicBezTo>
                  <a:cubicBezTo>
                    <a:pt x="1011209" y="160020"/>
                    <a:pt x="1013114" y="159068"/>
                    <a:pt x="1013114" y="157163"/>
                  </a:cubicBezTo>
                  <a:cubicBezTo>
                    <a:pt x="1013114" y="156210"/>
                    <a:pt x="1011209" y="155258"/>
                    <a:pt x="1008351" y="154305"/>
                  </a:cubicBezTo>
                  <a:cubicBezTo>
                    <a:pt x="1005494" y="153352"/>
                    <a:pt x="1002636" y="153352"/>
                    <a:pt x="1002636" y="153352"/>
                  </a:cubicBezTo>
                  <a:cubicBezTo>
                    <a:pt x="1001684" y="153352"/>
                    <a:pt x="999779" y="153352"/>
                    <a:pt x="998826" y="154305"/>
                  </a:cubicBezTo>
                  <a:cubicBezTo>
                    <a:pt x="997874" y="154305"/>
                    <a:pt x="996921" y="156210"/>
                    <a:pt x="995969" y="157163"/>
                  </a:cubicBezTo>
                  <a:cubicBezTo>
                    <a:pt x="995969" y="158115"/>
                    <a:pt x="994064" y="159068"/>
                    <a:pt x="993111" y="158115"/>
                  </a:cubicBezTo>
                  <a:cubicBezTo>
                    <a:pt x="992159" y="157163"/>
                    <a:pt x="991206" y="155258"/>
                    <a:pt x="989301" y="156210"/>
                  </a:cubicBezTo>
                  <a:cubicBezTo>
                    <a:pt x="988349" y="156210"/>
                    <a:pt x="987396" y="157163"/>
                    <a:pt x="986444" y="158115"/>
                  </a:cubicBezTo>
                  <a:cubicBezTo>
                    <a:pt x="985491" y="159068"/>
                    <a:pt x="986444" y="160973"/>
                    <a:pt x="985491" y="160973"/>
                  </a:cubicBezTo>
                  <a:cubicBezTo>
                    <a:pt x="984539" y="162877"/>
                    <a:pt x="983586" y="162877"/>
                    <a:pt x="982634" y="163830"/>
                  </a:cubicBezTo>
                  <a:lnTo>
                    <a:pt x="982634" y="163830"/>
                  </a:lnTo>
                  <a:close/>
                  <a:moveTo>
                    <a:pt x="967394" y="161925"/>
                  </a:moveTo>
                  <a:cubicBezTo>
                    <a:pt x="966441" y="162877"/>
                    <a:pt x="966441" y="163830"/>
                    <a:pt x="968346" y="164783"/>
                  </a:cubicBezTo>
                  <a:cubicBezTo>
                    <a:pt x="968346" y="164783"/>
                    <a:pt x="972156" y="165735"/>
                    <a:pt x="973109" y="165735"/>
                  </a:cubicBezTo>
                  <a:cubicBezTo>
                    <a:pt x="974061" y="165735"/>
                    <a:pt x="978824" y="163830"/>
                    <a:pt x="980729" y="162877"/>
                  </a:cubicBezTo>
                  <a:cubicBezTo>
                    <a:pt x="982634" y="161925"/>
                    <a:pt x="982634" y="160020"/>
                    <a:pt x="983586" y="159068"/>
                  </a:cubicBezTo>
                  <a:cubicBezTo>
                    <a:pt x="984539" y="157163"/>
                    <a:pt x="986444" y="157163"/>
                    <a:pt x="985491" y="156210"/>
                  </a:cubicBezTo>
                  <a:cubicBezTo>
                    <a:pt x="985491" y="155258"/>
                    <a:pt x="979776" y="156210"/>
                    <a:pt x="978824" y="156210"/>
                  </a:cubicBezTo>
                  <a:cubicBezTo>
                    <a:pt x="977871" y="156210"/>
                    <a:pt x="975966" y="153352"/>
                    <a:pt x="975014" y="154305"/>
                  </a:cubicBezTo>
                  <a:cubicBezTo>
                    <a:pt x="972156" y="155258"/>
                    <a:pt x="974061" y="158115"/>
                    <a:pt x="973109" y="160020"/>
                  </a:cubicBezTo>
                  <a:cubicBezTo>
                    <a:pt x="970251" y="161925"/>
                    <a:pt x="969299" y="160020"/>
                    <a:pt x="967394" y="161925"/>
                  </a:cubicBezTo>
                  <a:lnTo>
                    <a:pt x="967394" y="161925"/>
                  </a:lnTo>
                  <a:close/>
                  <a:moveTo>
                    <a:pt x="884526" y="256223"/>
                  </a:moveTo>
                  <a:cubicBezTo>
                    <a:pt x="883574" y="259080"/>
                    <a:pt x="887384" y="257175"/>
                    <a:pt x="888336" y="258127"/>
                  </a:cubicBezTo>
                  <a:cubicBezTo>
                    <a:pt x="889289" y="259080"/>
                    <a:pt x="885479" y="259080"/>
                    <a:pt x="887384" y="260033"/>
                  </a:cubicBezTo>
                  <a:cubicBezTo>
                    <a:pt x="888336" y="260033"/>
                    <a:pt x="891194" y="260033"/>
                    <a:pt x="893099" y="260033"/>
                  </a:cubicBezTo>
                  <a:cubicBezTo>
                    <a:pt x="893099" y="260033"/>
                    <a:pt x="887384" y="263843"/>
                    <a:pt x="884526" y="266700"/>
                  </a:cubicBezTo>
                  <a:cubicBezTo>
                    <a:pt x="882621" y="268605"/>
                    <a:pt x="887384" y="267653"/>
                    <a:pt x="888336" y="269558"/>
                  </a:cubicBezTo>
                  <a:cubicBezTo>
                    <a:pt x="888336" y="270510"/>
                    <a:pt x="885479" y="272415"/>
                    <a:pt x="884526" y="273368"/>
                  </a:cubicBezTo>
                  <a:cubicBezTo>
                    <a:pt x="884526" y="274320"/>
                    <a:pt x="886431" y="275273"/>
                    <a:pt x="886431" y="276225"/>
                  </a:cubicBezTo>
                  <a:cubicBezTo>
                    <a:pt x="888336" y="277178"/>
                    <a:pt x="889289" y="277178"/>
                    <a:pt x="892146" y="276225"/>
                  </a:cubicBezTo>
                  <a:cubicBezTo>
                    <a:pt x="894051" y="276225"/>
                    <a:pt x="895004" y="272415"/>
                    <a:pt x="895956" y="272415"/>
                  </a:cubicBezTo>
                  <a:cubicBezTo>
                    <a:pt x="897861" y="272415"/>
                    <a:pt x="898814" y="275273"/>
                    <a:pt x="900719" y="275273"/>
                  </a:cubicBezTo>
                  <a:cubicBezTo>
                    <a:pt x="904529" y="275273"/>
                    <a:pt x="909291" y="273368"/>
                    <a:pt x="909291" y="273368"/>
                  </a:cubicBezTo>
                  <a:cubicBezTo>
                    <a:pt x="910244" y="272415"/>
                    <a:pt x="915959" y="270510"/>
                    <a:pt x="915006" y="268605"/>
                  </a:cubicBezTo>
                  <a:cubicBezTo>
                    <a:pt x="913101" y="266700"/>
                    <a:pt x="907386" y="267653"/>
                    <a:pt x="903576" y="265748"/>
                  </a:cubicBezTo>
                  <a:cubicBezTo>
                    <a:pt x="897861" y="262890"/>
                    <a:pt x="895004" y="258127"/>
                    <a:pt x="895956" y="257175"/>
                  </a:cubicBezTo>
                  <a:cubicBezTo>
                    <a:pt x="895956" y="257175"/>
                    <a:pt x="896909" y="248602"/>
                    <a:pt x="901671" y="241935"/>
                  </a:cubicBezTo>
                  <a:cubicBezTo>
                    <a:pt x="907386" y="234315"/>
                    <a:pt x="913101" y="230505"/>
                    <a:pt x="917864" y="225743"/>
                  </a:cubicBezTo>
                  <a:cubicBezTo>
                    <a:pt x="918816" y="224790"/>
                    <a:pt x="920721" y="223838"/>
                    <a:pt x="920721" y="221933"/>
                  </a:cubicBezTo>
                  <a:cubicBezTo>
                    <a:pt x="919769" y="220980"/>
                    <a:pt x="916911" y="220027"/>
                    <a:pt x="915006" y="220027"/>
                  </a:cubicBezTo>
                  <a:cubicBezTo>
                    <a:pt x="914054" y="220027"/>
                    <a:pt x="912149" y="220980"/>
                    <a:pt x="911196" y="221933"/>
                  </a:cubicBezTo>
                  <a:cubicBezTo>
                    <a:pt x="909291" y="222885"/>
                    <a:pt x="908339" y="224790"/>
                    <a:pt x="906434" y="227648"/>
                  </a:cubicBezTo>
                  <a:cubicBezTo>
                    <a:pt x="904529" y="230505"/>
                    <a:pt x="900719" y="230505"/>
                    <a:pt x="898814" y="232410"/>
                  </a:cubicBezTo>
                  <a:cubicBezTo>
                    <a:pt x="896909" y="234315"/>
                    <a:pt x="897861" y="236220"/>
                    <a:pt x="895956" y="238125"/>
                  </a:cubicBezTo>
                  <a:cubicBezTo>
                    <a:pt x="890241" y="244793"/>
                    <a:pt x="885479" y="246698"/>
                    <a:pt x="884526" y="246698"/>
                  </a:cubicBezTo>
                  <a:cubicBezTo>
                    <a:pt x="882621" y="247650"/>
                    <a:pt x="883574" y="250508"/>
                    <a:pt x="885479" y="252413"/>
                  </a:cubicBezTo>
                  <a:cubicBezTo>
                    <a:pt x="888336" y="253365"/>
                    <a:pt x="885479" y="255270"/>
                    <a:pt x="884526" y="256223"/>
                  </a:cubicBezTo>
                  <a:lnTo>
                    <a:pt x="884526" y="256223"/>
                  </a:lnTo>
                  <a:close/>
                  <a:moveTo>
                    <a:pt x="741651" y="284798"/>
                  </a:moveTo>
                  <a:cubicBezTo>
                    <a:pt x="740699" y="284798"/>
                    <a:pt x="738794" y="291465"/>
                    <a:pt x="739746" y="291465"/>
                  </a:cubicBezTo>
                  <a:cubicBezTo>
                    <a:pt x="740699" y="291465"/>
                    <a:pt x="743556" y="290513"/>
                    <a:pt x="747366" y="288608"/>
                  </a:cubicBezTo>
                  <a:cubicBezTo>
                    <a:pt x="750224" y="286703"/>
                    <a:pt x="749271" y="291465"/>
                    <a:pt x="749271" y="291465"/>
                  </a:cubicBezTo>
                  <a:cubicBezTo>
                    <a:pt x="750224" y="291465"/>
                    <a:pt x="752129" y="290513"/>
                    <a:pt x="754034" y="289560"/>
                  </a:cubicBezTo>
                  <a:cubicBezTo>
                    <a:pt x="756891" y="288608"/>
                    <a:pt x="759749" y="287655"/>
                    <a:pt x="760701" y="286703"/>
                  </a:cubicBezTo>
                  <a:cubicBezTo>
                    <a:pt x="764511" y="284798"/>
                    <a:pt x="765464" y="279083"/>
                    <a:pt x="765464" y="279083"/>
                  </a:cubicBezTo>
                  <a:cubicBezTo>
                    <a:pt x="764511" y="278130"/>
                    <a:pt x="758796" y="276225"/>
                    <a:pt x="757844" y="276225"/>
                  </a:cubicBezTo>
                  <a:cubicBezTo>
                    <a:pt x="756891" y="276225"/>
                    <a:pt x="753081" y="278130"/>
                    <a:pt x="752129" y="280035"/>
                  </a:cubicBezTo>
                  <a:cubicBezTo>
                    <a:pt x="751176" y="280988"/>
                    <a:pt x="752129" y="282893"/>
                    <a:pt x="750224" y="283845"/>
                  </a:cubicBezTo>
                  <a:cubicBezTo>
                    <a:pt x="747366" y="285750"/>
                    <a:pt x="744509" y="282893"/>
                    <a:pt x="741651" y="284798"/>
                  </a:cubicBezTo>
                  <a:lnTo>
                    <a:pt x="741651" y="284798"/>
                  </a:lnTo>
                  <a:close/>
                  <a:moveTo>
                    <a:pt x="718791" y="303848"/>
                  </a:moveTo>
                  <a:cubicBezTo>
                    <a:pt x="718791" y="304800"/>
                    <a:pt x="720696" y="304800"/>
                    <a:pt x="721649" y="306705"/>
                  </a:cubicBezTo>
                  <a:cubicBezTo>
                    <a:pt x="722601" y="308610"/>
                    <a:pt x="721649" y="309563"/>
                    <a:pt x="721649" y="310515"/>
                  </a:cubicBezTo>
                  <a:cubicBezTo>
                    <a:pt x="722601" y="311467"/>
                    <a:pt x="727364" y="310515"/>
                    <a:pt x="730221" y="308610"/>
                  </a:cubicBezTo>
                  <a:cubicBezTo>
                    <a:pt x="732126" y="307658"/>
                    <a:pt x="735936" y="301942"/>
                    <a:pt x="738794" y="303848"/>
                  </a:cubicBezTo>
                  <a:cubicBezTo>
                    <a:pt x="740699" y="304800"/>
                    <a:pt x="735936" y="306705"/>
                    <a:pt x="734031" y="307658"/>
                  </a:cubicBezTo>
                  <a:cubicBezTo>
                    <a:pt x="733079" y="308610"/>
                    <a:pt x="733079" y="309563"/>
                    <a:pt x="734031" y="309563"/>
                  </a:cubicBezTo>
                  <a:cubicBezTo>
                    <a:pt x="734031" y="309563"/>
                    <a:pt x="737841" y="308610"/>
                    <a:pt x="739746" y="309563"/>
                  </a:cubicBezTo>
                  <a:cubicBezTo>
                    <a:pt x="740699" y="309563"/>
                    <a:pt x="735936" y="313373"/>
                    <a:pt x="735936" y="314325"/>
                  </a:cubicBezTo>
                  <a:cubicBezTo>
                    <a:pt x="736889" y="315278"/>
                    <a:pt x="743556" y="313373"/>
                    <a:pt x="744509" y="313373"/>
                  </a:cubicBezTo>
                  <a:cubicBezTo>
                    <a:pt x="749271" y="311467"/>
                    <a:pt x="745461" y="309563"/>
                    <a:pt x="746414" y="307658"/>
                  </a:cubicBezTo>
                  <a:cubicBezTo>
                    <a:pt x="747366" y="305753"/>
                    <a:pt x="749271" y="303848"/>
                    <a:pt x="749271" y="303848"/>
                  </a:cubicBezTo>
                  <a:cubicBezTo>
                    <a:pt x="749271" y="302895"/>
                    <a:pt x="746414" y="300038"/>
                    <a:pt x="747366" y="299085"/>
                  </a:cubicBezTo>
                  <a:cubicBezTo>
                    <a:pt x="748319" y="297180"/>
                    <a:pt x="753081" y="295275"/>
                    <a:pt x="751176" y="294323"/>
                  </a:cubicBezTo>
                  <a:cubicBezTo>
                    <a:pt x="749271" y="293370"/>
                    <a:pt x="743556" y="296228"/>
                    <a:pt x="739746" y="296228"/>
                  </a:cubicBezTo>
                  <a:cubicBezTo>
                    <a:pt x="735936" y="296228"/>
                    <a:pt x="736889" y="294323"/>
                    <a:pt x="734984" y="294323"/>
                  </a:cubicBezTo>
                  <a:cubicBezTo>
                    <a:pt x="734031" y="294323"/>
                    <a:pt x="732126" y="295275"/>
                    <a:pt x="732126" y="296228"/>
                  </a:cubicBezTo>
                  <a:cubicBezTo>
                    <a:pt x="732126" y="298133"/>
                    <a:pt x="735936" y="300038"/>
                    <a:pt x="734031" y="300990"/>
                  </a:cubicBezTo>
                  <a:cubicBezTo>
                    <a:pt x="733079" y="301942"/>
                    <a:pt x="729269" y="298133"/>
                    <a:pt x="728316" y="299085"/>
                  </a:cubicBezTo>
                  <a:cubicBezTo>
                    <a:pt x="727364" y="300038"/>
                    <a:pt x="728316" y="302895"/>
                    <a:pt x="727364" y="303848"/>
                  </a:cubicBezTo>
                  <a:cubicBezTo>
                    <a:pt x="726411" y="304800"/>
                    <a:pt x="723554" y="301942"/>
                    <a:pt x="723554" y="301942"/>
                  </a:cubicBezTo>
                  <a:cubicBezTo>
                    <a:pt x="721649" y="300990"/>
                    <a:pt x="718791" y="301942"/>
                    <a:pt x="718791" y="303848"/>
                  </a:cubicBezTo>
                  <a:lnTo>
                    <a:pt x="718791" y="303848"/>
                  </a:lnTo>
                  <a:close/>
                  <a:moveTo>
                    <a:pt x="755939" y="300038"/>
                  </a:moveTo>
                  <a:cubicBezTo>
                    <a:pt x="755939" y="300038"/>
                    <a:pt x="754986" y="301942"/>
                    <a:pt x="755939" y="302895"/>
                  </a:cubicBezTo>
                  <a:cubicBezTo>
                    <a:pt x="756891" y="302895"/>
                    <a:pt x="758796" y="300990"/>
                    <a:pt x="759749" y="300990"/>
                  </a:cubicBezTo>
                  <a:cubicBezTo>
                    <a:pt x="760701" y="300990"/>
                    <a:pt x="762606" y="300990"/>
                    <a:pt x="763559" y="300038"/>
                  </a:cubicBezTo>
                  <a:cubicBezTo>
                    <a:pt x="765464" y="299085"/>
                    <a:pt x="764511" y="297180"/>
                    <a:pt x="764511" y="297180"/>
                  </a:cubicBezTo>
                  <a:cubicBezTo>
                    <a:pt x="763559" y="296228"/>
                    <a:pt x="766416" y="295275"/>
                    <a:pt x="765464" y="295275"/>
                  </a:cubicBezTo>
                  <a:cubicBezTo>
                    <a:pt x="764511" y="294323"/>
                    <a:pt x="761654" y="294323"/>
                    <a:pt x="759749" y="295275"/>
                  </a:cubicBezTo>
                  <a:cubicBezTo>
                    <a:pt x="757844" y="295275"/>
                    <a:pt x="755939" y="299085"/>
                    <a:pt x="755939" y="300038"/>
                  </a:cubicBezTo>
                  <a:lnTo>
                    <a:pt x="755939" y="300038"/>
                  </a:lnTo>
                  <a:close/>
                  <a:moveTo>
                    <a:pt x="1711296" y="356235"/>
                  </a:moveTo>
                  <a:cubicBezTo>
                    <a:pt x="1712249" y="356235"/>
                    <a:pt x="1713201" y="357188"/>
                    <a:pt x="1714154" y="358140"/>
                  </a:cubicBezTo>
                  <a:cubicBezTo>
                    <a:pt x="1714154" y="358140"/>
                    <a:pt x="1717964" y="358140"/>
                    <a:pt x="1718916" y="358140"/>
                  </a:cubicBezTo>
                  <a:cubicBezTo>
                    <a:pt x="1723679" y="357188"/>
                    <a:pt x="1719869" y="356235"/>
                    <a:pt x="1719869" y="356235"/>
                  </a:cubicBezTo>
                  <a:cubicBezTo>
                    <a:pt x="1718916" y="355283"/>
                    <a:pt x="1716059" y="355283"/>
                    <a:pt x="1715106" y="355283"/>
                  </a:cubicBezTo>
                  <a:cubicBezTo>
                    <a:pt x="1714154" y="355283"/>
                    <a:pt x="1711296" y="353378"/>
                    <a:pt x="1709391" y="353378"/>
                  </a:cubicBezTo>
                  <a:cubicBezTo>
                    <a:pt x="1707486" y="354330"/>
                    <a:pt x="1710344" y="356235"/>
                    <a:pt x="1711296" y="356235"/>
                  </a:cubicBezTo>
                  <a:lnTo>
                    <a:pt x="1711296" y="356235"/>
                  </a:lnTo>
                  <a:close/>
                  <a:moveTo>
                    <a:pt x="1730346" y="360045"/>
                  </a:moveTo>
                  <a:cubicBezTo>
                    <a:pt x="1731299" y="360045"/>
                    <a:pt x="1731299" y="359092"/>
                    <a:pt x="1733204" y="360998"/>
                  </a:cubicBezTo>
                  <a:cubicBezTo>
                    <a:pt x="1735109" y="361950"/>
                    <a:pt x="1736061" y="360998"/>
                    <a:pt x="1737014" y="361950"/>
                  </a:cubicBezTo>
                  <a:cubicBezTo>
                    <a:pt x="1737966" y="362903"/>
                    <a:pt x="1738919" y="364808"/>
                    <a:pt x="1739871" y="364808"/>
                  </a:cubicBezTo>
                  <a:cubicBezTo>
                    <a:pt x="1743681" y="364808"/>
                    <a:pt x="1739871" y="360998"/>
                    <a:pt x="1739871" y="360998"/>
                  </a:cubicBezTo>
                  <a:cubicBezTo>
                    <a:pt x="1738919" y="360045"/>
                    <a:pt x="1736061" y="359092"/>
                    <a:pt x="1735109" y="359092"/>
                  </a:cubicBezTo>
                  <a:cubicBezTo>
                    <a:pt x="1734156" y="359092"/>
                    <a:pt x="1731299" y="358140"/>
                    <a:pt x="1730346" y="358140"/>
                  </a:cubicBezTo>
                  <a:cubicBezTo>
                    <a:pt x="1725584" y="358140"/>
                    <a:pt x="1730346" y="360045"/>
                    <a:pt x="1730346" y="360045"/>
                  </a:cubicBezTo>
                  <a:lnTo>
                    <a:pt x="1730346" y="360045"/>
                  </a:lnTo>
                  <a:close/>
                  <a:moveTo>
                    <a:pt x="1423641" y="121920"/>
                  </a:moveTo>
                  <a:cubicBezTo>
                    <a:pt x="1423641" y="121920"/>
                    <a:pt x="1426499" y="124777"/>
                    <a:pt x="1432214" y="126682"/>
                  </a:cubicBezTo>
                  <a:cubicBezTo>
                    <a:pt x="1435071" y="127635"/>
                    <a:pt x="1437929" y="128588"/>
                    <a:pt x="1442691" y="128588"/>
                  </a:cubicBezTo>
                  <a:cubicBezTo>
                    <a:pt x="1446501" y="129540"/>
                    <a:pt x="1449359" y="130493"/>
                    <a:pt x="1451264" y="130493"/>
                  </a:cubicBezTo>
                  <a:cubicBezTo>
                    <a:pt x="1455074" y="129540"/>
                    <a:pt x="1463646" y="133350"/>
                    <a:pt x="1469361" y="135255"/>
                  </a:cubicBezTo>
                  <a:cubicBezTo>
                    <a:pt x="1471266" y="136208"/>
                    <a:pt x="1479839" y="139065"/>
                    <a:pt x="1488411" y="141923"/>
                  </a:cubicBezTo>
                  <a:cubicBezTo>
                    <a:pt x="1492221" y="142875"/>
                    <a:pt x="1496031" y="142875"/>
                    <a:pt x="1498889" y="143827"/>
                  </a:cubicBezTo>
                  <a:cubicBezTo>
                    <a:pt x="1502699" y="144780"/>
                    <a:pt x="1501746" y="146685"/>
                    <a:pt x="1503651" y="145733"/>
                  </a:cubicBezTo>
                  <a:cubicBezTo>
                    <a:pt x="1505556" y="144780"/>
                    <a:pt x="1499841" y="142875"/>
                    <a:pt x="1501746" y="140970"/>
                  </a:cubicBezTo>
                  <a:cubicBezTo>
                    <a:pt x="1502699" y="140018"/>
                    <a:pt x="1505556" y="139065"/>
                    <a:pt x="1505556" y="138113"/>
                  </a:cubicBezTo>
                  <a:cubicBezTo>
                    <a:pt x="1506509" y="136208"/>
                    <a:pt x="1501746" y="137160"/>
                    <a:pt x="1496984" y="137160"/>
                  </a:cubicBezTo>
                  <a:cubicBezTo>
                    <a:pt x="1488411" y="136208"/>
                    <a:pt x="1478886" y="135255"/>
                    <a:pt x="1477934" y="134302"/>
                  </a:cubicBezTo>
                  <a:cubicBezTo>
                    <a:pt x="1476029" y="133350"/>
                    <a:pt x="1476981" y="132398"/>
                    <a:pt x="1478886" y="131445"/>
                  </a:cubicBezTo>
                  <a:cubicBezTo>
                    <a:pt x="1480791" y="129540"/>
                    <a:pt x="1485554" y="132398"/>
                    <a:pt x="1486506" y="132398"/>
                  </a:cubicBezTo>
                  <a:cubicBezTo>
                    <a:pt x="1490316" y="131445"/>
                    <a:pt x="1489364" y="131445"/>
                    <a:pt x="1488411" y="129540"/>
                  </a:cubicBezTo>
                  <a:cubicBezTo>
                    <a:pt x="1488411" y="129540"/>
                    <a:pt x="1465551" y="127635"/>
                    <a:pt x="1462694" y="126682"/>
                  </a:cubicBezTo>
                  <a:cubicBezTo>
                    <a:pt x="1459836" y="125730"/>
                    <a:pt x="1456979" y="125730"/>
                    <a:pt x="1456026" y="125730"/>
                  </a:cubicBezTo>
                  <a:cubicBezTo>
                    <a:pt x="1455074" y="125730"/>
                    <a:pt x="1451264" y="124777"/>
                    <a:pt x="1448406" y="123825"/>
                  </a:cubicBezTo>
                  <a:cubicBezTo>
                    <a:pt x="1447454" y="123825"/>
                    <a:pt x="1440786" y="122873"/>
                    <a:pt x="1439834" y="121920"/>
                  </a:cubicBezTo>
                  <a:cubicBezTo>
                    <a:pt x="1432214" y="121920"/>
                    <a:pt x="1424594" y="120015"/>
                    <a:pt x="1423641" y="121920"/>
                  </a:cubicBezTo>
                  <a:lnTo>
                    <a:pt x="1423641" y="121920"/>
                  </a:lnTo>
                  <a:close/>
                  <a:moveTo>
                    <a:pt x="860714" y="542925"/>
                  </a:moveTo>
                  <a:cubicBezTo>
                    <a:pt x="866429" y="549593"/>
                    <a:pt x="869286" y="552450"/>
                    <a:pt x="870239" y="554355"/>
                  </a:cubicBezTo>
                  <a:cubicBezTo>
                    <a:pt x="871191" y="555308"/>
                    <a:pt x="874049" y="557213"/>
                    <a:pt x="875954" y="556260"/>
                  </a:cubicBezTo>
                  <a:cubicBezTo>
                    <a:pt x="876906" y="555308"/>
                    <a:pt x="878811" y="554355"/>
                    <a:pt x="878811" y="553403"/>
                  </a:cubicBezTo>
                  <a:cubicBezTo>
                    <a:pt x="880716" y="551498"/>
                    <a:pt x="879764" y="550545"/>
                    <a:pt x="878811" y="549593"/>
                  </a:cubicBezTo>
                  <a:cubicBezTo>
                    <a:pt x="878811" y="548640"/>
                    <a:pt x="871191" y="541020"/>
                    <a:pt x="868334" y="539115"/>
                  </a:cubicBezTo>
                  <a:cubicBezTo>
                    <a:pt x="866429" y="538163"/>
                    <a:pt x="866429" y="542925"/>
                    <a:pt x="866429" y="542925"/>
                  </a:cubicBezTo>
                  <a:cubicBezTo>
                    <a:pt x="864524" y="542925"/>
                    <a:pt x="859761" y="541973"/>
                    <a:pt x="860714" y="542925"/>
                  </a:cubicBezTo>
                  <a:lnTo>
                    <a:pt x="860714" y="542925"/>
                  </a:lnTo>
                  <a:close/>
                  <a:moveTo>
                    <a:pt x="903576" y="553403"/>
                  </a:moveTo>
                  <a:cubicBezTo>
                    <a:pt x="904529" y="553403"/>
                    <a:pt x="906434" y="553403"/>
                    <a:pt x="908339" y="553403"/>
                  </a:cubicBezTo>
                  <a:cubicBezTo>
                    <a:pt x="908339" y="553403"/>
                    <a:pt x="911196" y="552450"/>
                    <a:pt x="914054" y="552450"/>
                  </a:cubicBezTo>
                  <a:cubicBezTo>
                    <a:pt x="915959" y="552450"/>
                    <a:pt x="917864" y="552450"/>
                    <a:pt x="918816" y="551498"/>
                  </a:cubicBezTo>
                  <a:cubicBezTo>
                    <a:pt x="919769" y="550545"/>
                    <a:pt x="915959" y="546735"/>
                    <a:pt x="915959" y="546735"/>
                  </a:cubicBezTo>
                  <a:cubicBezTo>
                    <a:pt x="915959" y="545783"/>
                    <a:pt x="915959" y="542925"/>
                    <a:pt x="915006" y="541020"/>
                  </a:cubicBezTo>
                  <a:cubicBezTo>
                    <a:pt x="914054" y="539115"/>
                    <a:pt x="912149" y="538163"/>
                    <a:pt x="911196" y="538163"/>
                  </a:cubicBezTo>
                  <a:cubicBezTo>
                    <a:pt x="910244" y="538163"/>
                    <a:pt x="910244" y="541973"/>
                    <a:pt x="909291" y="543878"/>
                  </a:cubicBezTo>
                  <a:cubicBezTo>
                    <a:pt x="908339" y="545783"/>
                    <a:pt x="900719" y="546735"/>
                    <a:pt x="899766" y="548640"/>
                  </a:cubicBezTo>
                  <a:cubicBezTo>
                    <a:pt x="897861" y="551498"/>
                    <a:pt x="900719" y="553403"/>
                    <a:pt x="903576" y="553403"/>
                  </a:cubicBezTo>
                  <a:lnTo>
                    <a:pt x="903576" y="553403"/>
                  </a:lnTo>
                  <a:close/>
                  <a:moveTo>
                    <a:pt x="855951" y="533400"/>
                  </a:moveTo>
                  <a:cubicBezTo>
                    <a:pt x="855951" y="535305"/>
                    <a:pt x="860714" y="538163"/>
                    <a:pt x="860714" y="537210"/>
                  </a:cubicBezTo>
                  <a:cubicBezTo>
                    <a:pt x="861666" y="535305"/>
                    <a:pt x="864524" y="533400"/>
                    <a:pt x="862619" y="531495"/>
                  </a:cubicBezTo>
                  <a:cubicBezTo>
                    <a:pt x="861666" y="530543"/>
                    <a:pt x="859761" y="527685"/>
                    <a:pt x="857856" y="528638"/>
                  </a:cubicBezTo>
                  <a:cubicBezTo>
                    <a:pt x="854046" y="529590"/>
                    <a:pt x="855951" y="533400"/>
                    <a:pt x="855951" y="533400"/>
                  </a:cubicBezTo>
                  <a:lnTo>
                    <a:pt x="855951" y="533400"/>
                  </a:lnTo>
                  <a:close/>
                  <a:moveTo>
                    <a:pt x="970251" y="533400"/>
                  </a:moveTo>
                  <a:cubicBezTo>
                    <a:pt x="970251" y="534353"/>
                    <a:pt x="970251" y="535305"/>
                    <a:pt x="972156" y="535305"/>
                  </a:cubicBezTo>
                  <a:cubicBezTo>
                    <a:pt x="973109" y="535305"/>
                    <a:pt x="975014" y="535305"/>
                    <a:pt x="975966" y="535305"/>
                  </a:cubicBezTo>
                  <a:cubicBezTo>
                    <a:pt x="976919" y="535305"/>
                    <a:pt x="978824" y="535305"/>
                    <a:pt x="980729" y="534353"/>
                  </a:cubicBezTo>
                  <a:cubicBezTo>
                    <a:pt x="982634" y="533400"/>
                    <a:pt x="986444" y="534353"/>
                    <a:pt x="988349" y="532448"/>
                  </a:cubicBezTo>
                  <a:cubicBezTo>
                    <a:pt x="990254" y="530543"/>
                    <a:pt x="990254" y="527685"/>
                    <a:pt x="988349" y="527685"/>
                  </a:cubicBezTo>
                  <a:cubicBezTo>
                    <a:pt x="985491" y="526733"/>
                    <a:pt x="979776" y="530543"/>
                    <a:pt x="978824" y="530543"/>
                  </a:cubicBezTo>
                  <a:cubicBezTo>
                    <a:pt x="976919" y="531495"/>
                    <a:pt x="975014" y="530543"/>
                    <a:pt x="973109" y="531495"/>
                  </a:cubicBezTo>
                  <a:cubicBezTo>
                    <a:pt x="971204" y="532448"/>
                    <a:pt x="970251" y="533400"/>
                    <a:pt x="970251" y="533400"/>
                  </a:cubicBezTo>
                  <a:lnTo>
                    <a:pt x="970251" y="533400"/>
                  </a:lnTo>
                  <a:close/>
                  <a:moveTo>
                    <a:pt x="1014066" y="514350"/>
                  </a:moveTo>
                  <a:cubicBezTo>
                    <a:pt x="1014066" y="515303"/>
                    <a:pt x="1014066" y="517208"/>
                    <a:pt x="1015019" y="517208"/>
                  </a:cubicBezTo>
                  <a:cubicBezTo>
                    <a:pt x="1015971" y="517208"/>
                    <a:pt x="1016924" y="516255"/>
                    <a:pt x="1018829" y="515303"/>
                  </a:cubicBezTo>
                  <a:cubicBezTo>
                    <a:pt x="1019781" y="515303"/>
                    <a:pt x="1018829" y="514350"/>
                    <a:pt x="1020734" y="513398"/>
                  </a:cubicBezTo>
                  <a:cubicBezTo>
                    <a:pt x="1021686" y="513398"/>
                    <a:pt x="1023591" y="513398"/>
                    <a:pt x="1024544" y="513398"/>
                  </a:cubicBezTo>
                  <a:cubicBezTo>
                    <a:pt x="1025496" y="513398"/>
                    <a:pt x="1025496" y="512445"/>
                    <a:pt x="1025496" y="512445"/>
                  </a:cubicBezTo>
                  <a:cubicBezTo>
                    <a:pt x="1025496" y="511492"/>
                    <a:pt x="1023591" y="510540"/>
                    <a:pt x="1023591" y="509588"/>
                  </a:cubicBezTo>
                  <a:cubicBezTo>
                    <a:pt x="1022639" y="507683"/>
                    <a:pt x="1023591" y="505778"/>
                    <a:pt x="1022639" y="504825"/>
                  </a:cubicBezTo>
                  <a:cubicBezTo>
                    <a:pt x="1021686" y="503873"/>
                    <a:pt x="1020734" y="502920"/>
                    <a:pt x="1019781" y="502920"/>
                  </a:cubicBezTo>
                  <a:cubicBezTo>
                    <a:pt x="1018829" y="502920"/>
                    <a:pt x="1019781" y="507683"/>
                    <a:pt x="1019781" y="509588"/>
                  </a:cubicBezTo>
                  <a:cubicBezTo>
                    <a:pt x="1019781" y="510540"/>
                    <a:pt x="1016924" y="509588"/>
                    <a:pt x="1015971" y="510540"/>
                  </a:cubicBezTo>
                  <a:cubicBezTo>
                    <a:pt x="1015019" y="511492"/>
                    <a:pt x="1015971" y="511492"/>
                    <a:pt x="1015971" y="512445"/>
                  </a:cubicBezTo>
                  <a:cubicBezTo>
                    <a:pt x="1014066" y="513398"/>
                    <a:pt x="1014066" y="514350"/>
                    <a:pt x="1014066" y="514350"/>
                  </a:cubicBezTo>
                  <a:lnTo>
                    <a:pt x="1014066" y="514350"/>
                  </a:lnTo>
                  <a:close/>
                  <a:moveTo>
                    <a:pt x="419706" y="568643"/>
                  </a:moveTo>
                  <a:cubicBezTo>
                    <a:pt x="418754" y="570548"/>
                    <a:pt x="420659" y="571500"/>
                    <a:pt x="419706" y="573405"/>
                  </a:cubicBezTo>
                  <a:cubicBezTo>
                    <a:pt x="418754" y="574358"/>
                    <a:pt x="414944" y="576263"/>
                    <a:pt x="413991" y="576263"/>
                  </a:cubicBezTo>
                  <a:cubicBezTo>
                    <a:pt x="410181" y="578168"/>
                    <a:pt x="406371" y="580073"/>
                    <a:pt x="406371" y="581025"/>
                  </a:cubicBezTo>
                  <a:cubicBezTo>
                    <a:pt x="405419" y="581025"/>
                    <a:pt x="405419" y="582930"/>
                    <a:pt x="404466" y="583883"/>
                  </a:cubicBezTo>
                  <a:cubicBezTo>
                    <a:pt x="403514" y="584835"/>
                    <a:pt x="401609" y="585788"/>
                    <a:pt x="401609" y="586740"/>
                  </a:cubicBezTo>
                  <a:cubicBezTo>
                    <a:pt x="400656" y="588645"/>
                    <a:pt x="400656" y="589598"/>
                    <a:pt x="401609" y="589598"/>
                  </a:cubicBezTo>
                  <a:cubicBezTo>
                    <a:pt x="402561" y="589598"/>
                    <a:pt x="403514" y="589598"/>
                    <a:pt x="405419" y="588645"/>
                  </a:cubicBezTo>
                  <a:cubicBezTo>
                    <a:pt x="407324" y="587693"/>
                    <a:pt x="409229" y="585788"/>
                    <a:pt x="412086" y="584835"/>
                  </a:cubicBezTo>
                  <a:cubicBezTo>
                    <a:pt x="413991" y="583883"/>
                    <a:pt x="413991" y="583883"/>
                    <a:pt x="415896" y="583883"/>
                  </a:cubicBezTo>
                  <a:cubicBezTo>
                    <a:pt x="417801" y="582930"/>
                    <a:pt x="415896" y="581025"/>
                    <a:pt x="417801" y="580073"/>
                  </a:cubicBezTo>
                  <a:cubicBezTo>
                    <a:pt x="418754" y="580073"/>
                    <a:pt x="420659" y="580073"/>
                    <a:pt x="421611" y="581025"/>
                  </a:cubicBezTo>
                  <a:cubicBezTo>
                    <a:pt x="423516" y="581025"/>
                    <a:pt x="423516" y="581025"/>
                    <a:pt x="424469" y="581025"/>
                  </a:cubicBezTo>
                  <a:cubicBezTo>
                    <a:pt x="425421" y="581978"/>
                    <a:pt x="425421" y="583883"/>
                    <a:pt x="426374" y="584835"/>
                  </a:cubicBezTo>
                  <a:cubicBezTo>
                    <a:pt x="427326" y="584835"/>
                    <a:pt x="428279" y="583883"/>
                    <a:pt x="429231" y="584835"/>
                  </a:cubicBezTo>
                  <a:cubicBezTo>
                    <a:pt x="431136" y="585788"/>
                    <a:pt x="429231" y="589598"/>
                    <a:pt x="431136" y="589598"/>
                  </a:cubicBezTo>
                  <a:cubicBezTo>
                    <a:pt x="433041" y="589598"/>
                    <a:pt x="433994" y="588645"/>
                    <a:pt x="435899" y="587693"/>
                  </a:cubicBezTo>
                  <a:cubicBezTo>
                    <a:pt x="437804" y="587693"/>
                    <a:pt x="442566" y="588645"/>
                    <a:pt x="444471" y="587693"/>
                  </a:cubicBezTo>
                  <a:cubicBezTo>
                    <a:pt x="449234" y="586740"/>
                    <a:pt x="451139" y="584835"/>
                    <a:pt x="452091" y="583883"/>
                  </a:cubicBezTo>
                  <a:cubicBezTo>
                    <a:pt x="453044" y="582930"/>
                    <a:pt x="452091" y="581978"/>
                    <a:pt x="450186" y="581025"/>
                  </a:cubicBezTo>
                  <a:cubicBezTo>
                    <a:pt x="448281" y="581025"/>
                    <a:pt x="445424" y="581025"/>
                    <a:pt x="443519" y="581025"/>
                  </a:cubicBezTo>
                  <a:cubicBezTo>
                    <a:pt x="440661" y="580073"/>
                    <a:pt x="439709" y="580073"/>
                    <a:pt x="439709" y="580073"/>
                  </a:cubicBezTo>
                  <a:cubicBezTo>
                    <a:pt x="438756" y="579120"/>
                    <a:pt x="438756" y="578168"/>
                    <a:pt x="440661" y="578168"/>
                  </a:cubicBezTo>
                  <a:cubicBezTo>
                    <a:pt x="443519" y="578168"/>
                    <a:pt x="447329" y="580073"/>
                    <a:pt x="448281" y="579120"/>
                  </a:cubicBezTo>
                  <a:cubicBezTo>
                    <a:pt x="448281" y="578168"/>
                    <a:pt x="450186" y="576263"/>
                    <a:pt x="452091" y="577215"/>
                  </a:cubicBezTo>
                  <a:cubicBezTo>
                    <a:pt x="453044" y="578168"/>
                    <a:pt x="455901" y="579120"/>
                    <a:pt x="455901" y="578168"/>
                  </a:cubicBezTo>
                  <a:cubicBezTo>
                    <a:pt x="456854" y="575310"/>
                    <a:pt x="455901" y="573405"/>
                    <a:pt x="455901" y="571500"/>
                  </a:cubicBezTo>
                  <a:cubicBezTo>
                    <a:pt x="455901" y="568643"/>
                    <a:pt x="456854" y="566738"/>
                    <a:pt x="455901" y="565785"/>
                  </a:cubicBezTo>
                  <a:cubicBezTo>
                    <a:pt x="454949" y="563880"/>
                    <a:pt x="451139" y="563880"/>
                    <a:pt x="450186" y="563880"/>
                  </a:cubicBezTo>
                  <a:cubicBezTo>
                    <a:pt x="450186" y="563880"/>
                    <a:pt x="442566" y="563880"/>
                    <a:pt x="444471" y="559118"/>
                  </a:cubicBezTo>
                  <a:cubicBezTo>
                    <a:pt x="445424" y="557213"/>
                    <a:pt x="444471" y="556260"/>
                    <a:pt x="445424" y="554355"/>
                  </a:cubicBezTo>
                  <a:cubicBezTo>
                    <a:pt x="447329" y="553403"/>
                    <a:pt x="448281" y="554355"/>
                    <a:pt x="451139" y="553403"/>
                  </a:cubicBezTo>
                  <a:cubicBezTo>
                    <a:pt x="453996" y="552450"/>
                    <a:pt x="455901" y="549593"/>
                    <a:pt x="457806" y="550545"/>
                  </a:cubicBezTo>
                  <a:cubicBezTo>
                    <a:pt x="459711" y="551498"/>
                    <a:pt x="453996" y="553403"/>
                    <a:pt x="454949" y="555308"/>
                  </a:cubicBezTo>
                  <a:cubicBezTo>
                    <a:pt x="455901" y="557213"/>
                    <a:pt x="462569" y="559118"/>
                    <a:pt x="462569" y="558165"/>
                  </a:cubicBezTo>
                  <a:cubicBezTo>
                    <a:pt x="462569" y="558165"/>
                    <a:pt x="463521" y="557213"/>
                    <a:pt x="462569" y="556260"/>
                  </a:cubicBezTo>
                  <a:cubicBezTo>
                    <a:pt x="461616" y="555308"/>
                    <a:pt x="459711" y="554355"/>
                    <a:pt x="460664" y="553403"/>
                  </a:cubicBezTo>
                  <a:cubicBezTo>
                    <a:pt x="461616" y="552450"/>
                    <a:pt x="467331" y="553403"/>
                    <a:pt x="467331" y="551498"/>
                  </a:cubicBezTo>
                  <a:cubicBezTo>
                    <a:pt x="467331" y="550545"/>
                    <a:pt x="464474" y="549593"/>
                    <a:pt x="464474" y="548640"/>
                  </a:cubicBezTo>
                  <a:cubicBezTo>
                    <a:pt x="464474" y="547688"/>
                    <a:pt x="465426" y="546735"/>
                    <a:pt x="465426" y="546735"/>
                  </a:cubicBezTo>
                  <a:cubicBezTo>
                    <a:pt x="467331" y="542925"/>
                    <a:pt x="471141" y="541020"/>
                    <a:pt x="471141" y="541020"/>
                  </a:cubicBezTo>
                  <a:cubicBezTo>
                    <a:pt x="471141" y="540068"/>
                    <a:pt x="470189" y="539115"/>
                    <a:pt x="469236" y="539115"/>
                  </a:cubicBezTo>
                  <a:cubicBezTo>
                    <a:pt x="467331" y="540068"/>
                    <a:pt x="465426" y="541973"/>
                    <a:pt x="464474" y="541973"/>
                  </a:cubicBezTo>
                  <a:cubicBezTo>
                    <a:pt x="463521" y="541973"/>
                    <a:pt x="463521" y="538163"/>
                    <a:pt x="461616" y="537210"/>
                  </a:cubicBezTo>
                  <a:cubicBezTo>
                    <a:pt x="459711" y="536258"/>
                    <a:pt x="456854" y="537210"/>
                    <a:pt x="453996" y="537210"/>
                  </a:cubicBezTo>
                  <a:cubicBezTo>
                    <a:pt x="453044" y="537210"/>
                    <a:pt x="449234" y="540068"/>
                    <a:pt x="448281" y="540068"/>
                  </a:cubicBezTo>
                  <a:cubicBezTo>
                    <a:pt x="447329" y="540068"/>
                    <a:pt x="447329" y="539115"/>
                    <a:pt x="446376" y="539115"/>
                  </a:cubicBezTo>
                  <a:cubicBezTo>
                    <a:pt x="445424" y="539115"/>
                    <a:pt x="444471" y="540068"/>
                    <a:pt x="443519" y="540068"/>
                  </a:cubicBezTo>
                  <a:cubicBezTo>
                    <a:pt x="443519" y="540068"/>
                    <a:pt x="442566" y="540068"/>
                    <a:pt x="442566" y="539115"/>
                  </a:cubicBezTo>
                  <a:cubicBezTo>
                    <a:pt x="441614" y="539115"/>
                    <a:pt x="441614" y="538163"/>
                    <a:pt x="442566" y="537210"/>
                  </a:cubicBezTo>
                  <a:cubicBezTo>
                    <a:pt x="443519" y="536258"/>
                    <a:pt x="445424" y="536258"/>
                    <a:pt x="446376" y="536258"/>
                  </a:cubicBezTo>
                  <a:cubicBezTo>
                    <a:pt x="448281" y="535305"/>
                    <a:pt x="448281" y="533400"/>
                    <a:pt x="447329" y="533400"/>
                  </a:cubicBezTo>
                  <a:cubicBezTo>
                    <a:pt x="445424" y="532448"/>
                    <a:pt x="443519" y="533400"/>
                    <a:pt x="442566" y="533400"/>
                  </a:cubicBezTo>
                  <a:cubicBezTo>
                    <a:pt x="440661" y="532448"/>
                    <a:pt x="443519" y="531495"/>
                    <a:pt x="446376" y="530543"/>
                  </a:cubicBezTo>
                  <a:cubicBezTo>
                    <a:pt x="447329" y="529590"/>
                    <a:pt x="448281" y="528638"/>
                    <a:pt x="448281" y="528638"/>
                  </a:cubicBezTo>
                  <a:cubicBezTo>
                    <a:pt x="448281" y="528638"/>
                    <a:pt x="446376" y="527685"/>
                    <a:pt x="446376" y="527685"/>
                  </a:cubicBezTo>
                  <a:cubicBezTo>
                    <a:pt x="444471" y="528638"/>
                    <a:pt x="441614" y="531495"/>
                    <a:pt x="440661" y="530543"/>
                  </a:cubicBezTo>
                  <a:cubicBezTo>
                    <a:pt x="439709" y="530543"/>
                    <a:pt x="441614" y="528638"/>
                    <a:pt x="441614" y="526733"/>
                  </a:cubicBezTo>
                  <a:cubicBezTo>
                    <a:pt x="441614" y="525780"/>
                    <a:pt x="440661" y="525780"/>
                    <a:pt x="440661" y="525780"/>
                  </a:cubicBezTo>
                  <a:cubicBezTo>
                    <a:pt x="437804" y="525780"/>
                    <a:pt x="435899" y="528638"/>
                    <a:pt x="434946" y="528638"/>
                  </a:cubicBezTo>
                  <a:cubicBezTo>
                    <a:pt x="433994" y="528638"/>
                    <a:pt x="435899" y="525780"/>
                    <a:pt x="435899" y="523875"/>
                  </a:cubicBezTo>
                  <a:cubicBezTo>
                    <a:pt x="435899" y="522923"/>
                    <a:pt x="433994" y="522923"/>
                    <a:pt x="433994" y="522923"/>
                  </a:cubicBezTo>
                  <a:cubicBezTo>
                    <a:pt x="433994" y="522923"/>
                    <a:pt x="431136" y="522923"/>
                    <a:pt x="431136" y="523875"/>
                  </a:cubicBezTo>
                  <a:cubicBezTo>
                    <a:pt x="430184" y="525780"/>
                    <a:pt x="430184" y="527685"/>
                    <a:pt x="429231" y="528638"/>
                  </a:cubicBezTo>
                  <a:cubicBezTo>
                    <a:pt x="428279" y="528638"/>
                    <a:pt x="427326" y="526733"/>
                    <a:pt x="427326" y="527685"/>
                  </a:cubicBezTo>
                  <a:cubicBezTo>
                    <a:pt x="425421" y="528638"/>
                    <a:pt x="424469" y="528638"/>
                    <a:pt x="423516" y="528638"/>
                  </a:cubicBezTo>
                  <a:cubicBezTo>
                    <a:pt x="421611" y="528638"/>
                    <a:pt x="426374" y="522923"/>
                    <a:pt x="424469" y="523875"/>
                  </a:cubicBezTo>
                  <a:cubicBezTo>
                    <a:pt x="423516" y="523875"/>
                    <a:pt x="421611" y="525780"/>
                    <a:pt x="419706" y="525780"/>
                  </a:cubicBezTo>
                  <a:cubicBezTo>
                    <a:pt x="417801" y="526733"/>
                    <a:pt x="414944" y="527685"/>
                    <a:pt x="413991" y="527685"/>
                  </a:cubicBezTo>
                  <a:cubicBezTo>
                    <a:pt x="412086" y="528638"/>
                    <a:pt x="413039" y="531495"/>
                    <a:pt x="412086" y="531495"/>
                  </a:cubicBezTo>
                  <a:cubicBezTo>
                    <a:pt x="409229" y="532448"/>
                    <a:pt x="406371" y="535305"/>
                    <a:pt x="403514" y="535305"/>
                  </a:cubicBezTo>
                  <a:cubicBezTo>
                    <a:pt x="401609" y="535305"/>
                    <a:pt x="404466" y="524828"/>
                    <a:pt x="401609" y="524828"/>
                  </a:cubicBezTo>
                  <a:cubicBezTo>
                    <a:pt x="400656" y="524828"/>
                    <a:pt x="394941" y="527685"/>
                    <a:pt x="392084" y="532448"/>
                  </a:cubicBezTo>
                  <a:cubicBezTo>
                    <a:pt x="391131" y="533400"/>
                    <a:pt x="393989" y="534353"/>
                    <a:pt x="392084" y="537210"/>
                  </a:cubicBezTo>
                  <a:cubicBezTo>
                    <a:pt x="391131" y="538163"/>
                    <a:pt x="388274" y="539115"/>
                    <a:pt x="387321" y="540068"/>
                  </a:cubicBezTo>
                  <a:cubicBezTo>
                    <a:pt x="386369" y="541973"/>
                    <a:pt x="387321" y="543878"/>
                    <a:pt x="387321" y="544830"/>
                  </a:cubicBezTo>
                  <a:cubicBezTo>
                    <a:pt x="387321" y="545783"/>
                    <a:pt x="385416" y="545783"/>
                    <a:pt x="385416" y="546735"/>
                  </a:cubicBezTo>
                  <a:cubicBezTo>
                    <a:pt x="384464" y="548640"/>
                    <a:pt x="388274" y="551498"/>
                    <a:pt x="387321" y="552450"/>
                  </a:cubicBezTo>
                  <a:cubicBezTo>
                    <a:pt x="385416" y="555308"/>
                    <a:pt x="381606" y="555308"/>
                    <a:pt x="381606" y="554355"/>
                  </a:cubicBezTo>
                  <a:cubicBezTo>
                    <a:pt x="379701" y="552450"/>
                    <a:pt x="382559" y="552450"/>
                    <a:pt x="383511" y="549593"/>
                  </a:cubicBezTo>
                  <a:cubicBezTo>
                    <a:pt x="383511" y="547688"/>
                    <a:pt x="382559" y="544830"/>
                    <a:pt x="383511" y="541973"/>
                  </a:cubicBezTo>
                  <a:cubicBezTo>
                    <a:pt x="384464" y="538163"/>
                    <a:pt x="388274" y="534353"/>
                    <a:pt x="390179" y="531495"/>
                  </a:cubicBezTo>
                  <a:cubicBezTo>
                    <a:pt x="391131" y="529590"/>
                    <a:pt x="394941" y="527685"/>
                    <a:pt x="394941" y="526733"/>
                  </a:cubicBezTo>
                  <a:cubicBezTo>
                    <a:pt x="395894" y="525780"/>
                    <a:pt x="393036" y="525780"/>
                    <a:pt x="393036" y="525780"/>
                  </a:cubicBezTo>
                  <a:cubicBezTo>
                    <a:pt x="393036" y="525780"/>
                    <a:pt x="390179" y="527685"/>
                    <a:pt x="387321" y="529590"/>
                  </a:cubicBezTo>
                  <a:cubicBezTo>
                    <a:pt x="385416" y="530543"/>
                    <a:pt x="382559" y="531495"/>
                    <a:pt x="381606" y="532448"/>
                  </a:cubicBezTo>
                  <a:cubicBezTo>
                    <a:pt x="379701" y="537210"/>
                    <a:pt x="375891" y="541973"/>
                    <a:pt x="373034" y="546735"/>
                  </a:cubicBezTo>
                  <a:cubicBezTo>
                    <a:pt x="371129" y="549593"/>
                    <a:pt x="366366" y="555308"/>
                    <a:pt x="368271" y="557213"/>
                  </a:cubicBezTo>
                  <a:cubicBezTo>
                    <a:pt x="368271" y="557213"/>
                    <a:pt x="369224" y="558165"/>
                    <a:pt x="371129" y="557213"/>
                  </a:cubicBezTo>
                  <a:cubicBezTo>
                    <a:pt x="373034" y="556260"/>
                    <a:pt x="375891" y="555308"/>
                    <a:pt x="376844" y="556260"/>
                  </a:cubicBezTo>
                  <a:cubicBezTo>
                    <a:pt x="377796" y="557213"/>
                    <a:pt x="374939" y="559118"/>
                    <a:pt x="375891" y="560070"/>
                  </a:cubicBezTo>
                  <a:cubicBezTo>
                    <a:pt x="376844" y="561975"/>
                    <a:pt x="381606" y="561975"/>
                    <a:pt x="384464" y="561975"/>
                  </a:cubicBezTo>
                  <a:cubicBezTo>
                    <a:pt x="386369" y="561975"/>
                    <a:pt x="389226" y="561023"/>
                    <a:pt x="391131" y="560070"/>
                  </a:cubicBezTo>
                  <a:cubicBezTo>
                    <a:pt x="392084" y="559118"/>
                    <a:pt x="393989" y="558165"/>
                    <a:pt x="393989" y="558165"/>
                  </a:cubicBezTo>
                  <a:cubicBezTo>
                    <a:pt x="393989" y="557213"/>
                    <a:pt x="393036" y="556260"/>
                    <a:pt x="393989" y="556260"/>
                  </a:cubicBezTo>
                  <a:cubicBezTo>
                    <a:pt x="394941" y="555308"/>
                    <a:pt x="396846" y="554355"/>
                    <a:pt x="397799" y="554355"/>
                  </a:cubicBezTo>
                  <a:cubicBezTo>
                    <a:pt x="400656" y="553403"/>
                    <a:pt x="398751" y="551498"/>
                    <a:pt x="401609" y="550545"/>
                  </a:cubicBezTo>
                  <a:cubicBezTo>
                    <a:pt x="403514" y="549593"/>
                    <a:pt x="405419" y="549593"/>
                    <a:pt x="407324" y="549593"/>
                  </a:cubicBezTo>
                  <a:cubicBezTo>
                    <a:pt x="411134" y="548640"/>
                    <a:pt x="405419" y="545783"/>
                    <a:pt x="409229" y="544830"/>
                  </a:cubicBezTo>
                  <a:cubicBezTo>
                    <a:pt x="411134" y="543878"/>
                    <a:pt x="413039" y="545783"/>
                    <a:pt x="414944" y="545783"/>
                  </a:cubicBezTo>
                  <a:cubicBezTo>
                    <a:pt x="417801" y="545783"/>
                    <a:pt x="417801" y="552450"/>
                    <a:pt x="419706" y="555308"/>
                  </a:cubicBezTo>
                  <a:cubicBezTo>
                    <a:pt x="420659" y="556260"/>
                    <a:pt x="421611" y="554355"/>
                    <a:pt x="423516" y="553403"/>
                  </a:cubicBezTo>
                  <a:cubicBezTo>
                    <a:pt x="425421" y="552450"/>
                    <a:pt x="429231" y="553403"/>
                    <a:pt x="430184" y="553403"/>
                  </a:cubicBezTo>
                  <a:cubicBezTo>
                    <a:pt x="431136" y="554355"/>
                    <a:pt x="430184" y="555308"/>
                    <a:pt x="429231" y="557213"/>
                  </a:cubicBezTo>
                  <a:cubicBezTo>
                    <a:pt x="429231" y="559118"/>
                    <a:pt x="430184" y="560070"/>
                    <a:pt x="429231" y="561023"/>
                  </a:cubicBezTo>
                  <a:cubicBezTo>
                    <a:pt x="429231" y="562928"/>
                    <a:pt x="428279" y="564833"/>
                    <a:pt x="428279" y="564833"/>
                  </a:cubicBezTo>
                  <a:cubicBezTo>
                    <a:pt x="428279" y="566738"/>
                    <a:pt x="427326" y="567690"/>
                    <a:pt x="426374" y="568643"/>
                  </a:cubicBezTo>
                  <a:cubicBezTo>
                    <a:pt x="421611" y="567690"/>
                    <a:pt x="420659" y="567690"/>
                    <a:pt x="419706" y="568643"/>
                  </a:cubicBezTo>
                  <a:lnTo>
                    <a:pt x="419706" y="568643"/>
                  </a:lnTo>
                  <a:close/>
                  <a:moveTo>
                    <a:pt x="366366" y="608648"/>
                  </a:moveTo>
                  <a:cubicBezTo>
                    <a:pt x="366366" y="618173"/>
                    <a:pt x="361604" y="613410"/>
                    <a:pt x="361604" y="617220"/>
                  </a:cubicBezTo>
                  <a:cubicBezTo>
                    <a:pt x="361604" y="618173"/>
                    <a:pt x="363509" y="616268"/>
                    <a:pt x="364461" y="616268"/>
                  </a:cubicBezTo>
                  <a:cubicBezTo>
                    <a:pt x="365414" y="616268"/>
                    <a:pt x="366366" y="617220"/>
                    <a:pt x="367319" y="617220"/>
                  </a:cubicBezTo>
                  <a:cubicBezTo>
                    <a:pt x="373034" y="618173"/>
                    <a:pt x="372081" y="614363"/>
                    <a:pt x="373986" y="611505"/>
                  </a:cubicBezTo>
                  <a:cubicBezTo>
                    <a:pt x="374939" y="610553"/>
                    <a:pt x="376844" y="609600"/>
                    <a:pt x="377796" y="608648"/>
                  </a:cubicBezTo>
                  <a:cubicBezTo>
                    <a:pt x="378749" y="607695"/>
                    <a:pt x="378749" y="606743"/>
                    <a:pt x="378749" y="606743"/>
                  </a:cubicBezTo>
                  <a:cubicBezTo>
                    <a:pt x="380654" y="603885"/>
                    <a:pt x="383511" y="606743"/>
                    <a:pt x="386369" y="605790"/>
                  </a:cubicBezTo>
                  <a:cubicBezTo>
                    <a:pt x="387321" y="605790"/>
                    <a:pt x="388274" y="603885"/>
                    <a:pt x="389226" y="602933"/>
                  </a:cubicBezTo>
                  <a:cubicBezTo>
                    <a:pt x="392084" y="601980"/>
                    <a:pt x="387321" y="600075"/>
                    <a:pt x="386369" y="600075"/>
                  </a:cubicBezTo>
                  <a:cubicBezTo>
                    <a:pt x="385416" y="600075"/>
                    <a:pt x="385416" y="595313"/>
                    <a:pt x="381606" y="596265"/>
                  </a:cubicBezTo>
                  <a:cubicBezTo>
                    <a:pt x="380654" y="596265"/>
                    <a:pt x="377796" y="596265"/>
                    <a:pt x="376844" y="596265"/>
                  </a:cubicBezTo>
                  <a:cubicBezTo>
                    <a:pt x="373986" y="596265"/>
                    <a:pt x="373034" y="595313"/>
                    <a:pt x="372081" y="596265"/>
                  </a:cubicBezTo>
                  <a:cubicBezTo>
                    <a:pt x="368271" y="599123"/>
                    <a:pt x="366366" y="603885"/>
                    <a:pt x="366366" y="608648"/>
                  </a:cubicBezTo>
                  <a:lnTo>
                    <a:pt x="366366" y="608648"/>
                  </a:lnTo>
                  <a:close/>
                  <a:moveTo>
                    <a:pt x="395894" y="463867"/>
                  </a:moveTo>
                  <a:cubicBezTo>
                    <a:pt x="395894" y="464820"/>
                    <a:pt x="397799" y="463867"/>
                    <a:pt x="399704" y="464820"/>
                  </a:cubicBezTo>
                  <a:cubicBezTo>
                    <a:pt x="400656" y="465773"/>
                    <a:pt x="400656" y="465773"/>
                    <a:pt x="401609" y="466725"/>
                  </a:cubicBezTo>
                  <a:cubicBezTo>
                    <a:pt x="401609" y="466725"/>
                    <a:pt x="403514" y="463867"/>
                    <a:pt x="404466" y="463867"/>
                  </a:cubicBezTo>
                  <a:cubicBezTo>
                    <a:pt x="405419" y="463867"/>
                    <a:pt x="405419" y="465773"/>
                    <a:pt x="406371" y="465773"/>
                  </a:cubicBezTo>
                  <a:cubicBezTo>
                    <a:pt x="406371" y="465773"/>
                    <a:pt x="407324" y="465773"/>
                    <a:pt x="408276" y="463867"/>
                  </a:cubicBezTo>
                  <a:cubicBezTo>
                    <a:pt x="409229" y="461963"/>
                    <a:pt x="409229" y="460058"/>
                    <a:pt x="411134" y="460058"/>
                  </a:cubicBezTo>
                  <a:cubicBezTo>
                    <a:pt x="411134" y="460058"/>
                    <a:pt x="412086" y="461010"/>
                    <a:pt x="412086" y="462915"/>
                  </a:cubicBezTo>
                  <a:cubicBezTo>
                    <a:pt x="412086" y="462915"/>
                    <a:pt x="412086" y="463867"/>
                    <a:pt x="413039" y="463867"/>
                  </a:cubicBezTo>
                  <a:cubicBezTo>
                    <a:pt x="413991" y="463867"/>
                    <a:pt x="413991" y="461963"/>
                    <a:pt x="415896" y="461010"/>
                  </a:cubicBezTo>
                  <a:cubicBezTo>
                    <a:pt x="417801" y="460058"/>
                    <a:pt x="420659" y="460058"/>
                    <a:pt x="422564" y="458153"/>
                  </a:cubicBezTo>
                  <a:cubicBezTo>
                    <a:pt x="425421" y="456248"/>
                    <a:pt x="427326" y="452438"/>
                    <a:pt x="429231" y="449580"/>
                  </a:cubicBezTo>
                  <a:cubicBezTo>
                    <a:pt x="431136" y="447675"/>
                    <a:pt x="433041" y="445770"/>
                    <a:pt x="434946" y="444817"/>
                  </a:cubicBezTo>
                  <a:cubicBezTo>
                    <a:pt x="438756" y="442913"/>
                    <a:pt x="441614" y="441960"/>
                    <a:pt x="442566" y="441960"/>
                  </a:cubicBezTo>
                  <a:cubicBezTo>
                    <a:pt x="442566" y="441960"/>
                    <a:pt x="442566" y="443865"/>
                    <a:pt x="440661" y="444817"/>
                  </a:cubicBezTo>
                  <a:cubicBezTo>
                    <a:pt x="439709" y="445770"/>
                    <a:pt x="435899" y="446723"/>
                    <a:pt x="434946" y="447675"/>
                  </a:cubicBezTo>
                  <a:cubicBezTo>
                    <a:pt x="433994" y="448628"/>
                    <a:pt x="437804" y="450533"/>
                    <a:pt x="436851" y="451485"/>
                  </a:cubicBezTo>
                  <a:cubicBezTo>
                    <a:pt x="435899" y="452438"/>
                    <a:pt x="433994" y="452438"/>
                    <a:pt x="432089" y="452438"/>
                  </a:cubicBezTo>
                  <a:cubicBezTo>
                    <a:pt x="431136" y="452438"/>
                    <a:pt x="429231" y="453390"/>
                    <a:pt x="429231" y="454342"/>
                  </a:cubicBezTo>
                  <a:cubicBezTo>
                    <a:pt x="428279" y="455295"/>
                    <a:pt x="428279" y="456248"/>
                    <a:pt x="427326" y="457200"/>
                  </a:cubicBezTo>
                  <a:cubicBezTo>
                    <a:pt x="424469" y="459105"/>
                    <a:pt x="421611" y="461010"/>
                    <a:pt x="419706" y="461963"/>
                  </a:cubicBezTo>
                  <a:cubicBezTo>
                    <a:pt x="417801" y="463867"/>
                    <a:pt x="417801" y="468630"/>
                    <a:pt x="416849" y="468630"/>
                  </a:cubicBezTo>
                  <a:cubicBezTo>
                    <a:pt x="414944" y="469583"/>
                    <a:pt x="413039" y="465773"/>
                    <a:pt x="410181" y="466725"/>
                  </a:cubicBezTo>
                  <a:cubicBezTo>
                    <a:pt x="407324" y="467678"/>
                    <a:pt x="405419" y="470535"/>
                    <a:pt x="404466" y="470535"/>
                  </a:cubicBezTo>
                  <a:cubicBezTo>
                    <a:pt x="404466" y="471488"/>
                    <a:pt x="406371" y="473392"/>
                    <a:pt x="406371" y="474345"/>
                  </a:cubicBezTo>
                  <a:cubicBezTo>
                    <a:pt x="406371" y="476250"/>
                    <a:pt x="403514" y="478155"/>
                    <a:pt x="403514" y="479108"/>
                  </a:cubicBezTo>
                  <a:cubicBezTo>
                    <a:pt x="404466" y="480060"/>
                    <a:pt x="408276" y="480060"/>
                    <a:pt x="407324" y="481013"/>
                  </a:cubicBezTo>
                  <a:cubicBezTo>
                    <a:pt x="406371" y="482917"/>
                    <a:pt x="404466" y="483870"/>
                    <a:pt x="402561" y="484823"/>
                  </a:cubicBezTo>
                  <a:cubicBezTo>
                    <a:pt x="399704" y="486728"/>
                    <a:pt x="395894" y="488633"/>
                    <a:pt x="395894" y="490538"/>
                  </a:cubicBezTo>
                  <a:cubicBezTo>
                    <a:pt x="395894" y="491490"/>
                    <a:pt x="401609" y="494348"/>
                    <a:pt x="400656" y="495300"/>
                  </a:cubicBezTo>
                  <a:cubicBezTo>
                    <a:pt x="398751" y="496253"/>
                    <a:pt x="391131" y="496253"/>
                    <a:pt x="389226" y="498158"/>
                  </a:cubicBezTo>
                  <a:cubicBezTo>
                    <a:pt x="388274" y="499110"/>
                    <a:pt x="389226" y="501967"/>
                    <a:pt x="388274" y="502920"/>
                  </a:cubicBezTo>
                  <a:cubicBezTo>
                    <a:pt x="386369" y="504825"/>
                    <a:pt x="383511" y="505778"/>
                    <a:pt x="382559" y="506730"/>
                  </a:cubicBezTo>
                  <a:cubicBezTo>
                    <a:pt x="381606" y="507683"/>
                    <a:pt x="382559" y="507683"/>
                    <a:pt x="382559" y="507683"/>
                  </a:cubicBezTo>
                  <a:cubicBezTo>
                    <a:pt x="382559" y="507683"/>
                    <a:pt x="384464" y="508635"/>
                    <a:pt x="386369" y="507683"/>
                  </a:cubicBezTo>
                  <a:cubicBezTo>
                    <a:pt x="387321" y="507683"/>
                    <a:pt x="388274" y="505778"/>
                    <a:pt x="390179" y="505778"/>
                  </a:cubicBezTo>
                  <a:cubicBezTo>
                    <a:pt x="392084" y="505778"/>
                    <a:pt x="393036" y="507683"/>
                    <a:pt x="394941" y="505778"/>
                  </a:cubicBezTo>
                  <a:cubicBezTo>
                    <a:pt x="396846" y="504825"/>
                    <a:pt x="396846" y="501967"/>
                    <a:pt x="397799" y="501015"/>
                  </a:cubicBezTo>
                  <a:cubicBezTo>
                    <a:pt x="398751" y="500063"/>
                    <a:pt x="400656" y="500063"/>
                    <a:pt x="402561" y="500063"/>
                  </a:cubicBezTo>
                  <a:cubicBezTo>
                    <a:pt x="405419" y="499110"/>
                    <a:pt x="404466" y="496253"/>
                    <a:pt x="406371" y="496253"/>
                  </a:cubicBezTo>
                  <a:cubicBezTo>
                    <a:pt x="408276" y="496253"/>
                    <a:pt x="411134" y="498158"/>
                    <a:pt x="413039" y="497205"/>
                  </a:cubicBezTo>
                  <a:cubicBezTo>
                    <a:pt x="413991" y="496253"/>
                    <a:pt x="414944" y="494348"/>
                    <a:pt x="415896" y="492442"/>
                  </a:cubicBezTo>
                  <a:cubicBezTo>
                    <a:pt x="417801" y="490538"/>
                    <a:pt x="420659" y="489585"/>
                    <a:pt x="420659" y="487680"/>
                  </a:cubicBezTo>
                  <a:cubicBezTo>
                    <a:pt x="419706" y="485775"/>
                    <a:pt x="412086" y="486728"/>
                    <a:pt x="413991" y="483870"/>
                  </a:cubicBezTo>
                  <a:cubicBezTo>
                    <a:pt x="414944" y="481965"/>
                    <a:pt x="418754" y="483870"/>
                    <a:pt x="421611" y="482917"/>
                  </a:cubicBezTo>
                  <a:cubicBezTo>
                    <a:pt x="423516" y="482917"/>
                    <a:pt x="424469" y="481965"/>
                    <a:pt x="424469" y="481965"/>
                  </a:cubicBezTo>
                  <a:cubicBezTo>
                    <a:pt x="424469" y="482917"/>
                    <a:pt x="429231" y="472440"/>
                    <a:pt x="430184" y="472440"/>
                  </a:cubicBezTo>
                  <a:cubicBezTo>
                    <a:pt x="431136" y="472440"/>
                    <a:pt x="435899" y="467678"/>
                    <a:pt x="433041" y="467678"/>
                  </a:cubicBezTo>
                  <a:cubicBezTo>
                    <a:pt x="432089" y="467678"/>
                    <a:pt x="427326" y="468630"/>
                    <a:pt x="427326" y="467678"/>
                  </a:cubicBezTo>
                  <a:cubicBezTo>
                    <a:pt x="427326" y="466725"/>
                    <a:pt x="428279" y="465773"/>
                    <a:pt x="429231" y="465773"/>
                  </a:cubicBezTo>
                  <a:cubicBezTo>
                    <a:pt x="431136" y="464820"/>
                    <a:pt x="433994" y="463867"/>
                    <a:pt x="434946" y="462915"/>
                  </a:cubicBezTo>
                  <a:cubicBezTo>
                    <a:pt x="435899" y="461010"/>
                    <a:pt x="430184" y="461963"/>
                    <a:pt x="432089" y="460058"/>
                  </a:cubicBezTo>
                  <a:cubicBezTo>
                    <a:pt x="433994" y="458153"/>
                    <a:pt x="438756" y="459105"/>
                    <a:pt x="440661" y="457200"/>
                  </a:cubicBezTo>
                  <a:cubicBezTo>
                    <a:pt x="442566" y="455295"/>
                    <a:pt x="438756" y="451485"/>
                    <a:pt x="441614" y="451485"/>
                  </a:cubicBezTo>
                  <a:cubicBezTo>
                    <a:pt x="441614" y="451485"/>
                    <a:pt x="444471" y="452438"/>
                    <a:pt x="449234" y="450533"/>
                  </a:cubicBezTo>
                  <a:cubicBezTo>
                    <a:pt x="453044" y="448628"/>
                    <a:pt x="453996" y="444817"/>
                    <a:pt x="456854" y="441960"/>
                  </a:cubicBezTo>
                  <a:cubicBezTo>
                    <a:pt x="458759" y="440055"/>
                    <a:pt x="463521" y="438150"/>
                    <a:pt x="464474" y="436245"/>
                  </a:cubicBezTo>
                  <a:cubicBezTo>
                    <a:pt x="464474" y="435292"/>
                    <a:pt x="465426" y="433388"/>
                    <a:pt x="467331" y="431483"/>
                  </a:cubicBezTo>
                  <a:cubicBezTo>
                    <a:pt x="469236" y="429578"/>
                    <a:pt x="472094" y="427673"/>
                    <a:pt x="473999" y="425767"/>
                  </a:cubicBezTo>
                  <a:cubicBezTo>
                    <a:pt x="473999" y="425767"/>
                    <a:pt x="474951" y="423863"/>
                    <a:pt x="474951" y="423863"/>
                  </a:cubicBezTo>
                  <a:cubicBezTo>
                    <a:pt x="473999" y="423863"/>
                    <a:pt x="473046" y="424815"/>
                    <a:pt x="472094" y="423863"/>
                  </a:cubicBezTo>
                  <a:cubicBezTo>
                    <a:pt x="472094" y="422910"/>
                    <a:pt x="473046" y="421958"/>
                    <a:pt x="473999" y="421005"/>
                  </a:cubicBezTo>
                  <a:cubicBezTo>
                    <a:pt x="474951" y="420053"/>
                    <a:pt x="475904" y="419100"/>
                    <a:pt x="476856" y="418148"/>
                  </a:cubicBezTo>
                  <a:cubicBezTo>
                    <a:pt x="479714" y="417195"/>
                    <a:pt x="482571" y="418148"/>
                    <a:pt x="483524" y="416242"/>
                  </a:cubicBezTo>
                  <a:cubicBezTo>
                    <a:pt x="486381" y="414338"/>
                    <a:pt x="487334" y="410528"/>
                    <a:pt x="487334" y="409575"/>
                  </a:cubicBezTo>
                  <a:cubicBezTo>
                    <a:pt x="487334" y="408623"/>
                    <a:pt x="484476" y="406717"/>
                    <a:pt x="481619" y="408623"/>
                  </a:cubicBezTo>
                  <a:cubicBezTo>
                    <a:pt x="479714" y="409575"/>
                    <a:pt x="478761" y="411480"/>
                    <a:pt x="476856" y="413385"/>
                  </a:cubicBezTo>
                  <a:cubicBezTo>
                    <a:pt x="474951" y="415290"/>
                    <a:pt x="472094" y="417195"/>
                    <a:pt x="470189" y="417195"/>
                  </a:cubicBezTo>
                  <a:cubicBezTo>
                    <a:pt x="469236" y="417195"/>
                    <a:pt x="468284" y="417195"/>
                    <a:pt x="467331" y="417195"/>
                  </a:cubicBezTo>
                  <a:cubicBezTo>
                    <a:pt x="466379" y="417195"/>
                    <a:pt x="466379" y="416242"/>
                    <a:pt x="468284" y="415290"/>
                  </a:cubicBezTo>
                  <a:cubicBezTo>
                    <a:pt x="470189" y="414338"/>
                    <a:pt x="473046" y="412433"/>
                    <a:pt x="473999" y="411480"/>
                  </a:cubicBezTo>
                  <a:cubicBezTo>
                    <a:pt x="475904" y="409575"/>
                    <a:pt x="473046" y="409575"/>
                    <a:pt x="473046" y="409575"/>
                  </a:cubicBezTo>
                  <a:cubicBezTo>
                    <a:pt x="471141" y="409575"/>
                    <a:pt x="466379" y="411480"/>
                    <a:pt x="464474" y="413385"/>
                  </a:cubicBezTo>
                  <a:cubicBezTo>
                    <a:pt x="461616" y="416242"/>
                    <a:pt x="461616" y="419100"/>
                    <a:pt x="456854" y="421958"/>
                  </a:cubicBezTo>
                  <a:cubicBezTo>
                    <a:pt x="447329" y="427673"/>
                    <a:pt x="435899" y="434340"/>
                    <a:pt x="433041" y="436245"/>
                  </a:cubicBezTo>
                  <a:cubicBezTo>
                    <a:pt x="431136" y="437198"/>
                    <a:pt x="429231" y="438150"/>
                    <a:pt x="429231" y="439103"/>
                  </a:cubicBezTo>
                  <a:cubicBezTo>
                    <a:pt x="428279" y="440055"/>
                    <a:pt x="427326" y="443865"/>
                    <a:pt x="425421" y="444817"/>
                  </a:cubicBezTo>
                  <a:cubicBezTo>
                    <a:pt x="422564" y="446723"/>
                    <a:pt x="418754" y="446723"/>
                    <a:pt x="415896" y="446723"/>
                  </a:cubicBezTo>
                  <a:cubicBezTo>
                    <a:pt x="414944" y="446723"/>
                    <a:pt x="414944" y="447675"/>
                    <a:pt x="414944" y="447675"/>
                  </a:cubicBezTo>
                  <a:cubicBezTo>
                    <a:pt x="414944" y="448628"/>
                    <a:pt x="416849" y="449580"/>
                    <a:pt x="415896" y="450533"/>
                  </a:cubicBezTo>
                  <a:cubicBezTo>
                    <a:pt x="413991" y="452438"/>
                    <a:pt x="409229" y="452438"/>
                    <a:pt x="407324" y="454342"/>
                  </a:cubicBezTo>
                  <a:cubicBezTo>
                    <a:pt x="405419" y="458153"/>
                    <a:pt x="396846" y="462915"/>
                    <a:pt x="395894" y="463867"/>
                  </a:cubicBezTo>
                  <a:lnTo>
                    <a:pt x="395894" y="463867"/>
                  </a:lnTo>
                  <a:close/>
                  <a:moveTo>
                    <a:pt x="374939" y="494348"/>
                  </a:moveTo>
                  <a:cubicBezTo>
                    <a:pt x="375891" y="495300"/>
                    <a:pt x="381606" y="490538"/>
                    <a:pt x="381606" y="491490"/>
                  </a:cubicBezTo>
                  <a:cubicBezTo>
                    <a:pt x="381606" y="491490"/>
                    <a:pt x="381606" y="493395"/>
                    <a:pt x="380654" y="494348"/>
                  </a:cubicBezTo>
                  <a:cubicBezTo>
                    <a:pt x="379701" y="495300"/>
                    <a:pt x="376844" y="497205"/>
                    <a:pt x="374939" y="499110"/>
                  </a:cubicBezTo>
                  <a:cubicBezTo>
                    <a:pt x="373986" y="500063"/>
                    <a:pt x="373986" y="501967"/>
                    <a:pt x="375891" y="501967"/>
                  </a:cubicBezTo>
                  <a:cubicBezTo>
                    <a:pt x="380654" y="501015"/>
                    <a:pt x="383511" y="499110"/>
                    <a:pt x="383511" y="498158"/>
                  </a:cubicBezTo>
                  <a:cubicBezTo>
                    <a:pt x="385416" y="497205"/>
                    <a:pt x="386369" y="496253"/>
                    <a:pt x="388274" y="494348"/>
                  </a:cubicBezTo>
                  <a:cubicBezTo>
                    <a:pt x="389226" y="493395"/>
                    <a:pt x="392084" y="491490"/>
                    <a:pt x="392084" y="491490"/>
                  </a:cubicBezTo>
                  <a:cubicBezTo>
                    <a:pt x="393036" y="491490"/>
                    <a:pt x="394941" y="488633"/>
                    <a:pt x="395894" y="485775"/>
                  </a:cubicBezTo>
                  <a:cubicBezTo>
                    <a:pt x="396846" y="483870"/>
                    <a:pt x="399704" y="481013"/>
                    <a:pt x="399704" y="480060"/>
                  </a:cubicBezTo>
                  <a:cubicBezTo>
                    <a:pt x="400656" y="473392"/>
                    <a:pt x="404466" y="476250"/>
                    <a:pt x="400656" y="471488"/>
                  </a:cubicBezTo>
                  <a:cubicBezTo>
                    <a:pt x="399704" y="470535"/>
                    <a:pt x="397799" y="471488"/>
                    <a:pt x="395894" y="473392"/>
                  </a:cubicBezTo>
                  <a:cubicBezTo>
                    <a:pt x="393989" y="475298"/>
                    <a:pt x="391131" y="472440"/>
                    <a:pt x="391131" y="473392"/>
                  </a:cubicBezTo>
                  <a:cubicBezTo>
                    <a:pt x="390179" y="473392"/>
                    <a:pt x="387321" y="471488"/>
                    <a:pt x="384464" y="472440"/>
                  </a:cubicBezTo>
                  <a:cubicBezTo>
                    <a:pt x="382559" y="473392"/>
                    <a:pt x="382559" y="477203"/>
                    <a:pt x="381606" y="477203"/>
                  </a:cubicBezTo>
                  <a:cubicBezTo>
                    <a:pt x="380654" y="478155"/>
                    <a:pt x="376844" y="476250"/>
                    <a:pt x="377796" y="479108"/>
                  </a:cubicBezTo>
                  <a:cubicBezTo>
                    <a:pt x="378749" y="481013"/>
                    <a:pt x="384464" y="479108"/>
                    <a:pt x="385416" y="480060"/>
                  </a:cubicBezTo>
                  <a:cubicBezTo>
                    <a:pt x="385416" y="481013"/>
                    <a:pt x="379701" y="483870"/>
                    <a:pt x="380654" y="484823"/>
                  </a:cubicBezTo>
                  <a:cubicBezTo>
                    <a:pt x="381606" y="485775"/>
                    <a:pt x="383511" y="485775"/>
                    <a:pt x="383511" y="485775"/>
                  </a:cubicBezTo>
                  <a:cubicBezTo>
                    <a:pt x="383511" y="487680"/>
                    <a:pt x="377796" y="488633"/>
                    <a:pt x="376844" y="489585"/>
                  </a:cubicBezTo>
                  <a:cubicBezTo>
                    <a:pt x="375891" y="491490"/>
                    <a:pt x="373986" y="492442"/>
                    <a:pt x="374939" y="494348"/>
                  </a:cubicBezTo>
                  <a:lnTo>
                    <a:pt x="374939" y="494348"/>
                  </a:lnTo>
                  <a:close/>
                  <a:moveTo>
                    <a:pt x="279689" y="609600"/>
                  </a:moveTo>
                  <a:cubicBezTo>
                    <a:pt x="280641" y="610553"/>
                    <a:pt x="280641" y="612458"/>
                    <a:pt x="277784" y="614363"/>
                  </a:cubicBezTo>
                  <a:cubicBezTo>
                    <a:pt x="274926" y="616268"/>
                    <a:pt x="271116" y="617220"/>
                    <a:pt x="267306" y="619125"/>
                  </a:cubicBezTo>
                  <a:cubicBezTo>
                    <a:pt x="261591" y="621983"/>
                    <a:pt x="257781" y="623888"/>
                    <a:pt x="257781" y="624840"/>
                  </a:cubicBezTo>
                  <a:cubicBezTo>
                    <a:pt x="257781" y="624840"/>
                    <a:pt x="257781" y="626745"/>
                    <a:pt x="258734" y="626745"/>
                  </a:cubicBezTo>
                  <a:cubicBezTo>
                    <a:pt x="259686" y="626745"/>
                    <a:pt x="260639" y="627698"/>
                    <a:pt x="262544" y="626745"/>
                  </a:cubicBezTo>
                  <a:cubicBezTo>
                    <a:pt x="264449" y="626745"/>
                    <a:pt x="266354" y="624840"/>
                    <a:pt x="267306" y="624840"/>
                  </a:cubicBezTo>
                  <a:cubicBezTo>
                    <a:pt x="268259" y="624840"/>
                    <a:pt x="268259" y="625793"/>
                    <a:pt x="268259" y="626745"/>
                  </a:cubicBezTo>
                  <a:cubicBezTo>
                    <a:pt x="268259" y="627698"/>
                    <a:pt x="267306" y="628650"/>
                    <a:pt x="268259" y="629603"/>
                  </a:cubicBezTo>
                  <a:cubicBezTo>
                    <a:pt x="269211" y="630555"/>
                    <a:pt x="271116" y="629603"/>
                    <a:pt x="273021" y="628650"/>
                  </a:cubicBezTo>
                  <a:cubicBezTo>
                    <a:pt x="275879" y="627698"/>
                    <a:pt x="277784" y="625793"/>
                    <a:pt x="278736" y="624840"/>
                  </a:cubicBezTo>
                  <a:cubicBezTo>
                    <a:pt x="280641" y="622935"/>
                    <a:pt x="283499" y="618173"/>
                    <a:pt x="287309" y="615315"/>
                  </a:cubicBezTo>
                  <a:cubicBezTo>
                    <a:pt x="289214" y="613410"/>
                    <a:pt x="292071" y="611505"/>
                    <a:pt x="293976" y="610553"/>
                  </a:cubicBezTo>
                  <a:cubicBezTo>
                    <a:pt x="295881" y="609600"/>
                    <a:pt x="296834" y="608648"/>
                    <a:pt x="298739" y="608648"/>
                  </a:cubicBezTo>
                  <a:cubicBezTo>
                    <a:pt x="301596" y="607695"/>
                    <a:pt x="301596" y="609600"/>
                    <a:pt x="303501" y="609600"/>
                  </a:cubicBezTo>
                  <a:cubicBezTo>
                    <a:pt x="304454" y="609600"/>
                    <a:pt x="305406" y="607695"/>
                    <a:pt x="306359" y="606743"/>
                  </a:cubicBezTo>
                  <a:cubicBezTo>
                    <a:pt x="307311" y="606743"/>
                    <a:pt x="316836" y="604838"/>
                    <a:pt x="315884" y="601980"/>
                  </a:cubicBezTo>
                  <a:cubicBezTo>
                    <a:pt x="315884" y="601028"/>
                    <a:pt x="309216" y="600075"/>
                    <a:pt x="311121" y="598170"/>
                  </a:cubicBezTo>
                  <a:cubicBezTo>
                    <a:pt x="312074" y="597218"/>
                    <a:pt x="315884" y="596265"/>
                    <a:pt x="317789" y="594360"/>
                  </a:cubicBezTo>
                  <a:cubicBezTo>
                    <a:pt x="320646" y="592455"/>
                    <a:pt x="321599" y="591503"/>
                    <a:pt x="321599" y="590550"/>
                  </a:cubicBezTo>
                  <a:cubicBezTo>
                    <a:pt x="321599" y="589598"/>
                    <a:pt x="319694" y="590550"/>
                    <a:pt x="317789" y="590550"/>
                  </a:cubicBezTo>
                  <a:cubicBezTo>
                    <a:pt x="314931" y="590550"/>
                    <a:pt x="313026" y="590550"/>
                    <a:pt x="312074" y="589598"/>
                  </a:cubicBezTo>
                  <a:cubicBezTo>
                    <a:pt x="311121" y="586740"/>
                    <a:pt x="313026" y="582930"/>
                    <a:pt x="313026" y="579120"/>
                  </a:cubicBezTo>
                  <a:cubicBezTo>
                    <a:pt x="313026" y="576263"/>
                    <a:pt x="311121" y="573405"/>
                    <a:pt x="309216" y="573405"/>
                  </a:cubicBezTo>
                  <a:cubicBezTo>
                    <a:pt x="308264" y="573405"/>
                    <a:pt x="307311" y="573405"/>
                    <a:pt x="306359" y="574358"/>
                  </a:cubicBezTo>
                  <a:cubicBezTo>
                    <a:pt x="305406" y="576263"/>
                    <a:pt x="304454" y="581978"/>
                    <a:pt x="303501" y="585788"/>
                  </a:cubicBezTo>
                  <a:cubicBezTo>
                    <a:pt x="302549" y="588645"/>
                    <a:pt x="300644" y="590550"/>
                    <a:pt x="299691" y="591503"/>
                  </a:cubicBezTo>
                  <a:cubicBezTo>
                    <a:pt x="298739" y="592455"/>
                    <a:pt x="299691" y="585788"/>
                    <a:pt x="298739" y="582930"/>
                  </a:cubicBezTo>
                  <a:cubicBezTo>
                    <a:pt x="298739" y="581025"/>
                    <a:pt x="295881" y="581978"/>
                    <a:pt x="295881" y="581978"/>
                  </a:cubicBezTo>
                  <a:cubicBezTo>
                    <a:pt x="294929" y="582930"/>
                    <a:pt x="295881" y="589598"/>
                    <a:pt x="292071" y="591503"/>
                  </a:cubicBezTo>
                  <a:cubicBezTo>
                    <a:pt x="290166" y="592455"/>
                    <a:pt x="290166" y="589598"/>
                    <a:pt x="288261" y="589598"/>
                  </a:cubicBezTo>
                  <a:cubicBezTo>
                    <a:pt x="286356" y="589598"/>
                    <a:pt x="286356" y="587693"/>
                    <a:pt x="284451" y="586740"/>
                  </a:cubicBezTo>
                  <a:cubicBezTo>
                    <a:pt x="283499" y="586740"/>
                    <a:pt x="282546" y="586740"/>
                    <a:pt x="282546" y="586740"/>
                  </a:cubicBezTo>
                  <a:cubicBezTo>
                    <a:pt x="281594" y="586740"/>
                    <a:pt x="280641" y="588645"/>
                    <a:pt x="278736" y="591503"/>
                  </a:cubicBezTo>
                  <a:cubicBezTo>
                    <a:pt x="275879" y="594360"/>
                    <a:pt x="272069" y="598170"/>
                    <a:pt x="269211" y="601028"/>
                  </a:cubicBezTo>
                  <a:cubicBezTo>
                    <a:pt x="266354" y="603885"/>
                    <a:pt x="262544" y="605790"/>
                    <a:pt x="261591" y="607695"/>
                  </a:cubicBezTo>
                  <a:cubicBezTo>
                    <a:pt x="260639" y="608648"/>
                    <a:pt x="260639" y="609600"/>
                    <a:pt x="260639" y="610553"/>
                  </a:cubicBezTo>
                  <a:cubicBezTo>
                    <a:pt x="260639" y="610553"/>
                    <a:pt x="260639" y="611505"/>
                    <a:pt x="262544" y="610553"/>
                  </a:cubicBezTo>
                  <a:cubicBezTo>
                    <a:pt x="263496" y="610553"/>
                    <a:pt x="264449" y="608648"/>
                    <a:pt x="266354" y="607695"/>
                  </a:cubicBezTo>
                  <a:cubicBezTo>
                    <a:pt x="267306" y="607695"/>
                    <a:pt x="269211" y="607695"/>
                    <a:pt x="269211" y="607695"/>
                  </a:cubicBezTo>
                  <a:cubicBezTo>
                    <a:pt x="270164" y="609600"/>
                    <a:pt x="264449" y="611505"/>
                    <a:pt x="261591" y="613410"/>
                  </a:cubicBezTo>
                  <a:cubicBezTo>
                    <a:pt x="259686" y="614363"/>
                    <a:pt x="260639" y="615315"/>
                    <a:pt x="260639" y="616268"/>
                  </a:cubicBezTo>
                  <a:cubicBezTo>
                    <a:pt x="260639" y="616268"/>
                    <a:pt x="262544" y="617220"/>
                    <a:pt x="263496" y="616268"/>
                  </a:cubicBezTo>
                  <a:cubicBezTo>
                    <a:pt x="265401" y="615315"/>
                    <a:pt x="268259" y="612458"/>
                    <a:pt x="271116" y="611505"/>
                  </a:cubicBezTo>
                  <a:cubicBezTo>
                    <a:pt x="276831" y="610553"/>
                    <a:pt x="278736" y="609600"/>
                    <a:pt x="279689" y="609600"/>
                  </a:cubicBezTo>
                  <a:lnTo>
                    <a:pt x="279689" y="609600"/>
                  </a:lnTo>
                  <a:close/>
                  <a:moveTo>
                    <a:pt x="246351" y="607695"/>
                  </a:moveTo>
                  <a:cubicBezTo>
                    <a:pt x="245399" y="609600"/>
                    <a:pt x="247304" y="611505"/>
                    <a:pt x="245399" y="613410"/>
                  </a:cubicBezTo>
                  <a:cubicBezTo>
                    <a:pt x="243494" y="615315"/>
                    <a:pt x="238731" y="617220"/>
                    <a:pt x="238731" y="619125"/>
                  </a:cubicBezTo>
                  <a:cubicBezTo>
                    <a:pt x="238731" y="620078"/>
                    <a:pt x="239684" y="626745"/>
                    <a:pt x="241589" y="626745"/>
                  </a:cubicBezTo>
                  <a:cubicBezTo>
                    <a:pt x="242541" y="626745"/>
                    <a:pt x="248256" y="624840"/>
                    <a:pt x="252066" y="620078"/>
                  </a:cubicBezTo>
                  <a:cubicBezTo>
                    <a:pt x="254924" y="615315"/>
                    <a:pt x="256829" y="616268"/>
                    <a:pt x="258734" y="613410"/>
                  </a:cubicBezTo>
                  <a:cubicBezTo>
                    <a:pt x="259686" y="611505"/>
                    <a:pt x="260639" y="610553"/>
                    <a:pt x="260639" y="607695"/>
                  </a:cubicBezTo>
                  <a:cubicBezTo>
                    <a:pt x="260639" y="605790"/>
                    <a:pt x="266354" y="600075"/>
                    <a:pt x="266354" y="600075"/>
                  </a:cubicBezTo>
                  <a:cubicBezTo>
                    <a:pt x="269211" y="597218"/>
                    <a:pt x="276831" y="589598"/>
                    <a:pt x="277784" y="587693"/>
                  </a:cubicBezTo>
                  <a:cubicBezTo>
                    <a:pt x="279689" y="584835"/>
                    <a:pt x="273974" y="584835"/>
                    <a:pt x="272069" y="585788"/>
                  </a:cubicBezTo>
                  <a:cubicBezTo>
                    <a:pt x="271116" y="586740"/>
                    <a:pt x="264449" y="590550"/>
                    <a:pt x="263496" y="591503"/>
                  </a:cubicBezTo>
                  <a:cubicBezTo>
                    <a:pt x="260639" y="592455"/>
                    <a:pt x="253971" y="597218"/>
                    <a:pt x="253019" y="598170"/>
                  </a:cubicBezTo>
                  <a:cubicBezTo>
                    <a:pt x="252066" y="599123"/>
                    <a:pt x="253019" y="601028"/>
                    <a:pt x="251114" y="603885"/>
                  </a:cubicBezTo>
                  <a:cubicBezTo>
                    <a:pt x="249209" y="605790"/>
                    <a:pt x="246351" y="606743"/>
                    <a:pt x="246351" y="607695"/>
                  </a:cubicBezTo>
                  <a:lnTo>
                    <a:pt x="246351" y="607695"/>
                  </a:lnTo>
                  <a:close/>
                  <a:moveTo>
                    <a:pt x="293024" y="561023"/>
                  </a:moveTo>
                  <a:cubicBezTo>
                    <a:pt x="293024" y="562928"/>
                    <a:pt x="291119" y="561975"/>
                    <a:pt x="290166" y="562928"/>
                  </a:cubicBezTo>
                  <a:cubicBezTo>
                    <a:pt x="289214" y="563880"/>
                    <a:pt x="290166" y="564833"/>
                    <a:pt x="289214" y="565785"/>
                  </a:cubicBezTo>
                  <a:cubicBezTo>
                    <a:pt x="288261" y="567690"/>
                    <a:pt x="286356" y="569595"/>
                    <a:pt x="285404" y="569595"/>
                  </a:cubicBezTo>
                  <a:cubicBezTo>
                    <a:pt x="282546" y="573405"/>
                    <a:pt x="281594" y="573405"/>
                    <a:pt x="283499" y="576263"/>
                  </a:cubicBezTo>
                  <a:cubicBezTo>
                    <a:pt x="283499" y="576263"/>
                    <a:pt x="284451" y="577215"/>
                    <a:pt x="285404" y="576263"/>
                  </a:cubicBezTo>
                  <a:cubicBezTo>
                    <a:pt x="286356" y="576263"/>
                    <a:pt x="288261" y="570548"/>
                    <a:pt x="290166" y="569595"/>
                  </a:cubicBezTo>
                  <a:cubicBezTo>
                    <a:pt x="292071" y="568643"/>
                    <a:pt x="300644" y="562928"/>
                    <a:pt x="302549" y="563880"/>
                  </a:cubicBezTo>
                  <a:cubicBezTo>
                    <a:pt x="305406" y="564833"/>
                    <a:pt x="291119" y="572453"/>
                    <a:pt x="291119" y="572453"/>
                  </a:cubicBezTo>
                  <a:cubicBezTo>
                    <a:pt x="290166" y="573405"/>
                    <a:pt x="291119" y="574358"/>
                    <a:pt x="292071" y="574358"/>
                  </a:cubicBezTo>
                  <a:cubicBezTo>
                    <a:pt x="293976" y="574358"/>
                    <a:pt x="295881" y="572453"/>
                    <a:pt x="297786" y="571500"/>
                  </a:cubicBezTo>
                  <a:cubicBezTo>
                    <a:pt x="301596" y="569595"/>
                    <a:pt x="304454" y="566738"/>
                    <a:pt x="305406" y="564833"/>
                  </a:cubicBezTo>
                  <a:cubicBezTo>
                    <a:pt x="306359" y="562928"/>
                    <a:pt x="305406" y="561975"/>
                    <a:pt x="307311" y="561023"/>
                  </a:cubicBezTo>
                  <a:cubicBezTo>
                    <a:pt x="310169" y="560070"/>
                    <a:pt x="313979" y="561023"/>
                    <a:pt x="315884" y="558165"/>
                  </a:cubicBezTo>
                  <a:cubicBezTo>
                    <a:pt x="316836" y="557213"/>
                    <a:pt x="316836" y="555308"/>
                    <a:pt x="318741" y="555308"/>
                  </a:cubicBezTo>
                  <a:cubicBezTo>
                    <a:pt x="323504" y="553403"/>
                    <a:pt x="323504" y="550545"/>
                    <a:pt x="323504" y="548640"/>
                  </a:cubicBezTo>
                  <a:cubicBezTo>
                    <a:pt x="322551" y="547688"/>
                    <a:pt x="321599" y="545783"/>
                    <a:pt x="320646" y="546735"/>
                  </a:cubicBezTo>
                  <a:cubicBezTo>
                    <a:pt x="319694" y="546735"/>
                    <a:pt x="317789" y="549593"/>
                    <a:pt x="315884" y="549593"/>
                  </a:cubicBezTo>
                  <a:cubicBezTo>
                    <a:pt x="314931" y="549593"/>
                    <a:pt x="313979" y="547688"/>
                    <a:pt x="313026" y="547688"/>
                  </a:cubicBezTo>
                  <a:cubicBezTo>
                    <a:pt x="310169" y="547688"/>
                    <a:pt x="311121" y="556260"/>
                    <a:pt x="309216" y="557213"/>
                  </a:cubicBezTo>
                  <a:cubicBezTo>
                    <a:pt x="305406" y="560070"/>
                    <a:pt x="293024" y="557213"/>
                    <a:pt x="293024" y="561023"/>
                  </a:cubicBezTo>
                  <a:lnTo>
                    <a:pt x="293024" y="561023"/>
                  </a:lnTo>
                  <a:close/>
                  <a:moveTo>
                    <a:pt x="332076" y="541020"/>
                  </a:moveTo>
                  <a:cubicBezTo>
                    <a:pt x="331124" y="541020"/>
                    <a:pt x="330171" y="542925"/>
                    <a:pt x="330171" y="543878"/>
                  </a:cubicBezTo>
                  <a:cubicBezTo>
                    <a:pt x="330171" y="544830"/>
                    <a:pt x="332076" y="544830"/>
                    <a:pt x="333981" y="544830"/>
                  </a:cubicBezTo>
                  <a:cubicBezTo>
                    <a:pt x="335886" y="543878"/>
                    <a:pt x="337791" y="542925"/>
                    <a:pt x="337791" y="542925"/>
                  </a:cubicBezTo>
                  <a:cubicBezTo>
                    <a:pt x="339696" y="542925"/>
                    <a:pt x="338744" y="544830"/>
                    <a:pt x="339696" y="544830"/>
                  </a:cubicBezTo>
                  <a:cubicBezTo>
                    <a:pt x="341601" y="545783"/>
                    <a:pt x="343506" y="543878"/>
                    <a:pt x="345411" y="542925"/>
                  </a:cubicBezTo>
                  <a:cubicBezTo>
                    <a:pt x="347316" y="541020"/>
                    <a:pt x="348269" y="539115"/>
                    <a:pt x="350174" y="537210"/>
                  </a:cubicBezTo>
                  <a:cubicBezTo>
                    <a:pt x="352079" y="534353"/>
                    <a:pt x="351126" y="533400"/>
                    <a:pt x="352079" y="532448"/>
                  </a:cubicBezTo>
                  <a:cubicBezTo>
                    <a:pt x="352079" y="532448"/>
                    <a:pt x="353984" y="533400"/>
                    <a:pt x="354936" y="533400"/>
                  </a:cubicBezTo>
                  <a:cubicBezTo>
                    <a:pt x="355889" y="534353"/>
                    <a:pt x="356841" y="535305"/>
                    <a:pt x="357794" y="535305"/>
                  </a:cubicBezTo>
                  <a:cubicBezTo>
                    <a:pt x="359699" y="536258"/>
                    <a:pt x="359699" y="535305"/>
                    <a:pt x="360651" y="535305"/>
                  </a:cubicBezTo>
                  <a:cubicBezTo>
                    <a:pt x="362556" y="534353"/>
                    <a:pt x="363509" y="533400"/>
                    <a:pt x="363509" y="532448"/>
                  </a:cubicBezTo>
                  <a:cubicBezTo>
                    <a:pt x="363509" y="531495"/>
                    <a:pt x="364461" y="528638"/>
                    <a:pt x="361604" y="528638"/>
                  </a:cubicBezTo>
                  <a:cubicBezTo>
                    <a:pt x="359699" y="528638"/>
                    <a:pt x="357794" y="530543"/>
                    <a:pt x="355889" y="531495"/>
                  </a:cubicBezTo>
                  <a:cubicBezTo>
                    <a:pt x="354936" y="531495"/>
                    <a:pt x="353984" y="530543"/>
                    <a:pt x="353031" y="530543"/>
                  </a:cubicBezTo>
                  <a:cubicBezTo>
                    <a:pt x="352079" y="530543"/>
                    <a:pt x="351126" y="530543"/>
                    <a:pt x="350174" y="530543"/>
                  </a:cubicBezTo>
                  <a:cubicBezTo>
                    <a:pt x="350174" y="530543"/>
                    <a:pt x="349221" y="529590"/>
                    <a:pt x="349221" y="528638"/>
                  </a:cubicBezTo>
                  <a:cubicBezTo>
                    <a:pt x="349221" y="528638"/>
                    <a:pt x="348269" y="527685"/>
                    <a:pt x="347316" y="527685"/>
                  </a:cubicBezTo>
                  <a:cubicBezTo>
                    <a:pt x="346364" y="527685"/>
                    <a:pt x="346364" y="527685"/>
                    <a:pt x="344459" y="527685"/>
                  </a:cubicBezTo>
                  <a:cubicBezTo>
                    <a:pt x="341601" y="528638"/>
                    <a:pt x="341601" y="534353"/>
                    <a:pt x="340649" y="534353"/>
                  </a:cubicBezTo>
                  <a:cubicBezTo>
                    <a:pt x="338744" y="535305"/>
                    <a:pt x="335886" y="537210"/>
                    <a:pt x="334934" y="538163"/>
                  </a:cubicBezTo>
                  <a:cubicBezTo>
                    <a:pt x="334934" y="540068"/>
                    <a:pt x="333029" y="541020"/>
                    <a:pt x="332076" y="541020"/>
                  </a:cubicBezTo>
                  <a:lnTo>
                    <a:pt x="332076" y="541020"/>
                  </a:lnTo>
                  <a:close/>
                  <a:moveTo>
                    <a:pt x="334934" y="515303"/>
                  </a:moveTo>
                  <a:cubicBezTo>
                    <a:pt x="335886" y="518160"/>
                    <a:pt x="337791" y="518160"/>
                    <a:pt x="337791" y="520065"/>
                  </a:cubicBezTo>
                  <a:cubicBezTo>
                    <a:pt x="337791" y="522923"/>
                    <a:pt x="334934" y="521970"/>
                    <a:pt x="333981" y="523875"/>
                  </a:cubicBezTo>
                  <a:cubicBezTo>
                    <a:pt x="333981" y="524828"/>
                    <a:pt x="335886" y="523875"/>
                    <a:pt x="336839" y="523875"/>
                  </a:cubicBezTo>
                  <a:cubicBezTo>
                    <a:pt x="337791" y="523875"/>
                    <a:pt x="341601" y="521017"/>
                    <a:pt x="343506" y="520065"/>
                  </a:cubicBezTo>
                  <a:cubicBezTo>
                    <a:pt x="345411" y="518160"/>
                    <a:pt x="352079" y="522923"/>
                    <a:pt x="353984" y="521017"/>
                  </a:cubicBezTo>
                  <a:cubicBezTo>
                    <a:pt x="355889" y="518160"/>
                    <a:pt x="354936" y="517208"/>
                    <a:pt x="354936" y="515303"/>
                  </a:cubicBezTo>
                  <a:cubicBezTo>
                    <a:pt x="354936" y="514350"/>
                    <a:pt x="356841" y="512445"/>
                    <a:pt x="356841" y="511492"/>
                  </a:cubicBezTo>
                  <a:cubicBezTo>
                    <a:pt x="356841" y="511492"/>
                    <a:pt x="355889" y="511492"/>
                    <a:pt x="353984" y="511492"/>
                  </a:cubicBezTo>
                  <a:cubicBezTo>
                    <a:pt x="352079" y="511492"/>
                    <a:pt x="350174" y="510540"/>
                    <a:pt x="349221" y="510540"/>
                  </a:cubicBezTo>
                  <a:cubicBezTo>
                    <a:pt x="349221" y="510540"/>
                    <a:pt x="347316" y="511492"/>
                    <a:pt x="346364" y="511492"/>
                  </a:cubicBezTo>
                  <a:cubicBezTo>
                    <a:pt x="345411" y="512445"/>
                    <a:pt x="344459" y="513398"/>
                    <a:pt x="342554" y="513398"/>
                  </a:cubicBezTo>
                  <a:cubicBezTo>
                    <a:pt x="337791" y="513398"/>
                    <a:pt x="333981" y="513398"/>
                    <a:pt x="334934" y="515303"/>
                  </a:cubicBezTo>
                  <a:lnTo>
                    <a:pt x="334934" y="515303"/>
                  </a:lnTo>
                  <a:close/>
                  <a:moveTo>
                    <a:pt x="328266" y="561975"/>
                  </a:moveTo>
                  <a:cubicBezTo>
                    <a:pt x="328266" y="564833"/>
                    <a:pt x="331124" y="565785"/>
                    <a:pt x="330171" y="566738"/>
                  </a:cubicBezTo>
                  <a:cubicBezTo>
                    <a:pt x="329219" y="567690"/>
                    <a:pt x="326361" y="567690"/>
                    <a:pt x="324456" y="568643"/>
                  </a:cubicBezTo>
                  <a:cubicBezTo>
                    <a:pt x="322551" y="569595"/>
                    <a:pt x="320646" y="571500"/>
                    <a:pt x="319694" y="572453"/>
                  </a:cubicBezTo>
                  <a:cubicBezTo>
                    <a:pt x="317789" y="574358"/>
                    <a:pt x="322551" y="574358"/>
                    <a:pt x="323504" y="574358"/>
                  </a:cubicBezTo>
                  <a:cubicBezTo>
                    <a:pt x="325409" y="574358"/>
                    <a:pt x="325409" y="574358"/>
                    <a:pt x="327314" y="575310"/>
                  </a:cubicBezTo>
                  <a:cubicBezTo>
                    <a:pt x="328266" y="576263"/>
                    <a:pt x="329219" y="577215"/>
                    <a:pt x="330171" y="578168"/>
                  </a:cubicBezTo>
                  <a:cubicBezTo>
                    <a:pt x="331124" y="579120"/>
                    <a:pt x="333029" y="579120"/>
                    <a:pt x="333029" y="578168"/>
                  </a:cubicBezTo>
                  <a:cubicBezTo>
                    <a:pt x="333981" y="576263"/>
                    <a:pt x="333029" y="576263"/>
                    <a:pt x="333981" y="575310"/>
                  </a:cubicBezTo>
                  <a:cubicBezTo>
                    <a:pt x="334934" y="572453"/>
                    <a:pt x="338744" y="571500"/>
                    <a:pt x="338744" y="569595"/>
                  </a:cubicBezTo>
                  <a:cubicBezTo>
                    <a:pt x="338744" y="568643"/>
                    <a:pt x="340649" y="566738"/>
                    <a:pt x="340649" y="565785"/>
                  </a:cubicBezTo>
                  <a:cubicBezTo>
                    <a:pt x="340649" y="564833"/>
                    <a:pt x="339696" y="562928"/>
                    <a:pt x="338744" y="561023"/>
                  </a:cubicBezTo>
                  <a:cubicBezTo>
                    <a:pt x="338744" y="560070"/>
                    <a:pt x="343506" y="559118"/>
                    <a:pt x="344459" y="556260"/>
                  </a:cubicBezTo>
                  <a:cubicBezTo>
                    <a:pt x="345411" y="554355"/>
                    <a:pt x="342554" y="553403"/>
                    <a:pt x="341601" y="553403"/>
                  </a:cubicBezTo>
                  <a:cubicBezTo>
                    <a:pt x="340649" y="554355"/>
                    <a:pt x="338744" y="556260"/>
                    <a:pt x="336839" y="556260"/>
                  </a:cubicBezTo>
                  <a:cubicBezTo>
                    <a:pt x="333981" y="556260"/>
                    <a:pt x="333981" y="556260"/>
                    <a:pt x="332076" y="557213"/>
                  </a:cubicBezTo>
                  <a:cubicBezTo>
                    <a:pt x="331124" y="556260"/>
                    <a:pt x="328266" y="559118"/>
                    <a:pt x="328266" y="561975"/>
                  </a:cubicBezTo>
                  <a:lnTo>
                    <a:pt x="328266" y="561975"/>
                  </a:lnTo>
                  <a:close/>
                  <a:moveTo>
                    <a:pt x="371129" y="522923"/>
                  </a:moveTo>
                  <a:cubicBezTo>
                    <a:pt x="371129" y="525780"/>
                    <a:pt x="370176" y="525780"/>
                    <a:pt x="370176" y="527685"/>
                  </a:cubicBezTo>
                  <a:cubicBezTo>
                    <a:pt x="370176" y="528638"/>
                    <a:pt x="370176" y="529590"/>
                    <a:pt x="370176" y="530543"/>
                  </a:cubicBezTo>
                  <a:cubicBezTo>
                    <a:pt x="370176" y="531495"/>
                    <a:pt x="372081" y="531495"/>
                    <a:pt x="372081" y="531495"/>
                  </a:cubicBezTo>
                  <a:cubicBezTo>
                    <a:pt x="374939" y="531495"/>
                    <a:pt x="379701" y="527685"/>
                    <a:pt x="382559" y="525780"/>
                  </a:cubicBezTo>
                  <a:cubicBezTo>
                    <a:pt x="383511" y="524828"/>
                    <a:pt x="388274" y="523875"/>
                    <a:pt x="392084" y="521970"/>
                  </a:cubicBezTo>
                  <a:cubicBezTo>
                    <a:pt x="393036" y="521017"/>
                    <a:pt x="396846" y="519113"/>
                    <a:pt x="397799" y="518160"/>
                  </a:cubicBezTo>
                  <a:cubicBezTo>
                    <a:pt x="398751" y="517208"/>
                    <a:pt x="397799" y="516255"/>
                    <a:pt x="399704" y="515303"/>
                  </a:cubicBezTo>
                  <a:cubicBezTo>
                    <a:pt x="402561" y="513398"/>
                    <a:pt x="409229" y="512445"/>
                    <a:pt x="410181" y="510540"/>
                  </a:cubicBezTo>
                  <a:cubicBezTo>
                    <a:pt x="412086" y="506730"/>
                    <a:pt x="409229" y="501967"/>
                    <a:pt x="408276" y="501967"/>
                  </a:cubicBezTo>
                  <a:cubicBezTo>
                    <a:pt x="407324" y="501967"/>
                    <a:pt x="406371" y="501967"/>
                    <a:pt x="404466" y="502920"/>
                  </a:cubicBezTo>
                  <a:cubicBezTo>
                    <a:pt x="400656" y="504825"/>
                    <a:pt x="394941" y="508635"/>
                    <a:pt x="393989" y="509588"/>
                  </a:cubicBezTo>
                  <a:cubicBezTo>
                    <a:pt x="393036" y="510540"/>
                    <a:pt x="388274" y="515303"/>
                    <a:pt x="385416" y="517208"/>
                  </a:cubicBezTo>
                  <a:cubicBezTo>
                    <a:pt x="383511" y="518160"/>
                    <a:pt x="381606" y="515303"/>
                    <a:pt x="380654" y="514350"/>
                  </a:cubicBezTo>
                  <a:cubicBezTo>
                    <a:pt x="378749" y="513398"/>
                    <a:pt x="376844" y="514350"/>
                    <a:pt x="372081" y="515303"/>
                  </a:cubicBezTo>
                  <a:cubicBezTo>
                    <a:pt x="367319" y="516255"/>
                    <a:pt x="362556" y="517208"/>
                    <a:pt x="360651" y="519113"/>
                  </a:cubicBezTo>
                  <a:cubicBezTo>
                    <a:pt x="359699" y="520065"/>
                    <a:pt x="355889" y="523875"/>
                    <a:pt x="359699" y="523875"/>
                  </a:cubicBezTo>
                  <a:cubicBezTo>
                    <a:pt x="360651" y="523875"/>
                    <a:pt x="363509" y="521970"/>
                    <a:pt x="366366" y="521017"/>
                  </a:cubicBezTo>
                  <a:cubicBezTo>
                    <a:pt x="367319" y="521017"/>
                    <a:pt x="371129" y="521970"/>
                    <a:pt x="371129" y="522923"/>
                  </a:cubicBezTo>
                  <a:lnTo>
                    <a:pt x="371129" y="522923"/>
                  </a:lnTo>
                  <a:close/>
                  <a:moveTo>
                    <a:pt x="279689" y="561023"/>
                  </a:moveTo>
                  <a:cubicBezTo>
                    <a:pt x="278736" y="562928"/>
                    <a:pt x="276831" y="563880"/>
                    <a:pt x="274926" y="564833"/>
                  </a:cubicBezTo>
                  <a:cubicBezTo>
                    <a:pt x="272069" y="566738"/>
                    <a:pt x="272069" y="569595"/>
                    <a:pt x="270164" y="571500"/>
                  </a:cubicBezTo>
                  <a:cubicBezTo>
                    <a:pt x="268259" y="573405"/>
                    <a:pt x="263496" y="576263"/>
                    <a:pt x="263496" y="577215"/>
                  </a:cubicBezTo>
                  <a:cubicBezTo>
                    <a:pt x="263496" y="578168"/>
                    <a:pt x="263496" y="578168"/>
                    <a:pt x="264449" y="578168"/>
                  </a:cubicBezTo>
                  <a:cubicBezTo>
                    <a:pt x="265401" y="578168"/>
                    <a:pt x="269211" y="577215"/>
                    <a:pt x="270164" y="577215"/>
                  </a:cubicBezTo>
                  <a:cubicBezTo>
                    <a:pt x="271116" y="577215"/>
                    <a:pt x="273021" y="576263"/>
                    <a:pt x="274926" y="576263"/>
                  </a:cubicBezTo>
                  <a:cubicBezTo>
                    <a:pt x="275879" y="576263"/>
                    <a:pt x="275879" y="578168"/>
                    <a:pt x="275879" y="578168"/>
                  </a:cubicBezTo>
                  <a:cubicBezTo>
                    <a:pt x="276831" y="578168"/>
                    <a:pt x="277784" y="577215"/>
                    <a:pt x="277784" y="577215"/>
                  </a:cubicBezTo>
                  <a:cubicBezTo>
                    <a:pt x="277784" y="576263"/>
                    <a:pt x="277784" y="574358"/>
                    <a:pt x="276831" y="573405"/>
                  </a:cubicBezTo>
                  <a:cubicBezTo>
                    <a:pt x="275879" y="573405"/>
                    <a:pt x="274926" y="575310"/>
                    <a:pt x="273974" y="574358"/>
                  </a:cubicBezTo>
                  <a:cubicBezTo>
                    <a:pt x="273021" y="573405"/>
                    <a:pt x="273021" y="571500"/>
                    <a:pt x="273974" y="570548"/>
                  </a:cubicBezTo>
                  <a:cubicBezTo>
                    <a:pt x="274926" y="568643"/>
                    <a:pt x="277784" y="569595"/>
                    <a:pt x="278736" y="567690"/>
                  </a:cubicBezTo>
                  <a:cubicBezTo>
                    <a:pt x="279689" y="566738"/>
                    <a:pt x="280641" y="564833"/>
                    <a:pt x="282546" y="564833"/>
                  </a:cubicBezTo>
                  <a:cubicBezTo>
                    <a:pt x="283499" y="564833"/>
                    <a:pt x="283499" y="565785"/>
                    <a:pt x="285404" y="564833"/>
                  </a:cubicBezTo>
                  <a:cubicBezTo>
                    <a:pt x="286356" y="564833"/>
                    <a:pt x="284451" y="561975"/>
                    <a:pt x="286356" y="561023"/>
                  </a:cubicBezTo>
                  <a:cubicBezTo>
                    <a:pt x="287309" y="560070"/>
                    <a:pt x="290166" y="559118"/>
                    <a:pt x="292071" y="557213"/>
                  </a:cubicBezTo>
                  <a:cubicBezTo>
                    <a:pt x="293976" y="555308"/>
                    <a:pt x="293976" y="553403"/>
                    <a:pt x="293976" y="553403"/>
                  </a:cubicBezTo>
                  <a:cubicBezTo>
                    <a:pt x="293976" y="553403"/>
                    <a:pt x="293024" y="553403"/>
                    <a:pt x="293024" y="553403"/>
                  </a:cubicBezTo>
                  <a:cubicBezTo>
                    <a:pt x="292071" y="554355"/>
                    <a:pt x="290166" y="555308"/>
                    <a:pt x="288261" y="556260"/>
                  </a:cubicBezTo>
                  <a:cubicBezTo>
                    <a:pt x="286356" y="557213"/>
                    <a:pt x="284451" y="557213"/>
                    <a:pt x="282546" y="557213"/>
                  </a:cubicBezTo>
                  <a:cubicBezTo>
                    <a:pt x="281594" y="558165"/>
                    <a:pt x="280641" y="560070"/>
                    <a:pt x="279689" y="561023"/>
                  </a:cubicBezTo>
                  <a:lnTo>
                    <a:pt x="279689" y="561023"/>
                  </a:lnTo>
                  <a:close/>
                  <a:moveTo>
                    <a:pt x="351126" y="549593"/>
                  </a:moveTo>
                  <a:cubicBezTo>
                    <a:pt x="351126" y="549593"/>
                    <a:pt x="351126" y="550545"/>
                    <a:pt x="351126" y="551498"/>
                  </a:cubicBezTo>
                  <a:cubicBezTo>
                    <a:pt x="351126" y="553403"/>
                    <a:pt x="349221" y="555308"/>
                    <a:pt x="348269" y="557213"/>
                  </a:cubicBezTo>
                  <a:cubicBezTo>
                    <a:pt x="347316" y="558165"/>
                    <a:pt x="347316" y="559118"/>
                    <a:pt x="347316" y="560070"/>
                  </a:cubicBezTo>
                  <a:cubicBezTo>
                    <a:pt x="347316" y="560070"/>
                    <a:pt x="349221" y="560070"/>
                    <a:pt x="351126" y="559118"/>
                  </a:cubicBezTo>
                  <a:cubicBezTo>
                    <a:pt x="352079" y="558165"/>
                    <a:pt x="355889" y="551498"/>
                    <a:pt x="356841" y="550545"/>
                  </a:cubicBezTo>
                  <a:cubicBezTo>
                    <a:pt x="358746" y="548640"/>
                    <a:pt x="360651" y="549593"/>
                    <a:pt x="361604" y="548640"/>
                  </a:cubicBezTo>
                  <a:cubicBezTo>
                    <a:pt x="363509" y="546735"/>
                    <a:pt x="361604" y="546735"/>
                    <a:pt x="361604" y="544830"/>
                  </a:cubicBezTo>
                  <a:cubicBezTo>
                    <a:pt x="361604" y="543878"/>
                    <a:pt x="363509" y="541973"/>
                    <a:pt x="364461" y="541020"/>
                  </a:cubicBezTo>
                  <a:cubicBezTo>
                    <a:pt x="364461" y="541020"/>
                    <a:pt x="363509" y="539115"/>
                    <a:pt x="362556" y="539115"/>
                  </a:cubicBezTo>
                  <a:cubicBezTo>
                    <a:pt x="361604" y="539115"/>
                    <a:pt x="356841" y="541973"/>
                    <a:pt x="355889" y="542925"/>
                  </a:cubicBezTo>
                  <a:cubicBezTo>
                    <a:pt x="354936" y="543878"/>
                    <a:pt x="354936" y="547688"/>
                    <a:pt x="353984" y="548640"/>
                  </a:cubicBezTo>
                  <a:cubicBezTo>
                    <a:pt x="353984" y="548640"/>
                    <a:pt x="352079" y="547688"/>
                    <a:pt x="351126" y="549593"/>
                  </a:cubicBezTo>
                  <a:lnTo>
                    <a:pt x="351126" y="549593"/>
                  </a:lnTo>
                  <a:close/>
                  <a:moveTo>
                    <a:pt x="310169" y="571500"/>
                  </a:moveTo>
                  <a:cubicBezTo>
                    <a:pt x="310169" y="573405"/>
                    <a:pt x="313979" y="575310"/>
                    <a:pt x="314931" y="575310"/>
                  </a:cubicBezTo>
                  <a:cubicBezTo>
                    <a:pt x="315884" y="575310"/>
                    <a:pt x="315884" y="572453"/>
                    <a:pt x="316836" y="571500"/>
                  </a:cubicBezTo>
                  <a:cubicBezTo>
                    <a:pt x="318741" y="569595"/>
                    <a:pt x="320646" y="567690"/>
                    <a:pt x="320646" y="567690"/>
                  </a:cubicBezTo>
                  <a:cubicBezTo>
                    <a:pt x="319694" y="566738"/>
                    <a:pt x="318741" y="566738"/>
                    <a:pt x="317789" y="566738"/>
                  </a:cubicBezTo>
                  <a:cubicBezTo>
                    <a:pt x="316836" y="566738"/>
                    <a:pt x="315884" y="567690"/>
                    <a:pt x="314931" y="568643"/>
                  </a:cubicBezTo>
                  <a:cubicBezTo>
                    <a:pt x="311121" y="569595"/>
                    <a:pt x="310169" y="570548"/>
                    <a:pt x="310169" y="571500"/>
                  </a:cubicBezTo>
                  <a:lnTo>
                    <a:pt x="310169" y="571500"/>
                  </a:lnTo>
                  <a:close/>
                  <a:moveTo>
                    <a:pt x="322551" y="596265"/>
                  </a:moveTo>
                  <a:cubicBezTo>
                    <a:pt x="322551" y="596265"/>
                    <a:pt x="324456" y="598170"/>
                    <a:pt x="325409" y="598170"/>
                  </a:cubicBezTo>
                  <a:cubicBezTo>
                    <a:pt x="326361" y="598170"/>
                    <a:pt x="327314" y="598170"/>
                    <a:pt x="329219" y="598170"/>
                  </a:cubicBezTo>
                  <a:cubicBezTo>
                    <a:pt x="330171" y="598170"/>
                    <a:pt x="333029" y="597218"/>
                    <a:pt x="334934" y="596265"/>
                  </a:cubicBezTo>
                  <a:cubicBezTo>
                    <a:pt x="337791" y="594360"/>
                    <a:pt x="336839" y="592455"/>
                    <a:pt x="336839" y="592455"/>
                  </a:cubicBezTo>
                  <a:cubicBezTo>
                    <a:pt x="335886" y="591503"/>
                    <a:pt x="334934" y="589598"/>
                    <a:pt x="334934" y="589598"/>
                  </a:cubicBezTo>
                  <a:cubicBezTo>
                    <a:pt x="333981" y="589598"/>
                    <a:pt x="333029" y="590550"/>
                    <a:pt x="331124" y="590550"/>
                  </a:cubicBezTo>
                  <a:cubicBezTo>
                    <a:pt x="329219" y="591503"/>
                    <a:pt x="328266" y="593408"/>
                    <a:pt x="327314" y="594360"/>
                  </a:cubicBezTo>
                  <a:cubicBezTo>
                    <a:pt x="325409" y="595313"/>
                    <a:pt x="322551" y="595313"/>
                    <a:pt x="322551" y="596265"/>
                  </a:cubicBezTo>
                  <a:lnTo>
                    <a:pt x="322551" y="596265"/>
                  </a:lnTo>
                  <a:close/>
                  <a:moveTo>
                    <a:pt x="410181" y="559118"/>
                  </a:moveTo>
                  <a:cubicBezTo>
                    <a:pt x="408276" y="560070"/>
                    <a:pt x="406371" y="563880"/>
                    <a:pt x="408276" y="565785"/>
                  </a:cubicBezTo>
                  <a:cubicBezTo>
                    <a:pt x="408276" y="565785"/>
                    <a:pt x="410181" y="565785"/>
                    <a:pt x="411134" y="565785"/>
                  </a:cubicBezTo>
                  <a:cubicBezTo>
                    <a:pt x="412086" y="565785"/>
                    <a:pt x="413991" y="564833"/>
                    <a:pt x="414944" y="563880"/>
                  </a:cubicBezTo>
                  <a:cubicBezTo>
                    <a:pt x="417801" y="561975"/>
                    <a:pt x="417801" y="558165"/>
                    <a:pt x="417801" y="558165"/>
                  </a:cubicBezTo>
                  <a:cubicBezTo>
                    <a:pt x="416849" y="557213"/>
                    <a:pt x="413991" y="556260"/>
                    <a:pt x="413039" y="556260"/>
                  </a:cubicBezTo>
                  <a:cubicBezTo>
                    <a:pt x="412086" y="556260"/>
                    <a:pt x="410181" y="558165"/>
                    <a:pt x="410181" y="559118"/>
                  </a:cubicBezTo>
                  <a:lnTo>
                    <a:pt x="410181" y="559118"/>
                  </a:lnTo>
                  <a:close/>
                  <a:moveTo>
                    <a:pt x="405419" y="520065"/>
                  </a:moveTo>
                  <a:cubicBezTo>
                    <a:pt x="405419" y="520065"/>
                    <a:pt x="404466" y="522923"/>
                    <a:pt x="406371" y="522923"/>
                  </a:cubicBezTo>
                  <a:cubicBezTo>
                    <a:pt x="407324" y="522923"/>
                    <a:pt x="407324" y="521970"/>
                    <a:pt x="408276" y="521970"/>
                  </a:cubicBezTo>
                  <a:cubicBezTo>
                    <a:pt x="409229" y="521970"/>
                    <a:pt x="412086" y="520065"/>
                    <a:pt x="413991" y="519113"/>
                  </a:cubicBezTo>
                  <a:cubicBezTo>
                    <a:pt x="416849" y="517208"/>
                    <a:pt x="418754" y="513398"/>
                    <a:pt x="418754" y="513398"/>
                  </a:cubicBezTo>
                  <a:cubicBezTo>
                    <a:pt x="417801" y="512445"/>
                    <a:pt x="414944" y="515303"/>
                    <a:pt x="414944" y="515303"/>
                  </a:cubicBezTo>
                  <a:cubicBezTo>
                    <a:pt x="413991" y="515303"/>
                    <a:pt x="412086" y="515303"/>
                    <a:pt x="411134" y="515303"/>
                  </a:cubicBezTo>
                  <a:cubicBezTo>
                    <a:pt x="407324" y="517208"/>
                    <a:pt x="405419" y="520065"/>
                    <a:pt x="405419" y="520065"/>
                  </a:cubicBezTo>
                  <a:lnTo>
                    <a:pt x="405419" y="520065"/>
                  </a:lnTo>
                  <a:close/>
                  <a:moveTo>
                    <a:pt x="359699" y="509588"/>
                  </a:moveTo>
                  <a:cubicBezTo>
                    <a:pt x="359699" y="509588"/>
                    <a:pt x="359699" y="512445"/>
                    <a:pt x="361604" y="512445"/>
                  </a:cubicBezTo>
                  <a:cubicBezTo>
                    <a:pt x="362556" y="512445"/>
                    <a:pt x="362556" y="511492"/>
                    <a:pt x="364461" y="511492"/>
                  </a:cubicBezTo>
                  <a:cubicBezTo>
                    <a:pt x="365414" y="511492"/>
                    <a:pt x="366366" y="510540"/>
                    <a:pt x="368271" y="509588"/>
                  </a:cubicBezTo>
                  <a:cubicBezTo>
                    <a:pt x="370176" y="508635"/>
                    <a:pt x="369224" y="507683"/>
                    <a:pt x="369224" y="506730"/>
                  </a:cubicBezTo>
                  <a:cubicBezTo>
                    <a:pt x="368271" y="505778"/>
                    <a:pt x="367319" y="504825"/>
                    <a:pt x="366366" y="505778"/>
                  </a:cubicBezTo>
                  <a:cubicBezTo>
                    <a:pt x="365414" y="505778"/>
                    <a:pt x="363509" y="505778"/>
                    <a:pt x="362556" y="506730"/>
                  </a:cubicBezTo>
                  <a:cubicBezTo>
                    <a:pt x="358746" y="506730"/>
                    <a:pt x="359699" y="509588"/>
                    <a:pt x="359699" y="509588"/>
                  </a:cubicBezTo>
                  <a:lnTo>
                    <a:pt x="359699" y="509588"/>
                  </a:lnTo>
                  <a:close/>
                  <a:moveTo>
                    <a:pt x="303501" y="545783"/>
                  </a:moveTo>
                  <a:cubicBezTo>
                    <a:pt x="303501" y="547688"/>
                    <a:pt x="306359" y="547688"/>
                    <a:pt x="307311" y="547688"/>
                  </a:cubicBezTo>
                  <a:cubicBezTo>
                    <a:pt x="308264" y="547688"/>
                    <a:pt x="309216" y="546735"/>
                    <a:pt x="310169" y="545783"/>
                  </a:cubicBezTo>
                  <a:cubicBezTo>
                    <a:pt x="311121" y="544830"/>
                    <a:pt x="312074" y="541973"/>
                    <a:pt x="313026" y="541973"/>
                  </a:cubicBezTo>
                  <a:cubicBezTo>
                    <a:pt x="313979" y="541020"/>
                    <a:pt x="316836" y="541020"/>
                    <a:pt x="317789" y="541020"/>
                  </a:cubicBezTo>
                  <a:cubicBezTo>
                    <a:pt x="318741" y="540068"/>
                    <a:pt x="319694" y="539115"/>
                    <a:pt x="319694" y="539115"/>
                  </a:cubicBezTo>
                  <a:cubicBezTo>
                    <a:pt x="319694" y="539115"/>
                    <a:pt x="318741" y="537210"/>
                    <a:pt x="318741" y="536258"/>
                  </a:cubicBezTo>
                  <a:cubicBezTo>
                    <a:pt x="318741" y="535305"/>
                    <a:pt x="322551" y="533400"/>
                    <a:pt x="322551" y="532448"/>
                  </a:cubicBezTo>
                  <a:cubicBezTo>
                    <a:pt x="322551" y="531495"/>
                    <a:pt x="319694" y="531495"/>
                    <a:pt x="319694" y="531495"/>
                  </a:cubicBezTo>
                  <a:cubicBezTo>
                    <a:pt x="319694" y="531495"/>
                    <a:pt x="313026" y="533400"/>
                    <a:pt x="312074" y="534353"/>
                  </a:cubicBezTo>
                  <a:cubicBezTo>
                    <a:pt x="311121" y="535305"/>
                    <a:pt x="315884" y="535305"/>
                    <a:pt x="316836" y="536258"/>
                  </a:cubicBezTo>
                  <a:cubicBezTo>
                    <a:pt x="317789" y="536258"/>
                    <a:pt x="314931" y="538163"/>
                    <a:pt x="314931" y="538163"/>
                  </a:cubicBezTo>
                  <a:cubicBezTo>
                    <a:pt x="313979" y="538163"/>
                    <a:pt x="311121" y="541020"/>
                    <a:pt x="310169" y="541973"/>
                  </a:cubicBezTo>
                  <a:cubicBezTo>
                    <a:pt x="305406" y="541973"/>
                    <a:pt x="303501" y="545783"/>
                    <a:pt x="303501" y="545783"/>
                  </a:cubicBezTo>
                  <a:lnTo>
                    <a:pt x="303501" y="545783"/>
                  </a:lnTo>
                  <a:close/>
                  <a:moveTo>
                    <a:pt x="495906" y="498158"/>
                  </a:moveTo>
                  <a:cubicBezTo>
                    <a:pt x="494954" y="501015"/>
                    <a:pt x="497811" y="501015"/>
                    <a:pt x="500669" y="501015"/>
                  </a:cubicBezTo>
                  <a:cubicBezTo>
                    <a:pt x="501621" y="501015"/>
                    <a:pt x="503526" y="501015"/>
                    <a:pt x="504479" y="499110"/>
                  </a:cubicBezTo>
                  <a:cubicBezTo>
                    <a:pt x="505431" y="496253"/>
                    <a:pt x="507336" y="494348"/>
                    <a:pt x="506384" y="493395"/>
                  </a:cubicBezTo>
                  <a:cubicBezTo>
                    <a:pt x="505431" y="492442"/>
                    <a:pt x="502574" y="492442"/>
                    <a:pt x="501621" y="493395"/>
                  </a:cubicBezTo>
                  <a:cubicBezTo>
                    <a:pt x="500669" y="493395"/>
                    <a:pt x="499716" y="492442"/>
                    <a:pt x="498764" y="492442"/>
                  </a:cubicBezTo>
                  <a:cubicBezTo>
                    <a:pt x="495906" y="493395"/>
                    <a:pt x="495906" y="498158"/>
                    <a:pt x="495906" y="498158"/>
                  </a:cubicBezTo>
                  <a:lnTo>
                    <a:pt x="495906" y="498158"/>
                  </a:lnTo>
                  <a:close/>
                  <a:moveTo>
                    <a:pt x="373034" y="619125"/>
                  </a:moveTo>
                  <a:cubicBezTo>
                    <a:pt x="373034" y="619125"/>
                    <a:pt x="373034" y="621030"/>
                    <a:pt x="374939" y="621030"/>
                  </a:cubicBezTo>
                  <a:cubicBezTo>
                    <a:pt x="375891" y="621030"/>
                    <a:pt x="376844" y="621030"/>
                    <a:pt x="377796" y="621030"/>
                  </a:cubicBezTo>
                  <a:cubicBezTo>
                    <a:pt x="378749" y="621030"/>
                    <a:pt x="378749" y="618173"/>
                    <a:pt x="380654" y="617220"/>
                  </a:cubicBezTo>
                  <a:cubicBezTo>
                    <a:pt x="383511" y="615315"/>
                    <a:pt x="384464" y="615315"/>
                    <a:pt x="384464" y="614363"/>
                  </a:cubicBezTo>
                  <a:cubicBezTo>
                    <a:pt x="384464" y="612458"/>
                    <a:pt x="381606" y="612458"/>
                    <a:pt x="381606" y="612458"/>
                  </a:cubicBezTo>
                  <a:cubicBezTo>
                    <a:pt x="380654" y="612458"/>
                    <a:pt x="379701" y="613410"/>
                    <a:pt x="378749" y="614363"/>
                  </a:cubicBezTo>
                  <a:cubicBezTo>
                    <a:pt x="374939" y="615315"/>
                    <a:pt x="373034" y="618173"/>
                    <a:pt x="373034" y="619125"/>
                  </a:cubicBezTo>
                  <a:lnTo>
                    <a:pt x="373034" y="619125"/>
                  </a:lnTo>
                  <a:close/>
                </a:path>
              </a:pathLst>
            </a:custGeom>
            <a:solidFill>
              <a:srgbClr val="0D7BB0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23" name="그래픽 8">
              <a:extLst>
                <a:ext uri="{FF2B5EF4-FFF2-40B4-BE49-F238E27FC236}">
                  <a16:creationId xmlns:a16="http://schemas.microsoft.com/office/drawing/2014/main" id="{77307A65-CA4A-DD98-78CD-3893AE655672}"/>
                </a:ext>
              </a:extLst>
            </p:cNvPr>
            <p:cNvGrpSpPr/>
            <p:nvPr/>
          </p:nvGrpSpPr>
          <p:grpSpPr>
            <a:xfrm>
              <a:off x="3001997" y="4328852"/>
              <a:ext cx="349567" cy="232410"/>
              <a:chOff x="3001997" y="4328852"/>
              <a:chExt cx="349567" cy="232410"/>
            </a:xfrm>
            <a:solidFill>
              <a:srgbClr val="0D7BB0"/>
            </a:solidFill>
          </p:grpSpPr>
          <p:sp>
            <p:nvSpPr>
              <p:cNvPr id="1124" name="자유형: 도형 1123">
                <a:extLst>
                  <a:ext uri="{FF2B5EF4-FFF2-40B4-BE49-F238E27FC236}">
                    <a16:creationId xmlns:a16="http://schemas.microsoft.com/office/drawing/2014/main" id="{4CC443D2-7048-70D8-1D97-26B7D595226F}"/>
                  </a:ext>
                </a:extLst>
              </p:cNvPr>
              <p:cNvSpPr/>
              <p:nvPr/>
            </p:nvSpPr>
            <p:spPr>
              <a:xfrm>
                <a:off x="3001997" y="4436485"/>
                <a:ext cx="164782" cy="94297"/>
              </a:xfrm>
              <a:custGeom>
                <a:avLst/>
                <a:gdLst>
                  <a:gd name="connsiteX0" fmla="*/ 164783 w 164782"/>
                  <a:gd name="connsiteY0" fmla="*/ 12383 h 94297"/>
                  <a:gd name="connsiteX1" fmla="*/ 21908 w 164782"/>
                  <a:gd name="connsiteY1" fmla="*/ 94297 h 94297"/>
                  <a:gd name="connsiteX2" fmla="*/ 0 w 164782"/>
                  <a:gd name="connsiteY2" fmla="*/ 81915 h 94297"/>
                  <a:gd name="connsiteX3" fmla="*/ 142875 w 164782"/>
                  <a:gd name="connsiteY3" fmla="*/ 0 h 94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782" h="94297">
                    <a:moveTo>
                      <a:pt x="164783" y="12383"/>
                    </a:moveTo>
                    <a:lnTo>
                      <a:pt x="21908" y="94297"/>
                    </a:lnTo>
                    <a:lnTo>
                      <a:pt x="0" y="81915"/>
                    </a:lnTo>
                    <a:lnTo>
                      <a:pt x="142875" y="0"/>
                    </a:lnTo>
                    <a:close/>
                  </a:path>
                </a:pathLst>
              </a:custGeom>
              <a:solidFill>
                <a:srgbClr val="0D7B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5" name="자유형: 도형 1124">
                <a:extLst>
                  <a:ext uri="{FF2B5EF4-FFF2-40B4-BE49-F238E27FC236}">
                    <a16:creationId xmlns:a16="http://schemas.microsoft.com/office/drawing/2014/main" id="{E4907DFA-D3F5-C6A9-3289-2DA5FEBFC430}"/>
                  </a:ext>
                </a:extLst>
              </p:cNvPr>
              <p:cNvSpPr/>
              <p:nvPr/>
            </p:nvSpPr>
            <p:spPr>
              <a:xfrm>
                <a:off x="3055336" y="4520305"/>
                <a:ext cx="71437" cy="40957"/>
              </a:xfrm>
              <a:custGeom>
                <a:avLst/>
                <a:gdLst>
                  <a:gd name="connsiteX0" fmla="*/ 71438 w 71437"/>
                  <a:gd name="connsiteY0" fmla="*/ 12383 h 40957"/>
                  <a:gd name="connsiteX1" fmla="*/ 21908 w 71437"/>
                  <a:gd name="connsiteY1" fmla="*/ 40958 h 40957"/>
                  <a:gd name="connsiteX2" fmla="*/ 0 w 71437"/>
                  <a:gd name="connsiteY2" fmla="*/ 28575 h 40957"/>
                  <a:gd name="connsiteX3" fmla="*/ 49530 w 71437"/>
                  <a:gd name="connsiteY3" fmla="*/ 0 h 40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437" h="40957">
                    <a:moveTo>
                      <a:pt x="71438" y="12383"/>
                    </a:moveTo>
                    <a:lnTo>
                      <a:pt x="21908" y="40958"/>
                    </a:lnTo>
                    <a:lnTo>
                      <a:pt x="0" y="28575"/>
                    </a:lnTo>
                    <a:lnTo>
                      <a:pt x="49530" y="0"/>
                    </a:lnTo>
                    <a:close/>
                  </a:path>
                </a:pathLst>
              </a:custGeom>
              <a:solidFill>
                <a:srgbClr val="0D7B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6" name="자유형: 도형 1125">
                <a:extLst>
                  <a:ext uri="{FF2B5EF4-FFF2-40B4-BE49-F238E27FC236}">
                    <a16:creationId xmlns:a16="http://schemas.microsoft.com/office/drawing/2014/main" id="{4BD5253E-2B6A-04D2-FB2B-FEA725B2E3C9}"/>
                  </a:ext>
                </a:extLst>
              </p:cNvPr>
              <p:cNvSpPr/>
              <p:nvPr/>
            </p:nvSpPr>
            <p:spPr>
              <a:xfrm>
                <a:off x="3137252" y="4472680"/>
                <a:ext cx="71437" cy="40957"/>
              </a:xfrm>
              <a:custGeom>
                <a:avLst/>
                <a:gdLst>
                  <a:gd name="connsiteX0" fmla="*/ 71438 w 71437"/>
                  <a:gd name="connsiteY0" fmla="*/ 12383 h 40957"/>
                  <a:gd name="connsiteX1" fmla="*/ 21908 w 71437"/>
                  <a:gd name="connsiteY1" fmla="*/ 40958 h 40957"/>
                  <a:gd name="connsiteX2" fmla="*/ 0 w 71437"/>
                  <a:gd name="connsiteY2" fmla="*/ 28575 h 40957"/>
                  <a:gd name="connsiteX3" fmla="*/ 49530 w 71437"/>
                  <a:gd name="connsiteY3" fmla="*/ 0 h 40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437" h="40957">
                    <a:moveTo>
                      <a:pt x="71438" y="12383"/>
                    </a:moveTo>
                    <a:lnTo>
                      <a:pt x="21908" y="40958"/>
                    </a:lnTo>
                    <a:lnTo>
                      <a:pt x="0" y="28575"/>
                    </a:lnTo>
                    <a:lnTo>
                      <a:pt x="49530" y="0"/>
                    </a:lnTo>
                    <a:close/>
                  </a:path>
                </a:pathLst>
              </a:custGeom>
              <a:solidFill>
                <a:srgbClr val="0D7B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7" name="자유형: 도형 1126">
                <a:extLst>
                  <a:ext uri="{FF2B5EF4-FFF2-40B4-BE49-F238E27FC236}">
                    <a16:creationId xmlns:a16="http://schemas.microsoft.com/office/drawing/2014/main" id="{DE6B0CC6-49A4-A9E5-FA70-811CDD57A393}"/>
                  </a:ext>
                </a:extLst>
              </p:cNvPr>
              <p:cNvSpPr/>
              <p:nvPr/>
            </p:nvSpPr>
            <p:spPr>
              <a:xfrm>
                <a:off x="3222024" y="4423150"/>
                <a:ext cx="71437" cy="41909"/>
              </a:xfrm>
              <a:custGeom>
                <a:avLst/>
                <a:gdLst>
                  <a:gd name="connsiteX0" fmla="*/ 71438 w 71437"/>
                  <a:gd name="connsiteY0" fmla="*/ 13335 h 41909"/>
                  <a:gd name="connsiteX1" fmla="*/ 21908 w 71437"/>
                  <a:gd name="connsiteY1" fmla="*/ 41910 h 41909"/>
                  <a:gd name="connsiteX2" fmla="*/ 0 w 71437"/>
                  <a:gd name="connsiteY2" fmla="*/ 29527 h 41909"/>
                  <a:gd name="connsiteX3" fmla="*/ 50483 w 71437"/>
                  <a:gd name="connsiteY3" fmla="*/ 0 h 41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437" h="41909">
                    <a:moveTo>
                      <a:pt x="71438" y="13335"/>
                    </a:moveTo>
                    <a:lnTo>
                      <a:pt x="21908" y="41910"/>
                    </a:lnTo>
                    <a:lnTo>
                      <a:pt x="0" y="29527"/>
                    </a:lnTo>
                    <a:lnTo>
                      <a:pt x="50483" y="0"/>
                    </a:lnTo>
                    <a:close/>
                  </a:path>
                </a:pathLst>
              </a:custGeom>
              <a:solidFill>
                <a:srgbClr val="0D7B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8" name="자유형: 도형 1127">
                <a:extLst>
                  <a:ext uri="{FF2B5EF4-FFF2-40B4-BE49-F238E27FC236}">
                    <a16:creationId xmlns:a16="http://schemas.microsoft.com/office/drawing/2014/main" id="{F0F84F6B-4A21-F6D6-52E2-FFA7933DE418}"/>
                  </a:ext>
                </a:extLst>
              </p:cNvPr>
              <p:cNvSpPr/>
              <p:nvPr/>
            </p:nvSpPr>
            <p:spPr>
              <a:xfrm>
                <a:off x="3187734" y="4328852"/>
                <a:ext cx="163829" cy="95250"/>
              </a:xfrm>
              <a:custGeom>
                <a:avLst/>
                <a:gdLst>
                  <a:gd name="connsiteX0" fmla="*/ 163830 w 163829"/>
                  <a:gd name="connsiteY0" fmla="*/ 12383 h 95250"/>
                  <a:gd name="connsiteX1" fmla="*/ 20955 w 163829"/>
                  <a:gd name="connsiteY1" fmla="*/ 95250 h 95250"/>
                  <a:gd name="connsiteX2" fmla="*/ 0 w 163829"/>
                  <a:gd name="connsiteY2" fmla="*/ 82867 h 95250"/>
                  <a:gd name="connsiteX3" fmla="*/ 141922 w 163829"/>
                  <a:gd name="connsiteY3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3829" h="95250">
                    <a:moveTo>
                      <a:pt x="163830" y="12383"/>
                    </a:moveTo>
                    <a:lnTo>
                      <a:pt x="20955" y="95250"/>
                    </a:lnTo>
                    <a:lnTo>
                      <a:pt x="0" y="82867"/>
                    </a:lnTo>
                    <a:lnTo>
                      <a:pt x="141922" y="0"/>
                    </a:lnTo>
                    <a:close/>
                  </a:path>
                </a:pathLst>
              </a:custGeom>
              <a:solidFill>
                <a:srgbClr val="0D7B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29" name="그래픽 8">
              <a:extLst>
                <a:ext uri="{FF2B5EF4-FFF2-40B4-BE49-F238E27FC236}">
                  <a16:creationId xmlns:a16="http://schemas.microsoft.com/office/drawing/2014/main" id="{1C8ECBDC-F1CE-B5D1-7404-D97C742305AE}"/>
                </a:ext>
              </a:extLst>
            </p:cNvPr>
            <p:cNvGrpSpPr/>
            <p:nvPr/>
          </p:nvGrpSpPr>
          <p:grpSpPr>
            <a:xfrm>
              <a:off x="1253175" y="4447206"/>
              <a:ext cx="1158271" cy="702820"/>
              <a:chOff x="1253175" y="4447206"/>
              <a:chExt cx="1158271" cy="702820"/>
            </a:xfrm>
          </p:grpSpPr>
          <p:sp>
            <p:nvSpPr>
              <p:cNvPr id="1130" name="자유형: 도형 1129">
                <a:extLst>
                  <a:ext uri="{FF2B5EF4-FFF2-40B4-BE49-F238E27FC236}">
                    <a16:creationId xmlns:a16="http://schemas.microsoft.com/office/drawing/2014/main" id="{7951EA66-AFE6-93E2-4065-98281D986FD5}"/>
                  </a:ext>
                </a:extLst>
              </p:cNvPr>
              <p:cNvSpPr/>
              <p:nvPr/>
            </p:nvSpPr>
            <p:spPr>
              <a:xfrm>
                <a:off x="1253175" y="4454826"/>
                <a:ext cx="1158271" cy="695200"/>
              </a:xfrm>
              <a:custGeom>
                <a:avLst/>
                <a:gdLst>
                  <a:gd name="connsiteX0" fmla="*/ 1145889 w 1158271"/>
                  <a:gd name="connsiteY0" fmla="*/ 593164 h 695200"/>
                  <a:gd name="connsiteX1" fmla="*/ 1090644 w 1158271"/>
                  <a:gd name="connsiteY1" fmla="*/ 560779 h 695200"/>
                  <a:gd name="connsiteX2" fmla="*/ 676307 w 1158271"/>
                  <a:gd name="connsiteY2" fmla="*/ 322654 h 695200"/>
                  <a:gd name="connsiteX3" fmla="*/ 664877 w 1158271"/>
                  <a:gd name="connsiteY3" fmla="*/ 307414 h 695200"/>
                  <a:gd name="connsiteX4" fmla="*/ 529622 w 1158271"/>
                  <a:gd name="connsiteY4" fmla="*/ 229309 h 695200"/>
                  <a:gd name="connsiteX5" fmla="*/ 522954 w 1158271"/>
                  <a:gd name="connsiteY5" fmla="*/ 220737 h 695200"/>
                  <a:gd name="connsiteX6" fmla="*/ 348647 w 1158271"/>
                  <a:gd name="connsiteY6" fmla="*/ 116914 h 695200"/>
                  <a:gd name="connsiteX7" fmla="*/ 325787 w 1158271"/>
                  <a:gd name="connsiteY7" fmla="*/ 113104 h 695200"/>
                  <a:gd name="connsiteX8" fmla="*/ 275304 w 1158271"/>
                  <a:gd name="connsiteY8" fmla="*/ 84529 h 695200"/>
                  <a:gd name="connsiteX9" fmla="*/ 179102 w 1158271"/>
                  <a:gd name="connsiteY9" fmla="*/ 29284 h 695200"/>
                  <a:gd name="connsiteX10" fmla="*/ 40037 w 1158271"/>
                  <a:gd name="connsiteY10" fmla="*/ 10234 h 695200"/>
                  <a:gd name="connsiteX11" fmla="*/ 35274 w 1158271"/>
                  <a:gd name="connsiteY11" fmla="*/ 11187 h 695200"/>
                  <a:gd name="connsiteX12" fmla="*/ 14319 w 1158271"/>
                  <a:gd name="connsiteY12" fmla="*/ 1662 h 695200"/>
                  <a:gd name="connsiteX13" fmla="*/ 984 w 1158271"/>
                  <a:gd name="connsiteY13" fmla="*/ 3566 h 695200"/>
                  <a:gd name="connsiteX14" fmla="*/ 6699 w 1158271"/>
                  <a:gd name="connsiteY14" fmla="*/ 15949 h 695200"/>
                  <a:gd name="connsiteX15" fmla="*/ 25749 w 1158271"/>
                  <a:gd name="connsiteY15" fmla="*/ 29284 h 695200"/>
                  <a:gd name="connsiteX16" fmla="*/ 27654 w 1158271"/>
                  <a:gd name="connsiteY16" fmla="*/ 34046 h 695200"/>
                  <a:gd name="connsiteX17" fmla="*/ 109569 w 1158271"/>
                  <a:gd name="connsiteY17" fmla="*/ 127391 h 695200"/>
                  <a:gd name="connsiteX18" fmla="*/ 208629 w 1158271"/>
                  <a:gd name="connsiteY18" fmla="*/ 184542 h 695200"/>
                  <a:gd name="connsiteX19" fmla="*/ 310547 w 1158271"/>
                  <a:gd name="connsiteY19" fmla="*/ 242644 h 695200"/>
                  <a:gd name="connsiteX20" fmla="*/ 1034447 w 1158271"/>
                  <a:gd name="connsiteY20" fmla="*/ 659839 h 695200"/>
                  <a:gd name="connsiteX21" fmla="*/ 1089692 w 1158271"/>
                  <a:gd name="connsiteY21" fmla="*/ 692224 h 695200"/>
                  <a:gd name="connsiteX22" fmla="*/ 1118267 w 1158271"/>
                  <a:gd name="connsiteY22" fmla="*/ 689367 h 695200"/>
                  <a:gd name="connsiteX23" fmla="*/ 1158272 w 1158271"/>
                  <a:gd name="connsiteY23" fmla="*/ 619834 h 695200"/>
                  <a:gd name="connsiteX24" fmla="*/ 1145889 w 1158271"/>
                  <a:gd name="connsiteY24" fmla="*/ 593164 h 695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58271" h="695200">
                    <a:moveTo>
                      <a:pt x="1145889" y="593164"/>
                    </a:moveTo>
                    <a:cubicBezTo>
                      <a:pt x="1145889" y="593164"/>
                      <a:pt x="1090644" y="560779"/>
                      <a:pt x="1090644" y="560779"/>
                    </a:cubicBezTo>
                    <a:lnTo>
                      <a:pt x="676307" y="322654"/>
                    </a:lnTo>
                    <a:cubicBezTo>
                      <a:pt x="674402" y="315034"/>
                      <a:pt x="669639" y="310271"/>
                      <a:pt x="664877" y="307414"/>
                    </a:cubicBezTo>
                    <a:cubicBezTo>
                      <a:pt x="664877" y="307414"/>
                      <a:pt x="529622" y="229309"/>
                      <a:pt x="529622" y="229309"/>
                    </a:cubicBezTo>
                    <a:cubicBezTo>
                      <a:pt x="529622" y="226451"/>
                      <a:pt x="526764" y="222642"/>
                      <a:pt x="522954" y="220737"/>
                    </a:cubicBezTo>
                    <a:lnTo>
                      <a:pt x="348647" y="116914"/>
                    </a:lnTo>
                    <a:cubicBezTo>
                      <a:pt x="342932" y="113104"/>
                      <a:pt x="334359" y="112151"/>
                      <a:pt x="325787" y="113104"/>
                    </a:cubicBezTo>
                    <a:cubicBezTo>
                      <a:pt x="301022" y="98816"/>
                      <a:pt x="277209" y="85481"/>
                      <a:pt x="275304" y="84529"/>
                    </a:cubicBezTo>
                    <a:lnTo>
                      <a:pt x="179102" y="29284"/>
                    </a:lnTo>
                    <a:cubicBezTo>
                      <a:pt x="170529" y="24521"/>
                      <a:pt x="54324" y="9281"/>
                      <a:pt x="40037" y="10234"/>
                    </a:cubicBezTo>
                    <a:cubicBezTo>
                      <a:pt x="38132" y="10234"/>
                      <a:pt x="36227" y="11187"/>
                      <a:pt x="35274" y="11187"/>
                    </a:cubicBezTo>
                    <a:lnTo>
                      <a:pt x="14319" y="1662"/>
                    </a:lnTo>
                    <a:cubicBezTo>
                      <a:pt x="8604" y="-1196"/>
                      <a:pt x="2889" y="-244"/>
                      <a:pt x="984" y="3566"/>
                    </a:cubicBezTo>
                    <a:cubicBezTo>
                      <a:pt x="-1873" y="8329"/>
                      <a:pt x="1937" y="13091"/>
                      <a:pt x="6699" y="15949"/>
                    </a:cubicBezTo>
                    <a:lnTo>
                      <a:pt x="25749" y="29284"/>
                    </a:lnTo>
                    <a:cubicBezTo>
                      <a:pt x="25749" y="31189"/>
                      <a:pt x="26702" y="32141"/>
                      <a:pt x="27654" y="34046"/>
                    </a:cubicBezTo>
                    <a:cubicBezTo>
                      <a:pt x="36227" y="50239"/>
                      <a:pt x="101949" y="122629"/>
                      <a:pt x="109569" y="127391"/>
                    </a:cubicBezTo>
                    <a:lnTo>
                      <a:pt x="208629" y="184542"/>
                    </a:lnTo>
                    <a:cubicBezTo>
                      <a:pt x="213392" y="187399"/>
                      <a:pt x="302927" y="238834"/>
                      <a:pt x="310547" y="242644"/>
                    </a:cubicBezTo>
                    <a:lnTo>
                      <a:pt x="1034447" y="659839"/>
                    </a:lnTo>
                    <a:cubicBezTo>
                      <a:pt x="1034447" y="659839"/>
                      <a:pt x="1090644" y="692224"/>
                      <a:pt x="1089692" y="692224"/>
                    </a:cubicBezTo>
                    <a:cubicBezTo>
                      <a:pt x="1097312" y="696987"/>
                      <a:pt x="1106837" y="696034"/>
                      <a:pt x="1118267" y="689367"/>
                    </a:cubicBezTo>
                    <a:cubicBezTo>
                      <a:pt x="1140174" y="676031"/>
                      <a:pt x="1158272" y="645551"/>
                      <a:pt x="1158272" y="619834"/>
                    </a:cubicBezTo>
                    <a:cubicBezTo>
                      <a:pt x="1157319" y="606499"/>
                      <a:pt x="1152557" y="596974"/>
                      <a:pt x="1145889" y="593164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1" name="자유형: 도형 1130">
                <a:extLst>
                  <a:ext uri="{FF2B5EF4-FFF2-40B4-BE49-F238E27FC236}">
                    <a16:creationId xmlns:a16="http://schemas.microsoft.com/office/drawing/2014/main" id="{1DAAE84D-6003-D1ED-188A-2FB32761EAD9}"/>
                  </a:ext>
                </a:extLst>
              </p:cNvPr>
              <p:cNvSpPr/>
              <p:nvPr/>
            </p:nvSpPr>
            <p:spPr>
              <a:xfrm>
                <a:off x="1317789" y="4447206"/>
                <a:ext cx="43050" cy="34046"/>
              </a:xfrm>
              <a:custGeom>
                <a:avLst/>
                <a:gdLst>
                  <a:gd name="connsiteX0" fmla="*/ 1140 w 43050"/>
                  <a:gd name="connsiteY0" fmla="*/ 3566 h 34046"/>
                  <a:gd name="connsiteX1" fmla="*/ 14475 w 43050"/>
                  <a:gd name="connsiteY1" fmla="*/ 1661 h 34046"/>
                  <a:gd name="connsiteX2" fmla="*/ 43050 w 43050"/>
                  <a:gd name="connsiteY2" fmla="*/ 14996 h 34046"/>
                  <a:gd name="connsiteX3" fmla="*/ 31620 w 43050"/>
                  <a:gd name="connsiteY3" fmla="*/ 34046 h 34046"/>
                  <a:gd name="connsiteX4" fmla="*/ 5903 w 43050"/>
                  <a:gd name="connsiteY4" fmla="*/ 15949 h 34046"/>
                  <a:gd name="connsiteX5" fmla="*/ 1140 w 43050"/>
                  <a:gd name="connsiteY5" fmla="*/ 3566 h 34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050" h="34046">
                    <a:moveTo>
                      <a:pt x="1140" y="3566"/>
                    </a:moveTo>
                    <a:cubicBezTo>
                      <a:pt x="3045" y="-243"/>
                      <a:pt x="9713" y="-1196"/>
                      <a:pt x="14475" y="1661"/>
                    </a:cubicBezTo>
                    <a:lnTo>
                      <a:pt x="43050" y="14996"/>
                    </a:lnTo>
                    <a:lnTo>
                      <a:pt x="31620" y="34046"/>
                    </a:lnTo>
                    <a:lnTo>
                      <a:pt x="5903" y="15949"/>
                    </a:lnTo>
                    <a:cubicBezTo>
                      <a:pt x="1140" y="13091"/>
                      <a:pt x="-1717" y="8329"/>
                      <a:pt x="1140" y="3566"/>
                    </a:cubicBezTo>
                    <a:close/>
                  </a:path>
                </a:pathLst>
              </a:custGeom>
              <a:solidFill>
                <a:srgbClr val="2F36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2" name="자유형: 도형 1131">
                <a:extLst>
                  <a:ext uri="{FF2B5EF4-FFF2-40B4-BE49-F238E27FC236}">
                    <a16:creationId xmlns:a16="http://schemas.microsoft.com/office/drawing/2014/main" id="{27978D96-14B6-BE1B-A8EF-D41A36EA21BC}"/>
                  </a:ext>
                </a:extLst>
              </p:cNvPr>
              <p:cNvSpPr/>
              <p:nvPr/>
            </p:nvSpPr>
            <p:spPr>
              <a:xfrm>
                <a:off x="1339465" y="4457391"/>
                <a:ext cx="1039596" cy="635365"/>
              </a:xfrm>
              <a:custGeom>
                <a:avLst/>
                <a:gdLst>
                  <a:gd name="connsiteX0" fmla="*/ 12802 w 1039596"/>
                  <a:gd name="connsiteY0" fmla="*/ 48 h 635365"/>
                  <a:gd name="connsiteX1" fmla="*/ 134722 w 1039596"/>
                  <a:gd name="connsiteY1" fmla="*/ 17194 h 635365"/>
                  <a:gd name="connsiteX2" fmla="*/ 218542 w 1039596"/>
                  <a:gd name="connsiteY2" fmla="*/ 65771 h 635365"/>
                  <a:gd name="connsiteX3" fmla="*/ 309982 w 1039596"/>
                  <a:gd name="connsiteY3" fmla="*/ 118159 h 635365"/>
                  <a:gd name="connsiteX4" fmla="*/ 554774 w 1039596"/>
                  <a:gd name="connsiteY4" fmla="*/ 259128 h 635365"/>
                  <a:gd name="connsiteX5" fmla="*/ 557632 w 1039596"/>
                  <a:gd name="connsiteY5" fmla="*/ 260081 h 635365"/>
                  <a:gd name="connsiteX6" fmla="*/ 984352 w 1039596"/>
                  <a:gd name="connsiteY6" fmla="*/ 504874 h 635365"/>
                  <a:gd name="connsiteX7" fmla="*/ 1039597 w 1039596"/>
                  <a:gd name="connsiteY7" fmla="*/ 537259 h 635365"/>
                  <a:gd name="connsiteX8" fmla="*/ 1011022 w 1039596"/>
                  <a:gd name="connsiteY8" fmla="*/ 540116 h 635365"/>
                  <a:gd name="connsiteX9" fmla="*/ 971017 w 1039596"/>
                  <a:gd name="connsiteY9" fmla="*/ 609649 h 635365"/>
                  <a:gd name="connsiteX10" fmla="*/ 982447 w 1039596"/>
                  <a:gd name="connsiteY10" fmla="*/ 635366 h 635365"/>
                  <a:gd name="connsiteX11" fmla="*/ 926249 w 1039596"/>
                  <a:gd name="connsiteY11" fmla="*/ 602981 h 635365"/>
                  <a:gd name="connsiteX12" fmla="*/ 501434 w 1039596"/>
                  <a:gd name="connsiteY12" fmla="*/ 359141 h 635365"/>
                  <a:gd name="connsiteX13" fmla="*/ 502387 w 1039596"/>
                  <a:gd name="connsiteY13" fmla="*/ 359141 h 635365"/>
                  <a:gd name="connsiteX14" fmla="*/ 252832 w 1039596"/>
                  <a:gd name="connsiteY14" fmla="*/ 215314 h 635365"/>
                  <a:gd name="connsiteX15" fmla="*/ 164249 w 1039596"/>
                  <a:gd name="connsiteY15" fmla="*/ 163878 h 635365"/>
                  <a:gd name="connsiteX16" fmla="*/ 77572 w 1039596"/>
                  <a:gd name="connsiteY16" fmla="*/ 114349 h 635365"/>
                  <a:gd name="connsiteX17" fmla="*/ 1372 w 1039596"/>
                  <a:gd name="connsiteY17" fmla="*/ 21003 h 635365"/>
                  <a:gd name="connsiteX18" fmla="*/ 12802 w 1039596"/>
                  <a:gd name="connsiteY18" fmla="*/ 48 h 635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39596" h="635365">
                    <a:moveTo>
                      <a:pt x="12802" y="48"/>
                    </a:moveTo>
                    <a:cubicBezTo>
                      <a:pt x="25184" y="-904"/>
                      <a:pt x="127102" y="12431"/>
                      <a:pt x="134722" y="17194"/>
                    </a:cubicBezTo>
                    <a:lnTo>
                      <a:pt x="218542" y="65771"/>
                    </a:lnTo>
                    <a:cubicBezTo>
                      <a:pt x="221399" y="67676"/>
                      <a:pt x="305219" y="115301"/>
                      <a:pt x="309982" y="118159"/>
                    </a:cubicBezTo>
                    <a:lnTo>
                      <a:pt x="554774" y="259128"/>
                    </a:lnTo>
                    <a:cubicBezTo>
                      <a:pt x="555727" y="259128"/>
                      <a:pt x="556679" y="260081"/>
                      <a:pt x="557632" y="260081"/>
                    </a:cubicBezTo>
                    <a:lnTo>
                      <a:pt x="984352" y="504874"/>
                    </a:lnTo>
                    <a:lnTo>
                      <a:pt x="1039597" y="537259"/>
                    </a:lnTo>
                    <a:cubicBezTo>
                      <a:pt x="1031977" y="533449"/>
                      <a:pt x="1022452" y="533449"/>
                      <a:pt x="1011022" y="540116"/>
                    </a:cubicBezTo>
                    <a:cubicBezTo>
                      <a:pt x="989114" y="553451"/>
                      <a:pt x="971017" y="583931"/>
                      <a:pt x="971017" y="609649"/>
                    </a:cubicBezTo>
                    <a:cubicBezTo>
                      <a:pt x="971017" y="622031"/>
                      <a:pt x="975779" y="631556"/>
                      <a:pt x="982447" y="635366"/>
                    </a:cubicBezTo>
                    <a:lnTo>
                      <a:pt x="926249" y="602981"/>
                    </a:lnTo>
                    <a:lnTo>
                      <a:pt x="501434" y="359141"/>
                    </a:lnTo>
                    <a:cubicBezTo>
                      <a:pt x="501434" y="359141"/>
                      <a:pt x="501434" y="359141"/>
                      <a:pt x="502387" y="359141"/>
                    </a:cubicBezTo>
                    <a:lnTo>
                      <a:pt x="252832" y="215314"/>
                    </a:lnTo>
                    <a:cubicBezTo>
                      <a:pt x="246164" y="211503"/>
                      <a:pt x="168059" y="166736"/>
                      <a:pt x="164249" y="163878"/>
                    </a:cubicBezTo>
                    <a:lnTo>
                      <a:pt x="77572" y="114349"/>
                    </a:lnTo>
                    <a:cubicBezTo>
                      <a:pt x="69952" y="110539"/>
                      <a:pt x="8992" y="35291"/>
                      <a:pt x="1372" y="21003"/>
                    </a:cubicBezTo>
                    <a:cubicBezTo>
                      <a:pt x="-3391" y="11478"/>
                      <a:pt x="5182" y="48"/>
                      <a:pt x="12802" y="48"/>
                    </a:cubicBezTo>
                    <a:close/>
                  </a:path>
                </a:pathLst>
              </a:custGeom>
              <a:gradFill>
                <a:gsLst>
                  <a:gs pos="39290">
                    <a:srgbClr val="7E87A8"/>
                  </a:gs>
                  <a:gs pos="41080">
                    <a:srgbClr val="666F8F"/>
                  </a:gs>
                  <a:gs pos="43670">
                    <a:srgbClr val="48516F"/>
                  </a:gs>
                  <a:gs pos="45120">
                    <a:srgbClr val="3D4663"/>
                  </a:gs>
                </a:gsLst>
                <a:lin ang="7263483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133" name="자유형: 도형 1132">
                <a:extLst>
                  <a:ext uri="{FF2B5EF4-FFF2-40B4-BE49-F238E27FC236}">
                    <a16:creationId xmlns:a16="http://schemas.microsoft.com/office/drawing/2014/main" id="{BAD12E60-C90A-8D8F-4389-5E711567212D}"/>
                  </a:ext>
                </a:extLst>
              </p:cNvPr>
              <p:cNvSpPr/>
              <p:nvPr/>
            </p:nvSpPr>
            <p:spPr>
              <a:xfrm>
                <a:off x="2311434" y="4991702"/>
                <a:ext cx="80009" cy="103412"/>
              </a:xfrm>
              <a:custGeom>
                <a:avLst/>
                <a:gdLst>
                  <a:gd name="connsiteX0" fmla="*/ 40005 w 80009"/>
                  <a:gd name="connsiteY0" fmla="*/ 98197 h 103412"/>
                  <a:gd name="connsiteX1" fmla="*/ 80010 w 80009"/>
                  <a:gd name="connsiteY1" fmla="*/ 28665 h 103412"/>
                  <a:gd name="connsiteX2" fmla="*/ 40005 w 80009"/>
                  <a:gd name="connsiteY2" fmla="*/ 5805 h 103412"/>
                  <a:gd name="connsiteX3" fmla="*/ 0 w 80009"/>
                  <a:gd name="connsiteY3" fmla="*/ 75337 h 103412"/>
                  <a:gd name="connsiteX4" fmla="*/ 40005 w 80009"/>
                  <a:gd name="connsiteY4" fmla="*/ 98197 h 10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009" h="103412">
                    <a:moveTo>
                      <a:pt x="40005" y="98197"/>
                    </a:moveTo>
                    <a:cubicBezTo>
                      <a:pt x="61913" y="84862"/>
                      <a:pt x="80010" y="54382"/>
                      <a:pt x="80010" y="28665"/>
                    </a:cubicBezTo>
                    <a:cubicBezTo>
                      <a:pt x="80010" y="2947"/>
                      <a:pt x="61913" y="-7530"/>
                      <a:pt x="40005" y="5805"/>
                    </a:cubicBezTo>
                    <a:cubicBezTo>
                      <a:pt x="18097" y="19140"/>
                      <a:pt x="0" y="49620"/>
                      <a:pt x="0" y="75337"/>
                    </a:cubicBezTo>
                    <a:cubicBezTo>
                      <a:pt x="0" y="100102"/>
                      <a:pt x="18097" y="110580"/>
                      <a:pt x="40005" y="98197"/>
                    </a:cubicBezTo>
                    <a:close/>
                  </a:path>
                </a:pathLst>
              </a:custGeom>
              <a:gradFill>
                <a:gsLst>
                  <a:gs pos="0">
                    <a:srgbClr val="616B8C"/>
                  </a:gs>
                  <a:gs pos="29730">
                    <a:srgbClr val="5D6687"/>
                  </a:gs>
                  <a:gs pos="65110">
                    <a:srgbClr val="505979"/>
                  </a:gs>
                  <a:gs pos="100000">
                    <a:srgbClr val="3D4663"/>
                  </a:gs>
                </a:gsLst>
                <a:lin ang="1438246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4" name="자유형: 도형 1133">
                <a:extLst>
                  <a:ext uri="{FF2B5EF4-FFF2-40B4-BE49-F238E27FC236}">
                    <a16:creationId xmlns:a16="http://schemas.microsoft.com/office/drawing/2014/main" id="{6C1C35DC-8A27-8AAD-7A24-B8D69BD9DF7E}"/>
                  </a:ext>
                </a:extLst>
              </p:cNvPr>
              <p:cNvSpPr/>
              <p:nvPr/>
            </p:nvSpPr>
            <p:spPr>
              <a:xfrm>
                <a:off x="2335247" y="5016612"/>
                <a:ext cx="51434" cy="65612"/>
              </a:xfrm>
              <a:custGeom>
                <a:avLst/>
                <a:gdLst>
                  <a:gd name="connsiteX0" fmla="*/ 25717 w 51434"/>
                  <a:gd name="connsiteY0" fmla="*/ 61857 h 65612"/>
                  <a:gd name="connsiteX1" fmla="*/ 51435 w 51434"/>
                  <a:gd name="connsiteY1" fmla="*/ 18042 h 65612"/>
                  <a:gd name="connsiteX2" fmla="*/ 25717 w 51434"/>
                  <a:gd name="connsiteY2" fmla="*/ 3755 h 65612"/>
                  <a:gd name="connsiteX3" fmla="*/ 0 w 51434"/>
                  <a:gd name="connsiteY3" fmla="*/ 47570 h 65612"/>
                  <a:gd name="connsiteX4" fmla="*/ 25717 w 51434"/>
                  <a:gd name="connsiteY4" fmla="*/ 61857 h 65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434" h="65612">
                    <a:moveTo>
                      <a:pt x="25717" y="61857"/>
                    </a:moveTo>
                    <a:cubicBezTo>
                      <a:pt x="40005" y="53285"/>
                      <a:pt x="51435" y="34235"/>
                      <a:pt x="51435" y="18042"/>
                    </a:cubicBezTo>
                    <a:cubicBezTo>
                      <a:pt x="51435" y="1850"/>
                      <a:pt x="40005" y="-4818"/>
                      <a:pt x="25717" y="3755"/>
                    </a:cubicBezTo>
                    <a:cubicBezTo>
                      <a:pt x="11430" y="12327"/>
                      <a:pt x="0" y="31377"/>
                      <a:pt x="0" y="47570"/>
                    </a:cubicBezTo>
                    <a:cubicBezTo>
                      <a:pt x="0" y="63763"/>
                      <a:pt x="12382" y="70430"/>
                      <a:pt x="25717" y="61857"/>
                    </a:cubicBezTo>
                    <a:close/>
                  </a:path>
                </a:pathLst>
              </a:custGeom>
              <a:solidFill>
                <a:srgbClr val="3D466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135" name="그래픽 8">
                <a:extLst>
                  <a:ext uri="{FF2B5EF4-FFF2-40B4-BE49-F238E27FC236}">
                    <a16:creationId xmlns:a16="http://schemas.microsoft.com/office/drawing/2014/main" id="{18F69917-141E-3C60-8FC3-638C7C2465DE}"/>
                  </a:ext>
                </a:extLst>
              </p:cNvPr>
              <p:cNvGrpSpPr/>
              <p:nvPr/>
            </p:nvGrpSpPr>
            <p:grpSpPr>
              <a:xfrm>
                <a:off x="1573246" y="4540545"/>
                <a:ext cx="171336" cy="109055"/>
                <a:chOff x="1573246" y="4540545"/>
                <a:chExt cx="171336" cy="109055"/>
              </a:xfrm>
            </p:grpSpPr>
            <p:sp>
              <p:nvSpPr>
                <p:cNvPr id="1136" name="자유형: 도형 1135">
                  <a:extLst>
                    <a:ext uri="{FF2B5EF4-FFF2-40B4-BE49-F238E27FC236}">
                      <a16:creationId xmlns:a16="http://schemas.microsoft.com/office/drawing/2014/main" id="{401A8BC7-BBA7-11D0-CFA7-E13D731B9FB0}"/>
                    </a:ext>
                  </a:extLst>
                </p:cNvPr>
                <p:cNvSpPr/>
                <p:nvPr/>
              </p:nvSpPr>
              <p:spPr>
                <a:xfrm>
                  <a:off x="1573246" y="4549832"/>
                  <a:ext cx="170497" cy="99769"/>
                </a:xfrm>
                <a:custGeom>
                  <a:avLst/>
                  <a:gdLst>
                    <a:gd name="connsiteX0" fmla="*/ 170498 w 170497"/>
                    <a:gd name="connsiteY0" fmla="*/ 82868 h 99769"/>
                    <a:gd name="connsiteX1" fmla="*/ 32385 w 170497"/>
                    <a:gd name="connsiteY1" fmla="*/ 4763 h 99769"/>
                    <a:gd name="connsiteX2" fmla="*/ 0 w 170497"/>
                    <a:gd name="connsiteY2" fmla="*/ 0 h 99769"/>
                    <a:gd name="connsiteX3" fmla="*/ 953 w 170497"/>
                    <a:gd name="connsiteY3" fmla="*/ 6668 h 99769"/>
                    <a:gd name="connsiteX4" fmla="*/ 5715 w 170497"/>
                    <a:gd name="connsiteY4" fmla="*/ 17145 h 99769"/>
                    <a:gd name="connsiteX5" fmla="*/ 138113 w 170497"/>
                    <a:gd name="connsiteY5" fmla="*/ 96203 h 99769"/>
                    <a:gd name="connsiteX6" fmla="*/ 159068 w 170497"/>
                    <a:gd name="connsiteY6" fmla="*/ 98108 h 99769"/>
                    <a:gd name="connsiteX7" fmla="*/ 166688 w 170497"/>
                    <a:gd name="connsiteY7" fmla="*/ 92393 h 99769"/>
                    <a:gd name="connsiteX8" fmla="*/ 170498 w 170497"/>
                    <a:gd name="connsiteY8" fmla="*/ 82868 h 99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0497" h="99769">
                      <a:moveTo>
                        <a:pt x="170498" y="82868"/>
                      </a:moveTo>
                      <a:lnTo>
                        <a:pt x="32385" y="4763"/>
                      </a:lnTo>
                      <a:cubicBezTo>
                        <a:pt x="24765" y="0"/>
                        <a:pt x="0" y="0"/>
                        <a:pt x="0" y="0"/>
                      </a:cubicBezTo>
                      <a:cubicBezTo>
                        <a:pt x="0" y="0"/>
                        <a:pt x="953" y="4763"/>
                        <a:pt x="953" y="6668"/>
                      </a:cubicBezTo>
                      <a:cubicBezTo>
                        <a:pt x="953" y="10478"/>
                        <a:pt x="953" y="14288"/>
                        <a:pt x="5715" y="17145"/>
                      </a:cubicBezTo>
                      <a:lnTo>
                        <a:pt x="138113" y="96203"/>
                      </a:lnTo>
                      <a:cubicBezTo>
                        <a:pt x="143828" y="100013"/>
                        <a:pt x="151448" y="100965"/>
                        <a:pt x="159068" y="98108"/>
                      </a:cubicBezTo>
                      <a:cubicBezTo>
                        <a:pt x="161925" y="97155"/>
                        <a:pt x="165735" y="95250"/>
                        <a:pt x="166688" y="92393"/>
                      </a:cubicBezTo>
                      <a:lnTo>
                        <a:pt x="170498" y="82868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7" name="자유형: 도형 1136">
                  <a:extLst>
                    <a:ext uri="{FF2B5EF4-FFF2-40B4-BE49-F238E27FC236}">
                      <a16:creationId xmlns:a16="http://schemas.microsoft.com/office/drawing/2014/main" id="{DFA3E1E6-988B-05CB-40BC-92B470CA9AC9}"/>
                    </a:ext>
                  </a:extLst>
                </p:cNvPr>
                <p:cNvSpPr/>
                <p:nvPr/>
              </p:nvSpPr>
              <p:spPr>
                <a:xfrm>
                  <a:off x="1574074" y="4540545"/>
                  <a:ext cx="170508" cy="101441"/>
                </a:xfrm>
                <a:custGeom>
                  <a:avLst/>
                  <a:gdLst>
                    <a:gd name="connsiteX0" fmla="*/ 164908 w 170508"/>
                    <a:gd name="connsiteY0" fmla="*/ 82629 h 101441"/>
                    <a:gd name="connsiteX1" fmla="*/ 32510 w 170508"/>
                    <a:gd name="connsiteY1" fmla="*/ 3572 h 101441"/>
                    <a:gd name="connsiteX2" fmla="*/ 5840 w 170508"/>
                    <a:gd name="connsiteY2" fmla="*/ 3572 h 101441"/>
                    <a:gd name="connsiteX3" fmla="*/ 4888 w 170508"/>
                    <a:gd name="connsiteY3" fmla="*/ 18812 h 101441"/>
                    <a:gd name="connsiteX4" fmla="*/ 137285 w 170508"/>
                    <a:gd name="connsiteY4" fmla="*/ 97869 h 101441"/>
                    <a:gd name="connsiteX5" fmla="*/ 163955 w 170508"/>
                    <a:gd name="connsiteY5" fmla="*/ 97869 h 101441"/>
                    <a:gd name="connsiteX6" fmla="*/ 164908 w 170508"/>
                    <a:gd name="connsiteY6" fmla="*/ 82629 h 101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0508" h="101441">
                      <a:moveTo>
                        <a:pt x="164908" y="82629"/>
                      </a:moveTo>
                      <a:lnTo>
                        <a:pt x="32510" y="3572"/>
                      </a:lnTo>
                      <a:cubicBezTo>
                        <a:pt x="24890" y="-1191"/>
                        <a:pt x="13460" y="-1191"/>
                        <a:pt x="5840" y="3572"/>
                      </a:cubicBezTo>
                      <a:cubicBezTo>
                        <a:pt x="-1780" y="8334"/>
                        <a:pt x="-1780" y="15002"/>
                        <a:pt x="4888" y="18812"/>
                      </a:cubicBezTo>
                      <a:lnTo>
                        <a:pt x="137285" y="97869"/>
                      </a:lnTo>
                      <a:cubicBezTo>
                        <a:pt x="144905" y="102632"/>
                        <a:pt x="156335" y="102632"/>
                        <a:pt x="163955" y="97869"/>
                      </a:cubicBezTo>
                      <a:cubicBezTo>
                        <a:pt x="172528" y="94059"/>
                        <a:pt x="172528" y="86439"/>
                        <a:pt x="164908" y="82629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138" name="그래픽 8">
            <a:extLst>
              <a:ext uri="{FF2B5EF4-FFF2-40B4-BE49-F238E27FC236}">
                <a16:creationId xmlns:a16="http://schemas.microsoft.com/office/drawing/2014/main" id="{E6094458-CC1F-6D3B-C400-9CAE95AE434B}"/>
              </a:ext>
            </a:extLst>
          </p:cNvPr>
          <p:cNvGrpSpPr/>
          <p:nvPr userDrawn="1"/>
        </p:nvGrpSpPr>
        <p:grpSpPr>
          <a:xfrm>
            <a:off x="2407756" y="3062027"/>
            <a:ext cx="1590555" cy="1179536"/>
            <a:chOff x="2407756" y="3062027"/>
            <a:chExt cx="1590555" cy="1179536"/>
          </a:xfrm>
        </p:grpSpPr>
        <p:sp>
          <p:nvSpPr>
            <p:cNvPr id="1139" name="자유형: 도형 1138">
              <a:extLst>
                <a:ext uri="{FF2B5EF4-FFF2-40B4-BE49-F238E27FC236}">
                  <a16:creationId xmlns:a16="http://schemas.microsoft.com/office/drawing/2014/main" id="{45FDC111-7F93-40A5-26A7-6270BE881373}"/>
                </a:ext>
              </a:extLst>
            </p:cNvPr>
            <p:cNvSpPr/>
            <p:nvPr/>
          </p:nvSpPr>
          <p:spPr>
            <a:xfrm>
              <a:off x="2407756" y="3435407"/>
              <a:ext cx="1135260" cy="806156"/>
            </a:xfrm>
            <a:custGeom>
              <a:avLst/>
              <a:gdLst>
                <a:gd name="connsiteX0" fmla="*/ 1135260 w 1135260"/>
                <a:gd name="connsiteY0" fmla="*/ 717232 h 806156"/>
                <a:gd name="connsiteX1" fmla="*/ 579953 w 1135260"/>
                <a:gd name="connsiteY1" fmla="*/ 0 h 806156"/>
                <a:gd name="connsiteX2" fmla="*/ 27503 w 1135260"/>
                <a:gd name="connsiteY2" fmla="*/ 270510 h 806156"/>
                <a:gd name="connsiteX3" fmla="*/ 17978 w 1135260"/>
                <a:gd name="connsiteY3" fmla="*/ 292417 h 806156"/>
                <a:gd name="connsiteX4" fmla="*/ 165615 w 1135260"/>
                <a:gd name="connsiteY4" fmla="*/ 651510 h 806156"/>
                <a:gd name="connsiteX5" fmla="*/ 168473 w 1135260"/>
                <a:gd name="connsiteY5" fmla="*/ 653415 h 806156"/>
                <a:gd name="connsiteX6" fmla="*/ 184665 w 1135260"/>
                <a:gd name="connsiteY6" fmla="*/ 663893 h 806156"/>
                <a:gd name="connsiteX7" fmla="*/ 184665 w 1135260"/>
                <a:gd name="connsiteY7" fmla="*/ 663893 h 806156"/>
                <a:gd name="connsiteX8" fmla="*/ 215145 w 1135260"/>
                <a:gd name="connsiteY8" fmla="*/ 682943 h 806156"/>
                <a:gd name="connsiteX9" fmla="*/ 566618 w 1135260"/>
                <a:gd name="connsiteY9" fmla="*/ 795337 h 806156"/>
                <a:gd name="connsiteX10" fmla="*/ 1013340 w 1135260"/>
                <a:gd name="connsiteY10" fmla="*/ 772478 h 806156"/>
                <a:gd name="connsiteX11" fmla="*/ 1135260 w 1135260"/>
                <a:gd name="connsiteY11" fmla="*/ 717232 h 80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5260" h="806156">
                  <a:moveTo>
                    <a:pt x="1135260" y="717232"/>
                  </a:moveTo>
                  <a:cubicBezTo>
                    <a:pt x="1135260" y="717232"/>
                    <a:pt x="579953" y="0"/>
                    <a:pt x="579953" y="0"/>
                  </a:cubicBezTo>
                  <a:cubicBezTo>
                    <a:pt x="330398" y="33338"/>
                    <a:pt x="101798" y="120015"/>
                    <a:pt x="27503" y="270510"/>
                  </a:cubicBezTo>
                  <a:cubicBezTo>
                    <a:pt x="23693" y="278130"/>
                    <a:pt x="20835" y="284798"/>
                    <a:pt x="17978" y="292417"/>
                  </a:cubicBezTo>
                  <a:cubicBezTo>
                    <a:pt x="-33457" y="423863"/>
                    <a:pt x="28455" y="555307"/>
                    <a:pt x="165615" y="651510"/>
                  </a:cubicBezTo>
                  <a:cubicBezTo>
                    <a:pt x="166568" y="652463"/>
                    <a:pt x="167520" y="652463"/>
                    <a:pt x="168473" y="653415"/>
                  </a:cubicBezTo>
                  <a:cubicBezTo>
                    <a:pt x="173235" y="657225"/>
                    <a:pt x="178950" y="661035"/>
                    <a:pt x="184665" y="663893"/>
                  </a:cubicBezTo>
                  <a:lnTo>
                    <a:pt x="184665" y="663893"/>
                  </a:lnTo>
                  <a:cubicBezTo>
                    <a:pt x="196095" y="671512"/>
                    <a:pt x="208478" y="679132"/>
                    <a:pt x="215145" y="682943"/>
                  </a:cubicBezTo>
                  <a:cubicBezTo>
                    <a:pt x="308490" y="737235"/>
                    <a:pt x="428505" y="777240"/>
                    <a:pt x="566618" y="795337"/>
                  </a:cubicBezTo>
                  <a:cubicBezTo>
                    <a:pt x="721875" y="816293"/>
                    <a:pt x="877133" y="805815"/>
                    <a:pt x="1013340" y="772478"/>
                  </a:cubicBezTo>
                  <a:cubicBezTo>
                    <a:pt x="1058108" y="760095"/>
                    <a:pt x="1135260" y="717232"/>
                    <a:pt x="1135260" y="717232"/>
                  </a:cubicBezTo>
                  <a:close/>
                </a:path>
              </a:pathLst>
            </a:custGeom>
            <a:solidFill>
              <a:srgbClr val="BFC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0" name="자유형: 도형 1139">
              <a:extLst>
                <a:ext uri="{FF2B5EF4-FFF2-40B4-BE49-F238E27FC236}">
                  <a16:creationId xmlns:a16="http://schemas.microsoft.com/office/drawing/2014/main" id="{26045EE5-942F-B226-1DD6-46819035A76A}"/>
                </a:ext>
              </a:extLst>
            </p:cNvPr>
            <p:cNvSpPr/>
            <p:nvPr/>
          </p:nvSpPr>
          <p:spPr>
            <a:xfrm>
              <a:off x="3236311" y="3328727"/>
              <a:ext cx="724668" cy="601027"/>
            </a:xfrm>
            <a:custGeom>
              <a:avLst/>
              <a:gdLst>
                <a:gd name="connsiteX0" fmla="*/ 621030 w 724668"/>
                <a:gd name="connsiteY0" fmla="*/ 0 h 601027"/>
                <a:gd name="connsiteX1" fmla="*/ 706755 w 724668"/>
                <a:gd name="connsiteY1" fmla="*/ 308610 h 601027"/>
                <a:gd name="connsiteX2" fmla="*/ 286703 w 724668"/>
                <a:gd name="connsiteY2" fmla="*/ 601028 h 601027"/>
                <a:gd name="connsiteX3" fmla="*/ 0 w 724668"/>
                <a:gd name="connsiteY3" fmla="*/ 215265 h 601027"/>
                <a:gd name="connsiteX4" fmla="*/ 621030 w 724668"/>
                <a:gd name="connsiteY4" fmla="*/ 0 h 60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668" h="601027">
                  <a:moveTo>
                    <a:pt x="621030" y="0"/>
                  </a:moveTo>
                  <a:cubicBezTo>
                    <a:pt x="713422" y="89535"/>
                    <a:pt x="749618" y="199072"/>
                    <a:pt x="706755" y="308610"/>
                  </a:cubicBezTo>
                  <a:cubicBezTo>
                    <a:pt x="653415" y="444818"/>
                    <a:pt x="492443" y="549593"/>
                    <a:pt x="286703" y="601028"/>
                  </a:cubicBezTo>
                  <a:lnTo>
                    <a:pt x="0" y="215265"/>
                  </a:lnTo>
                  <a:cubicBezTo>
                    <a:pt x="14288" y="203835"/>
                    <a:pt x="358140" y="87630"/>
                    <a:pt x="621030" y="0"/>
                  </a:cubicBezTo>
                  <a:close/>
                </a:path>
              </a:pathLst>
            </a:custGeom>
            <a:solidFill>
              <a:srgbClr val="BFC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1" name="자유형: 도형 1140">
              <a:extLst>
                <a:ext uri="{FF2B5EF4-FFF2-40B4-BE49-F238E27FC236}">
                  <a16:creationId xmlns:a16="http://schemas.microsoft.com/office/drawing/2014/main" id="{0D0A2A2B-827D-921A-71FC-75B32D2F8071}"/>
                </a:ext>
              </a:extLst>
            </p:cNvPr>
            <p:cNvSpPr/>
            <p:nvPr/>
          </p:nvSpPr>
          <p:spPr>
            <a:xfrm>
              <a:off x="3013427" y="3159182"/>
              <a:ext cx="164782" cy="546735"/>
            </a:xfrm>
            <a:custGeom>
              <a:avLst/>
              <a:gdLst>
                <a:gd name="connsiteX0" fmla="*/ 164783 w 164782"/>
                <a:gd name="connsiteY0" fmla="*/ 408623 h 546735"/>
                <a:gd name="connsiteX1" fmla="*/ 164783 w 164782"/>
                <a:gd name="connsiteY1" fmla="*/ 546735 h 546735"/>
                <a:gd name="connsiteX2" fmla="*/ 0 w 164782"/>
                <a:gd name="connsiteY2" fmla="*/ 138113 h 546735"/>
                <a:gd name="connsiteX3" fmla="*/ 0 w 164782"/>
                <a:gd name="connsiteY3" fmla="*/ 0 h 54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782" h="546735">
                  <a:moveTo>
                    <a:pt x="164783" y="408623"/>
                  </a:moveTo>
                  <a:lnTo>
                    <a:pt x="164783" y="546735"/>
                  </a:lnTo>
                  <a:lnTo>
                    <a:pt x="0" y="1381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DE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2" name="자유형: 도형 1141">
              <a:extLst>
                <a:ext uri="{FF2B5EF4-FFF2-40B4-BE49-F238E27FC236}">
                  <a16:creationId xmlns:a16="http://schemas.microsoft.com/office/drawing/2014/main" id="{AE455B50-7D51-625F-6F24-6EA3B7BD9DC7}"/>
                </a:ext>
              </a:extLst>
            </p:cNvPr>
            <p:cNvSpPr/>
            <p:nvPr/>
          </p:nvSpPr>
          <p:spPr>
            <a:xfrm>
              <a:off x="3013427" y="3148466"/>
              <a:ext cx="786765" cy="422195"/>
            </a:xfrm>
            <a:custGeom>
              <a:avLst/>
              <a:gdLst>
                <a:gd name="connsiteX0" fmla="*/ 675322 w 786765"/>
                <a:gd name="connsiteY0" fmla="*/ 122158 h 422195"/>
                <a:gd name="connsiteX1" fmla="*/ 786765 w 786765"/>
                <a:gd name="connsiteY1" fmla="*/ 204073 h 422195"/>
                <a:gd name="connsiteX2" fmla="*/ 166688 w 786765"/>
                <a:gd name="connsiteY2" fmla="*/ 422196 h 422195"/>
                <a:gd name="connsiteX3" fmla="*/ 0 w 786765"/>
                <a:gd name="connsiteY3" fmla="*/ 10716 h 422195"/>
                <a:gd name="connsiteX4" fmla="*/ 323850 w 786765"/>
                <a:gd name="connsiteY4" fmla="*/ 10716 h 422195"/>
                <a:gd name="connsiteX5" fmla="*/ 675322 w 786765"/>
                <a:gd name="connsiteY5" fmla="*/ 122158 h 4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6765" h="422195">
                  <a:moveTo>
                    <a:pt x="675322" y="122158"/>
                  </a:moveTo>
                  <a:cubicBezTo>
                    <a:pt x="718185" y="146923"/>
                    <a:pt x="755332" y="174546"/>
                    <a:pt x="786765" y="204073"/>
                  </a:cubicBezTo>
                  <a:cubicBezTo>
                    <a:pt x="523875" y="292656"/>
                    <a:pt x="180975" y="411718"/>
                    <a:pt x="166688" y="422196"/>
                  </a:cubicBezTo>
                  <a:lnTo>
                    <a:pt x="0" y="10716"/>
                  </a:lnTo>
                  <a:cubicBezTo>
                    <a:pt x="103822" y="-3572"/>
                    <a:pt x="213360" y="-3572"/>
                    <a:pt x="323850" y="10716"/>
                  </a:cubicBezTo>
                  <a:cubicBezTo>
                    <a:pt x="461963" y="28813"/>
                    <a:pt x="581978" y="68818"/>
                    <a:pt x="675322" y="122158"/>
                  </a:cubicBezTo>
                  <a:close/>
                </a:path>
              </a:pathLst>
            </a:custGeom>
            <a:solidFill>
              <a:srgbClr val="F7F9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3" name="자유형: 도형 1142">
              <a:extLst>
                <a:ext uri="{FF2B5EF4-FFF2-40B4-BE49-F238E27FC236}">
                  <a16:creationId xmlns:a16="http://schemas.microsoft.com/office/drawing/2014/main" id="{B8976D32-CDC9-9338-BC11-312A3D421D3A}"/>
                </a:ext>
              </a:extLst>
            </p:cNvPr>
            <p:cNvSpPr/>
            <p:nvPr/>
          </p:nvSpPr>
          <p:spPr>
            <a:xfrm>
              <a:off x="2480979" y="3159182"/>
              <a:ext cx="697229" cy="409575"/>
            </a:xfrm>
            <a:custGeom>
              <a:avLst/>
              <a:gdLst>
                <a:gd name="connsiteX0" fmla="*/ 532447 w 697229"/>
                <a:gd name="connsiteY0" fmla="*/ 0 h 409575"/>
                <a:gd name="connsiteX1" fmla="*/ 697230 w 697229"/>
                <a:gd name="connsiteY1" fmla="*/ 409575 h 409575"/>
                <a:gd name="connsiteX2" fmla="*/ 0 w 697229"/>
                <a:gd name="connsiteY2" fmla="*/ 294323 h 409575"/>
                <a:gd name="connsiteX3" fmla="*/ 532447 w 697229"/>
                <a:gd name="connsiteY3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229" h="409575">
                  <a:moveTo>
                    <a:pt x="532447" y="0"/>
                  </a:moveTo>
                  <a:lnTo>
                    <a:pt x="697230" y="409575"/>
                  </a:lnTo>
                  <a:lnTo>
                    <a:pt x="0" y="294323"/>
                  </a:lnTo>
                  <a:cubicBezTo>
                    <a:pt x="73342" y="142875"/>
                    <a:pt x="282892" y="33338"/>
                    <a:pt x="532447" y="0"/>
                  </a:cubicBezTo>
                  <a:close/>
                </a:path>
              </a:pathLst>
            </a:custGeom>
            <a:solidFill>
              <a:srgbClr val="BFC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4" name="자유형: 도형 1143">
              <a:extLst>
                <a:ext uri="{FF2B5EF4-FFF2-40B4-BE49-F238E27FC236}">
                  <a16:creationId xmlns:a16="http://schemas.microsoft.com/office/drawing/2014/main" id="{50B27FCD-F7EE-3787-446B-9A03302DF9DD}"/>
                </a:ext>
              </a:extLst>
            </p:cNvPr>
            <p:cNvSpPr/>
            <p:nvPr/>
          </p:nvSpPr>
          <p:spPr>
            <a:xfrm>
              <a:off x="3178209" y="3353492"/>
              <a:ext cx="621982" cy="352425"/>
            </a:xfrm>
            <a:custGeom>
              <a:avLst/>
              <a:gdLst>
                <a:gd name="connsiteX0" fmla="*/ 621983 w 621982"/>
                <a:gd name="connsiteY0" fmla="*/ 0 h 352425"/>
                <a:gd name="connsiteX1" fmla="*/ 621983 w 621982"/>
                <a:gd name="connsiteY1" fmla="*/ 138113 h 352425"/>
                <a:gd name="connsiteX2" fmla="*/ 0 w 621982"/>
                <a:gd name="connsiteY2" fmla="*/ 352425 h 352425"/>
                <a:gd name="connsiteX3" fmla="*/ 0 w 621982"/>
                <a:gd name="connsiteY3" fmla="*/ 214313 h 352425"/>
                <a:gd name="connsiteX4" fmla="*/ 621983 w 621982"/>
                <a:gd name="connsiteY4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1982" h="352425">
                  <a:moveTo>
                    <a:pt x="621983" y="0"/>
                  </a:moveTo>
                  <a:lnTo>
                    <a:pt x="621983" y="138113"/>
                  </a:lnTo>
                  <a:cubicBezTo>
                    <a:pt x="359092" y="225743"/>
                    <a:pt x="15240" y="341947"/>
                    <a:pt x="0" y="352425"/>
                  </a:cubicBezTo>
                  <a:lnTo>
                    <a:pt x="0" y="214313"/>
                  </a:lnTo>
                  <a:cubicBezTo>
                    <a:pt x="15240" y="203835"/>
                    <a:pt x="359092" y="87630"/>
                    <a:pt x="621983" y="0"/>
                  </a:cubicBezTo>
                  <a:close/>
                </a:path>
              </a:pathLst>
            </a:custGeom>
            <a:solidFill>
              <a:srgbClr val="E6ED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5" name="자유형: 도형 1144">
              <a:extLst>
                <a:ext uri="{FF2B5EF4-FFF2-40B4-BE49-F238E27FC236}">
                  <a16:creationId xmlns:a16="http://schemas.microsoft.com/office/drawing/2014/main" id="{A77C119B-7060-5369-B6DF-049703E6E663}"/>
                </a:ext>
              </a:extLst>
            </p:cNvPr>
            <p:cNvSpPr/>
            <p:nvPr/>
          </p:nvSpPr>
          <p:spPr>
            <a:xfrm>
              <a:off x="2453356" y="3565899"/>
              <a:ext cx="183832" cy="418147"/>
            </a:xfrm>
            <a:custGeom>
              <a:avLst/>
              <a:gdLst>
                <a:gd name="connsiteX0" fmla="*/ 183833 w 183832"/>
                <a:gd name="connsiteY0" fmla="*/ 418148 h 418147"/>
                <a:gd name="connsiteX1" fmla="*/ 0 w 183832"/>
                <a:gd name="connsiteY1" fmla="*/ 138113 h 418147"/>
                <a:gd name="connsiteX2" fmla="*/ 0 w 183832"/>
                <a:gd name="connsiteY2" fmla="*/ 0 h 418147"/>
                <a:gd name="connsiteX3" fmla="*/ 183833 w 183832"/>
                <a:gd name="connsiteY3" fmla="*/ 280035 h 418147"/>
                <a:gd name="connsiteX4" fmla="*/ 183833 w 183832"/>
                <a:gd name="connsiteY4" fmla="*/ 418148 h 41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832" h="418147">
                  <a:moveTo>
                    <a:pt x="183833" y="418148"/>
                  </a:moveTo>
                  <a:cubicBezTo>
                    <a:pt x="67628" y="341948"/>
                    <a:pt x="0" y="242888"/>
                    <a:pt x="0" y="138113"/>
                  </a:cubicBezTo>
                  <a:lnTo>
                    <a:pt x="0" y="0"/>
                  </a:lnTo>
                  <a:cubicBezTo>
                    <a:pt x="0" y="104775"/>
                    <a:pt x="71438" y="194310"/>
                    <a:pt x="183833" y="280035"/>
                  </a:cubicBezTo>
                  <a:cubicBezTo>
                    <a:pt x="183833" y="321945"/>
                    <a:pt x="183833" y="377190"/>
                    <a:pt x="183833" y="418148"/>
                  </a:cubicBezTo>
                  <a:close/>
                </a:path>
              </a:pathLst>
            </a:custGeom>
            <a:solidFill>
              <a:srgbClr val="BFC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6" name="자유형: 도형 1145">
              <a:extLst>
                <a:ext uri="{FF2B5EF4-FFF2-40B4-BE49-F238E27FC236}">
                  <a16:creationId xmlns:a16="http://schemas.microsoft.com/office/drawing/2014/main" id="{34C0537B-F34D-82BC-4715-A41C4116AF1D}"/>
                </a:ext>
              </a:extLst>
            </p:cNvPr>
            <p:cNvSpPr/>
            <p:nvPr/>
          </p:nvSpPr>
          <p:spPr>
            <a:xfrm>
              <a:off x="2453509" y="3452552"/>
              <a:ext cx="724700" cy="393382"/>
            </a:xfrm>
            <a:custGeom>
              <a:avLst/>
              <a:gdLst>
                <a:gd name="connsiteX0" fmla="*/ 27470 w 724700"/>
                <a:gd name="connsiteY0" fmla="*/ 0 h 393382"/>
                <a:gd name="connsiteX1" fmla="*/ 724700 w 724700"/>
                <a:gd name="connsiteY1" fmla="*/ 115253 h 393382"/>
                <a:gd name="connsiteX2" fmla="*/ 183680 w 724700"/>
                <a:gd name="connsiteY2" fmla="*/ 393383 h 393382"/>
                <a:gd name="connsiteX3" fmla="*/ 17945 w 724700"/>
                <a:gd name="connsiteY3" fmla="*/ 21907 h 393382"/>
                <a:gd name="connsiteX4" fmla="*/ 27470 w 724700"/>
                <a:gd name="connsiteY4" fmla="*/ 0 h 39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00" h="393382">
                  <a:moveTo>
                    <a:pt x="27470" y="0"/>
                  </a:moveTo>
                  <a:lnTo>
                    <a:pt x="724700" y="115253"/>
                  </a:lnTo>
                  <a:lnTo>
                    <a:pt x="183680" y="393383"/>
                  </a:lnTo>
                  <a:cubicBezTo>
                    <a:pt x="33185" y="295275"/>
                    <a:pt x="-35395" y="159068"/>
                    <a:pt x="17945" y="21907"/>
                  </a:cubicBezTo>
                  <a:cubicBezTo>
                    <a:pt x="20803" y="14288"/>
                    <a:pt x="24613" y="7620"/>
                    <a:pt x="27470" y="0"/>
                  </a:cubicBezTo>
                  <a:close/>
                </a:path>
              </a:pathLst>
            </a:custGeom>
            <a:solidFill>
              <a:srgbClr val="E6ED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7" name="자유형: 도형 1146">
              <a:extLst>
                <a:ext uri="{FF2B5EF4-FFF2-40B4-BE49-F238E27FC236}">
                  <a16:creationId xmlns:a16="http://schemas.microsoft.com/office/drawing/2014/main" id="{B51FCBBD-C5C2-8B25-32FE-20443703C5AA}"/>
                </a:ext>
              </a:extLst>
            </p:cNvPr>
            <p:cNvSpPr/>
            <p:nvPr/>
          </p:nvSpPr>
          <p:spPr>
            <a:xfrm>
              <a:off x="2636236" y="3567805"/>
              <a:ext cx="828675" cy="426835"/>
            </a:xfrm>
            <a:custGeom>
              <a:avLst/>
              <a:gdLst>
                <a:gd name="connsiteX0" fmla="*/ 541973 w 828675"/>
                <a:gd name="connsiteY0" fmla="*/ 0 h 426835"/>
                <a:gd name="connsiteX1" fmla="*/ 828675 w 828675"/>
                <a:gd name="connsiteY1" fmla="*/ 385763 h 426835"/>
                <a:gd name="connsiteX2" fmla="*/ 380048 w 828675"/>
                <a:gd name="connsiteY2" fmla="*/ 417195 h 426835"/>
                <a:gd name="connsiteX3" fmla="*/ 28575 w 828675"/>
                <a:gd name="connsiteY3" fmla="*/ 299085 h 426835"/>
                <a:gd name="connsiteX4" fmla="*/ 0 w 828675"/>
                <a:gd name="connsiteY4" fmla="*/ 278130 h 426835"/>
                <a:gd name="connsiteX5" fmla="*/ 541973 w 828675"/>
                <a:gd name="connsiteY5" fmla="*/ 0 h 42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8675" h="426835">
                  <a:moveTo>
                    <a:pt x="541973" y="0"/>
                  </a:moveTo>
                  <a:lnTo>
                    <a:pt x="828675" y="385763"/>
                  </a:lnTo>
                  <a:cubicBezTo>
                    <a:pt x="701993" y="425767"/>
                    <a:pt x="535305" y="437197"/>
                    <a:pt x="380048" y="417195"/>
                  </a:cubicBezTo>
                  <a:cubicBezTo>
                    <a:pt x="241935" y="399097"/>
                    <a:pt x="122873" y="352425"/>
                    <a:pt x="28575" y="299085"/>
                  </a:cubicBezTo>
                  <a:cubicBezTo>
                    <a:pt x="18098" y="293370"/>
                    <a:pt x="10478" y="284797"/>
                    <a:pt x="0" y="278130"/>
                  </a:cubicBezTo>
                  <a:lnTo>
                    <a:pt x="541973" y="0"/>
                  </a:lnTo>
                  <a:close/>
                </a:path>
              </a:pathLst>
            </a:custGeom>
            <a:solidFill>
              <a:srgbClr val="F7F9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8" name="자유형: 도형 1147">
              <a:extLst>
                <a:ext uri="{FF2B5EF4-FFF2-40B4-BE49-F238E27FC236}">
                  <a16:creationId xmlns:a16="http://schemas.microsoft.com/office/drawing/2014/main" id="{C0D441DB-4C9E-D8E6-FA80-56F018C93BC1}"/>
                </a:ext>
              </a:extLst>
            </p:cNvPr>
            <p:cNvSpPr/>
            <p:nvPr/>
          </p:nvSpPr>
          <p:spPr>
            <a:xfrm>
              <a:off x="2637189" y="3845935"/>
              <a:ext cx="828675" cy="280376"/>
            </a:xfrm>
            <a:custGeom>
              <a:avLst/>
              <a:gdLst>
                <a:gd name="connsiteX0" fmla="*/ 828675 w 828675"/>
                <a:gd name="connsiteY0" fmla="*/ 108585 h 280376"/>
                <a:gd name="connsiteX1" fmla="*/ 828675 w 828675"/>
                <a:gd name="connsiteY1" fmla="*/ 246698 h 280376"/>
                <a:gd name="connsiteX2" fmla="*/ 381953 w 828675"/>
                <a:gd name="connsiteY2" fmla="*/ 269558 h 280376"/>
                <a:gd name="connsiteX3" fmla="*/ 30480 w 828675"/>
                <a:gd name="connsiteY3" fmla="*/ 157163 h 280376"/>
                <a:gd name="connsiteX4" fmla="*/ 0 w 828675"/>
                <a:gd name="connsiteY4" fmla="*/ 138113 h 280376"/>
                <a:gd name="connsiteX5" fmla="*/ 0 w 828675"/>
                <a:gd name="connsiteY5" fmla="*/ 0 h 280376"/>
                <a:gd name="connsiteX6" fmla="*/ 30480 w 828675"/>
                <a:gd name="connsiteY6" fmla="*/ 19050 h 280376"/>
                <a:gd name="connsiteX7" fmla="*/ 381953 w 828675"/>
                <a:gd name="connsiteY7" fmla="*/ 131445 h 280376"/>
                <a:gd name="connsiteX8" fmla="*/ 828675 w 828675"/>
                <a:gd name="connsiteY8" fmla="*/ 108585 h 28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8675" h="280376">
                  <a:moveTo>
                    <a:pt x="828675" y="108585"/>
                  </a:moveTo>
                  <a:lnTo>
                    <a:pt x="828675" y="246698"/>
                  </a:lnTo>
                  <a:cubicBezTo>
                    <a:pt x="692468" y="280035"/>
                    <a:pt x="538163" y="290513"/>
                    <a:pt x="381953" y="269558"/>
                  </a:cubicBezTo>
                  <a:cubicBezTo>
                    <a:pt x="243840" y="251460"/>
                    <a:pt x="123825" y="211455"/>
                    <a:pt x="30480" y="157163"/>
                  </a:cubicBezTo>
                  <a:cubicBezTo>
                    <a:pt x="20003" y="151448"/>
                    <a:pt x="9525" y="144780"/>
                    <a:pt x="0" y="138113"/>
                  </a:cubicBezTo>
                  <a:lnTo>
                    <a:pt x="0" y="0"/>
                  </a:lnTo>
                  <a:cubicBezTo>
                    <a:pt x="9525" y="6667"/>
                    <a:pt x="20003" y="12383"/>
                    <a:pt x="30480" y="19050"/>
                  </a:cubicBezTo>
                  <a:cubicBezTo>
                    <a:pt x="123825" y="73342"/>
                    <a:pt x="243840" y="113348"/>
                    <a:pt x="381953" y="131445"/>
                  </a:cubicBezTo>
                  <a:cubicBezTo>
                    <a:pt x="538163" y="152400"/>
                    <a:pt x="692468" y="141923"/>
                    <a:pt x="828675" y="108585"/>
                  </a:cubicBezTo>
                  <a:close/>
                </a:path>
              </a:pathLst>
            </a:custGeom>
            <a:solidFill>
              <a:srgbClr val="E6ED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9" name="자유형: 도형 1148">
              <a:extLst>
                <a:ext uri="{FF2B5EF4-FFF2-40B4-BE49-F238E27FC236}">
                  <a16:creationId xmlns:a16="http://schemas.microsoft.com/office/drawing/2014/main" id="{993ABFD4-6351-A852-2428-3836B14F93FC}"/>
                </a:ext>
              </a:extLst>
            </p:cNvPr>
            <p:cNvSpPr/>
            <p:nvPr/>
          </p:nvSpPr>
          <p:spPr>
            <a:xfrm>
              <a:off x="3272506" y="3412544"/>
              <a:ext cx="172402" cy="241938"/>
            </a:xfrm>
            <a:custGeom>
              <a:avLst/>
              <a:gdLst>
                <a:gd name="connsiteX0" fmla="*/ 46673 w 172402"/>
                <a:gd name="connsiteY0" fmla="*/ 241938 h 241938"/>
                <a:gd name="connsiteX1" fmla="*/ 43815 w 172402"/>
                <a:gd name="connsiteY1" fmla="*/ 104778 h 241938"/>
                <a:gd name="connsiteX2" fmla="*/ 0 w 172402"/>
                <a:gd name="connsiteY2" fmla="*/ 45723 h 241938"/>
                <a:gd name="connsiteX3" fmla="*/ 96203 w 172402"/>
                <a:gd name="connsiteY3" fmla="*/ 3 h 241938"/>
                <a:gd name="connsiteX4" fmla="*/ 172403 w 172402"/>
                <a:gd name="connsiteY4" fmla="*/ 198123 h 241938"/>
                <a:gd name="connsiteX5" fmla="*/ 46673 w 172402"/>
                <a:gd name="connsiteY5" fmla="*/ 241938 h 241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402" h="241938">
                  <a:moveTo>
                    <a:pt x="46673" y="241938"/>
                  </a:moveTo>
                  <a:lnTo>
                    <a:pt x="43815" y="104778"/>
                  </a:lnTo>
                  <a:lnTo>
                    <a:pt x="0" y="45723"/>
                  </a:lnTo>
                  <a:lnTo>
                    <a:pt x="96203" y="3"/>
                  </a:lnTo>
                  <a:cubicBezTo>
                    <a:pt x="116205" y="-949"/>
                    <a:pt x="172403" y="198123"/>
                    <a:pt x="172403" y="198123"/>
                  </a:cubicBezTo>
                  <a:lnTo>
                    <a:pt x="46673" y="241938"/>
                  </a:lnTo>
                  <a:close/>
                </a:path>
              </a:pathLst>
            </a:custGeom>
            <a:solidFill>
              <a:srgbClr val="BFC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50" name="그래픽 8">
              <a:extLst>
                <a:ext uri="{FF2B5EF4-FFF2-40B4-BE49-F238E27FC236}">
                  <a16:creationId xmlns:a16="http://schemas.microsoft.com/office/drawing/2014/main" id="{CF83669C-8961-C367-7A39-027DE9889F69}"/>
                </a:ext>
              </a:extLst>
            </p:cNvPr>
            <p:cNvGrpSpPr/>
            <p:nvPr/>
          </p:nvGrpSpPr>
          <p:grpSpPr>
            <a:xfrm>
              <a:off x="3273459" y="3062027"/>
              <a:ext cx="724852" cy="739140"/>
              <a:chOff x="3273459" y="3062027"/>
              <a:chExt cx="724852" cy="739140"/>
            </a:xfrm>
          </p:grpSpPr>
          <p:sp>
            <p:nvSpPr>
              <p:cNvPr id="1151" name="자유형: 도형 1150">
                <a:extLst>
                  <a:ext uri="{FF2B5EF4-FFF2-40B4-BE49-F238E27FC236}">
                    <a16:creationId xmlns:a16="http://schemas.microsoft.com/office/drawing/2014/main" id="{CAE66B34-7469-8EAD-EEAF-3023115CF99F}"/>
                  </a:ext>
                </a:extLst>
              </p:cNvPr>
              <p:cNvSpPr/>
              <p:nvPr/>
            </p:nvSpPr>
            <p:spPr>
              <a:xfrm>
                <a:off x="3560161" y="3279197"/>
                <a:ext cx="438150" cy="521970"/>
              </a:xfrm>
              <a:custGeom>
                <a:avLst/>
                <a:gdLst>
                  <a:gd name="connsiteX0" fmla="*/ 438150 w 438150"/>
                  <a:gd name="connsiteY0" fmla="*/ 0 h 521970"/>
                  <a:gd name="connsiteX1" fmla="*/ 438150 w 438150"/>
                  <a:gd name="connsiteY1" fmla="*/ 138113 h 521970"/>
                  <a:gd name="connsiteX2" fmla="*/ 420053 w 438150"/>
                  <a:gd name="connsiteY2" fmla="*/ 229552 h 521970"/>
                  <a:gd name="connsiteX3" fmla="*/ 0 w 438150"/>
                  <a:gd name="connsiteY3" fmla="*/ 521970 h 521970"/>
                  <a:gd name="connsiteX4" fmla="*/ 0 w 438150"/>
                  <a:gd name="connsiteY4" fmla="*/ 383858 h 521970"/>
                  <a:gd name="connsiteX5" fmla="*/ 420053 w 438150"/>
                  <a:gd name="connsiteY5" fmla="*/ 91440 h 521970"/>
                  <a:gd name="connsiteX6" fmla="*/ 438150 w 438150"/>
                  <a:gd name="connsiteY6" fmla="*/ 0 h 52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8150" h="521970">
                    <a:moveTo>
                      <a:pt x="438150" y="0"/>
                    </a:moveTo>
                    <a:lnTo>
                      <a:pt x="438150" y="138113"/>
                    </a:lnTo>
                    <a:cubicBezTo>
                      <a:pt x="438150" y="168593"/>
                      <a:pt x="432435" y="199073"/>
                      <a:pt x="420053" y="229552"/>
                    </a:cubicBezTo>
                    <a:cubicBezTo>
                      <a:pt x="366713" y="365760"/>
                      <a:pt x="205740" y="470535"/>
                      <a:pt x="0" y="521970"/>
                    </a:cubicBezTo>
                    <a:lnTo>
                      <a:pt x="0" y="383858"/>
                    </a:lnTo>
                    <a:cubicBezTo>
                      <a:pt x="205740" y="332423"/>
                      <a:pt x="366713" y="227648"/>
                      <a:pt x="420053" y="91440"/>
                    </a:cubicBezTo>
                    <a:cubicBezTo>
                      <a:pt x="432435" y="60960"/>
                      <a:pt x="438150" y="30480"/>
                      <a:pt x="438150" y="0"/>
                    </a:cubicBezTo>
                    <a:close/>
                  </a:path>
                </a:pathLst>
              </a:custGeom>
              <a:solidFill>
                <a:srgbClr val="FBCB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2" name="자유형: 도형 1151">
                <a:extLst>
                  <a:ext uri="{FF2B5EF4-FFF2-40B4-BE49-F238E27FC236}">
                    <a16:creationId xmlns:a16="http://schemas.microsoft.com/office/drawing/2014/main" id="{E33916BF-781E-684F-5F08-79D5DA983D1E}"/>
                  </a:ext>
                </a:extLst>
              </p:cNvPr>
              <p:cNvSpPr/>
              <p:nvPr/>
            </p:nvSpPr>
            <p:spPr>
              <a:xfrm>
                <a:off x="3274411" y="3062027"/>
                <a:ext cx="723716" cy="601027"/>
              </a:xfrm>
              <a:custGeom>
                <a:avLst/>
                <a:gdLst>
                  <a:gd name="connsiteX0" fmla="*/ 620078 w 723716"/>
                  <a:gd name="connsiteY0" fmla="*/ 0 h 601027"/>
                  <a:gd name="connsiteX1" fmla="*/ 705803 w 723716"/>
                  <a:gd name="connsiteY1" fmla="*/ 308610 h 601027"/>
                  <a:gd name="connsiteX2" fmla="*/ 286703 w 723716"/>
                  <a:gd name="connsiteY2" fmla="*/ 601028 h 601027"/>
                  <a:gd name="connsiteX3" fmla="*/ 0 w 723716"/>
                  <a:gd name="connsiteY3" fmla="*/ 215265 h 601027"/>
                  <a:gd name="connsiteX4" fmla="*/ 620078 w 723716"/>
                  <a:gd name="connsiteY4" fmla="*/ 0 h 601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3716" h="601027">
                    <a:moveTo>
                      <a:pt x="620078" y="0"/>
                    </a:moveTo>
                    <a:cubicBezTo>
                      <a:pt x="712470" y="89535"/>
                      <a:pt x="748665" y="199072"/>
                      <a:pt x="705803" y="308610"/>
                    </a:cubicBezTo>
                    <a:cubicBezTo>
                      <a:pt x="653415" y="444818"/>
                      <a:pt x="491490" y="550545"/>
                      <a:pt x="286703" y="601028"/>
                    </a:cubicBezTo>
                    <a:lnTo>
                      <a:pt x="0" y="215265"/>
                    </a:lnTo>
                    <a:cubicBezTo>
                      <a:pt x="14288" y="204788"/>
                      <a:pt x="358140" y="88582"/>
                      <a:pt x="620078" y="0"/>
                    </a:cubicBezTo>
                    <a:close/>
                  </a:path>
                </a:pathLst>
              </a:custGeom>
              <a:solidFill>
                <a:srgbClr val="FBDE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3" name="자유형: 도형 1152">
                <a:extLst>
                  <a:ext uri="{FF2B5EF4-FFF2-40B4-BE49-F238E27FC236}">
                    <a16:creationId xmlns:a16="http://schemas.microsoft.com/office/drawing/2014/main" id="{03E528BC-BB5B-6CAB-70EC-351A0C18DAF0}"/>
                  </a:ext>
                </a:extLst>
              </p:cNvPr>
              <p:cNvSpPr/>
              <p:nvPr/>
            </p:nvSpPr>
            <p:spPr>
              <a:xfrm>
                <a:off x="3273459" y="3277292"/>
                <a:ext cx="287654" cy="523875"/>
              </a:xfrm>
              <a:custGeom>
                <a:avLst/>
                <a:gdLst>
                  <a:gd name="connsiteX0" fmla="*/ 287655 w 287654"/>
                  <a:gd name="connsiteY0" fmla="*/ 385763 h 523875"/>
                  <a:gd name="connsiteX1" fmla="*/ 286702 w 287654"/>
                  <a:gd name="connsiteY1" fmla="*/ 523875 h 523875"/>
                  <a:gd name="connsiteX2" fmla="*/ 0 w 287654"/>
                  <a:gd name="connsiteY2" fmla="*/ 138113 h 523875"/>
                  <a:gd name="connsiteX3" fmla="*/ 0 w 287654"/>
                  <a:gd name="connsiteY3" fmla="*/ 0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7654" h="523875">
                    <a:moveTo>
                      <a:pt x="287655" y="385763"/>
                    </a:moveTo>
                    <a:lnTo>
                      <a:pt x="286702" y="523875"/>
                    </a:lnTo>
                    <a:lnTo>
                      <a:pt x="0" y="1381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A3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155" name="그룹 1154">
            <a:extLst>
              <a:ext uri="{FF2B5EF4-FFF2-40B4-BE49-F238E27FC236}">
                <a16:creationId xmlns:a16="http://schemas.microsoft.com/office/drawing/2014/main" id="{143B261D-0EAD-ED21-C3C1-1913CF832B34}"/>
              </a:ext>
            </a:extLst>
          </p:cNvPr>
          <p:cNvGrpSpPr/>
          <p:nvPr userDrawn="1"/>
        </p:nvGrpSpPr>
        <p:grpSpPr>
          <a:xfrm>
            <a:off x="759033" y="4134292"/>
            <a:ext cx="703133" cy="1398192"/>
            <a:chOff x="759033" y="4134292"/>
            <a:chExt cx="703133" cy="1398192"/>
          </a:xfrm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D5C204B-25A8-7A96-A196-BECA962D5AED}"/>
                </a:ext>
              </a:extLst>
            </p:cNvPr>
            <p:cNvSpPr/>
            <p:nvPr/>
          </p:nvSpPr>
          <p:spPr>
            <a:xfrm>
              <a:off x="884769" y="5402205"/>
              <a:ext cx="338338" cy="130279"/>
            </a:xfrm>
            <a:custGeom>
              <a:avLst/>
              <a:gdLst>
                <a:gd name="connsiteX0" fmla="*/ 368306 w 368305"/>
                <a:gd name="connsiteY0" fmla="*/ 70910 h 141818"/>
                <a:gd name="connsiteX1" fmla="*/ 184153 w 368305"/>
                <a:gd name="connsiteY1" fmla="*/ 141819 h 141818"/>
                <a:gd name="connsiteX2" fmla="*/ 0 w 368305"/>
                <a:gd name="connsiteY2" fmla="*/ 70910 h 141818"/>
                <a:gd name="connsiteX3" fmla="*/ 184153 w 368305"/>
                <a:gd name="connsiteY3" fmla="*/ 0 h 141818"/>
                <a:gd name="connsiteX4" fmla="*/ 368306 w 368305"/>
                <a:gd name="connsiteY4" fmla="*/ 70910 h 141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305" h="141818">
                  <a:moveTo>
                    <a:pt x="368306" y="70910"/>
                  </a:moveTo>
                  <a:cubicBezTo>
                    <a:pt x="368306" y="110072"/>
                    <a:pt x="285858" y="141819"/>
                    <a:pt x="184153" y="141819"/>
                  </a:cubicBezTo>
                  <a:cubicBezTo>
                    <a:pt x="82448" y="141819"/>
                    <a:pt x="0" y="110072"/>
                    <a:pt x="0" y="70910"/>
                  </a:cubicBezTo>
                  <a:cubicBezTo>
                    <a:pt x="0" y="31747"/>
                    <a:pt x="82448" y="0"/>
                    <a:pt x="184153" y="0"/>
                  </a:cubicBezTo>
                  <a:cubicBezTo>
                    <a:pt x="285858" y="0"/>
                    <a:pt x="368306" y="31747"/>
                    <a:pt x="368306" y="70910"/>
                  </a:cubicBezTo>
                  <a:close/>
                </a:path>
              </a:pathLst>
            </a:custGeom>
            <a:solidFill>
              <a:srgbClr val="7A859D">
                <a:alpha val="60000"/>
              </a:srgbClr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0" name="그래픽 17">
              <a:extLst>
                <a:ext uri="{FF2B5EF4-FFF2-40B4-BE49-F238E27FC236}">
                  <a16:creationId xmlns:a16="http://schemas.microsoft.com/office/drawing/2014/main" id="{1D36BCD8-3881-98C7-E2C8-305BE9C6CD35}"/>
                </a:ext>
              </a:extLst>
            </p:cNvPr>
            <p:cNvGrpSpPr/>
            <p:nvPr/>
          </p:nvGrpSpPr>
          <p:grpSpPr>
            <a:xfrm>
              <a:off x="994293" y="5341706"/>
              <a:ext cx="161877" cy="122581"/>
              <a:chOff x="2739745" y="6067172"/>
              <a:chExt cx="176214" cy="133438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673343A5-4F5D-DC4B-2F08-D9C21B4CDCE9}"/>
                  </a:ext>
                </a:extLst>
              </p:cNvPr>
              <p:cNvSpPr/>
              <p:nvPr/>
            </p:nvSpPr>
            <p:spPr>
              <a:xfrm>
                <a:off x="2739973" y="6136468"/>
                <a:ext cx="175827" cy="64142"/>
              </a:xfrm>
              <a:custGeom>
                <a:avLst/>
                <a:gdLst>
                  <a:gd name="connsiteX0" fmla="*/ 42475 w 175827"/>
                  <a:gd name="connsiteY0" fmla="*/ 2910 h 64142"/>
                  <a:gd name="connsiteX1" fmla="*/ 127143 w 175827"/>
                  <a:gd name="connsiteY1" fmla="*/ 7144 h 64142"/>
                  <a:gd name="connsiteX2" fmla="*/ 175827 w 175827"/>
                  <a:gd name="connsiteY2" fmla="*/ 17728 h 64142"/>
                  <a:gd name="connsiteX3" fmla="*/ 157835 w 175827"/>
                  <a:gd name="connsiteY3" fmla="*/ 41011 h 64142"/>
                  <a:gd name="connsiteX4" fmla="*/ 103860 w 175827"/>
                  <a:gd name="connsiteY4" fmla="*/ 48420 h 64142"/>
                  <a:gd name="connsiteX5" fmla="*/ 48825 w 175827"/>
                  <a:gd name="connsiteY5" fmla="*/ 34661 h 64142"/>
                  <a:gd name="connsiteX6" fmla="*/ 30833 w 175827"/>
                  <a:gd name="connsiteY6" fmla="*/ 63236 h 64142"/>
                  <a:gd name="connsiteX7" fmla="*/ 21308 w 175827"/>
                  <a:gd name="connsiteY7" fmla="*/ 62178 h 64142"/>
                  <a:gd name="connsiteX8" fmla="*/ 4375 w 175827"/>
                  <a:gd name="connsiteY8" fmla="*/ 26194 h 64142"/>
                  <a:gd name="connsiteX9" fmla="*/ 4375 w 175827"/>
                  <a:gd name="connsiteY9" fmla="*/ 794 h 64142"/>
                  <a:gd name="connsiteX10" fmla="*/ 42475 w 175827"/>
                  <a:gd name="connsiteY10" fmla="*/ 2910 h 6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5827" h="64142">
                    <a:moveTo>
                      <a:pt x="42475" y="2910"/>
                    </a:moveTo>
                    <a:cubicBezTo>
                      <a:pt x="68934" y="-5556"/>
                      <a:pt x="92218" y="7144"/>
                      <a:pt x="127143" y="7144"/>
                    </a:cubicBezTo>
                    <a:cubicBezTo>
                      <a:pt x="137727" y="7144"/>
                      <a:pt x="164185" y="-4498"/>
                      <a:pt x="175827" y="17728"/>
                    </a:cubicBezTo>
                    <a:cubicBezTo>
                      <a:pt x="174769" y="29369"/>
                      <a:pt x="166302" y="37836"/>
                      <a:pt x="157835" y="41011"/>
                    </a:cubicBezTo>
                    <a:cubicBezTo>
                      <a:pt x="140902" y="51595"/>
                      <a:pt x="120793" y="55828"/>
                      <a:pt x="103860" y="48420"/>
                    </a:cubicBezTo>
                    <a:cubicBezTo>
                      <a:pt x="82693" y="41011"/>
                      <a:pt x="59409" y="34661"/>
                      <a:pt x="48825" y="34661"/>
                    </a:cubicBezTo>
                    <a:cubicBezTo>
                      <a:pt x="43534" y="34661"/>
                      <a:pt x="30833" y="63236"/>
                      <a:pt x="30833" y="63236"/>
                    </a:cubicBezTo>
                    <a:cubicBezTo>
                      <a:pt x="24483" y="65353"/>
                      <a:pt x="22367" y="63236"/>
                      <a:pt x="21308" y="62178"/>
                    </a:cubicBezTo>
                    <a:cubicBezTo>
                      <a:pt x="17075" y="45244"/>
                      <a:pt x="11783" y="33603"/>
                      <a:pt x="4375" y="26194"/>
                    </a:cubicBezTo>
                    <a:cubicBezTo>
                      <a:pt x="-917" y="19844"/>
                      <a:pt x="-1975" y="6086"/>
                      <a:pt x="4375" y="794"/>
                    </a:cubicBezTo>
                    <a:cubicBezTo>
                      <a:pt x="16017" y="-265"/>
                      <a:pt x="21308" y="10319"/>
                      <a:pt x="42475" y="2910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03BB5409-CE0D-F679-DEA9-AD93BBCE0B5F}"/>
                  </a:ext>
                </a:extLst>
              </p:cNvPr>
              <p:cNvSpPr/>
              <p:nvPr/>
            </p:nvSpPr>
            <p:spPr>
              <a:xfrm>
                <a:off x="2755460" y="6067172"/>
                <a:ext cx="131764" cy="99970"/>
              </a:xfrm>
              <a:custGeom>
                <a:avLst/>
                <a:gdLst>
                  <a:gd name="connsiteX0" fmla="*/ 131765 w 131764"/>
                  <a:gd name="connsiteY0" fmla="*/ 84907 h 99970"/>
                  <a:gd name="connsiteX1" fmla="*/ 114831 w 131764"/>
                  <a:gd name="connsiteY1" fmla="*/ 99724 h 99970"/>
                  <a:gd name="connsiteX2" fmla="*/ 10055 w 131764"/>
                  <a:gd name="connsiteY2" fmla="*/ 70090 h 99970"/>
                  <a:gd name="connsiteX3" fmla="*/ 3705 w 131764"/>
                  <a:gd name="connsiteY3" fmla="*/ 33048 h 99970"/>
                  <a:gd name="connsiteX4" fmla="*/ 10055 w 131764"/>
                  <a:gd name="connsiteY4" fmla="*/ 4472 h 99970"/>
                  <a:gd name="connsiteX5" fmla="*/ 64030 w 131764"/>
                  <a:gd name="connsiteY5" fmla="*/ 18231 h 99970"/>
                  <a:gd name="connsiteX6" fmla="*/ 80964 w 131764"/>
                  <a:gd name="connsiteY6" fmla="*/ 55273 h 99970"/>
                  <a:gd name="connsiteX7" fmla="*/ 112715 w 131764"/>
                  <a:gd name="connsiteY7" fmla="*/ 65856 h 99970"/>
                  <a:gd name="connsiteX8" fmla="*/ 130707 w 131764"/>
                  <a:gd name="connsiteY8" fmla="*/ 73265 h 99970"/>
                  <a:gd name="connsiteX9" fmla="*/ 131765 w 131764"/>
                  <a:gd name="connsiteY9" fmla="*/ 84907 h 9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1764" h="99970">
                    <a:moveTo>
                      <a:pt x="131765" y="84907"/>
                    </a:moveTo>
                    <a:cubicBezTo>
                      <a:pt x="130707" y="87023"/>
                      <a:pt x="116948" y="99724"/>
                      <a:pt x="114831" y="99724"/>
                    </a:cubicBezTo>
                    <a:cubicBezTo>
                      <a:pt x="93664" y="101841"/>
                      <a:pt x="36513" y="90198"/>
                      <a:pt x="10055" y="70090"/>
                    </a:cubicBezTo>
                    <a:cubicBezTo>
                      <a:pt x="-7937" y="56331"/>
                      <a:pt x="3705" y="33048"/>
                      <a:pt x="3705" y="33048"/>
                    </a:cubicBezTo>
                    <a:cubicBezTo>
                      <a:pt x="6880" y="25639"/>
                      <a:pt x="10055" y="16114"/>
                      <a:pt x="10055" y="4472"/>
                    </a:cubicBezTo>
                    <a:cubicBezTo>
                      <a:pt x="10055" y="-819"/>
                      <a:pt x="62972" y="-6111"/>
                      <a:pt x="64030" y="18231"/>
                    </a:cubicBezTo>
                    <a:cubicBezTo>
                      <a:pt x="66147" y="40456"/>
                      <a:pt x="78847" y="53156"/>
                      <a:pt x="80964" y="55273"/>
                    </a:cubicBezTo>
                    <a:cubicBezTo>
                      <a:pt x="89431" y="61623"/>
                      <a:pt x="108481" y="65856"/>
                      <a:pt x="112715" y="65856"/>
                    </a:cubicBezTo>
                    <a:cubicBezTo>
                      <a:pt x="118006" y="66915"/>
                      <a:pt x="127531" y="70090"/>
                      <a:pt x="130707" y="73265"/>
                    </a:cubicBezTo>
                    <a:cubicBezTo>
                      <a:pt x="131765" y="74323"/>
                      <a:pt x="131765" y="82790"/>
                      <a:pt x="131765" y="84907"/>
                    </a:cubicBezTo>
                    <a:close/>
                  </a:path>
                </a:pathLst>
              </a:custGeom>
              <a:solidFill>
                <a:srgbClr val="8F6A54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ABD13B65-EF06-B87E-39E5-BEB8C134B30D}"/>
                  </a:ext>
                </a:extLst>
              </p:cNvPr>
              <p:cNvSpPr/>
              <p:nvPr/>
            </p:nvSpPr>
            <p:spPr>
              <a:xfrm>
                <a:off x="2739745" y="6098905"/>
                <a:ext cx="176214" cy="84924"/>
              </a:xfrm>
              <a:custGeom>
                <a:avLst/>
                <a:gdLst>
                  <a:gd name="connsiteX0" fmla="*/ 17303 w 176214"/>
                  <a:gd name="connsiteY0" fmla="*/ 256 h 84924"/>
                  <a:gd name="connsiteX1" fmla="*/ 25770 w 176214"/>
                  <a:gd name="connsiteY1" fmla="*/ 11898 h 84924"/>
                  <a:gd name="connsiteX2" fmla="*/ 55404 w 176214"/>
                  <a:gd name="connsiteY2" fmla="*/ 38357 h 84924"/>
                  <a:gd name="connsiteX3" fmla="*/ 135838 w 176214"/>
                  <a:gd name="connsiteY3" fmla="*/ 56348 h 84924"/>
                  <a:gd name="connsiteX4" fmla="*/ 137955 w 176214"/>
                  <a:gd name="connsiteY4" fmla="*/ 39415 h 84924"/>
                  <a:gd name="connsiteX5" fmla="*/ 128430 w 176214"/>
                  <a:gd name="connsiteY5" fmla="*/ 34123 h 84924"/>
                  <a:gd name="connsiteX6" fmla="*/ 163355 w 176214"/>
                  <a:gd name="connsiteY6" fmla="*/ 39415 h 84924"/>
                  <a:gd name="connsiteX7" fmla="*/ 176055 w 176214"/>
                  <a:gd name="connsiteY7" fmla="*/ 56348 h 84924"/>
                  <a:gd name="connsiteX8" fmla="*/ 149597 w 176214"/>
                  <a:gd name="connsiteY8" fmla="*/ 79632 h 84924"/>
                  <a:gd name="connsiteX9" fmla="*/ 125255 w 176214"/>
                  <a:gd name="connsiteY9" fmla="*/ 84924 h 84924"/>
                  <a:gd name="connsiteX10" fmla="*/ 82921 w 176214"/>
                  <a:gd name="connsiteY10" fmla="*/ 76457 h 84924"/>
                  <a:gd name="connsiteX11" fmla="*/ 53287 w 176214"/>
                  <a:gd name="connsiteY11" fmla="*/ 69049 h 84924"/>
                  <a:gd name="connsiteX12" fmla="*/ 34237 w 176214"/>
                  <a:gd name="connsiteY12" fmla="*/ 71166 h 84924"/>
                  <a:gd name="connsiteX13" fmla="*/ 2486 w 176214"/>
                  <a:gd name="connsiteY13" fmla="*/ 60582 h 84924"/>
                  <a:gd name="connsiteX14" fmla="*/ 9895 w 176214"/>
                  <a:gd name="connsiteY14" fmla="*/ 18248 h 84924"/>
                  <a:gd name="connsiteX15" fmla="*/ 17303 w 176214"/>
                  <a:gd name="connsiteY15" fmla="*/ 256 h 8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6214" h="84924">
                    <a:moveTo>
                      <a:pt x="17303" y="256"/>
                    </a:moveTo>
                    <a:cubicBezTo>
                      <a:pt x="18361" y="-1861"/>
                      <a:pt x="24711" y="9781"/>
                      <a:pt x="25770" y="11898"/>
                    </a:cubicBezTo>
                    <a:cubicBezTo>
                      <a:pt x="33178" y="21423"/>
                      <a:pt x="45878" y="33065"/>
                      <a:pt x="55404" y="38357"/>
                    </a:cubicBezTo>
                    <a:cubicBezTo>
                      <a:pt x="98796" y="62699"/>
                      <a:pt x="123138" y="63757"/>
                      <a:pt x="135838" y="56348"/>
                    </a:cubicBezTo>
                    <a:cubicBezTo>
                      <a:pt x="137955" y="55290"/>
                      <a:pt x="144305" y="46824"/>
                      <a:pt x="137955" y="39415"/>
                    </a:cubicBezTo>
                    <a:cubicBezTo>
                      <a:pt x="134780" y="36240"/>
                      <a:pt x="132663" y="35181"/>
                      <a:pt x="128430" y="34123"/>
                    </a:cubicBezTo>
                    <a:cubicBezTo>
                      <a:pt x="137955" y="35181"/>
                      <a:pt x="147480" y="35181"/>
                      <a:pt x="163355" y="39415"/>
                    </a:cubicBezTo>
                    <a:cubicBezTo>
                      <a:pt x="172880" y="42590"/>
                      <a:pt x="177114" y="45765"/>
                      <a:pt x="176055" y="56348"/>
                    </a:cubicBezTo>
                    <a:cubicBezTo>
                      <a:pt x="174997" y="63757"/>
                      <a:pt x="161239" y="74341"/>
                      <a:pt x="149597" y="79632"/>
                    </a:cubicBezTo>
                    <a:cubicBezTo>
                      <a:pt x="141130" y="83866"/>
                      <a:pt x="131605" y="84924"/>
                      <a:pt x="125255" y="84924"/>
                    </a:cubicBezTo>
                    <a:cubicBezTo>
                      <a:pt x="100913" y="82807"/>
                      <a:pt x="94563" y="78574"/>
                      <a:pt x="82921" y="76457"/>
                    </a:cubicBezTo>
                    <a:cubicBezTo>
                      <a:pt x="70220" y="73282"/>
                      <a:pt x="63870" y="70108"/>
                      <a:pt x="53287" y="69049"/>
                    </a:cubicBezTo>
                    <a:cubicBezTo>
                      <a:pt x="47995" y="67991"/>
                      <a:pt x="44820" y="69049"/>
                      <a:pt x="34237" y="71166"/>
                    </a:cubicBezTo>
                    <a:cubicBezTo>
                      <a:pt x="23653" y="73282"/>
                      <a:pt x="7778" y="70108"/>
                      <a:pt x="2486" y="60582"/>
                    </a:cubicBezTo>
                    <a:cubicBezTo>
                      <a:pt x="-5981" y="43649"/>
                      <a:pt x="9895" y="18248"/>
                      <a:pt x="9895" y="18248"/>
                    </a:cubicBezTo>
                    <a:lnTo>
                      <a:pt x="17303" y="256"/>
                    </a:ln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AD1AA99-6FD6-A874-B821-047F15898246}"/>
                </a:ext>
              </a:extLst>
            </p:cNvPr>
            <p:cNvSpPr/>
            <p:nvPr/>
          </p:nvSpPr>
          <p:spPr>
            <a:xfrm>
              <a:off x="1011160" y="4848967"/>
              <a:ext cx="86617" cy="527565"/>
            </a:xfrm>
            <a:custGeom>
              <a:avLst/>
              <a:gdLst>
                <a:gd name="connsiteX0" fmla="*/ 61384 w 94289"/>
                <a:gd name="connsiteY0" fmla="*/ 567312 h 574291"/>
                <a:gd name="connsiteX1" fmla="*/ 71968 w 94289"/>
                <a:gd name="connsiteY1" fmla="*/ 388451 h 574291"/>
                <a:gd name="connsiteX2" fmla="*/ 87843 w 94289"/>
                <a:gd name="connsiteY2" fmla="*/ 239224 h 574291"/>
                <a:gd name="connsiteX3" fmla="*/ 83610 w 94289"/>
                <a:gd name="connsiteY3" fmla="*/ 5329 h 574291"/>
                <a:gd name="connsiteX4" fmla="*/ 0 w 94289"/>
                <a:gd name="connsiteY4" fmla="*/ 110105 h 574291"/>
                <a:gd name="connsiteX5" fmla="*/ 8467 w 94289"/>
                <a:gd name="connsiteY5" fmla="*/ 437135 h 574291"/>
                <a:gd name="connsiteX6" fmla="*/ 7408 w 94289"/>
                <a:gd name="connsiteY6" fmla="*/ 541912 h 574291"/>
                <a:gd name="connsiteX7" fmla="*/ 34926 w 94289"/>
                <a:gd name="connsiteY7" fmla="*/ 572604 h 574291"/>
                <a:gd name="connsiteX8" fmla="*/ 61384 w 94289"/>
                <a:gd name="connsiteY8" fmla="*/ 567312 h 57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289" h="574291">
                  <a:moveTo>
                    <a:pt x="61384" y="567312"/>
                  </a:moveTo>
                  <a:cubicBezTo>
                    <a:pt x="64559" y="495345"/>
                    <a:pt x="68793" y="443485"/>
                    <a:pt x="71968" y="388451"/>
                  </a:cubicBezTo>
                  <a:cubicBezTo>
                    <a:pt x="73026" y="356701"/>
                    <a:pt x="80435" y="269916"/>
                    <a:pt x="87843" y="239224"/>
                  </a:cubicBezTo>
                  <a:cubicBezTo>
                    <a:pt x="98426" y="195832"/>
                    <a:pt x="95251" y="13795"/>
                    <a:pt x="83610" y="5329"/>
                  </a:cubicBezTo>
                  <a:cubicBezTo>
                    <a:pt x="32809" y="-28539"/>
                    <a:pt x="0" y="110105"/>
                    <a:pt x="0" y="110105"/>
                  </a:cubicBezTo>
                  <a:cubicBezTo>
                    <a:pt x="17992" y="210648"/>
                    <a:pt x="-11642" y="263566"/>
                    <a:pt x="8467" y="437135"/>
                  </a:cubicBezTo>
                  <a:cubicBezTo>
                    <a:pt x="13759" y="483703"/>
                    <a:pt x="8467" y="539795"/>
                    <a:pt x="7408" y="541912"/>
                  </a:cubicBezTo>
                  <a:cubicBezTo>
                    <a:pt x="5292" y="555670"/>
                    <a:pt x="8467" y="568371"/>
                    <a:pt x="34926" y="572604"/>
                  </a:cubicBezTo>
                  <a:cubicBezTo>
                    <a:pt x="44451" y="575779"/>
                    <a:pt x="61384" y="574721"/>
                    <a:pt x="61384" y="567312"/>
                  </a:cubicBezTo>
                  <a:close/>
                </a:path>
              </a:pathLst>
            </a:custGeom>
            <a:solidFill>
              <a:srgbClr val="8F6A54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2" name="그래픽 17">
              <a:extLst>
                <a:ext uri="{FF2B5EF4-FFF2-40B4-BE49-F238E27FC236}">
                  <a16:creationId xmlns:a16="http://schemas.microsoft.com/office/drawing/2014/main" id="{98724F90-C1DA-CA44-365E-ECFAFE04F327}"/>
                </a:ext>
              </a:extLst>
            </p:cNvPr>
            <p:cNvGrpSpPr/>
            <p:nvPr/>
          </p:nvGrpSpPr>
          <p:grpSpPr>
            <a:xfrm>
              <a:off x="1020883" y="5366232"/>
              <a:ext cx="162625" cy="118489"/>
              <a:chOff x="2768690" y="6093870"/>
              <a:chExt cx="177029" cy="128983"/>
            </a:xfrm>
          </p:grpSpPr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82CCA0C4-6F2E-5A9C-4209-A2A44A288BEA}"/>
                  </a:ext>
                </a:extLst>
              </p:cNvPr>
              <p:cNvSpPr/>
              <p:nvPr/>
            </p:nvSpPr>
            <p:spPr>
              <a:xfrm>
                <a:off x="2768690" y="6131400"/>
                <a:ext cx="176849" cy="91453"/>
              </a:xfrm>
              <a:custGeom>
                <a:avLst/>
                <a:gdLst>
                  <a:gd name="connsiteX0" fmla="*/ 63501 w 176849"/>
                  <a:gd name="connsiteY0" fmla="*/ 10096 h 91453"/>
                  <a:gd name="connsiteX1" fmla="*/ 134410 w 176849"/>
                  <a:gd name="connsiteY1" fmla="*/ 37613 h 91453"/>
                  <a:gd name="connsiteX2" fmla="*/ 175686 w 176849"/>
                  <a:gd name="connsiteY2" fmla="*/ 64072 h 91453"/>
                  <a:gd name="connsiteX3" fmla="*/ 147111 w 176849"/>
                  <a:gd name="connsiteY3" fmla="*/ 90531 h 91453"/>
                  <a:gd name="connsiteX4" fmla="*/ 98426 w 176849"/>
                  <a:gd name="connsiteY4" fmla="*/ 78888 h 91453"/>
                  <a:gd name="connsiteX5" fmla="*/ 51859 w 176849"/>
                  <a:gd name="connsiteY5" fmla="*/ 51372 h 91453"/>
                  <a:gd name="connsiteX6" fmla="*/ 20109 w 176849"/>
                  <a:gd name="connsiteY6" fmla="*/ 76772 h 91453"/>
                  <a:gd name="connsiteX7" fmla="*/ 17992 w 176849"/>
                  <a:gd name="connsiteY7" fmla="*/ 77830 h 91453"/>
                  <a:gd name="connsiteX8" fmla="*/ 13759 w 176849"/>
                  <a:gd name="connsiteY8" fmla="*/ 76772 h 91453"/>
                  <a:gd name="connsiteX9" fmla="*/ 10583 w 176849"/>
                  <a:gd name="connsiteY9" fmla="*/ 72539 h 91453"/>
                  <a:gd name="connsiteX10" fmla="*/ 5292 w 176849"/>
                  <a:gd name="connsiteY10" fmla="*/ 40788 h 91453"/>
                  <a:gd name="connsiteX11" fmla="*/ 0 w 176849"/>
                  <a:gd name="connsiteY11" fmla="*/ 19621 h 91453"/>
                  <a:gd name="connsiteX12" fmla="*/ 19050 w 176849"/>
                  <a:gd name="connsiteY12" fmla="*/ 571 h 91453"/>
                  <a:gd name="connsiteX13" fmla="*/ 63501 w 176849"/>
                  <a:gd name="connsiteY13" fmla="*/ 10096 h 91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6849" h="91453">
                    <a:moveTo>
                      <a:pt x="63501" y="10096"/>
                    </a:moveTo>
                    <a:cubicBezTo>
                      <a:pt x="93135" y="22796"/>
                      <a:pt x="100543" y="24913"/>
                      <a:pt x="134410" y="37613"/>
                    </a:cubicBezTo>
                    <a:cubicBezTo>
                      <a:pt x="143936" y="41846"/>
                      <a:pt x="184153" y="43963"/>
                      <a:pt x="175686" y="64072"/>
                    </a:cubicBezTo>
                    <a:cubicBezTo>
                      <a:pt x="168278" y="79947"/>
                      <a:pt x="155577" y="89472"/>
                      <a:pt x="147111" y="90531"/>
                    </a:cubicBezTo>
                    <a:cubicBezTo>
                      <a:pt x="128060" y="93706"/>
                      <a:pt x="116418" y="88414"/>
                      <a:pt x="98426" y="78888"/>
                    </a:cubicBezTo>
                    <a:cubicBezTo>
                      <a:pt x="94193" y="76772"/>
                      <a:pt x="78318" y="57721"/>
                      <a:pt x="51859" y="51372"/>
                    </a:cubicBezTo>
                    <a:cubicBezTo>
                      <a:pt x="41276" y="49255"/>
                      <a:pt x="25400" y="69364"/>
                      <a:pt x="20109" y="76772"/>
                    </a:cubicBezTo>
                    <a:cubicBezTo>
                      <a:pt x="19050" y="77830"/>
                      <a:pt x="19050" y="77830"/>
                      <a:pt x="17992" y="77830"/>
                    </a:cubicBezTo>
                    <a:lnTo>
                      <a:pt x="13759" y="76772"/>
                    </a:lnTo>
                    <a:cubicBezTo>
                      <a:pt x="11642" y="75714"/>
                      <a:pt x="10583" y="74655"/>
                      <a:pt x="10583" y="72539"/>
                    </a:cubicBezTo>
                    <a:cubicBezTo>
                      <a:pt x="10583" y="60896"/>
                      <a:pt x="8467" y="47138"/>
                      <a:pt x="5292" y="40788"/>
                    </a:cubicBezTo>
                    <a:cubicBezTo>
                      <a:pt x="2117" y="34438"/>
                      <a:pt x="0" y="28088"/>
                      <a:pt x="0" y="19621"/>
                    </a:cubicBezTo>
                    <a:cubicBezTo>
                      <a:pt x="0" y="7979"/>
                      <a:pt x="7408" y="-2605"/>
                      <a:pt x="19050" y="571"/>
                    </a:cubicBezTo>
                    <a:cubicBezTo>
                      <a:pt x="28575" y="2687"/>
                      <a:pt x="43392" y="1629"/>
                      <a:pt x="63501" y="10096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E7802F86-4E85-C26F-EED1-2921C7E5A603}"/>
                  </a:ext>
                </a:extLst>
              </p:cNvPr>
              <p:cNvSpPr/>
              <p:nvPr/>
            </p:nvSpPr>
            <p:spPr>
              <a:xfrm>
                <a:off x="2790870" y="6093870"/>
                <a:ext cx="128105" cy="96310"/>
              </a:xfrm>
              <a:custGeom>
                <a:avLst/>
                <a:gdLst>
                  <a:gd name="connsiteX0" fmla="*/ 127047 w 128105"/>
                  <a:gd name="connsiteY0" fmla="*/ 88902 h 96310"/>
                  <a:gd name="connsiteX1" fmla="*/ 117522 w 128105"/>
                  <a:gd name="connsiteY1" fmla="*/ 96310 h 96310"/>
                  <a:gd name="connsiteX2" fmla="*/ 43437 w 128105"/>
                  <a:gd name="connsiteY2" fmla="*/ 80435 h 96310"/>
                  <a:gd name="connsiteX3" fmla="*/ 6395 w 128105"/>
                  <a:gd name="connsiteY3" fmla="*/ 53976 h 96310"/>
                  <a:gd name="connsiteX4" fmla="*/ 45 w 128105"/>
                  <a:gd name="connsiteY4" fmla="*/ 22226 h 96310"/>
                  <a:gd name="connsiteX5" fmla="*/ 16979 w 128105"/>
                  <a:gd name="connsiteY5" fmla="*/ 0 h 96310"/>
                  <a:gd name="connsiteX6" fmla="*/ 67779 w 128105"/>
                  <a:gd name="connsiteY6" fmla="*/ 16934 h 96310"/>
                  <a:gd name="connsiteX7" fmla="*/ 102705 w 128105"/>
                  <a:gd name="connsiteY7" fmla="*/ 66676 h 96310"/>
                  <a:gd name="connsiteX8" fmla="*/ 117522 w 128105"/>
                  <a:gd name="connsiteY8" fmla="*/ 73026 h 96310"/>
                  <a:gd name="connsiteX9" fmla="*/ 128105 w 128105"/>
                  <a:gd name="connsiteY9" fmla="*/ 79376 h 96310"/>
                  <a:gd name="connsiteX10" fmla="*/ 127047 w 128105"/>
                  <a:gd name="connsiteY10" fmla="*/ 88902 h 96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105" h="96310">
                    <a:moveTo>
                      <a:pt x="127047" y="88902"/>
                    </a:moveTo>
                    <a:cubicBezTo>
                      <a:pt x="125989" y="91018"/>
                      <a:pt x="119638" y="96310"/>
                      <a:pt x="117522" y="96310"/>
                    </a:cubicBezTo>
                    <a:cubicBezTo>
                      <a:pt x="106938" y="96310"/>
                      <a:pt x="54021" y="85727"/>
                      <a:pt x="43437" y="80435"/>
                    </a:cubicBezTo>
                    <a:cubicBezTo>
                      <a:pt x="31795" y="75143"/>
                      <a:pt x="10628" y="60326"/>
                      <a:pt x="6395" y="53976"/>
                    </a:cubicBezTo>
                    <a:cubicBezTo>
                      <a:pt x="-1013" y="43393"/>
                      <a:pt x="1103" y="26459"/>
                      <a:pt x="45" y="22226"/>
                    </a:cubicBezTo>
                    <a:cubicBezTo>
                      <a:pt x="-1013" y="17992"/>
                      <a:pt x="16979" y="0"/>
                      <a:pt x="16979" y="0"/>
                    </a:cubicBezTo>
                    <a:cubicBezTo>
                      <a:pt x="27562" y="2117"/>
                      <a:pt x="46612" y="10583"/>
                      <a:pt x="67779" y="16934"/>
                    </a:cubicBezTo>
                    <a:cubicBezTo>
                      <a:pt x="67779" y="16934"/>
                      <a:pt x="69896" y="39159"/>
                      <a:pt x="102705" y="66676"/>
                    </a:cubicBezTo>
                    <a:cubicBezTo>
                      <a:pt x="105880" y="68793"/>
                      <a:pt x="111172" y="70910"/>
                      <a:pt x="117522" y="73026"/>
                    </a:cubicBezTo>
                    <a:cubicBezTo>
                      <a:pt x="118580" y="74084"/>
                      <a:pt x="127047" y="78318"/>
                      <a:pt x="128105" y="79376"/>
                    </a:cubicBezTo>
                    <a:cubicBezTo>
                      <a:pt x="127047" y="80435"/>
                      <a:pt x="127047" y="86785"/>
                      <a:pt x="127047" y="88902"/>
                    </a:cubicBezTo>
                    <a:close/>
                  </a:path>
                </a:pathLst>
              </a:custGeom>
              <a:solidFill>
                <a:srgbClr val="9E7962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C89E595E-F1A8-2DF3-A38F-B63C0F0743FB}"/>
                  </a:ext>
                </a:extLst>
              </p:cNvPr>
              <p:cNvSpPr/>
              <p:nvPr/>
            </p:nvSpPr>
            <p:spPr>
              <a:xfrm>
                <a:off x="2768745" y="6103218"/>
                <a:ext cx="176973" cy="114993"/>
              </a:xfrm>
              <a:custGeom>
                <a:avLst/>
                <a:gdLst>
                  <a:gd name="connsiteX0" fmla="*/ 24287 w 176973"/>
                  <a:gd name="connsiteY0" fmla="*/ 3352 h 114993"/>
                  <a:gd name="connsiteX1" fmla="*/ 31695 w 176973"/>
                  <a:gd name="connsiteY1" fmla="*/ 8644 h 114993"/>
                  <a:gd name="connsiteX2" fmla="*/ 41220 w 176973"/>
                  <a:gd name="connsiteY2" fmla="*/ 34045 h 114993"/>
                  <a:gd name="connsiteX3" fmla="*/ 64504 w 176973"/>
                  <a:gd name="connsiteY3" fmla="*/ 56270 h 114993"/>
                  <a:gd name="connsiteX4" fmla="*/ 133297 w 176973"/>
                  <a:gd name="connsiteY4" fmla="*/ 80612 h 114993"/>
                  <a:gd name="connsiteX5" fmla="*/ 142822 w 176973"/>
                  <a:gd name="connsiteY5" fmla="*/ 68970 h 114993"/>
                  <a:gd name="connsiteX6" fmla="*/ 138589 w 176973"/>
                  <a:gd name="connsiteY6" fmla="*/ 62620 h 114993"/>
                  <a:gd name="connsiteX7" fmla="*/ 175631 w 176973"/>
                  <a:gd name="connsiteY7" fmla="*/ 80612 h 114993"/>
                  <a:gd name="connsiteX8" fmla="*/ 173514 w 176973"/>
                  <a:gd name="connsiteY8" fmla="*/ 95429 h 114993"/>
                  <a:gd name="connsiteX9" fmla="*/ 130122 w 176973"/>
                  <a:gd name="connsiteY9" fmla="*/ 114479 h 114993"/>
                  <a:gd name="connsiteX10" fmla="*/ 66621 w 176973"/>
                  <a:gd name="connsiteY10" fmla="*/ 79554 h 114993"/>
                  <a:gd name="connsiteX11" fmla="*/ 20053 w 176973"/>
                  <a:gd name="connsiteY11" fmla="*/ 70028 h 114993"/>
                  <a:gd name="connsiteX12" fmla="*/ 3120 w 176973"/>
                  <a:gd name="connsiteY12" fmla="*/ 31928 h 114993"/>
                  <a:gd name="connsiteX13" fmla="*/ 24287 w 176973"/>
                  <a:gd name="connsiteY13" fmla="*/ 3352 h 11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6973" h="114993">
                    <a:moveTo>
                      <a:pt x="24287" y="3352"/>
                    </a:moveTo>
                    <a:cubicBezTo>
                      <a:pt x="31695" y="-2998"/>
                      <a:pt x="29579" y="177"/>
                      <a:pt x="31695" y="8644"/>
                    </a:cubicBezTo>
                    <a:cubicBezTo>
                      <a:pt x="32754" y="13936"/>
                      <a:pt x="33812" y="24519"/>
                      <a:pt x="41220" y="34045"/>
                    </a:cubicBezTo>
                    <a:cubicBezTo>
                      <a:pt x="45454" y="40394"/>
                      <a:pt x="53921" y="48861"/>
                      <a:pt x="64504" y="56270"/>
                    </a:cubicBezTo>
                    <a:cubicBezTo>
                      <a:pt x="81438" y="66853"/>
                      <a:pt x="102605" y="78495"/>
                      <a:pt x="133297" y="80612"/>
                    </a:cubicBezTo>
                    <a:cubicBezTo>
                      <a:pt x="135413" y="80612"/>
                      <a:pt x="143880" y="75320"/>
                      <a:pt x="142822" y="68970"/>
                    </a:cubicBezTo>
                    <a:cubicBezTo>
                      <a:pt x="141764" y="65795"/>
                      <a:pt x="139647" y="64736"/>
                      <a:pt x="138589" y="62620"/>
                    </a:cubicBezTo>
                    <a:cubicBezTo>
                      <a:pt x="151289" y="67911"/>
                      <a:pt x="170339" y="72145"/>
                      <a:pt x="175631" y="80612"/>
                    </a:cubicBezTo>
                    <a:cubicBezTo>
                      <a:pt x="178806" y="84845"/>
                      <a:pt x="175631" y="92254"/>
                      <a:pt x="173514" y="95429"/>
                    </a:cubicBezTo>
                    <a:cubicBezTo>
                      <a:pt x="173514" y="95429"/>
                      <a:pt x="153405" y="118713"/>
                      <a:pt x="130122" y="114479"/>
                    </a:cubicBezTo>
                    <a:cubicBezTo>
                      <a:pt x="108955" y="110245"/>
                      <a:pt x="96255" y="100721"/>
                      <a:pt x="66621" y="79554"/>
                    </a:cubicBezTo>
                    <a:cubicBezTo>
                      <a:pt x="51804" y="68970"/>
                      <a:pt x="31695" y="75320"/>
                      <a:pt x="20053" y="70028"/>
                    </a:cubicBezTo>
                    <a:cubicBezTo>
                      <a:pt x="11587" y="65795"/>
                      <a:pt x="-7464" y="54153"/>
                      <a:pt x="3120" y="31928"/>
                    </a:cubicBezTo>
                    <a:cubicBezTo>
                      <a:pt x="6295" y="20286"/>
                      <a:pt x="18995" y="7586"/>
                      <a:pt x="24287" y="3352"/>
                    </a:cubicBezTo>
                    <a:close/>
                  </a:path>
                </a:pathLst>
              </a:custGeom>
              <a:solidFill>
                <a:srgbClr val="7E87A8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ABA1DA0-0171-EDCA-AC75-6BB5B30901C6}"/>
                </a:ext>
              </a:extLst>
            </p:cNvPr>
            <p:cNvSpPr/>
            <p:nvPr/>
          </p:nvSpPr>
          <p:spPr>
            <a:xfrm>
              <a:off x="759033" y="4443555"/>
              <a:ext cx="71401" cy="96432"/>
            </a:xfrm>
            <a:custGeom>
              <a:avLst/>
              <a:gdLst>
                <a:gd name="connsiteX0" fmla="*/ 53263 w 77725"/>
                <a:gd name="connsiteY0" fmla="*/ 19075 h 104973"/>
                <a:gd name="connsiteX1" fmla="*/ 68080 w 77725"/>
                <a:gd name="connsiteY1" fmla="*/ 70934 h 104973"/>
                <a:gd name="connsiteX2" fmla="*/ 77605 w 77725"/>
                <a:gd name="connsiteY2" fmla="*/ 86809 h 104973"/>
                <a:gd name="connsiteX3" fmla="*/ 52205 w 77725"/>
                <a:gd name="connsiteY3" fmla="*/ 104801 h 104973"/>
                <a:gd name="connsiteX4" fmla="*/ 37388 w 77725"/>
                <a:gd name="connsiteY4" fmla="*/ 87867 h 104973"/>
                <a:gd name="connsiteX5" fmla="*/ 2463 w 77725"/>
                <a:gd name="connsiteY5" fmla="*/ 47650 h 104973"/>
                <a:gd name="connsiteX6" fmla="*/ 17279 w 77725"/>
                <a:gd name="connsiteY6" fmla="*/ 24 h 104973"/>
                <a:gd name="connsiteX7" fmla="*/ 45855 w 77725"/>
                <a:gd name="connsiteY7" fmla="*/ 34950 h 104973"/>
                <a:gd name="connsiteX8" fmla="*/ 45855 w 77725"/>
                <a:gd name="connsiteY8" fmla="*/ 24367 h 104973"/>
                <a:gd name="connsiteX9" fmla="*/ 43738 w 77725"/>
                <a:gd name="connsiteY9" fmla="*/ 12725 h 104973"/>
                <a:gd name="connsiteX10" fmla="*/ 53263 w 77725"/>
                <a:gd name="connsiteY10" fmla="*/ 19075 h 104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25" h="104973">
                  <a:moveTo>
                    <a:pt x="53263" y="19075"/>
                  </a:moveTo>
                  <a:cubicBezTo>
                    <a:pt x="61730" y="26483"/>
                    <a:pt x="63847" y="64584"/>
                    <a:pt x="68080" y="70934"/>
                  </a:cubicBezTo>
                  <a:cubicBezTo>
                    <a:pt x="70197" y="74109"/>
                    <a:pt x="73372" y="80459"/>
                    <a:pt x="77605" y="86809"/>
                  </a:cubicBezTo>
                  <a:cubicBezTo>
                    <a:pt x="79722" y="88926"/>
                    <a:pt x="53263" y="106918"/>
                    <a:pt x="52205" y="104801"/>
                  </a:cubicBezTo>
                  <a:cubicBezTo>
                    <a:pt x="46913" y="97393"/>
                    <a:pt x="46913" y="92101"/>
                    <a:pt x="37388" y="87867"/>
                  </a:cubicBezTo>
                  <a:cubicBezTo>
                    <a:pt x="20455" y="80459"/>
                    <a:pt x="5638" y="52942"/>
                    <a:pt x="2463" y="47650"/>
                  </a:cubicBezTo>
                  <a:cubicBezTo>
                    <a:pt x="-4946" y="33892"/>
                    <a:pt x="5638" y="2141"/>
                    <a:pt x="17279" y="24"/>
                  </a:cubicBezTo>
                  <a:cubicBezTo>
                    <a:pt x="20455" y="-1034"/>
                    <a:pt x="29980" y="32833"/>
                    <a:pt x="45855" y="34950"/>
                  </a:cubicBezTo>
                  <a:cubicBezTo>
                    <a:pt x="49030" y="34950"/>
                    <a:pt x="47972" y="28600"/>
                    <a:pt x="45855" y="24367"/>
                  </a:cubicBezTo>
                  <a:cubicBezTo>
                    <a:pt x="43738" y="20133"/>
                    <a:pt x="42680" y="13783"/>
                    <a:pt x="43738" y="12725"/>
                  </a:cubicBezTo>
                  <a:cubicBezTo>
                    <a:pt x="45855" y="8491"/>
                    <a:pt x="45855" y="12725"/>
                    <a:pt x="53263" y="19075"/>
                  </a:cubicBezTo>
                  <a:close/>
                </a:path>
              </a:pathLst>
            </a:custGeom>
            <a:solidFill>
              <a:srgbClr val="8F6A54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8738E0C-F1F3-6413-7DDE-AB4ECDF26DFD}"/>
                </a:ext>
              </a:extLst>
            </p:cNvPr>
            <p:cNvSpPr/>
            <p:nvPr/>
          </p:nvSpPr>
          <p:spPr>
            <a:xfrm>
              <a:off x="804636" y="4387612"/>
              <a:ext cx="204962" cy="254505"/>
            </a:xfrm>
            <a:custGeom>
              <a:avLst/>
              <a:gdLst>
                <a:gd name="connsiteX0" fmla="*/ 7855 w 223116"/>
                <a:gd name="connsiteY0" fmla="*/ 142415 h 277046"/>
                <a:gd name="connsiteX1" fmla="*/ 20555 w 223116"/>
                <a:gd name="connsiteY1" fmla="*/ 133948 h 277046"/>
                <a:gd name="connsiteX2" fmla="*/ 76648 w 223116"/>
                <a:gd name="connsiteY2" fmla="*/ 187924 h 277046"/>
                <a:gd name="connsiteX3" fmla="*/ 98873 w 223116"/>
                <a:gd name="connsiteY3" fmla="*/ 209091 h 277046"/>
                <a:gd name="connsiteX4" fmla="*/ 171899 w 223116"/>
                <a:gd name="connsiteY4" fmla="*/ 12238 h 277046"/>
                <a:gd name="connsiteX5" fmla="*/ 211058 w 223116"/>
                <a:gd name="connsiteY5" fmla="*/ 6946 h 277046"/>
                <a:gd name="connsiteX6" fmla="*/ 221642 w 223116"/>
                <a:gd name="connsiteY6" fmla="*/ 42930 h 277046"/>
                <a:gd name="connsiteX7" fmla="*/ 164491 w 223116"/>
                <a:gd name="connsiteY7" fmla="*/ 208032 h 277046"/>
                <a:gd name="connsiteX8" fmla="*/ 131682 w 223116"/>
                <a:gd name="connsiteY8" fmla="*/ 268358 h 277046"/>
                <a:gd name="connsiteX9" fmla="*/ 96756 w 223116"/>
                <a:gd name="connsiteY9" fmla="*/ 272592 h 277046"/>
                <a:gd name="connsiteX10" fmla="*/ 96756 w 223116"/>
                <a:gd name="connsiteY10" fmla="*/ 272592 h 277046"/>
                <a:gd name="connsiteX11" fmla="*/ 54422 w 223116"/>
                <a:gd name="connsiteY11" fmla="*/ 231316 h 277046"/>
                <a:gd name="connsiteX12" fmla="*/ 18438 w 223116"/>
                <a:gd name="connsiteY12" fmla="*/ 186865 h 277046"/>
                <a:gd name="connsiteX13" fmla="*/ 446 w 223116"/>
                <a:gd name="connsiteY13" fmla="*/ 164640 h 277046"/>
                <a:gd name="connsiteX14" fmla="*/ 7855 w 223116"/>
                <a:gd name="connsiteY14" fmla="*/ 142415 h 27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3116" h="277046">
                  <a:moveTo>
                    <a:pt x="7855" y="142415"/>
                  </a:moveTo>
                  <a:cubicBezTo>
                    <a:pt x="14205" y="135006"/>
                    <a:pt x="20555" y="133948"/>
                    <a:pt x="20555" y="133948"/>
                  </a:cubicBezTo>
                  <a:cubicBezTo>
                    <a:pt x="20555" y="133948"/>
                    <a:pt x="71356" y="183691"/>
                    <a:pt x="76648" y="187924"/>
                  </a:cubicBezTo>
                  <a:cubicBezTo>
                    <a:pt x="84056" y="194274"/>
                    <a:pt x="90406" y="200624"/>
                    <a:pt x="98873" y="209091"/>
                  </a:cubicBezTo>
                  <a:cubicBezTo>
                    <a:pt x="123215" y="144531"/>
                    <a:pt x="163432" y="22821"/>
                    <a:pt x="171899" y="12238"/>
                  </a:cubicBezTo>
                  <a:cubicBezTo>
                    <a:pt x="184599" y="-3637"/>
                    <a:pt x="201533" y="-2579"/>
                    <a:pt x="211058" y="6946"/>
                  </a:cubicBezTo>
                  <a:cubicBezTo>
                    <a:pt x="220583" y="16471"/>
                    <a:pt x="225875" y="28113"/>
                    <a:pt x="221642" y="42930"/>
                  </a:cubicBezTo>
                  <a:cubicBezTo>
                    <a:pt x="217408" y="58805"/>
                    <a:pt x="192008" y="131831"/>
                    <a:pt x="164491" y="208032"/>
                  </a:cubicBezTo>
                  <a:cubicBezTo>
                    <a:pt x="158141" y="226024"/>
                    <a:pt x="146499" y="252483"/>
                    <a:pt x="131682" y="268358"/>
                  </a:cubicBezTo>
                  <a:cubicBezTo>
                    <a:pt x="122157" y="277884"/>
                    <a:pt x="107340" y="280000"/>
                    <a:pt x="96756" y="272592"/>
                  </a:cubicBezTo>
                  <a:cubicBezTo>
                    <a:pt x="96756" y="272592"/>
                    <a:pt x="96756" y="272592"/>
                    <a:pt x="96756" y="272592"/>
                  </a:cubicBezTo>
                  <a:cubicBezTo>
                    <a:pt x="79823" y="260950"/>
                    <a:pt x="62889" y="239783"/>
                    <a:pt x="54422" y="231316"/>
                  </a:cubicBezTo>
                  <a:cubicBezTo>
                    <a:pt x="41722" y="217558"/>
                    <a:pt x="26905" y="196391"/>
                    <a:pt x="18438" y="186865"/>
                  </a:cubicBezTo>
                  <a:cubicBezTo>
                    <a:pt x="11030" y="177340"/>
                    <a:pt x="446" y="164640"/>
                    <a:pt x="446" y="164640"/>
                  </a:cubicBezTo>
                  <a:cubicBezTo>
                    <a:pt x="446" y="164640"/>
                    <a:pt x="-2729" y="155115"/>
                    <a:pt x="7855" y="142415"/>
                  </a:cubicBezTo>
                  <a:close/>
                </a:path>
              </a:pathLst>
            </a:custGeom>
            <a:solidFill>
              <a:srgbClr val="616B8C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CDFCB93-CF73-E1FC-36AA-DB755FEB6FB9}"/>
                </a:ext>
              </a:extLst>
            </p:cNvPr>
            <p:cNvSpPr/>
            <p:nvPr/>
          </p:nvSpPr>
          <p:spPr>
            <a:xfrm>
              <a:off x="1053866" y="4911984"/>
              <a:ext cx="167431" cy="490449"/>
            </a:xfrm>
            <a:custGeom>
              <a:avLst/>
              <a:gdLst>
                <a:gd name="connsiteX0" fmla="*/ 79 w 182260"/>
                <a:gd name="connsiteY0" fmla="*/ 496596 h 533888"/>
                <a:gd name="connsiteX1" fmla="*/ 30771 w 182260"/>
                <a:gd name="connsiteY1" fmla="*/ 532580 h 533888"/>
                <a:gd name="connsiteX2" fmla="*/ 54055 w 182260"/>
                <a:gd name="connsiteY2" fmla="*/ 513529 h 533888"/>
                <a:gd name="connsiteX3" fmla="*/ 127081 w 182260"/>
                <a:gd name="connsiteY3" fmla="*/ 314560 h 533888"/>
                <a:gd name="connsiteX4" fmla="*/ 181057 w 182260"/>
                <a:gd name="connsiteY4" fmla="*/ 182266 h 533888"/>
                <a:gd name="connsiteX5" fmla="*/ 181057 w 182260"/>
                <a:gd name="connsiteY5" fmla="*/ 19280 h 533888"/>
                <a:gd name="connsiteX6" fmla="*/ 91097 w 182260"/>
                <a:gd name="connsiteY6" fmla="*/ 2347 h 533888"/>
                <a:gd name="connsiteX7" fmla="*/ 97447 w 182260"/>
                <a:gd name="connsiteY7" fmla="*/ 168508 h 533888"/>
                <a:gd name="connsiteX8" fmla="*/ 43472 w 182260"/>
                <a:gd name="connsiteY8" fmla="*/ 369594 h 533888"/>
                <a:gd name="connsiteX9" fmla="*/ 79 w 182260"/>
                <a:gd name="connsiteY9" fmla="*/ 496596 h 533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260" h="533888">
                  <a:moveTo>
                    <a:pt x="79" y="496596"/>
                  </a:moveTo>
                  <a:cubicBezTo>
                    <a:pt x="79" y="496596"/>
                    <a:pt x="-3096" y="520938"/>
                    <a:pt x="30771" y="532580"/>
                  </a:cubicBezTo>
                  <a:cubicBezTo>
                    <a:pt x="50880" y="539988"/>
                    <a:pt x="54055" y="513529"/>
                    <a:pt x="54055" y="513529"/>
                  </a:cubicBezTo>
                  <a:cubicBezTo>
                    <a:pt x="90039" y="405578"/>
                    <a:pt x="109089" y="359011"/>
                    <a:pt x="127081" y="314560"/>
                  </a:cubicBezTo>
                  <a:cubicBezTo>
                    <a:pt x="157773" y="238359"/>
                    <a:pt x="175765" y="206608"/>
                    <a:pt x="181057" y="182266"/>
                  </a:cubicBezTo>
                  <a:cubicBezTo>
                    <a:pt x="184232" y="168508"/>
                    <a:pt x="179999" y="22456"/>
                    <a:pt x="181057" y="19280"/>
                  </a:cubicBezTo>
                  <a:cubicBezTo>
                    <a:pt x="188465" y="-9295"/>
                    <a:pt x="91097" y="2347"/>
                    <a:pt x="91097" y="2347"/>
                  </a:cubicBezTo>
                  <a:cubicBezTo>
                    <a:pt x="91097" y="2347"/>
                    <a:pt x="101681" y="155807"/>
                    <a:pt x="97447" y="168508"/>
                  </a:cubicBezTo>
                  <a:cubicBezTo>
                    <a:pt x="83689" y="216133"/>
                    <a:pt x="51938" y="326202"/>
                    <a:pt x="43472" y="369594"/>
                  </a:cubicBezTo>
                  <a:cubicBezTo>
                    <a:pt x="29713" y="445795"/>
                    <a:pt x="79" y="496596"/>
                    <a:pt x="79" y="496596"/>
                  </a:cubicBezTo>
                  <a:close/>
                </a:path>
              </a:pathLst>
            </a:custGeom>
            <a:solidFill>
              <a:srgbClr val="9E7962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C61FA24-B20B-5A52-7BB9-D70ED1E859B6}"/>
                </a:ext>
              </a:extLst>
            </p:cNvPr>
            <p:cNvSpPr/>
            <p:nvPr/>
          </p:nvSpPr>
          <p:spPr>
            <a:xfrm>
              <a:off x="1343319" y="4686646"/>
              <a:ext cx="118847" cy="73880"/>
            </a:xfrm>
            <a:custGeom>
              <a:avLst/>
              <a:gdLst>
                <a:gd name="connsiteX0" fmla="*/ 73402 w 129373"/>
                <a:gd name="connsiteY0" fmla="*/ 3164 h 80423"/>
                <a:gd name="connsiteX1" fmla="*/ 27893 w 129373"/>
                <a:gd name="connsiteY1" fmla="*/ 24331 h 80423"/>
                <a:gd name="connsiteX2" fmla="*/ 7785 w 129373"/>
                <a:gd name="connsiteY2" fmla="*/ 21156 h 80423"/>
                <a:gd name="connsiteX3" fmla="*/ 376 w 129373"/>
                <a:gd name="connsiteY3" fmla="*/ 61373 h 80423"/>
                <a:gd name="connsiteX4" fmla="*/ 31068 w 129373"/>
                <a:gd name="connsiteY4" fmla="*/ 70898 h 80423"/>
                <a:gd name="connsiteX5" fmla="*/ 67052 w 129373"/>
                <a:gd name="connsiteY5" fmla="*/ 80423 h 80423"/>
                <a:gd name="connsiteX6" fmla="*/ 126320 w 129373"/>
                <a:gd name="connsiteY6" fmla="*/ 70898 h 80423"/>
                <a:gd name="connsiteX7" fmla="*/ 125262 w 129373"/>
                <a:gd name="connsiteY7" fmla="*/ 60315 h 80423"/>
                <a:gd name="connsiteX8" fmla="*/ 80811 w 129373"/>
                <a:gd name="connsiteY8" fmla="*/ 42323 h 80423"/>
                <a:gd name="connsiteX9" fmla="*/ 72344 w 129373"/>
                <a:gd name="connsiteY9" fmla="*/ 24331 h 80423"/>
                <a:gd name="connsiteX10" fmla="*/ 90336 w 129373"/>
                <a:gd name="connsiteY10" fmla="*/ 2106 h 80423"/>
                <a:gd name="connsiteX11" fmla="*/ 73402 w 129373"/>
                <a:gd name="connsiteY11" fmla="*/ 3164 h 80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9373" h="80423">
                  <a:moveTo>
                    <a:pt x="73402" y="3164"/>
                  </a:moveTo>
                  <a:cubicBezTo>
                    <a:pt x="57527" y="15864"/>
                    <a:pt x="40594" y="20097"/>
                    <a:pt x="27893" y="24331"/>
                  </a:cubicBezTo>
                  <a:cubicBezTo>
                    <a:pt x="23660" y="25389"/>
                    <a:pt x="7785" y="21156"/>
                    <a:pt x="7785" y="21156"/>
                  </a:cubicBezTo>
                  <a:cubicBezTo>
                    <a:pt x="5668" y="24331"/>
                    <a:pt x="-1740" y="60315"/>
                    <a:pt x="376" y="61373"/>
                  </a:cubicBezTo>
                  <a:cubicBezTo>
                    <a:pt x="13076" y="64548"/>
                    <a:pt x="21543" y="64548"/>
                    <a:pt x="31068" y="70898"/>
                  </a:cubicBezTo>
                  <a:cubicBezTo>
                    <a:pt x="44827" y="80423"/>
                    <a:pt x="57527" y="80423"/>
                    <a:pt x="67052" y="80423"/>
                  </a:cubicBezTo>
                  <a:cubicBezTo>
                    <a:pt x="75519" y="80423"/>
                    <a:pt x="108328" y="78307"/>
                    <a:pt x="126320" y="70898"/>
                  </a:cubicBezTo>
                  <a:cubicBezTo>
                    <a:pt x="130553" y="68782"/>
                    <a:pt x="130553" y="64548"/>
                    <a:pt x="125262" y="60315"/>
                  </a:cubicBezTo>
                  <a:cubicBezTo>
                    <a:pt x="122087" y="58198"/>
                    <a:pt x="93511" y="52906"/>
                    <a:pt x="80811" y="42323"/>
                  </a:cubicBezTo>
                  <a:cubicBezTo>
                    <a:pt x="77636" y="39148"/>
                    <a:pt x="70227" y="34915"/>
                    <a:pt x="72344" y="24331"/>
                  </a:cubicBezTo>
                  <a:cubicBezTo>
                    <a:pt x="73402" y="16923"/>
                    <a:pt x="93511" y="5281"/>
                    <a:pt x="90336" y="2106"/>
                  </a:cubicBezTo>
                  <a:cubicBezTo>
                    <a:pt x="85044" y="-3186"/>
                    <a:pt x="73402" y="3164"/>
                    <a:pt x="73402" y="3164"/>
                  </a:cubicBezTo>
                  <a:close/>
                </a:path>
              </a:pathLst>
            </a:custGeom>
            <a:solidFill>
              <a:srgbClr val="9E7962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7" name="그래픽 17">
              <a:extLst>
                <a:ext uri="{FF2B5EF4-FFF2-40B4-BE49-F238E27FC236}">
                  <a16:creationId xmlns:a16="http://schemas.microsoft.com/office/drawing/2014/main" id="{406D93F4-75D5-D6BD-E4C3-787F1C5835DB}"/>
                </a:ext>
              </a:extLst>
            </p:cNvPr>
            <p:cNvGrpSpPr/>
            <p:nvPr/>
          </p:nvGrpSpPr>
          <p:grpSpPr>
            <a:xfrm>
              <a:off x="930429" y="4134292"/>
              <a:ext cx="440185" cy="876451"/>
              <a:chOff x="2670225" y="4752818"/>
              <a:chExt cx="479172" cy="954078"/>
            </a:xfrm>
          </p:grpSpPr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D943856D-D863-C58D-0AB9-3A21E8C4F9C5}"/>
                  </a:ext>
                </a:extLst>
              </p:cNvPr>
              <p:cNvSpPr/>
              <p:nvPr/>
            </p:nvSpPr>
            <p:spPr>
              <a:xfrm>
                <a:off x="2706948" y="5019555"/>
                <a:ext cx="303045" cy="687341"/>
              </a:xfrm>
              <a:custGeom>
                <a:avLst/>
                <a:gdLst>
                  <a:gd name="connsiteX0" fmla="*/ 303046 w 303045"/>
                  <a:gd name="connsiteY0" fmla="*/ 668967 h 687341"/>
                  <a:gd name="connsiteX1" fmla="*/ 139001 w 303045"/>
                  <a:gd name="connsiteY1" fmla="*/ 684843 h 687341"/>
                  <a:gd name="connsiteX2" fmla="*/ 33167 w 303045"/>
                  <a:gd name="connsiteY2" fmla="*/ 649917 h 687341"/>
                  <a:gd name="connsiteX3" fmla="*/ 22583 w 303045"/>
                  <a:gd name="connsiteY3" fmla="*/ 493281 h 687341"/>
                  <a:gd name="connsiteX4" fmla="*/ 43750 w 303045"/>
                  <a:gd name="connsiteY4" fmla="*/ 341937 h 687341"/>
                  <a:gd name="connsiteX5" fmla="*/ 46925 w 303045"/>
                  <a:gd name="connsiteY5" fmla="*/ 330295 h 687341"/>
                  <a:gd name="connsiteX6" fmla="*/ 49042 w 303045"/>
                  <a:gd name="connsiteY6" fmla="*/ 315479 h 687341"/>
                  <a:gd name="connsiteX7" fmla="*/ 19408 w 303045"/>
                  <a:gd name="connsiteY7" fmla="*/ 155668 h 687341"/>
                  <a:gd name="connsiteX8" fmla="*/ 2474 w 303045"/>
                  <a:gd name="connsiteY8" fmla="*/ 74175 h 687341"/>
                  <a:gd name="connsiteX9" fmla="*/ 12000 w 303045"/>
                  <a:gd name="connsiteY9" fmla="*/ 13849 h 687341"/>
                  <a:gd name="connsiteX10" fmla="*/ 70209 w 303045"/>
                  <a:gd name="connsiteY10" fmla="*/ 90 h 687341"/>
                  <a:gd name="connsiteX11" fmla="*/ 147468 w 303045"/>
                  <a:gd name="connsiteY11" fmla="*/ 9616 h 687341"/>
                  <a:gd name="connsiteX12" fmla="*/ 221553 w 303045"/>
                  <a:gd name="connsiteY12" fmla="*/ 48774 h 687341"/>
                  <a:gd name="connsiteX13" fmla="*/ 257537 w 303045"/>
                  <a:gd name="connsiteY13" fmla="*/ 86875 h 687341"/>
                  <a:gd name="connsiteX14" fmla="*/ 290345 w 303045"/>
                  <a:gd name="connsiteY14" fmla="*/ 173660 h 687341"/>
                  <a:gd name="connsiteX15" fmla="*/ 271295 w 303045"/>
                  <a:gd name="connsiteY15" fmla="*/ 224460 h 687341"/>
                  <a:gd name="connsiteX16" fmla="*/ 243778 w 303045"/>
                  <a:gd name="connsiteY16" fmla="*/ 317595 h 687341"/>
                  <a:gd name="connsiteX17" fmla="*/ 241661 w 303045"/>
                  <a:gd name="connsiteY17" fmla="*/ 329237 h 687341"/>
                  <a:gd name="connsiteX18" fmla="*/ 242720 w 303045"/>
                  <a:gd name="connsiteY18" fmla="*/ 332412 h 687341"/>
                  <a:gd name="connsiteX19" fmla="*/ 280820 w 303045"/>
                  <a:gd name="connsiteY19" fmla="*/ 436130 h 687341"/>
                  <a:gd name="connsiteX20" fmla="*/ 281879 w 303045"/>
                  <a:gd name="connsiteY20" fmla="*/ 551490 h 687341"/>
                  <a:gd name="connsiteX21" fmla="*/ 303046 w 303045"/>
                  <a:gd name="connsiteY21" fmla="*/ 668967 h 687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3045" h="687341">
                    <a:moveTo>
                      <a:pt x="303046" y="668967"/>
                    </a:moveTo>
                    <a:cubicBezTo>
                      <a:pt x="303046" y="668967"/>
                      <a:pt x="260712" y="695426"/>
                      <a:pt x="139001" y="684843"/>
                    </a:cubicBezTo>
                    <a:cubicBezTo>
                      <a:pt x="88201" y="680609"/>
                      <a:pt x="35283" y="663676"/>
                      <a:pt x="33167" y="649917"/>
                    </a:cubicBezTo>
                    <a:cubicBezTo>
                      <a:pt x="22583" y="553607"/>
                      <a:pt x="28933" y="525032"/>
                      <a:pt x="22583" y="493281"/>
                    </a:cubicBezTo>
                    <a:cubicBezTo>
                      <a:pt x="9883" y="430839"/>
                      <a:pt x="29991" y="383213"/>
                      <a:pt x="43750" y="341937"/>
                    </a:cubicBezTo>
                    <a:cubicBezTo>
                      <a:pt x="44808" y="337704"/>
                      <a:pt x="45867" y="334529"/>
                      <a:pt x="46925" y="330295"/>
                    </a:cubicBezTo>
                    <a:cubicBezTo>
                      <a:pt x="47983" y="325004"/>
                      <a:pt x="49042" y="320770"/>
                      <a:pt x="49042" y="315479"/>
                    </a:cubicBezTo>
                    <a:cubicBezTo>
                      <a:pt x="52217" y="278436"/>
                      <a:pt x="37400" y="237161"/>
                      <a:pt x="19408" y="155668"/>
                    </a:cubicBezTo>
                    <a:cubicBezTo>
                      <a:pt x="7766" y="102750"/>
                      <a:pt x="9883" y="113334"/>
                      <a:pt x="2474" y="74175"/>
                    </a:cubicBezTo>
                    <a:cubicBezTo>
                      <a:pt x="358" y="64650"/>
                      <a:pt x="-4934" y="26549"/>
                      <a:pt x="12000" y="13849"/>
                    </a:cubicBezTo>
                    <a:cubicBezTo>
                      <a:pt x="20466" y="7499"/>
                      <a:pt x="52217" y="-968"/>
                      <a:pt x="70209" y="90"/>
                    </a:cubicBezTo>
                    <a:cubicBezTo>
                      <a:pt x="94551" y="2207"/>
                      <a:pt x="124185" y="-968"/>
                      <a:pt x="147468" y="9616"/>
                    </a:cubicBezTo>
                    <a:cubicBezTo>
                      <a:pt x="172869" y="21257"/>
                      <a:pt x="194036" y="27607"/>
                      <a:pt x="221553" y="48774"/>
                    </a:cubicBezTo>
                    <a:cubicBezTo>
                      <a:pt x="242720" y="65708"/>
                      <a:pt x="254362" y="74175"/>
                      <a:pt x="257537" y="86875"/>
                    </a:cubicBezTo>
                    <a:cubicBezTo>
                      <a:pt x="264945" y="109100"/>
                      <a:pt x="258595" y="123917"/>
                      <a:pt x="290345" y="173660"/>
                    </a:cubicBezTo>
                    <a:cubicBezTo>
                      <a:pt x="300929" y="190593"/>
                      <a:pt x="280820" y="213877"/>
                      <a:pt x="271295" y="224460"/>
                    </a:cubicBezTo>
                    <a:cubicBezTo>
                      <a:pt x="256478" y="239277"/>
                      <a:pt x="246953" y="296428"/>
                      <a:pt x="243778" y="317595"/>
                    </a:cubicBezTo>
                    <a:cubicBezTo>
                      <a:pt x="242720" y="323945"/>
                      <a:pt x="241661" y="328179"/>
                      <a:pt x="241661" y="329237"/>
                    </a:cubicBezTo>
                    <a:cubicBezTo>
                      <a:pt x="241661" y="330295"/>
                      <a:pt x="241661" y="331354"/>
                      <a:pt x="242720" y="332412"/>
                    </a:cubicBezTo>
                    <a:cubicBezTo>
                      <a:pt x="246953" y="347229"/>
                      <a:pt x="273412" y="400147"/>
                      <a:pt x="280820" y="436130"/>
                    </a:cubicBezTo>
                    <a:cubicBezTo>
                      <a:pt x="288229" y="468939"/>
                      <a:pt x="282937" y="508098"/>
                      <a:pt x="281879" y="551490"/>
                    </a:cubicBezTo>
                    <a:cubicBezTo>
                      <a:pt x="283995" y="620283"/>
                      <a:pt x="303046" y="668967"/>
                      <a:pt x="303046" y="668967"/>
                    </a:cubicBezTo>
                    <a:close/>
                  </a:path>
                </a:pathLst>
              </a:custGeom>
              <a:solidFill>
                <a:srgbClr val="7E87A8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F0821DE4-5327-F845-DF2B-DCEBE5270B94}"/>
                  </a:ext>
                </a:extLst>
              </p:cNvPr>
              <p:cNvSpPr/>
              <p:nvPr/>
            </p:nvSpPr>
            <p:spPr>
              <a:xfrm>
                <a:off x="2755990" y="5328683"/>
                <a:ext cx="195794" cy="28957"/>
              </a:xfrm>
              <a:custGeom>
                <a:avLst/>
                <a:gdLst>
                  <a:gd name="connsiteX0" fmla="*/ 195795 w 195794"/>
                  <a:gd name="connsiteY0" fmla="*/ 24342 h 28957"/>
                  <a:gd name="connsiteX1" fmla="*/ 91018 w 195794"/>
                  <a:gd name="connsiteY1" fmla="*/ 28576 h 28957"/>
                  <a:gd name="connsiteX2" fmla="*/ 0 w 195794"/>
                  <a:gd name="connsiteY2" fmla="*/ 14817 h 28957"/>
                  <a:gd name="connsiteX3" fmla="*/ 1058 w 195794"/>
                  <a:gd name="connsiteY3" fmla="*/ 0 h 28957"/>
                  <a:gd name="connsiteX4" fmla="*/ 195795 w 195794"/>
                  <a:gd name="connsiteY4" fmla="*/ 10583 h 28957"/>
                  <a:gd name="connsiteX5" fmla="*/ 195795 w 195794"/>
                  <a:gd name="connsiteY5" fmla="*/ 24342 h 28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5794" h="28957">
                    <a:moveTo>
                      <a:pt x="195795" y="24342"/>
                    </a:moveTo>
                    <a:cubicBezTo>
                      <a:pt x="153461" y="28576"/>
                      <a:pt x="119593" y="29634"/>
                      <a:pt x="91018" y="28576"/>
                    </a:cubicBezTo>
                    <a:cubicBezTo>
                      <a:pt x="47626" y="26459"/>
                      <a:pt x="11642" y="19050"/>
                      <a:pt x="0" y="14817"/>
                    </a:cubicBezTo>
                    <a:cubicBezTo>
                      <a:pt x="1058" y="9525"/>
                      <a:pt x="1058" y="5292"/>
                      <a:pt x="1058" y="0"/>
                    </a:cubicBezTo>
                    <a:cubicBezTo>
                      <a:pt x="30692" y="7409"/>
                      <a:pt x="87843" y="21167"/>
                      <a:pt x="195795" y="10583"/>
                    </a:cubicBezTo>
                    <a:cubicBezTo>
                      <a:pt x="195795" y="15875"/>
                      <a:pt x="195795" y="23284"/>
                      <a:pt x="195795" y="24342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30" name="그래픽 17">
                <a:extLst>
                  <a:ext uri="{FF2B5EF4-FFF2-40B4-BE49-F238E27FC236}">
                    <a16:creationId xmlns:a16="http://schemas.microsoft.com/office/drawing/2014/main" id="{695D5EF6-1EB8-E582-A650-386EF33CB64D}"/>
                  </a:ext>
                </a:extLst>
              </p:cNvPr>
              <p:cNvGrpSpPr/>
              <p:nvPr/>
            </p:nvGrpSpPr>
            <p:grpSpPr>
              <a:xfrm>
                <a:off x="2670225" y="4752818"/>
                <a:ext cx="252007" cy="290264"/>
                <a:chOff x="2670225" y="4752818"/>
                <a:chExt cx="252007" cy="290264"/>
              </a:xfrm>
            </p:grpSpPr>
            <p:grpSp>
              <p:nvGrpSpPr>
                <p:cNvPr id="33" name="그래픽 17">
                  <a:extLst>
                    <a:ext uri="{FF2B5EF4-FFF2-40B4-BE49-F238E27FC236}">
                      <a16:creationId xmlns:a16="http://schemas.microsoft.com/office/drawing/2014/main" id="{ACC79D1B-206B-F758-4F49-3E9E4361B9BE}"/>
                    </a:ext>
                  </a:extLst>
                </p:cNvPr>
                <p:cNvGrpSpPr/>
                <p:nvPr/>
              </p:nvGrpSpPr>
              <p:grpSpPr>
                <a:xfrm>
                  <a:off x="2740811" y="4798450"/>
                  <a:ext cx="181420" cy="244631"/>
                  <a:chOff x="2740811" y="4798450"/>
                  <a:chExt cx="181420" cy="244631"/>
                </a:xfrm>
              </p:grpSpPr>
              <p:sp>
                <p:nvSpPr>
                  <p:cNvPr id="39" name="자유형: 도형 38">
                    <a:extLst>
                      <a:ext uri="{FF2B5EF4-FFF2-40B4-BE49-F238E27FC236}">
                        <a16:creationId xmlns:a16="http://schemas.microsoft.com/office/drawing/2014/main" id="{E4C06590-5A04-3E0D-A09B-6A1A2ABDFD84}"/>
                      </a:ext>
                    </a:extLst>
                  </p:cNvPr>
                  <p:cNvSpPr/>
                  <p:nvPr/>
                </p:nvSpPr>
                <p:spPr>
                  <a:xfrm>
                    <a:off x="2785623" y="4933919"/>
                    <a:ext cx="84667" cy="109162"/>
                  </a:xfrm>
                  <a:custGeom>
                    <a:avLst/>
                    <a:gdLst>
                      <a:gd name="connsiteX0" fmla="*/ 0 w 84667"/>
                      <a:gd name="connsiteY0" fmla="*/ 87843 h 109162"/>
                      <a:gd name="connsiteX1" fmla="*/ 11642 w 84667"/>
                      <a:gd name="connsiteY1" fmla="*/ 0 h 109162"/>
                      <a:gd name="connsiteX2" fmla="*/ 84668 w 84667"/>
                      <a:gd name="connsiteY2" fmla="*/ 26459 h 109162"/>
                      <a:gd name="connsiteX3" fmla="*/ 73026 w 84667"/>
                      <a:gd name="connsiteY3" fmla="*/ 99485 h 109162"/>
                      <a:gd name="connsiteX4" fmla="*/ 31750 w 84667"/>
                      <a:gd name="connsiteY4" fmla="*/ 107951 h 109162"/>
                      <a:gd name="connsiteX5" fmla="*/ 0 w 84667"/>
                      <a:gd name="connsiteY5" fmla="*/ 87843 h 1091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4667" h="109162">
                        <a:moveTo>
                          <a:pt x="0" y="87843"/>
                        </a:moveTo>
                        <a:lnTo>
                          <a:pt x="11642" y="0"/>
                        </a:lnTo>
                        <a:lnTo>
                          <a:pt x="84668" y="26459"/>
                        </a:lnTo>
                        <a:lnTo>
                          <a:pt x="73026" y="99485"/>
                        </a:lnTo>
                        <a:cubicBezTo>
                          <a:pt x="73026" y="99485"/>
                          <a:pt x="61384" y="113243"/>
                          <a:pt x="31750" y="107951"/>
                        </a:cubicBezTo>
                        <a:cubicBezTo>
                          <a:pt x="13759" y="104777"/>
                          <a:pt x="2117" y="93135"/>
                          <a:pt x="0" y="87843"/>
                        </a:cubicBezTo>
                        <a:close/>
                      </a:path>
                    </a:pathLst>
                  </a:custGeom>
                  <a:solidFill>
                    <a:srgbClr val="8F6A54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0" name="자유형: 도형 39">
                    <a:extLst>
                      <a:ext uri="{FF2B5EF4-FFF2-40B4-BE49-F238E27FC236}">
                        <a16:creationId xmlns:a16="http://schemas.microsoft.com/office/drawing/2014/main" id="{D3343AED-B48D-360C-0195-7A8B72F8C99C}"/>
                      </a:ext>
                    </a:extLst>
                  </p:cNvPr>
                  <p:cNvSpPr/>
                  <p:nvPr/>
                </p:nvSpPr>
                <p:spPr>
                  <a:xfrm>
                    <a:off x="2740811" y="4798450"/>
                    <a:ext cx="181420" cy="188646"/>
                  </a:xfrm>
                  <a:custGeom>
                    <a:avLst/>
                    <a:gdLst>
                      <a:gd name="connsiteX0" fmla="*/ 2478 w 181420"/>
                      <a:gd name="connsiteY0" fmla="*/ 88901 h 188646"/>
                      <a:gd name="connsiteX1" fmla="*/ 89263 w 181420"/>
                      <a:gd name="connsiteY1" fmla="*/ 149227 h 188646"/>
                      <a:gd name="connsiteX2" fmla="*/ 98788 w 181420"/>
                      <a:gd name="connsiteY2" fmla="*/ 161928 h 188646"/>
                      <a:gd name="connsiteX3" fmla="*/ 106196 w 181420"/>
                      <a:gd name="connsiteY3" fmla="*/ 158752 h 188646"/>
                      <a:gd name="connsiteX4" fmla="*/ 123130 w 181420"/>
                      <a:gd name="connsiteY4" fmla="*/ 180978 h 188646"/>
                      <a:gd name="connsiteX5" fmla="*/ 167580 w 181420"/>
                      <a:gd name="connsiteY5" fmla="*/ 176744 h 188646"/>
                      <a:gd name="connsiteX6" fmla="*/ 172872 w 181420"/>
                      <a:gd name="connsiteY6" fmla="*/ 147111 h 188646"/>
                      <a:gd name="connsiteX7" fmla="*/ 171814 w 181420"/>
                      <a:gd name="connsiteY7" fmla="*/ 129119 h 188646"/>
                      <a:gd name="connsiteX8" fmla="*/ 181339 w 181420"/>
                      <a:gd name="connsiteY8" fmla="*/ 112185 h 188646"/>
                      <a:gd name="connsiteX9" fmla="*/ 161230 w 181420"/>
                      <a:gd name="connsiteY9" fmla="*/ 82551 h 188646"/>
                      <a:gd name="connsiteX10" fmla="*/ 162289 w 181420"/>
                      <a:gd name="connsiteY10" fmla="*/ 63501 h 188646"/>
                      <a:gd name="connsiteX11" fmla="*/ 92438 w 181420"/>
                      <a:gd name="connsiteY11" fmla="*/ 0 h 188646"/>
                      <a:gd name="connsiteX12" fmla="*/ 2478 w 181420"/>
                      <a:gd name="connsiteY12" fmla="*/ 88901 h 1886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81420" h="188646">
                        <a:moveTo>
                          <a:pt x="2478" y="88901"/>
                        </a:moveTo>
                        <a:cubicBezTo>
                          <a:pt x="20470" y="169336"/>
                          <a:pt x="89263" y="143936"/>
                          <a:pt x="89263" y="149227"/>
                        </a:cubicBezTo>
                        <a:cubicBezTo>
                          <a:pt x="89263" y="156636"/>
                          <a:pt x="95613" y="160869"/>
                          <a:pt x="98788" y="161928"/>
                        </a:cubicBezTo>
                        <a:cubicBezTo>
                          <a:pt x="101963" y="162986"/>
                          <a:pt x="104079" y="159811"/>
                          <a:pt x="106196" y="158752"/>
                        </a:cubicBezTo>
                        <a:cubicBezTo>
                          <a:pt x="109371" y="156636"/>
                          <a:pt x="106196" y="169336"/>
                          <a:pt x="123130" y="180978"/>
                        </a:cubicBezTo>
                        <a:cubicBezTo>
                          <a:pt x="141122" y="193678"/>
                          <a:pt x="166522" y="189444"/>
                          <a:pt x="167580" y="176744"/>
                        </a:cubicBezTo>
                        <a:cubicBezTo>
                          <a:pt x="168639" y="166161"/>
                          <a:pt x="170755" y="155578"/>
                          <a:pt x="172872" y="147111"/>
                        </a:cubicBezTo>
                        <a:cubicBezTo>
                          <a:pt x="174989" y="139702"/>
                          <a:pt x="170755" y="136527"/>
                          <a:pt x="171814" y="129119"/>
                        </a:cubicBezTo>
                        <a:cubicBezTo>
                          <a:pt x="172872" y="121710"/>
                          <a:pt x="182397" y="119594"/>
                          <a:pt x="181339" y="112185"/>
                        </a:cubicBezTo>
                        <a:cubicBezTo>
                          <a:pt x="180281" y="105835"/>
                          <a:pt x="163347" y="86785"/>
                          <a:pt x="161230" y="82551"/>
                        </a:cubicBezTo>
                        <a:cubicBezTo>
                          <a:pt x="159114" y="79376"/>
                          <a:pt x="163347" y="67734"/>
                          <a:pt x="162289" y="63501"/>
                        </a:cubicBezTo>
                        <a:cubicBezTo>
                          <a:pt x="151705" y="26459"/>
                          <a:pt x="147472" y="0"/>
                          <a:pt x="92438" y="0"/>
                        </a:cubicBezTo>
                        <a:cubicBezTo>
                          <a:pt x="26820" y="0"/>
                          <a:pt x="-10222" y="34926"/>
                          <a:pt x="2478" y="88901"/>
                        </a:cubicBezTo>
                        <a:close/>
                      </a:path>
                    </a:pathLst>
                  </a:custGeom>
                  <a:solidFill>
                    <a:srgbClr val="9E7962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4" name="그래픽 17">
                  <a:extLst>
                    <a:ext uri="{FF2B5EF4-FFF2-40B4-BE49-F238E27FC236}">
                      <a16:creationId xmlns:a16="http://schemas.microsoft.com/office/drawing/2014/main" id="{2EFB0A64-51E3-4A61-2BF0-7C21D77D1243}"/>
                    </a:ext>
                  </a:extLst>
                </p:cNvPr>
                <p:cNvGrpSpPr/>
                <p:nvPr/>
              </p:nvGrpSpPr>
              <p:grpSpPr>
                <a:xfrm>
                  <a:off x="2670225" y="4752818"/>
                  <a:ext cx="245381" cy="229955"/>
                  <a:chOff x="2670225" y="4752818"/>
                  <a:chExt cx="245381" cy="229955"/>
                </a:xfrm>
              </p:grpSpPr>
              <p:sp>
                <p:nvSpPr>
                  <p:cNvPr id="35" name="자유형: 도형 34">
                    <a:extLst>
                      <a:ext uri="{FF2B5EF4-FFF2-40B4-BE49-F238E27FC236}">
                        <a16:creationId xmlns:a16="http://schemas.microsoft.com/office/drawing/2014/main" id="{091C8639-E053-6BB1-5712-B64FFEE640AE}"/>
                      </a:ext>
                    </a:extLst>
                  </p:cNvPr>
                  <p:cNvSpPr/>
                  <p:nvPr/>
                </p:nvSpPr>
                <p:spPr>
                  <a:xfrm>
                    <a:off x="2718418" y="4773050"/>
                    <a:ext cx="197188" cy="209724"/>
                  </a:xfrm>
                  <a:custGeom>
                    <a:avLst/>
                    <a:gdLst>
                      <a:gd name="connsiteX0" fmla="*/ 6879 w 197188"/>
                      <a:gd name="connsiteY0" fmla="*/ 150286 h 209724"/>
                      <a:gd name="connsiteX1" fmla="*/ 5821 w 197188"/>
                      <a:gd name="connsiteY1" fmla="*/ 65618 h 209724"/>
                      <a:gd name="connsiteX2" fmla="*/ 90489 w 197188"/>
                      <a:gd name="connsiteY2" fmla="*/ 0 h 209724"/>
                      <a:gd name="connsiteX3" fmla="*/ 186799 w 197188"/>
                      <a:gd name="connsiteY3" fmla="*/ 40217 h 209724"/>
                      <a:gd name="connsiteX4" fmla="*/ 196324 w 197188"/>
                      <a:gd name="connsiteY4" fmla="*/ 65618 h 209724"/>
                      <a:gd name="connsiteX5" fmla="*/ 187857 w 197188"/>
                      <a:gd name="connsiteY5" fmla="*/ 116418 h 209724"/>
                      <a:gd name="connsiteX6" fmla="*/ 139173 w 197188"/>
                      <a:gd name="connsiteY6" fmla="*/ 160869 h 209724"/>
                      <a:gd name="connsiteX7" fmla="*/ 137056 w 197188"/>
                      <a:gd name="connsiteY7" fmla="*/ 133352 h 209724"/>
                      <a:gd name="connsiteX8" fmla="*/ 122239 w 197188"/>
                      <a:gd name="connsiteY8" fmla="*/ 114302 h 209724"/>
                      <a:gd name="connsiteX9" fmla="*/ 111656 w 197188"/>
                      <a:gd name="connsiteY9" fmla="*/ 165103 h 209724"/>
                      <a:gd name="connsiteX10" fmla="*/ 97897 w 197188"/>
                      <a:gd name="connsiteY10" fmla="*/ 206378 h 209724"/>
                      <a:gd name="connsiteX11" fmla="*/ 68264 w 197188"/>
                      <a:gd name="connsiteY11" fmla="*/ 192620 h 209724"/>
                      <a:gd name="connsiteX12" fmla="*/ 6879 w 197188"/>
                      <a:gd name="connsiteY12" fmla="*/ 150286 h 2097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97188" h="209724">
                        <a:moveTo>
                          <a:pt x="6879" y="150286"/>
                        </a:moveTo>
                        <a:cubicBezTo>
                          <a:pt x="-2646" y="127002"/>
                          <a:pt x="-1588" y="88901"/>
                          <a:pt x="5821" y="65618"/>
                        </a:cubicBezTo>
                        <a:cubicBezTo>
                          <a:pt x="19579" y="21167"/>
                          <a:pt x="42863" y="0"/>
                          <a:pt x="90489" y="0"/>
                        </a:cubicBezTo>
                        <a:cubicBezTo>
                          <a:pt x="132823" y="0"/>
                          <a:pt x="171982" y="11642"/>
                          <a:pt x="186799" y="40217"/>
                        </a:cubicBezTo>
                        <a:cubicBezTo>
                          <a:pt x="188915" y="43392"/>
                          <a:pt x="194207" y="57151"/>
                          <a:pt x="196324" y="65618"/>
                        </a:cubicBezTo>
                        <a:cubicBezTo>
                          <a:pt x="197382" y="75143"/>
                          <a:pt x="199499" y="89960"/>
                          <a:pt x="187857" y="116418"/>
                        </a:cubicBezTo>
                        <a:cubicBezTo>
                          <a:pt x="174099" y="149227"/>
                          <a:pt x="149756" y="135469"/>
                          <a:pt x="139173" y="160869"/>
                        </a:cubicBezTo>
                        <a:cubicBezTo>
                          <a:pt x="138115" y="164044"/>
                          <a:pt x="131765" y="153461"/>
                          <a:pt x="137056" y="133352"/>
                        </a:cubicBezTo>
                        <a:cubicBezTo>
                          <a:pt x="140231" y="122769"/>
                          <a:pt x="131765" y="113244"/>
                          <a:pt x="122239" y="114302"/>
                        </a:cubicBezTo>
                        <a:cubicBezTo>
                          <a:pt x="108481" y="116418"/>
                          <a:pt x="109539" y="133352"/>
                          <a:pt x="111656" y="165103"/>
                        </a:cubicBezTo>
                        <a:cubicBezTo>
                          <a:pt x="112714" y="183094"/>
                          <a:pt x="105306" y="197911"/>
                          <a:pt x="97897" y="206378"/>
                        </a:cubicBezTo>
                        <a:cubicBezTo>
                          <a:pt x="87314" y="218020"/>
                          <a:pt x="103189" y="195795"/>
                          <a:pt x="68264" y="192620"/>
                        </a:cubicBezTo>
                        <a:cubicBezTo>
                          <a:pt x="50272" y="192620"/>
                          <a:pt x="18521" y="179919"/>
                          <a:pt x="6879" y="150286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6" name="자유형: 도형 35">
                    <a:extLst>
                      <a:ext uri="{FF2B5EF4-FFF2-40B4-BE49-F238E27FC236}">
                        <a16:creationId xmlns:a16="http://schemas.microsoft.com/office/drawing/2014/main" id="{E0148C1C-EB68-F03F-EE3E-AC26D0583372}"/>
                      </a:ext>
                    </a:extLst>
                  </p:cNvPr>
                  <p:cNvSpPr/>
                  <p:nvPr/>
                </p:nvSpPr>
                <p:spPr>
                  <a:xfrm>
                    <a:off x="2717889" y="4777283"/>
                    <a:ext cx="70095" cy="99516"/>
                  </a:xfrm>
                  <a:custGeom>
                    <a:avLst/>
                    <a:gdLst>
                      <a:gd name="connsiteX0" fmla="*/ 11642 w 70095"/>
                      <a:gd name="connsiteY0" fmla="*/ 99485 h 99516"/>
                      <a:gd name="connsiteX1" fmla="*/ 0 w 70095"/>
                      <a:gd name="connsiteY1" fmla="*/ 98427 h 99516"/>
                      <a:gd name="connsiteX2" fmla="*/ 5292 w 70095"/>
                      <a:gd name="connsiteY2" fmla="*/ 61384 h 99516"/>
                      <a:gd name="connsiteX3" fmla="*/ 58209 w 70095"/>
                      <a:gd name="connsiteY3" fmla="*/ 0 h 99516"/>
                      <a:gd name="connsiteX4" fmla="*/ 69851 w 70095"/>
                      <a:gd name="connsiteY4" fmla="*/ 43392 h 99516"/>
                      <a:gd name="connsiteX5" fmla="*/ 11642 w 70095"/>
                      <a:gd name="connsiteY5" fmla="*/ 99485 h 995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0095" h="99516">
                        <a:moveTo>
                          <a:pt x="11642" y="99485"/>
                        </a:moveTo>
                        <a:cubicBezTo>
                          <a:pt x="7408" y="99485"/>
                          <a:pt x="3175" y="98427"/>
                          <a:pt x="0" y="98427"/>
                        </a:cubicBezTo>
                        <a:cubicBezTo>
                          <a:pt x="0" y="84668"/>
                          <a:pt x="2117" y="71968"/>
                          <a:pt x="5292" y="61384"/>
                        </a:cubicBezTo>
                        <a:cubicBezTo>
                          <a:pt x="14817" y="29634"/>
                          <a:pt x="33867" y="8467"/>
                          <a:pt x="58209" y="0"/>
                        </a:cubicBezTo>
                        <a:cubicBezTo>
                          <a:pt x="68793" y="9525"/>
                          <a:pt x="70909" y="24342"/>
                          <a:pt x="69851" y="43392"/>
                        </a:cubicBezTo>
                        <a:cubicBezTo>
                          <a:pt x="68793" y="75143"/>
                          <a:pt x="44451" y="100543"/>
                          <a:pt x="11642" y="99485"/>
                        </a:cubicBezTo>
                        <a:close/>
                      </a:path>
                    </a:pathLst>
                  </a:custGeom>
                  <a:solidFill>
                    <a:srgbClr val="1C223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" name="자유형: 도형 36">
                    <a:extLst>
                      <a:ext uri="{FF2B5EF4-FFF2-40B4-BE49-F238E27FC236}">
                        <a16:creationId xmlns:a16="http://schemas.microsoft.com/office/drawing/2014/main" id="{48B4076E-7166-52CC-CB74-4CE31147FADC}"/>
                      </a:ext>
                    </a:extLst>
                  </p:cNvPr>
                  <p:cNvSpPr/>
                  <p:nvPr/>
                </p:nvSpPr>
                <p:spPr>
                  <a:xfrm>
                    <a:off x="2671284" y="4752818"/>
                    <a:ext cx="111316" cy="110223"/>
                  </a:xfrm>
                  <a:custGeom>
                    <a:avLst/>
                    <a:gdLst>
                      <a:gd name="connsiteX0" fmla="*/ 111165 w 111316"/>
                      <a:gd name="connsiteY0" fmla="*/ 53041 h 110223"/>
                      <a:gd name="connsiteX1" fmla="*/ 52955 w 111316"/>
                      <a:gd name="connsiteY1" fmla="*/ 110192 h 110223"/>
                      <a:gd name="connsiteX2" fmla="*/ 38 w 111316"/>
                      <a:gd name="connsiteY2" fmla="*/ 56216 h 110223"/>
                      <a:gd name="connsiteX3" fmla="*/ 61422 w 111316"/>
                      <a:gd name="connsiteY3" fmla="*/ 123 h 110223"/>
                      <a:gd name="connsiteX4" fmla="*/ 111165 w 111316"/>
                      <a:gd name="connsiteY4" fmla="*/ 53041 h 1102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316" h="110223">
                        <a:moveTo>
                          <a:pt x="111165" y="53041"/>
                        </a:moveTo>
                        <a:cubicBezTo>
                          <a:pt x="110106" y="85850"/>
                          <a:pt x="85764" y="111250"/>
                          <a:pt x="52955" y="110192"/>
                        </a:cubicBezTo>
                        <a:cubicBezTo>
                          <a:pt x="20147" y="109133"/>
                          <a:pt x="-1020" y="89025"/>
                          <a:pt x="38" y="56216"/>
                        </a:cubicBezTo>
                        <a:cubicBezTo>
                          <a:pt x="1096" y="23407"/>
                          <a:pt x="28613" y="-1994"/>
                          <a:pt x="61422" y="123"/>
                        </a:cubicBezTo>
                        <a:cubicBezTo>
                          <a:pt x="93173" y="1182"/>
                          <a:pt x="113281" y="21290"/>
                          <a:pt x="111165" y="53041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" name="자유형: 도형 37">
                    <a:extLst>
                      <a:ext uri="{FF2B5EF4-FFF2-40B4-BE49-F238E27FC236}">
                        <a16:creationId xmlns:a16="http://schemas.microsoft.com/office/drawing/2014/main" id="{637BC0D0-F3BD-F71E-1CF4-C64AF2E85654}"/>
                      </a:ext>
                    </a:extLst>
                  </p:cNvPr>
                  <p:cNvSpPr/>
                  <p:nvPr/>
                </p:nvSpPr>
                <p:spPr>
                  <a:xfrm>
                    <a:off x="2670225" y="4779400"/>
                    <a:ext cx="111439" cy="83641"/>
                  </a:xfrm>
                  <a:custGeom>
                    <a:avLst/>
                    <a:gdLst>
                      <a:gd name="connsiteX0" fmla="*/ 64597 w 111439"/>
                      <a:gd name="connsiteY0" fmla="*/ 55034 h 83641"/>
                      <a:gd name="connsiteX1" fmla="*/ 63539 w 111439"/>
                      <a:gd name="connsiteY1" fmla="*/ 63501 h 83641"/>
                      <a:gd name="connsiteX2" fmla="*/ 81531 w 111439"/>
                      <a:gd name="connsiteY2" fmla="*/ 47626 h 83641"/>
                      <a:gd name="connsiteX3" fmla="*/ 77297 w 111439"/>
                      <a:gd name="connsiteY3" fmla="*/ 70909 h 83641"/>
                      <a:gd name="connsiteX4" fmla="*/ 92114 w 111439"/>
                      <a:gd name="connsiteY4" fmla="*/ 35984 h 83641"/>
                      <a:gd name="connsiteX5" fmla="*/ 106931 w 111439"/>
                      <a:gd name="connsiteY5" fmla="*/ 0 h 83641"/>
                      <a:gd name="connsiteX6" fmla="*/ 111165 w 111439"/>
                      <a:gd name="connsiteY6" fmla="*/ 26459 h 83641"/>
                      <a:gd name="connsiteX7" fmla="*/ 52955 w 111439"/>
                      <a:gd name="connsiteY7" fmla="*/ 83610 h 83641"/>
                      <a:gd name="connsiteX8" fmla="*/ 38 w 111439"/>
                      <a:gd name="connsiteY8" fmla="*/ 29634 h 83641"/>
                      <a:gd name="connsiteX9" fmla="*/ 38 w 111439"/>
                      <a:gd name="connsiteY9" fmla="*/ 27517 h 83641"/>
                      <a:gd name="connsiteX10" fmla="*/ 7446 w 111439"/>
                      <a:gd name="connsiteY10" fmla="*/ 38101 h 83641"/>
                      <a:gd name="connsiteX11" fmla="*/ 12738 w 111439"/>
                      <a:gd name="connsiteY11" fmla="*/ 51859 h 83641"/>
                      <a:gd name="connsiteX12" fmla="*/ 13796 w 111439"/>
                      <a:gd name="connsiteY12" fmla="*/ 43392 h 83641"/>
                      <a:gd name="connsiteX13" fmla="*/ 64597 w 111439"/>
                      <a:gd name="connsiteY13" fmla="*/ 55034 h 836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11439" h="83641">
                        <a:moveTo>
                          <a:pt x="64597" y="55034"/>
                        </a:moveTo>
                        <a:cubicBezTo>
                          <a:pt x="70947" y="52917"/>
                          <a:pt x="63539" y="63501"/>
                          <a:pt x="63539" y="63501"/>
                        </a:cubicBezTo>
                        <a:cubicBezTo>
                          <a:pt x="63539" y="63501"/>
                          <a:pt x="77297" y="59268"/>
                          <a:pt x="81531" y="47626"/>
                        </a:cubicBezTo>
                        <a:cubicBezTo>
                          <a:pt x="87881" y="44450"/>
                          <a:pt x="77297" y="70909"/>
                          <a:pt x="77297" y="70909"/>
                        </a:cubicBezTo>
                        <a:cubicBezTo>
                          <a:pt x="77297" y="70909"/>
                          <a:pt x="96348" y="58209"/>
                          <a:pt x="92114" y="35984"/>
                        </a:cubicBezTo>
                        <a:cubicBezTo>
                          <a:pt x="99523" y="25400"/>
                          <a:pt x="105873" y="13758"/>
                          <a:pt x="106931" y="0"/>
                        </a:cubicBezTo>
                        <a:cubicBezTo>
                          <a:pt x="110106" y="7408"/>
                          <a:pt x="112223" y="15875"/>
                          <a:pt x="111165" y="26459"/>
                        </a:cubicBezTo>
                        <a:cubicBezTo>
                          <a:pt x="110106" y="59268"/>
                          <a:pt x="85764" y="84668"/>
                          <a:pt x="52955" y="83610"/>
                        </a:cubicBezTo>
                        <a:cubicBezTo>
                          <a:pt x="20147" y="82551"/>
                          <a:pt x="-1020" y="62443"/>
                          <a:pt x="38" y="29634"/>
                        </a:cubicBezTo>
                        <a:cubicBezTo>
                          <a:pt x="38" y="28575"/>
                          <a:pt x="38" y="27517"/>
                          <a:pt x="38" y="27517"/>
                        </a:cubicBezTo>
                        <a:cubicBezTo>
                          <a:pt x="2155" y="30692"/>
                          <a:pt x="4271" y="34925"/>
                          <a:pt x="7446" y="38101"/>
                        </a:cubicBezTo>
                        <a:cubicBezTo>
                          <a:pt x="7446" y="45509"/>
                          <a:pt x="12738" y="51859"/>
                          <a:pt x="12738" y="51859"/>
                        </a:cubicBezTo>
                        <a:cubicBezTo>
                          <a:pt x="12738" y="51859"/>
                          <a:pt x="12738" y="42334"/>
                          <a:pt x="13796" y="43392"/>
                        </a:cubicBezTo>
                        <a:cubicBezTo>
                          <a:pt x="27555" y="53976"/>
                          <a:pt x="46605" y="60326"/>
                          <a:pt x="64597" y="55034"/>
                        </a:cubicBezTo>
                        <a:close/>
                      </a:path>
                    </a:pathLst>
                  </a:custGeom>
                  <a:solidFill>
                    <a:srgbClr val="202B42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90406656-C0EF-AFE9-2842-8ED7FAEE2E9B}"/>
                  </a:ext>
                </a:extLst>
              </p:cNvPr>
              <p:cNvSpPr/>
              <p:nvPr/>
            </p:nvSpPr>
            <p:spPr>
              <a:xfrm>
                <a:off x="2884506" y="5080930"/>
                <a:ext cx="95853" cy="314429"/>
              </a:xfrm>
              <a:custGeom>
                <a:avLst/>
                <a:gdLst>
                  <a:gd name="connsiteX0" fmla="*/ 66220 w 95853"/>
                  <a:gd name="connsiteY0" fmla="*/ 268920 h 314429"/>
                  <a:gd name="connsiteX1" fmla="*/ 68336 w 95853"/>
                  <a:gd name="connsiteY1" fmla="*/ 257279 h 314429"/>
                  <a:gd name="connsiteX2" fmla="*/ 95854 w 95853"/>
                  <a:gd name="connsiteY2" fmla="*/ 164144 h 314429"/>
                  <a:gd name="connsiteX3" fmla="*/ 87387 w 95853"/>
                  <a:gd name="connsiteY3" fmla="*/ 71009 h 314429"/>
                  <a:gd name="connsiteX4" fmla="*/ 43994 w 95853"/>
                  <a:gd name="connsiteY4" fmla="*/ 100 h 314429"/>
                  <a:gd name="connsiteX5" fmla="*/ 9069 w 95853"/>
                  <a:gd name="connsiteY5" fmla="*/ 20208 h 314429"/>
                  <a:gd name="connsiteX6" fmla="*/ 1660 w 95853"/>
                  <a:gd name="connsiteY6" fmla="*/ 91118 h 314429"/>
                  <a:gd name="connsiteX7" fmla="*/ 9069 w 95853"/>
                  <a:gd name="connsiteY7" fmla="*/ 241403 h 314429"/>
                  <a:gd name="connsiteX8" fmla="*/ 20711 w 95853"/>
                  <a:gd name="connsiteY8" fmla="*/ 277387 h 314429"/>
                  <a:gd name="connsiteX9" fmla="*/ 61986 w 95853"/>
                  <a:gd name="connsiteY9" fmla="*/ 304904 h 314429"/>
                  <a:gd name="connsiteX10" fmla="*/ 84212 w 95853"/>
                  <a:gd name="connsiteY10" fmla="*/ 314429 h 314429"/>
                  <a:gd name="connsiteX11" fmla="*/ 67278 w 95853"/>
                  <a:gd name="connsiteY11" fmla="*/ 272095 h 314429"/>
                  <a:gd name="connsiteX12" fmla="*/ 66220 w 95853"/>
                  <a:gd name="connsiteY12" fmla="*/ 268920 h 314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853" h="314429">
                    <a:moveTo>
                      <a:pt x="66220" y="268920"/>
                    </a:moveTo>
                    <a:cubicBezTo>
                      <a:pt x="66220" y="267862"/>
                      <a:pt x="66220" y="263629"/>
                      <a:pt x="68336" y="257279"/>
                    </a:cubicBezTo>
                    <a:cubicBezTo>
                      <a:pt x="69395" y="250928"/>
                      <a:pt x="81037" y="176844"/>
                      <a:pt x="95854" y="164144"/>
                    </a:cubicBezTo>
                    <a:cubicBezTo>
                      <a:pt x="92679" y="109110"/>
                      <a:pt x="87387" y="75243"/>
                      <a:pt x="87387" y="71009"/>
                    </a:cubicBezTo>
                    <a:cubicBezTo>
                      <a:pt x="84212" y="39258"/>
                      <a:pt x="88445" y="3275"/>
                      <a:pt x="43994" y="100"/>
                    </a:cubicBezTo>
                    <a:cubicBezTo>
                      <a:pt x="33411" y="-959"/>
                      <a:pt x="18594" y="6450"/>
                      <a:pt x="9069" y="20208"/>
                    </a:cubicBezTo>
                    <a:cubicBezTo>
                      <a:pt x="-2573" y="37142"/>
                      <a:pt x="-456" y="60425"/>
                      <a:pt x="1660" y="91118"/>
                    </a:cubicBezTo>
                    <a:cubicBezTo>
                      <a:pt x="3777" y="124985"/>
                      <a:pt x="8011" y="202245"/>
                      <a:pt x="9069" y="241403"/>
                    </a:cubicBezTo>
                    <a:cubicBezTo>
                      <a:pt x="9069" y="248812"/>
                      <a:pt x="12244" y="267862"/>
                      <a:pt x="20711" y="277387"/>
                    </a:cubicBezTo>
                    <a:cubicBezTo>
                      <a:pt x="27061" y="286913"/>
                      <a:pt x="40819" y="295379"/>
                      <a:pt x="61986" y="304904"/>
                    </a:cubicBezTo>
                    <a:cubicBezTo>
                      <a:pt x="70453" y="308080"/>
                      <a:pt x="77862" y="311254"/>
                      <a:pt x="84212" y="314429"/>
                    </a:cubicBezTo>
                    <a:cubicBezTo>
                      <a:pt x="76803" y="295379"/>
                      <a:pt x="69395" y="279504"/>
                      <a:pt x="67278" y="272095"/>
                    </a:cubicBezTo>
                    <a:cubicBezTo>
                      <a:pt x="67278" y="271037"/>
                      <a:pt x="67278" y="269979"/>
                      <a:pt x="66220" y="268920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47A18D1A-C06C-8DA6-F3D4-B02191B7A756}"/>
                  </a:ext>
                </a:extLst>
              </p:cNvPr>
              <p:cNvSpPr/>
              <p:nvPr/>
            </p:nvSpPr>
            <p:spPr>
              <a:xfrm>
                <a:off x="2896304" y="5092973"/>
                <a:ext cx="253094" cy="328844"/>
              </a:xfrm>
              <a:custGeom>
                <a:avLst/>
                <a:gdLst>
                  <a:gd name="connsiteX0" fmla="*/ 7855 w 253094"/>
                  <a:gd name="connsiteY0" fmla="*/ 11339 h 328844"/>
                  <a:gd name="connsiteX1" fmla="*/ 45956 w 253094"/>
                  <a:gd name="connsiteY1" fmla="*/ 1814 h 328844"/>
                  <a:gd name="connsiteX2" fmla="*/ 70298 w 253094"/>
                  <a:gd name="connsiteY2" fmla="*/ 56849 h 328844"/>
                  <a:gd name="connsiteX3" fmla="*/ 77706 w 253094"/>
                  <a:gd name="connsiteY3" fmla="*/ 203959 h 328844"/>
                  <a:gd name="connsiteX4" fmla="*/ 87231 w 253094"/>
                  <a:gd name="connsiteY4" fmla="*/ 218776 h 328844"/>
                  <a:gd name="connsiteX5" fmla="*/ 164491 w 253094"/>
                  <a:gd name="connsiteY5" fmla="*/ 253702 h 328844"/>
                  <a:gd name="connsiteX6" fmla="*/ 241750 w 253094"/>
                  <a:gd name="connsiteY6" fmla="*/ 280160 h 328844"/>
                  <a:gd name="connsiteX7" fmla="*/ 252334 w 253094"/>
                  <a:gd name="connsiteY7" fmla="*/ 307677 h 328844"/>
                  <a:gd name="connsiteX8" fmla="*/ 235400 w 253094"/>
                  <a:gd name="connsiteY8" fmla="*/ 328844 h 328844"/>
                  <a:gd name="connsiteX9" fmla="*/ 172957 w 253094"/>
                  <a:gd name="connsiteY9" fmla="*/ 312969 h 328844"/>
                  <a:gd name="connsiteX10" fmla="*/ 66064 w 253094"/>
                  <a:gd name="connsiteY10" fmla="*/ 275927 h 328844"/>
                  <a:gd name="connsiteX11" fmla="*/ 24789 w 253094"/>
                  <a:gd name="connsiteY11" fmla="*/ 248410 h 328844"/>
                  <a:gd name="connsiteX12" fmla="*/ 13147 w 253094"/>
                  <a:gd name="connsiteY12" fmla="*/ 212426 h 328844"/>
                  <a:gd name="connsiteX13" fmla="*/ 446 w 253094"/>
                  <a:gd name="connsiteY13" fmla="*/ 69549 h 328844"/>
                  <a:gd name="connsiteX14" fmla="*/ 7855 w 253094"/>
                  <a:gd name="connsiteY14" fmla="*/ 11339 h 328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3094" h="328844">
                    <a:moveTo>
                      <a:pt x="7855" y="11339"/>
                    </a:moveTo>
                    <a:cubicBezTo>
                      <a:pt x="16322" y="756"/>
                      <a:pt x="34314" y="-2419"/>
                      <a:pt x="45956" y="1814"/>
                    </a:cubicBezTo>
                    <a:cubicBezTo>
                      <a:pt x="62889" y="8164"/>
                      <a:pt x="70298" y="30390"/>
                      <a:pt x="70298" y="56849"/>
                    </a:cubicBezTo>
                    <a:cubicBezTo>
                      <a:pt x="70298" y="61082"/>
                      <a:pt x="75589" y="148925"/>
                      <a:pt x="77706" y="203959"/>
                    </a:cubicBezTo>
                    <a:cubicBezTo>
                      <a:pt x="77706" y="210309"/>
                      <a:pt x="81939" y="216659"/>
                      <a:pt x="87231" y="218776"/>
                    </a:cubicBezTo>
                    <a:cubicBezTo>
                      <a:pt x="112632" y="231476"/>
                      <a:pt x="148615" y="246293"/>
                      <a:pt x="164491" y="253702"/>
                    </a:cubicBezTo>
                    <a:cubicBezTo>
                      <a:pt x="203650" y="270635"/>
                      <a:pt x="241750" y="280160"/>
                      <a:pt x="241750" y="280160"/>
                    </a:cubicBezTo>
                    <a:cubicBezTo>
                      <a:pt x="241750" y="280160"/>
                      <a:pt x="256567" y="281219"/>
                      <a:pt x="252334" y="307677"/>
                    </a:cubicBezTo>
                    <a:cubicBezTo>
                      <a:pt x="250217" y="320378"/>
                      <a:pt x="235400" y="328844"/>
                      <a:pt x="235400" y="328844"/>
                    </a:cubicBezTo>
                    <a:cubicBezTo>
                      <a:pt x="235400" y="328844"/>
                      <a:pt x="181424" y="316144"/>
                      <a:pt x="172957" y="312969"/>
                    </a:cubicBezTo>
                    <a:cubicBezTo>
                      <a:pt x="127448" y="299211"/>
                      <a:pt x="105223" y="293919"/>
                      <a:pt x="66064" y="275927"/>
                    </a:cubicBezTo>
                    <a:cubicBezTo>
                      <a:pt x="44897" y="266402"/>
                      <a:pt x="31139" y="257935"/>
                      <a:pt x="24789" y="248410"/>
                    </a:cubicBezTo>
                    <a:cubicBezTo>
                      <a:pt x="16322" y="238885"/>
                      <a:pt x="13147" y="219834"/>
                      <a:pt x="13147" y="212426"/>
                    </a:cubicBezTo>
                    <a:cubicBezTo>
                      <a:pt x="12088" y="173267"/>
                      <a:pt x="1505" y="103416"/>
                      <a:pt x="446" y="69549"/>
                    </a:cubicBezTo>
                    <a:cubicBezTo>
                      <a:pt x="446" y="40973"/>
                      <a:pt x="-2729" y="24040"/>
                      <a:pt x="7855" y="11339"/>
                    </a:cubicBezTo>
                    <a:close/>
                  </a:path>
                </a:pathLst>
              </a:custGeom>
              <a:solidFill>
                <a:srgbClr val="7E87A8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154" name="그룹 1153">
            <a:extLst>
              <a:ext uri="{FF2B5EF4-FFF2-40B4-BE49-F238E27FC236}">
                <a16:creationId xmlns:a16="http://schemas.microsoft.com/office/drawing/2014/main" id="{2ECD5439-F211-0E4A-B7CD-B3D768386371}"/>
              </a:ext>
            </a:extLst>
          </p:cNvPr>
          <p:cNvGrpSpPr/>
          <p:nvPr userDrawn="1"/>
        </p:nvGrpSpPr>
        <p:grpSpPr>
          <a:xfrm>
            <a:off x="3520889" y="4361517"/>
            <a:ext cx="1140050" cy="1750367"/>
            <a:chOff x="3520889" y="4361517"/>
            <a:chExt cx="1140050" cy="1750367"/>
          </a:xfrm>
        </p:grpSpPr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610D8347-0177-5EBE-770B-630A690076F0}"/>
                </a:ext>
              </a:extLst>
            </p:cNvPr>
            <p:cNvSpPr/>
            <p:nvPr/>
          </p:nvSpPr>
          <p:spPr>
            <a:xfrm>
              <a:off x="3770020" y="5971201"/>
              <a:ext cx="323192" cy="140683"/>
            </a:xfrm>
            <a:custGeom>
              <a:avLst/>
              <a:gdLst>
                <a:gd name="connsiteX0" fmla="*/ 359839 w 359838"/>
                <a:gd name="connsiteY0" fmla="*/ 78318 h 156635"/>
                <a:gd name="connsiteX1" fmla="*/ 179920 w 359838"/>
                <a:gd name="connsiteY1" fmla="*/ 156636 h 156635"/>
                <a:gd name="connsiteX2" fmla="*/ 0 w 359838"/>
                <a:gd name="connsiteY2" fmla="*/ 78318 h 156635"/>
                <a:gd name="connsiteX3" fmla="*/ 179920 w 359838"/>
                <a:gd name="connsiteY3" fmla="*/ 0 h 156635"/>
                <a:gd name="connsiteX4" fmla="*/ 359839 w 359838"/>
                <a:gd name="connsiteY4" fmla="*/ 78318 h 15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838" h="156635">
                  <a:moveTo>
                    <a:pt x="359839" y="78318"/>
                  </a:moveTo>
                  <a:cubicBezTo>
                    <a:pt x="359839" y="121572"/>
                    <a:pt x="279286" y="156636"/>
                    <a:pt x="179920" y="156636"/>
                  </a:cubicBezTo>
                  <a:cubicBezTo>
                    <a:pt x="80553" y="156636"/>
                    <a:pt x="0" y="121572"/>
                    <a:pt x="0" y="78318"/>
                  </a:cubicBezTo>
                  <a:cubicBezTo>
                    <a:pt x="0" y="35064"/>
                    <a:pt x="80553" y="0"/>
                    <a:pt x="179920" y="0"/>
                  </a:cubicBezTo>
                  <a:cubicBezTo>
                    <a:pt x="279286" y="0"/>
                    <a:pt x="359839" y="35064"/>
                    <a:pt x="359839" y="78318"/>
                  </a:cubicBezTo>
                  <a:close/>
                </a:path>
              </a:pathLst>
            </a:custGeom>
            <a:solidFill>
              <a:srgbClr val="7A859D">
                <a:alpha val="60000"/>
              </a:srgbClr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6E45B885-624B-5783-B8D6-D2C8E6A2B88B}"/>
                </a:ext>
              </a:extLst>
            </p:cNvPr>
            <p:cNvSpPr/>
            <p:nvPr/>
          </p:nvSpPr>
          <p:spPr>
            <a:xfrm>
              <a:off x="4023675" y="4985285"/>
              <a:ext cx="127854" cy="497599"/>
            </a:xfrm>
            <a:custGeom>
              <a:avLst/>
              <a:gdLst>
                <a:gd name="connsiteX0" fmla="*/ 1222 w 142351"/>
                <a:gd name="connsiteY0" fmla="*/ 493388 h 554020"/>
                <a:gd name="connsiteX1" fmla="*/ 41439 w 142351"/>
                <a:gd name="connsiteY1" fmla="*/ 453171 h 554020"/>
                <a:gd name="connsiteX2" fmla="*/ 80598 w 142351"/>
                <a:gd name="connsiteY2" fmla="*/ 237268 h 554020"/>
                <a:gd name="connsiteX3" fmla="*/ 36148 w 142351"/>
                <a:gd name="connsiteY3" fmla="*/ 8664 h 554020"/>
                <a:gd name="connsiteX4" fmla="*/ 94357 w 142351"/>
                <a:gd name="connsiteY4" fmla="*/ 35123 h 554020"/>
                <a:gd name="connsiteX5" fmla="*/ 141982 w 142351"/>
                <a:gd name="connsiteY5" fmla="*/ 242560 h 554020"/>
                <a:gd name="connsiteX6" fmla="*/ 130341 w 142351"/>
                <a:gd name="connsiteY6" fmla="*/ 311352 h 554020"/>
                <a:gd name="connsiteX7" fmla="*/ 79540 w 142351"/>
                <a:gd name="connsiteY7" fmla="*/ 473280 h 554020"/>
                <a:gd name="connsiteX8" fmla="*/ 72132 w 142351"/>
                <a:gd name="connsiteY8" fmla="*/ 515614 h 554020"/>
                <a:gd name="connsiteX9" fmla="*/ 35089 w 142351"/>
                <a:gd name="connsiteY9" fmla="*/ 552656 h 554020"/>
                <a:gd name="connsiteX10" fmla="*/ 20272 w 142351"/>
                <a:gd name="connsiteY10" fmla="*/ 547364 h 554020"/>
                <a:gd name="connsiteX11" fmla="*/ 22389 w 142351"/>
                <a:gd name="connsiteY11" fmla="*/ 497622 h 554020"/>
                <a:gd name="connsiteX12" fmla="*/ 12864 w 142351"/>
                <a:gd name="connsiteY12" fmla="*/ 506089 h 554020"/>
                <a:gd name="connsiteX13" fmla="*/ 1222 w 142351"/>
                <a:gd name="connsiteY13" fmla="*/ 523022 h 554020"/>
                <a:gd name="connsiteX14" fmla="*/ 1222 w 142351"/>
                <a:gd name="connsiteY14" fmla="*/ 493388 h 55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351" h="554020">
                  <a:moveTo>
                    <a:pt x="1222" y="493388"/>
                  </a:moveTo>
                  <a:cubicBezTo>
                    <a:pt x="4397" y="479630"/>
                    <a:pt x="32973" y="463755"/>
                    <a:pt x="41439" y="453171"/>
                  </a:cubicBezTo>
                  <a:cubicBezTo>
                    <a:pt x="44614" y="448938"/>
                    <a:pt x="80598" y="275369"/>
                    <a:pt x="80598" y="237268"/>
                  </a:cubicBezTo>
                  <a:cubicBezTo>
                    <a:pt x="61548" y="168475"/>
                    <a:pt x="25564" y="19248"/>
                    <a:pt x="36148" y="8664"/>
                  </a:cubicBezTo>
                  <a:cubicBezTo>
                    <a:pt x="53081" y="-8269"/>
                    <a:pt x="78481" y="-861"/>
                    <a:pt x="94357" y="35123"/>
                  </a:cubicBezTo>
                  <a:cubicBezTo>
                    <a:pt x="96474" y="40415"/>
                    <a:pt x="139866" y="200226"/>
                    <a:pt x="141982" y="242560"/>
                  </a:cubicBezTo>
                  <a:cubicBezTo>
                    <a:pt x="144099" y="255260"/>
                    <a:pt x="136691" y="284894"/>
                    <a:pt x="130341" y="311352"/>
                  </a:cubicBezTo>
                  <a:cubicBezTo>
                    <a:pt x="119757" y="353686"/>
                    <a:pt x="76365" y="463755"/>
                    <a:pt x="79540" y="473280"/>
                  </a:cubicBezTo>
                  <a:cubicBezTo>
                    <a:pt x="84832" y="490213"/>
                    <a:pt x="75307" y="506089"/>
                    <a:pt x="72132" y="515614"/>
                  </a:cubicBezTo>
                  <a:cubicBezTo>
                    <a:pt x="70015" y="524081"/>
                    <a:pt x="54140" y="547364"/>
                    <a:pt x="35089" y="552656"/>
                  </a:cubicBezTo>
                  <a:cubicBezTo>
                    <a:pt x="29797" y="553714"/>
                    <a:pt x="25564" y="556889"/>
                    <a:pt x="20272" y="547364"/>
                  </a:cubicBezTo>
                  <a:cubicBezTo>
                    <a:pt x="18156" y="543131"/>
                    <a:pt x="31914" y="516672"/>
                    <a:pt x="22389" y="497622"/>
                  </a:cubicBezTo>
                  <a:cubicBezTo>
                    <a:pt x="21331" y="496564"/>
                    <a:pt x="13922" y="497622"/>
                    <a:pt x="12864" y="506089"/>
                  </a:cubicBezTo>
                  <a:cubicBezTo>
                    <a:pt x="10747" y="525139"/>
                    <a:pt x="1222" y="526197"/>
                    <a:pt x="1222" y="523022"/>
                  </a:cubicBezTo>
                  <a:cubicBezTo>
                    <a:pt x="-895" y="514555"/>
                    <a:pt x="164" y="499739"/>
                    <a:pt x="1222" y="493388"/>
                  </a:cubicBezTo>
                  <a:close/>
                </a:path>
              </a:pathLst>
            </a:custGeom>
            <a:solidFill>
              <a:srgbClr val="EDC1A6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27" name="그래픽 17">
              <a:extLst>
                <a:ext uri="{FF2B5EF4-FFF2-40B4-BE49-F238E27FC236}">
                  <a16:creationId xmlns:a16="http://schemas.microsoft.com/office/drawing/2014/main" id="{E8A02C93-2B13-05A3-74FC-9616A7605580}"/>
                </a:ext>
              </a:extLst>
            </p:cNvPr>
            <p:cNvGrpSpPr/>
            <p:nvPr/>
          </p:nvGrpSpPr>
          <p:grpSpPr>
            <a:xfrm>
              <a:off x="3831807" y="5350085"/>
              <a:ext cx="232265" cy="727714"/>
              <a:chOff x="4816596" y="5519803"/>
              <a:chExt cx="258601" cy="810228"/>
            </a:xfrm>
          </p:grpSpPr>
          <p:grpSp>
            <p:nvGrpSpPr>
              <p:cNvPr id="171" name="그래픽 17">
                <a:extLst>
                  <a:ext uri="{FF2B5EF4-FFF2-40B4-BE49-F238E27FC236}">
                    <a16:creationId xmlns:a16="http://schemas.microsoft.com/office/drawing/2014/main" id="{408B18C5-1057-8422-DA05-72BB7304AAEF}"/>
                  </a:ext>
                </a:extLst>
              </p:cNvPr>
              <p:cNvGrpSpPr/>
              <p:nvPr/>
            </p:nvGrpSpPr>
            <p:grpSpPr>
              <a:xfrm>
                <a:off x="4892708" y="6215088"/>
                <a:ext cx="144426" cy="79370"/>
                <a:chOff x="4892708" y="6215088"/>
                <a:chExt cx="144426" cy="79370"/>
              </a:xfrm>
            </p:grpSpPr>
            <p:sp>
              <p:nvSpPr>
                <p:cNvPr id="178" name="자유형: 도형 177">
                  <a:extLst>
                    <a:ext uri="{FF2B5EF4-FFF2-40B4-BE49-F238E27FC236}">
                      <a16:creationId xmlns:a16="http://schemas.microsoft.com/office/drawing/2014/main" id="{E0C40B28-BCBD-0A19-DB5A-FA75205EAEFD}"/>
                    </a:ext>
                  </a:extLst>
                </p:cNvPr>
                <p:cNvSpPr/>
                <p:nvPr/>
              </p:nvSpPr>
              <p:spPr>
                <a:xfrm>
                  <a:off x="4892708" y="6232200"/>
                  <a:ext cx="144426" cy="62258"/>
                </a:xfrm>
                <a:custGeom>
                  <a:avLst/>
                  <a:gdLst>
                    <a:gd name="connsiteX0" fmla="*/ 102749 w 144426"/>
                    <a:gd name="connsiteY0" fmla="*/ 17247 h 62258"/>
                    <a:gd name="connsiteX1" fmla="*/ 51948 w 144426"/>
                    <a:gd name="connsiteY1" fmla="*/ 1372 h 62258"/>
                    <a:gd name="connsiteX2" fmla="*/ 3264 w 144426"/>
                    <a:gd name="connsiteY2" fmla="*/ 10897 h 62258"/>
                    <a:gd name="connsiteX3" fmla="*/ 17023 w 144426"/>
                    <a:gd name="connsiteY3" fmla="*/ 44764 h 62258"/>
                    <a:gd name="connsiteX4" fmla="*/ 81582 w 144426"/>
                    <a:gd name="connsiteY4" fmla="*/ 59581 h 62258"/>
                    <a:gd name="connsiteX5" fmla="*/ 134500 w 144426"/>
                    <a:gd name="connsiteY5" fmla="*/ 55347 h 62258"/>
                    <a:gd name="connsiteX6" fmla="*/ 137675 w 144426"/>
                    <a:gd name="connsiteY6" fmla="*/ 18305 h 62258"/>
                    <a:gd name="connsiteX7" fmla="*/ 102749 w 144426"/>
                    <a:gd name="connsiteY7" fmla="*/ 17247 h 62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4426" h="62258">
                      <a:moveTo>
                        <a:pt x="102749" y="17247"/>
                      </a:moveTo>
                      <a:cubicBezTo>
                        <a:pt x="83699" y="8780"/>
                        <a:pt x="77349" y="4547"/>
                        <a:pt x="51948" y="1372"/>
                      </a:cubicBezTo>
                      <a:cubicBezTo>
                        <a:pt x="44540" y="314"/>
                        <a:pt x="13848" y="-3920"/>
                        <a:pt x="3264" y="10897"/>
                      </a:cubicBezTo>
                      <a:cubicBezTo>
                        <a:pt x="-7319" y="24656"/>
                        <a:pt x="10673" y="41589"/>
                        <a:pt x="17023" y="44764"/>
                      </a:cubicBezTo>
                      <a:cubicBezTo>
                        <a:pt x="39248" y="55347"/>
                        <a:pt x="57240" y="55347"/>
                        <a:pt x="81582" y="59581"/>
                      </a:cubicBezTo>
                      <a:cubicBezTo>
                        <a:pt x="85816" y="60639"/>
                        <a:pt x="114391" y="66990"/>
                        <a:pt x="134500" y="55347"/>
                      </a:cubicBezTo>
                      <a:cubicBezTo>
                        <a:pt x="149317" y="46881"/>
                        <a:pt x="145083" y="26772"/>
                        <a:pt x="137675" y="18305"/>
                      </a:cubicBezTo>
                      <a:cubicBezTo>
                        <a:pt x="130266" y="16189"/>
                        <a:pt x="118624" y="23597"/>
                        <a:pt x="102749" y="17247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9" name="자유형: 도형 178">
                  <a:extLst>
                    <a:ext uri="{FF2B5EF4-FFF2-40B4-BE49-F238E27FC236}">
                      <a16:creationId xmlns:a16="http://schemas.microsoft.com/office/drawing/2014/main" id="{872C0EF8-8F8F-6C38-44B4-FA9110E49548}"/>
                    </a:ext>
                  </a:extLst>
                </p:cNvPr>
                <p:cNvSpPr/>
                <p:nvPr/>
              </p:nvSpPr>
              <p:spPr>
                <a:xfrm>
                  <a:off x="4892797" y="6215088"/>
                  <a:ext cx="141818" cy="67167"/>
                </a:xfrm>
                <a:custGeom>
                  <a:avLst/>
                  <a:gdLst>
                    <a:gd name="connsiteX0" fmla="*/ 141819 w 141818"/>
                    <a:gd name="connsiteY0" fmla="*/ 40709 h 67167"/>
                    <a:gd name="connsiteX1" fmla="*/ 136527 w 141818"/>
                    <a:gd name="connsiteY1" fmla="*/ 11075 h 67167"/>
                    <a:gd name="connsiteX2" fmla="*/ 89960 w 141818"/>
                    <a:gd name="connsiteY2" fmla="*/ 1551 h 67167"/>
                    <a:gd name="connsiteX3" fmla="*/ 51859 w 141818"/>
                    <a:gd name="connsiteY3" fmla="*/ 11075 h 67167"/>
                    <a:gd name="connsiteX4" fmla="*/ 3175 w 141818"/>
                    <a:gd name="connsiteY4" fmla="*/ 14250 h 67167"/>
                    <a:gd name="connsiteX5" fmla="*/ 0 w 141818"/>
                    <a:gd name="connsiteY5" fmla="*/ 25892 h 67167"/>
                    <a:gd name="connsiteX6" fmla="*/ 13759 w 141818"/>
                    <a:gd name="connsiteY6" fmla="*/ 48118 h 67167"/>
                    <a:gd name="connsiteX7" fmla="*/ 80435 w 141818"/>
                    <a:gd name="connsiteY7" fmla="*/ 65052 h 67167"/>
                    <a:gd name="connsiteX8" fmla="*/ 110068 w 141818"/>
                    <a:gd name="connsiteY8" fmla="*/ 67168 h 67167"/>
                    <a:gd name="connsiteX9" fmla="*/ 138644 w 141818"/>
                    <a:gd name="connsiteY9" fmla="*/ 55526 h 67167"/>
                    <a:gd name="connsiteX10" fmla="*/ 141819 w 141818"/>
                    <a:gd name="connsiteY10" fmla="*/ 40709 h 67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818" h="67167">
                      <a:moveTo>
                        <a:pt x="141819" y="40709"/>
                      </a:moveTo>
                      <a:cubicBezTo>
                        <a:pt x="140761" y="26951"/>
                        <a:pt x="136527" y="11075"/>
                        <a:pt x="136527" y="11075"/>
                      </a:cubicBezTo>
                      <a:cubicBezTo>
                        <a:pt x="134411" y="5784"/>
                        <a:pt x="119594" y="-3741"/>
                        <a:pt x="89960" y="1551"/>
                      </a:cubicBezTo>
                      <a:cubicBezTo>
                        <a:pt x="81493" y="2609"/>
                        <a:pt x="76201" y="8958"/>
                        <a:pt x="51859" y="11075"/>
                      </a:cubicBezTo>
                      <a:cubicBezTo>
                        <a:pt x="38101" y="12134"/>
                        <a:pt x="9525" y="6842"/>
                        <a:pt x="3175" y="14250"/>
                      </a:cubicBezTo>
                      <a:cubicBezTo>
                        <a:pt x="0" y="18484"/>
                        <a:pt x="0" y="22718"/>
                        <a:pt x="0" y="25892"/>
                      </a:cubicBezTo>
                      <a:cubicBezTo>
                        <a:pt x="0" y="33301"/>
                        <a:pt x="4233" y="42826"/>
                        <a:pt x="13759" y="48118"/>
                      </a:cubicBezTo>
                      <a:cubicBezTo>
                        <a:pt x="34926" y="59760"/>
                        <a:pt x="57151" y="60818"/>
                        <a:pt x="80435" y="65052"/>
                      </a:cubicBezTo>
                      <a:cubicBezTo>
                        <a:pt x="84668" y="66110"/>
                        <a:pt x="99485" y="67168"/>
                        <a:pt x="110068" y="67168"/>
                      </a:cubicBezTo>
                      <a:cubicBezTo>
                        <a:pt x="116418" y="67168"/>
                        <a:pt x="132294" y="65052"/>
                        <a:pt x="138644" y="55526"/>
                      </a:cubicBezTo>
                      <a:cubicBezTo>
                        <a:pt x="141819" y="52351"/>
                        <a:pt x="141819" y="44943"/>
                        <a:pt x="141819" y="40709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72" name="그래픽 17">
                <a:extLst>
                  <a:ext uri="{FF2B5EF4-FFF2-40B4-BE49-F238E27FC236}">
                    <a16:creationId xmlns:a16="http://schemas.microsoft.com/office/drawing/2014/main" id="{524969C3-28FB-CC55-20F6-AA2A5DD8D369}"/>
                  </a:ext>
                </a:extLst>
              </p:cNvPr>
              <p:cNvGrpSpPr/>
              <p:nvPr/>
            </p:nvGrpSpPr>
            <p:grpSpPr>
              <a:xfrm>
                <a:off x="4816596" y="6250442"/>
                <a:ext cx="161576" cy="79589"/>
                <a:chOff x="4816596" y="6250442"/>
                <a:chExt cx="161576" cy="79589"/>
              </a:xfrm>
            </p:grpSpPr>
            <p:sp>
              <p:nvSpPr>
                <p:cNvPr id="176" name="자유형: 도형 175">
                  <a:extLst>
                    <a:ext uri="{FF2B5EF4-FFF2-40B4-BE49-F238E27FC236}">
                      <a16:creationId xmlns:a16="http://schemas.microsoft.com/office/drawing/2014/main" id="{11B0A8CD-9501-7779-A847-80A5605E42AF}"/>
                    </a:ext>
                  </a:extLst>
                </p:cNvPr>
                <p:cNvSpPr/>
                <p:nvPr/>
              </p:nvSpPr>
              <p:spPr>
                <a:xfrm>
                  <a:off x="4818935" y="6271359"/>
                  <a:ext cx="159237" cy="58673"/>
                </a:xfrm>
                <a:custGeom>
                  <a:avLst/>
                  <a:gdLst>
                    <a:gd name="connsiteX0" fmla="*/ 111963 w 159237"/>
                    <a:gd name="connsiteY0" fmla="*/ 16189 h 58673"/>
                    <a:gd name="connsiteX1" fmla="*/ 55870 w 159237"/>
                    <a:gd name="connsiteY1" fmla="*/ 1372 h 58673"/>
                    <a:gd name="connsiteX2" fmla="*/ 1894 w 159237"/>
                    <a:gd name="connsiteY2" fmla="*/ 10897 h 58673"/>
                    <a:gd name="connsiteX3" fmla="*/ 23061 w 159237"/>
                    <a:gd name="connsiteY3" fmla="*/ 40531 h 58673"/>
                    <a:gd name="connsiteX4" fmla="*/ 88679 w 159237"/>
                    <a:gd name="connsiteY4" fmla="*/ 53231 h 58673"/>
                    <a:gd name="connsiteX5" fmla="*/ 118313 w 159237"/>
                    <a:gd name="connsiteY5" fmla="*/ 58523 h 58673"/>
                    <a:gd name="connsiteX6" fmla="*/ 151122 w 159237"/>
                    <a:gd name="connsiteY6" fmla="*/ 48998 h 58673"/>
                    <a:gd name="connsiteX7" fmla="*/ 152180 w 159237"/>
                    <a:gd name="connsiteY7" fmla="*/ 17247 h 58673"/>
                    <a:gd name="connsiteX8" fmla="*/ 111963 w 159237"/>
                    <a:gd name="connsiteY8" fmla="*/ 16189 h 58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9237" h="58673">
                      <a:moveTo>
                        <a:pt x="111963" y="16189"/>
                      </a:moveTo>
                      <a:cubicBezTo>
                        <a:pt x="91854" y="8781"/>
                        <a:pt x="84446" y="3489"/>
                        <a:pt x="55870" y="1372"/>
                      </a:cubicBezTo>
                      <a:cubicBezTo>
                        <a:pt x="47403" y="313"/>
                        <a:pt x="11420" y="-3920"/>
                        <a:pt x="1894" y="10897"/>
                      </a:cubicBezTo>
                      <a:cubicBezTo>
                        <a:pt x="-6572" y="23597"/>
                        <a:pt x="15653" y="38414"/>
                        <a:pt x="23061" y="40531"/>
                      </a:cubicBezTo>
                      <a:cubicBezTo>
                        <a:pt x="46345" y="50056"/>
                        <a:pt x="64337" y="48998"/>
                        <a:pt x="88679" y="53231"/>
                      </a:cubicBezTo>
                      <a:cubicBezTo>
                        <a:pt x="92912" y="54290"/>
                        <a:pt x="107729" y="58523"/>
                        <a:pt x="118313" y="58523"/>
                      </a:cubicBezTo>
                      <a:cubicBezTo>
                        <a:pt x="125721" y="58523"/>
                        <a:pt x="136305" y="60639"/>
                        <a:pt x="151122" y="48998"/>
                      </a:cubicBezTo>
                      <a:cubicBezTo>
                        <a:pt x="163822" y="39472"/>
                        <a:pt x="159588" y="26772"/>
                        <a:pt x="152180" y="17247"/>
                      </a:cubicBezTo>
                      <a:cubicBezTo>
                        <a:pt x="145830" y="10897"/>
                        <a:pt x="127838" y="22539"/>
                        <a:pt x="111963" y="16189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7" name="자유형: 도형 176">
                  <a:extLst>
                    <a:ext uri="{FF2B5EF4-FFF2-40B4-BE49-F238E27FC236}">
                      <a16:creationId xmlns:a16="http://schemas.microsoft.com/office/drawing/2014/main" id="{A1F9FED4-B071-034C-51BA-84B75713F78A}"/>
                    </a:ext>
                  </a:extLst>
                </p:cNvPr>
                <p:cNvSpPr/>
                <p:nvPr/>
              </p:nvSpPr>
              <p:spPr>
                <a:xfrm>
                  <a:off x="4816596" y="6250442"/>
                  <a:ext cx="156513" cy="68855"/>
                </a:xfrm>
                <a:custGeom>
                  <a:avLst/>
                  <a:gdLst>
                    <a:gd name="connsiteX0" fmla="*/ 153461 w 156513"/>
                    <a:gd name="connsiteY0" fmla="*/ 33930 h 68855"/>
                    <a:gd name="connsiteX1" fmla="*/ 147111 w 156513"/>
                    <a:gd name="connsiteY1" fmla="*/ 11705 h 68855"/>
                    <a:gd name="connsiteX2" fmla="*/ 132294 w 156513"/>
                    <a:gd name="connsiteY2" fmla="*/ 3238 h 68855"/>
                    <a:gd name="connsiteX3" fmla="*/ 99485 w 156513"/>
                    <a:gd name="connsiteY3" fmla="*/ 63 h 68855"/>
                    <a:gd name="connsiteX4" fmla="*/ 55034 w 156513"/>
                    <a:gd name="connsiteY4" fmla="*/ 9588 h 68855"/>
                    <a:gd name="connsiteX5" fmla="*/ 4233 w 156513"/>
                    <a:gd name="connsiteY5" fmla="*/ 16997 h 68855"/>
                    <a:gd name="connsiteX6" fmla="*/ 0 w 156513"/>
                    <a:gd name="connsiteY6" fmla="*/ 25463 h 68855"/>
                    <a:gd name="connsiteX7" fmla="*/ 0 w 156513"/>
                    <a:gd name="connsiteY7" fmla="*/ 26521 h 68855"/>
                    <a:gd name="connsiteX8" fmla="*/ 0 w 156513"/>
                    <a:gd name="connsiteY8" fmla="*/ 30755 h 68855"/>
                    <a:gd name="connsiteX9" fmla="*/ 23284 w 156513"/>
                    <a:gd name="connsiteY9" fmla="*/ 51922 h 68855"/>
                    <a:gd name="connsiteX10" fmla="*/ 88901 w 156513"/>
                    <a:gd name="connsiteY10" fmla="*/ 64622 h 68855"/>
                    <a:gd name="connsiteX11" fmla="*/ 120652 w 156513"/>
                    <a:gd name="connsiteY11" fmla="*/ 68855 h 68855"/>
                    <a:gd name="connsiteX12" fmla="*/ 151344 w 156513"/>
                    <a:gd name="connsiteY12" fmla="*/ 56156 h 68855"/>
                    <a:gd name="connsiteX13" fmla="*/ 153461 w 156513"/>
                    <a:gd name="connsiteY13" fmla="*/ 33930 h 68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6513" h="68855">
                      <a:moveTo>
                        <a:pt x="153461" y="33930"/>
                      </a:moveTo>
                      <a:cubicBezTo>
                        <a:pt x="152402" y="28638"/>
                        <a:pt x="147111" y="11705"/>
                        <a:pt x="147111" y="11705"/>
                      </a:cubicBezTo>
                      <a:cubicBezTo>
                        <a:pt x="146052" y="5355"/>
                        <a:pt x="138644" y="5355"/>
                        <a:pt x="132294" y="3238"/>
                      </a:cubicBezTo>
                      <a:cubicBezTo>
                        <a:pt x="123827" y="1121"/>
                        <a:pt x="117477" y="2180"/>
                        <a:pt x="99485" y="63"/>
                      </a:cubicBezTo>
                      <a:cubicBezTo>
                        <a:pt x="89960" y="-995"/>
                        <a:pt x="83610" y="11705"/>
                        <a:pt x="55034" y="9588"/>
                      </a:cubicBezTo>
                      <a:cubicBezTo>
                        <a:pt x="46567" y="8530"/>
                        <a:pt x="15875" y="3238"/>
                        <a:pt x="4233" y="16997"/>
                      </a:cubicBezTo>
                      <a:cubicBezTo>
                        <a:pt x="1058" y="21230"/>
                        <a:pt x="0" y="23347"/>
                        <a:pt x="0" y="25463"/>
                      </a:cubicBezTo>
                      <a:cubicBezTo>
                        <a:pt x="0" y="25463"/>
                        <a:pt x="0" y="26521"/>
                        <a:pt x="0" y="26521"/>
                      </a:cubicBezTo>
                      <a:cubicBezTo>
                        <a:pt x="0" y="27580"/>
                        <a:pt x="0" y="29697"/>
                        <a:pt x="0" y="30755"/>
                      </a:cubicBezTo>
                      <a:cubicBezTo>
                        <a:pt x="1058" y="38164"/>
                        <a:pt x="5292" y="44514"/>
                        <a:pt x="23284" y="51922"/>
                      </a:cubicBezTo>
                      <a:cubicBezTo>
                        <a:pt x="45509" y="61448"/>
                        <a:pt x="64559" y="60389"/>
                        <a:pt x="88901" y="64622"/>
                      </a:cubicBezTo>
                      <a:cubicBezTo>
                        <a:pt x="93135" y="65681"/>
                        <a:pt x="110068" y="68855"/>
                        <a:pt x="120652" y="68855"/>
                      </a:cubicBezTo>
                      <a:cubicBezTo>
                        <a:pt x="128060" y="68855"/>
                        <a:pt x="141819" y="66739"/>
                        <a:pt x="151344" y="56156"/>
                      </a:cubicBezTo>
                      <a:cubicBezTo>
                        <a:pt x="160869" y="46630"/>
                        <a:pt x="154519" y="39222"/>
                        <a:pt x="153461" y="33930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73" name="그래픽 17">
                <a:extLst>
                  <a:ext uri="{FF2B5EF4-FFF2-40B4-BE49-F238E27FC236}">
                    <a16:creationId xmlns:a16="http://schemas.microsoft.com/office/drawing/2014/main" id="{8FC656EA-43A8-D2AF-009A-EA88516294E2}"/>
                  </a:ext>
                </a:extLst>
              </p:cNvPr>
              <p:cNvGrpSpPr/>
              <p:nvPr/>
            </p:nvGrpSpPr>
            <p:grpSpPr>
              <a:xfrm>
                <a:off x="4820268" y="5519803"/>
                <a:ext cx="254930" cy="766944"/>
                <a:chOff x="4820268" y="5519803"/>
                <a:chExt cx="254930" cy="766944"/>
              </a:xfrm>
            </p:grpSpPr>
            <p:sp>
              <p:nvSpPr>
                <p:cNvPr id="174" name="자유형: 도형 173">
                  <a:extLst>
                    <a:ext uri="{FF2B5EF4-FFF2-40B4-BE49-F238E27FC236}">
                      <a16:creationId xmlns:a16="http://schemas.microsoft.com/office/drawing/2014/main" id="{B4093F99-501D-E66B-ED76-5C7C5CB564BE}"/>
                    </a:ext>
                  </a:extLst>
                </p:cNvPr>
                <p:cNvSpPr/>
                <p:nvPr/>
              </p:nvSpPr>
              <p:spPr>
                <a:xfrm>
                  <a:off x="4926504" y="5519803"/>
                  <a:ext cx="148693" cy="732642"/>
                </a:xfrm>
                <a:custGeom>
                  <a:avLst/>
                  <a:gdLst>
                    <a:gd name="connsiteX0" fmla="*/ 123987 w 148693"/>
                    <a:gd name="connsiteY0" fmla="*/ 4674 h 732642"/>
                    <a:gd name="connsiteX1" fmla="*/ 47786 w 148693"/>
                    <a:gd name="connsiteY1" fmla="*/ 34308 h 732642"/>
                    <a:gd name="connsiteX2" fmla="*/ 160 w 148693"/>
                    <a:gd name="connsiteY2" fmla="*/ 150726 h 732642"/>
                    <a:gd name="connsiteX3" fmla="*/ 20269 w 148693"/>
                    <a:gd name="connsiteY3" fmla="*/ 422722 h 732642"/>
                    <a:gd name="connsiteX4" fmla="*/ 36144 w 148693"/>
                    <a:gd name="connsiteY4" fmla="*/ 708477 h 732642"/>
                    <a:gd name="connsiteX5" fmla="*/ 62603 w 148693"/>
                    <a:gd name="connsiteY5" fmla="*/ 731760 h 732642"/>
                    <a:gd name="connsiteX6" fmla="*/ 103878 w 148693"/>
                    <a:gd name="connsiteY6" fmla="*/ 710593 h 732642"/>
                    <a:gd name="connsiteX7" fmla="*/ 104937 w 148693"/>
                    <a:gd name="connsiteY7" fmla="*/ 498924 h 732642"/>
                    <a:gd name="connsiteX8" fmla="*/ 96470 w 148693"/>
                    <a:gd name="connsiteY8" fmla="*/ 414256 h 732642"/>
                    <a:gd name="connsiteX9" fmla="*/ 117637 w 148693"/>
                    <a:gd name="connsiteY9" fmla="*/ 168718 h 732642"/>
                    <a:gd name="connsiteX10" fmla="*/ 145154 w 148693"/>
                    <a:gd name="connsiteY10" fmla="*/ 81934 h 732642"/>
                    <a:gd name="connsiteX11" fmla="*/ 123987 w 148693"/>
                    <a:gd name="connsiteY11" fmla="*/ 4674 h 73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48693" h="732642">
                      <a:moveTo>
                        <a:pt x="123987" y="4674"/>
                      </a:moveTo>
                      <a:cubicBezTo>
                        <a:pt x="93295" y="-13318"/>
                        <a:pt x="55194" y="25841"/>
                        <a:pt x="47786" y="34308"/>
                      </a:cubicBezTo>
                      <a:cubicBezTo>
                        <a:pt x="17093" y="77700"/>
                        <a:pt x="-1957" y="75584"/>
                        <a:pt x="160" y="150726"/>
                      </a:cubicBezTo>
                      <a:cubicBezTo>
                        <a:pt x="3335" y="261853"/>
                        <a:pt x="19210" y="382505"/>
                        <a:pt x="20269" y="422722"/>
                      </a:cubicBezTo>
                      <a:cubicBezTo>
                        <a:pt x="21327" y="472465"/>
                        <a:pt x="36144" y="637567"/>
                        <a:pt x="36144" y="708477"/>
                      </a:cubicBezTo>
                      <a:cubicBezTo>
                        <a:pt x="36144" y="715885"/>
                        <a:pt x="40377" y="728586"/>
                        <a:pt x="62603" y="731760"/>
                      </a:cubicBezTo>
                      <a:cubicBezTo>
                        <a:pt x="95411" y="735993"/>
                        <a:pt x="103878" y="724352"/>
                        <a:pt x="103878" y="710593"/>
                      </a:cubicBezTo>
                      <a:cubicBezTo>
                        <a:pt x="103878" y="698951"/>
                        <a:pt x="107053" y="548666"/>
                        <a:pt x="104937" y="498924"/>
                      </a:cubicBezTo>
                      <a:cubicBezTo>
                        <a:pt x="103878" y="483048"/>
                        <a:pt x="100703" y="448123"/>
                        <a:pt x="96470" y="414256"/>
                      </a:cubicBezTo>
                      <a:cubicBezTo>
                        <a:pt x="93295" y="359221"/>
                        <a:pt x="102820" y="234336"/>
                        <a:pt x="117637" y="168718"/>
                      </a:cubicBezTo>
                      <a:cubicBezTo>
                        <a:pt x="129279" y="117918"/>
                        <a:pt x="140920" y="97809"/>
                        <a:pt x="145154" y="81934"/>
                      </a:cubicBezTo>
                      <a:cubicBezTo>
                        <a:pt x="154679" y="44891"/>
                        <a:pt x="144096" y="15258"/>
                        <a:pt x="123987" y="4674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5" name="자유형: 도형 174">
                  <a:extLst>
                    <a:ext uri="{FF2B5EF4-FFF2-40B4-BE49-F238E27FC236}">
                      <a16:creationId xmlns:a16="http://schemas.microsoft.com/office/drawing/2014/main" id="{0BDE4007-B07F-4781-5786-3A071F2D2DEE}"/>
                    </a:ext>
                  </a:extLst>
                </p:cNvPr>
                <p:cNvSpPr/>
                <p:nvPr/>
              </p:nvSpPr>
              <p:spPr>
                <a:xfrm>
                  <a:off x="4820268" y="5528358"/>
                  <a:ext cx="186901" cy="758390"/>
                </a:xfrm>
                <a:custGeom>
                  <a:avLst/>
                  <a:gdLst>
                    <a:gd name="connsiteX0" fmla="*/ 149789 w 186901"/>
                    <a:gd name="connsiteY0" fmla="*/ 146405 h 758390"/>
                    <a:gd name="connsiteX1" fmla="*/ 186831 w 186901"/>
                    <a:gd name="connsiteY1" fmla="*/ 77613 h 758390"/>
                    <a:gd name="connsiteX2" fmla="*/ 131797 w 186901"/>
                    <a:gd name="connsiteY2" fmla="*/ 6703 h 758390"/>
                    <a:gd name="connsiteX3" fmla="*/ 25962 w 186901"/>
                    <a:gd name="connsiteY3" fmla="*/ 33162 h 758390"/>
                    <a:gd name="connsiteX4" fmla="*/ 4795 w 186901"/>
                    <a:gd name="connsiteY4" fmla="*/ 177097 h 758390"/>
                    <a:gd name="connsiteX5" fmla="*/ 4795 w 186901"/>
                    <a:gd name="connsiteY5" fmla="*/ 391942 h 758390"/>
                    <a:gd name="connsiteX6" fmla="*/ 73588 w 186901"/>
                    <a:gd name="connsiteY6" fmla="*/ 731673 h 758390"/>
                    <a:gd name="connsiteX7" fmla="*/ 107455 w 186901"/>
                    <a:gd name="connsiteY7" fmla="*/ 758131 h 758390"/>
                    <a:gd name="connsiteX8" fmla="*/ 144497 w 186901"/>
                    <a:gd name="connsiteY8" fmla="*/ 732731 h 758390"/>
                    <a:gd name="connsiteX9" fmla="*/ 120155 w 186901"/>
                    <a:gd name="connsiteY9" fmla="*/ 597262 h 758390"/>
                    <a:gd name="connsiteX10" fmla="*/ 86288 w 186901"/>
                    <a:gd name="connsiteY10" fmla="*/ 424751 h 758390"/>
                    <a:gd name="connsiteX11" fmla="*/ 149789 w 186901"/>
                    <a:gd name="connsiteY11" fmla="*/ 146405 h 758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6901" h="758390">
                      <a:moveTo>
                        <a:pt x="149789" y="146405"/>
                      </a:moveTo>
                      <a:cubicBezTo>
                        <a:pt x="173073" y="118888"/>
                        <a:pt x="186831" y="97721"/>
                        <a:pt x="186831" y="77613"/>
                      </a:cubicBezTo>
                      <a:cubicBezTo>
                        <a:pt x="187890" y="31045"/>
                        <a:pt x="177306" y="22578"/>
                        <a:pt x="131797" y="6703"/>
                      </a:cubicBezTo>
                      <a:cubicBezTo>
                        <a:pt x="106397" y="-2822"/>
                        <a:pt x="58771" y="-8114"/>
                        <a:pt x="25962" y="33162"/>
                      </a:cubicBezTo>
                      <a:cubicBezTo>
                        <a:pt x="21729" y="38454"/>
                        <a:pt x="6912" y="143230"/>
                        <a:pt x="4795" y="177097"/>
                      </a:cubicBezTo>
                      <a:cubicBezTo>
                        <a:pt x="-497" y="258590"/>
                        <a:pt x="-2613" y="296691"/>
                        <a:pt x="4795" y="391942"/>
                      </a:cubicBezTo>
                      <a:cubicBezTo>
                        <a:pt x="13262" y="487194"/>
                        <a:pt x="59829" y="627954"/>
                        <a:pt x="73588" y="731673"/>
                      </a:cubicBezTo>
                      <a:cubicBezTo>
                        <a:pt x="70413" y="743314"/>
                        <a:pt x="97930" y="757073"/>
                        <a:pt x="107455" y="758131"/>
                      </a:cubicBezTo>
                      <a:cubicBezTo>
                        <a:pt x="122272" y="759189"/>
                        <a:pt x="148731" y="758131"/>
                        <a:pt x="144497" y="732731"/>
                      </a:cubicBezTo>
                      <a:cubicBezTo>
                        <a:pt x="141322" y="697805"/>
                        <a:pt x="129680" y="649121"/>
                        <a:pt x="120155" y="597262"/>
                      </a:cubicBezTo>
                      <a:cubicBezTo>
                        <a:pt x="111689" y="548578"/>
                        <a:pt x="98988" y="500952"/>
                        <a:pt x="86288" y="424751"/>
                      </a:cubicBezTo>
                      <a:cubicBezTo>
                        <a:pt x="83113" y="393001"/>
                        <a:pt x="121214" y="181331"/>
                        <a:pt x="149789" y="146405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28" name="그래픽 17">
              <a:extLst>
                <a:ext uri="{FF2B5EF4-FFF2-40B4-BE49-F238E27FC236}">
                  <a16:creationId xmlns:a16="http://schemas.microsoft.com/office/drawing/2014/main" id="{E188F1D0-7393-86F8-D3C1-37011528AB8E}"/>
                </a:ext>
              </a:extLst>
            </p:cNvPr>
            <p:cNvGrpSpPr/>
            <p:nvPr/>
          </p:nvGrpSpPr>
          <p:grpSpPr>
            <a:xfrm>
              <a:off x="3520889" y="4887342"/>
              <a:ext cx="572478" cy="542694"/>
              <a:chOff x="4470424" y="5004591"/>
              <a:chExt cx="637390" cy="604229"/>
            </a:xfrm>
          </p:grpSpPr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63FA634B-A40A-3DE4-07A1-941012CF7214}"/>
                  </a:ext>
                </a:extLst>
              </p:cNvPr>
              <p:cNvSpPr/>
              <p:nvPr/>
            </p:nvSpPr>
            <p:spPr>
              <a:xfrm>
                <a:off x="4820257" y="5078705"/>
                <a:ext cx="287557" cy="530115"/>
              </a:xfrm>
              <a:custGeom>
                <a:avLst/>
                <a:gdLst>
                  <a:gd name="connsiteX0" fmla="*/ 243993 w 287557"/>
                  <a:gd name="connsiteY0" fmla="*/ 349463 h 530115"/>
                  <a:gd name="connsiteX1" fmla="*/ 278918 w 287557"/>
                  <a:gd name="connsiteY1" fmla="*/ 168485 h 530115"/>
                  <a:gd name="connsiteX2" fmla="*/ 287385 w 287557"/>
                  <a:gd name="connsiteY2" fmla="*/ 55242 h 530115"/>
                  <a:gd name="connsiteX3" fmla="*/ 259868 w 287557"/>
                  <a:gd name="connsiteY3" fmla="*/ 5499 h 530115"/>
                  <a:gd name="connsiteX4" fmla="*/ 216476 w 287557"/>
                  <a:gd name="connsiteY4" fmla="*/ 1266 h 530115"/>
                  <a:gd name="connsiteX5" fmla="*/ 128633 w 287557"/>
                  <a:gd name="connsiteY5" fmla="*/ 15024 h 530115"/>
                  <a:gd name="connsiteX6" fmla="*/ 60898 w 287557"/>
                  <a:gd name="connsiteY6" fmla="*/ 65825 h 530115"/>
                  <a:gd name="connsiteX7" fmla="*/ 46081 w 287557"/>
                  <a:gd name="connsiteY7" fmla="*/ 86992 h 530115"/>
                  <a:gd name="connsiteX8" fmla="*/ 2689 w 287557"/>
                  <a:gd name="connsiteY8" fmla="*/ 160018 h 530115"/>
                  <a:gd name="connsiteX9" fmla="*/ 27031 w 287557"/>
                  <a:gd name="connsiteY9" fmla="*/ 212936 h 530115"/>
                  <a:gd name="connsiteX10" fmla="*/ 43965 w 287557"/>
                  <a:gd name="connsiteY10" fmla="*/ 331471 h 530115"/>
                  <a:gd name="connsiteX11" fmla="*/ 17506 w 287557"/>
                  <a:gd name="connsiteY11" fmla="*/ 489165 h 530115"/>
                  <a:gd name="connsiteX12" fmla="*/ 55607 w 287557"/>
                  <a:gd name="connsiteY12" fmla="*/ 518799 h 530115"/>
                  <a:gd name="connsiteX13" fmla="*/ 159325 w 287557"/>
                  <a:gd name="connsiteY13" fmla="*/ 528324 h 530115"/>
                  <a:gd name="connsiteX14" fmla="*/ 258810 w 287557"/>
                  <a:gd name="connsiteY14" fmla="*/ 490224 h 530115"/>
                  <a:gd name="connsiteX15" fmla="*/ 243993 w 287557"/>
                  <a:gd name="connsiteY15" fmla="*/ 349463 h 530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7557" h="530115">
                    <a:moveTo>
                      <a:pt x="243993" y="349463"/>
                    </a:moveTo>
                    <a:cubicBezTo>
                      <a:pt x="245051" y="309246"/>
                      <a:pt x="258810" y="273262"/>
                      <a:pt x="278918" y="168485"/>
                    </a:cubicBezTo>
                    <a:cubicBezTo>
                      <a:pt x="289502" y="113451"/>
                      <a:pt x="287385" y="100751"/>
                      <a:pt x="287385" y="55242"/>
                    </a:cubicBezTo>
                    <a:cubicBezTo>
                      <a:pt x="287385" y="45717"/>
                      <a:pt x="275743" y="17141"/>
                      <a:pt x="259868" y="5499"/>
                    </a:cubicBezTo>
                    <a:cubicBezTo>
                      <a:pt x="251401" y="-851"/>
                      <a:pt x="228118" y="-851"/>
                      <a:pt x="216476" y="1266"/>
                    </a:cubicBezTo>
                    <a:cubicBezTo>
                      <a:pt x="166733" y="7616"/>
                      <a:pt x="151916" y="3383"/>
                      <a:pt x="128633" y="15024"/>
                    </a:cubicBezTo>
                    <a:cubicBezTo>
                      <a:pt x="103232" y="27725"/>
                      <a:pt x="73599" y="53125"/>
                      <a:pt x="60898" y="65825"/>
                    </a:cubicBezTo>
                    <a:cubicBezTo>
                      <a:pt x="58782" y="67942"/>
                      <a:pt x="48198" y="83817"/>
                      <a:pt x="46081" y="86992"/>
                    </a:cubicBezTo>
                    <a:cubicBezTo>
                      <a:pt x="33381" y="135677"/>
                      <a:pt x="33381" y="108159"/>
                      <a:pt x="2689" y="160018"/>
                    </a:cubicBezTo>
                    <a:cubicBezTo>
                      <a:pt x="-7894" y="178011"/>
                      <a:pt x="15389" y="204469"/>
                      <a:pt x="27031" y="212936"/>
                    </a:cubicBezTo>
                    <a:cubicBezTo>
                      <a:pt x="68307" y="244686"/>
                      <a:pt x="47140" y="306071"/>
                      <a:pt x="43965" y="331471"/>
                    </a:cubicBezTo>
                    <a:cubicBezTo>
                      <a:pt x="39731" y="361105"/>
                      <a:pt x="22798" y="454239"/>
                      <a:pt x="17506" y="489165"/>
                    </a:cubicBezTo>
                    <a:cubicBezTo>
                      <a:pt x="15389" y="506099"/>
                      <a:pt x="43965" y="514566"/>
                      <a:pt x="55607" y="518799"/>
                    </a:cubicBezTo>
                    <a:cubicBezTo>
                      <a:pt x="81007" y="526207"/>
                      <a:pt x="114874" y="533616"/>
                      <a:pt x="159325" y="528324"/>
                    </a:cubicBezTo>
                    <a:cubicBezTo>
                      <a:pt x="192134" y="524091"/>
                      <a:pt x="253518" y="511391"/>
                      <a:pt x="258810" y="490224"/>
                    </a:cubicBezTo>
                    <a:cubicBezTo>
                      <a:pt x="264101" y="473290"/>
                      <a:pt x="242934" y="410847"/>
                      <a:pt x="243993" y="349463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9EA8086C-CC1D-2496-D01C-0F0BE18199AA}"/>
                  </a:ext>
                </a:extLst>
              </p:cNvPr>
              <p:cNvSpPr/>
              <p:nvPr/>
            </p:nvSpPr>
            <p:spPr>
              <a:xfrm>
                <a:off x="4470424" y="5004591"/>
                <a:ext cx="439714" cy="251108"/>
              </a:xfrm>
              <a:custGeom>
                <a:avLst/>
                <a:gdLst>
                  <a:gd name="connsiteX0" fmla="*/ 4325 w 439714"/>
                  <a:gd name="connsiteY0" fmla="*/ 30930 h 251108"/>
                  <a:gd name="connsiteX1" fmla="*/ 7500 w 439714"/>
                  <a:gd name="connsiteY1" fmla="*/ 237 h 251108"/>
                  <a:gd name="connsiteX2" fmla="*/ 62534 w 439714"/>
                  <a:gd name="connsiteY2" fmla="*/ 56330 h 251108"/>
                  <a:gd name="connsiteX3" fmla="*/ 73118 w 439714"/>
                  <a:gd name="connsiteY3" fmla="*/ 33046 h 251108"/>
                  <a:gd name="connsiteX4" fmla="*/ 84759 w 439714"/>
                  <a:gd name="connsiteY4" fmla="*/ 92314 h 251108"/>
                  <a:gd name="connsiteX5" fmla="*/ 239279 w 439714"/>
                  <a:gd name="connsiteY5" fmla="*/ 188624 h 251108"/>
                  <a:gd name="connsiteX6" fmla="*/ 411789 w 439714"/>
                  <a:gd name="connsiteY6" fmla="*/ 137823 h 251108"/>
                  <a:gd name="connsiteX7" fmla="*/ 425548 w 439714"/>
                  <a:gd name="connsiteY7" fmla="*/ 193916 h 251108"/>
                  <a:gd name="connsiteX8" fmla="*/ 233987 w 439714"/>
                  <a:gd name="connsiteY8" fmla="*/ 251066 h 251108"/>
                  <a:gd name="connsiteX9" fmla="*/ 172602 w 439714"/>
                  <a:gd name="connsiteY9" fmla="*/ 216141 h 251108"/>
                  <a:gd name="connsiteX10" fmla="*/ 40309 w 439714"/>
                  <a:gd name="connsiteY10" fmla="*/ 111364 h 251108"/>
                  <a:gd name="connsiteX11" fmla="*/ 9617 w 439714"/>
                  <a:gd name="connsiteY11" fmla="*/ 81731 h 251108"/>
                  <a:gd name="connsiteX12" fmla="*/ 4325 w 439714"/>
                  <a:gd name="connsiteY12" fmla="*/ 30930 h 251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9714" h="251108">
                    <a:moveTo>
                      <a:pt x="4325" y="30930"/>
                    </a:moveTo>
                    <a:cubicBezTo>
                      <a:pt x="6442" y="26696"/>
                      <a:pt x="-3084" y="-2937"/>
                      <a:pt x="7500" y="237"/>
                    </a:cubicBezTo>
                    <a:cubicBezTo>
                      <a:pt x="11733" y="1296"/>
                      <a:pt x="40309" y="51038"/>
                      <a:pt x="62534" y="56330"/>
                    </a:cubicBezTo>
                    <a:cubicBezTo>
                      <a:pt x="72059" y="58447"/>
                      <a:pt x="66768" y="31988"/>
                      <a:pt x="73118" y="33046"/>
                    </a:cubicBezTo>
                    <a:cubicBezTo>
                      <a:pt x="86876" y="33046"/>
                      <a:pt x="81584" y="79614"/>
                      <a:pt x="84759" y="92314"/>
                    </a:cubicBezTo>
                    <a:cubicBezTo>
                      <a:pt x="85818" y="97606"/>
                      <a:pt x="228695" y="182274"/>
                      <a:pt x="239279" y="188624"/>
                    </a:cubicBezTo>
                    <a:cubicBezTo>
                      <a:pt x="299604" y="166398"/>
                      <a:pt x="386389" y="142056"/>
                      <a:pt x="411789" y="137823"/>
                    </a:cubicBezTo>
                    <a:cubicBezTo>
                      <a:pt x="436131" y="133590"/>
                      <a:pt x="453065" y="175924"/>
                      <a:pt x="425548" y="193916"/>
                    </a:cubicBezTo>
                    <a:cubicBezTo>
                      <a:pt x="399089" y="210849"/>
                      <a:pt x="274204" y="248950"/>
                      <a:pt x="233987" y="251066"/>
                    </a:cubicBezTo>
                    <a:cubicBezTo>
                      <a:pt x="217053" y="252125"/>
                      <a:pt x="196945" y="233074"/>
                      <a:pt x="172602" y="216141"/>
                    </a:cubicBezTo>
                    <a:cubicBezTo>
                      <a:pt x="112277" y="174865"/>
                      <a:pt x="50892" y="121948"/>
                      <a:pt x="40309" y="111364"/>
                    </a:cubicBezTo>
                    <a:cubicBezTo>
                      <a:pt x="27609" y="99722"/>
                      <a:pt x="13850" y="90197"/>
                      <a:pt x="9617" y="81731"/>
                    </a:cubicBezTo>
                    <a:cubicBezTo>
                      <a:pt x="5383" y="75380"/>
                      <a:pt x="-6259" y="49980"/>
                      <a:pt x="4325" y="30930"/>
                    </a:cubicBezTo>
                    <a:close/>
                  </a:path>
                </a:pathLst>
              </a:custGeom>
              <a:solidFill>
                <a:srgbClr val="FBD5B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9" name="그래픽 17">
              <a:extLst>
                <a:ext uri="{FF2B5EF4-FFF2-40B4-BE49-F238E27FC236}">
                  <a16:creationId xmlns:a16="http://schemas.microsoft.com/office/drawing/2014/main" id="{E69968F3-3A2C-9C96-30FA-B2A50C37FCEE}"/>
                </a:ext>
              </a:extLst>
            </p:cNvPr>
            <p:cNvGrpSpPr/>
            <p:nvPr/>
          </p:nvGrpSpPr>
          <p:grpSpPr>
            <a:xfrm>
              <a:off x="3898273" y="4768931"/>
              <a:ext cx="194087" cy="381193"/>
              <a:chOff x="4890599" y="4872754"/>
              <a:chExt cx="216094" cy="424415"/>
            </a:xfrm>
          </p:grpSpPr>
          <p:sp>
            <p:nvSpPr>
              <p:cNvPr id="166" name="자유형: 도형 165">
                <a:extLst>
                  <a:ext uri="{FF2B5EF4-FFF2-40B4-BE49-F238E27FC236}">
                    <a16:creationId xmlns:a16="http://schemas.microsoft.com/office/drawing/2014/main" id="{A3110CCF-990B-87EE-4D0D-781B771ED4E6}"/>
                  </a:ext>
                </a:extLst>
              </p:cNvPr>
              <p:cNvSpPr/>
              <p:nvPr/>
            </p:nvSpPr>
            <p:spPr>
              <a:xfrm>
                <a:off x="4942540" y="5003770"/>
                <a:ext cx="74084" cy="97625"/>
              </a:xfrm>
              <a:custGeom>
                <a:avLst/>
                <a:gdLst>
                  <a:gd name="connsiteX0" fmla="*/ 74084 w 74084"/>
                  <a:gd name="connsiteY0" fmla="*/ 79376 h 97625"/>
                  <a:gd name="connsiteX1" fmla="*/ 68793 w 74084"/>
                  <a:gd name="connsiteY1" fmla="*/ 0 h 97625"/>
                  <a:gd name="connsiteX2" fmla="*/ 0 w 74084"/>
                  <a:gd name="connsiteY2" fmla="*/ 17992 h 97625"/>
                  <a:gd name="connsiteX3" fmla="*/ 6350 w 74084"/>
                  <a:gd name="connsiteY3" fmla="*/ 87843 h 97625"/>
                  <a:gd name="connsiteX4" fmla="*/ 44451 w 74084"/>
                  <a:gd name="connsiteY4" fmla="*/ 97368 h 97625"/>
                  <a:gd name="connsiteX5" fmla="*/ 74084 w 74084"/>
                  <a:gd name="connsiteY5" fmla="*/ 79376 h 9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084" h="97625">
                    <a:moveTo>
                      <a:pt x="74084" y="79376"/>
                    </a:moveTo>
                    <a:lnTo>
                      <a:pt x="68793" y="0"/>
                    </a:lnTo>
                    <a:lnTo>
                      <a:pt x="0" y="17992"/>
                    </a:lnTo>
                    <a:lnTo>
                      <a:pt x="6350" y="87843"/>
                    </a:lnTo>
                    <a:cubicBezTo>
                      <a:pt x="6350" y="87843"/>
                      <a:pt x="16933" y="99485"/>
                      <a:pt x="44451" y="97368"/>
                    </a:cubicBezTo>
                    <a:cubicBezTo>
                      <a:pt x="53976" y="98427"/>
                      <a:pt x="73026" y="84668"/>
                      <a:pt x="74084" y="79376"/>
                    </a:cubicBezTo>
                    <a:close/>
                  </a:path>
                </a:pathLst>
              </a:custGeom>
              <a:solidFill>
                <a:srgbClr val="EDC1A6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" name="자유형: 도형 166">
                <a:extLst>
                  <a:ext uri="{FF2B5EF4-FFF2-40B4-BE49-F238E27FC236}">
                    <a16:creationId xmlns:a16="http://schemas.microsoft.com/office/drawing/2014/main" id="{ECFDE6AA-0E9E-448A-4A9D-E9ECC8024970}"/>
                  </a:ext>
                </a:extLst>
              </p:cNvPr>
              <p:cNvSpPr/>
              <p:nvPr/>
            </p:nvSpPr>
            <p:spPr>
              <a:xfrm>
                <a:off x="4890599" y="4878885"/>
                <a:ext cx="166775" cy="172406"/>
              </a:xfrm>
              <a:custGeom>
                <a:avLst/>
                <a:gdLst>
                  <a:gd name="connsiteX0" fmla="*/ 165185 w 166775"/>
                  <a:gd name="connsiteY0" fmla="*/ 80435 h 172406"/>
                  <a:gd name="connsiteX1" fmla="*/ 85808 w 166775"/>
                  <a:gd name="connsiteY1" fmla="*/ 137585 h 172406"/>
                  <a:gd name="connsiteX2" fmla="*/ 77341 w 166775"/>
                  <a:gd name="connsiteY2" fmla="*/ 148169 h 172406"/>
                  <a:gd name="connsiteX3" fmla="*/ 68875 w 166775"/>
                  <a:gd name="connsiteY3" fmla="*/ 144994 h 172406"/>
                  <a:gd name="connsiteX4" fmla="*/ 55116 w 166775"/>
                  <a:gd name="connsiteY4" fmla="*/ 165103 h 172406"/>
                  <a:gd name="connsiteX5" fmla="*/ 14899 w 166775"/>
                  <a:gd name="connsiteY5" fmla="*/ 161927 h 172406"/>
                  <a:gd name="connsiteX6" fmla="*/ 9607 w 166775"/>
                  <a:gd name="connsiteY6" fmla="*/ 135469 h 172406"/>
                  <a:gd name="connsiteX7" fmla="*/ 9607 w 166775"/>
                  <a:gd name="connsiteY7" fmla="*/ 118535 h 172406"/>
                  <a:gd name="connsiteX8" fmla="*/ 82 w 166775"/>
                  <a:gd name="connsiteY8" fmla="*/ 102660 h 172406"/>
                  <a:gd name="connsiteX9" fmla="*/ 18074 w 166775"/>
                  <a:gd name="connsiteY9" fmla="*/ 75143 h 172406"/>
                  <a:gd name="connsiteX10" fmla="*/ 17016 w 166775"/>
                  <a:gd name="connsiteY10" fmla="*/ 58209 h 172406"/>
                  <a:gd name="connsiteX11" fmla="*/ 80517 w 166775"/>
                  <a:gd name="connsiteY11" fmla="*/ 0 h 172406"/>
                  <a:gd name="connsiteX12" fmla="*/ 165185 w 166775"/>
                  <a:gd name="connsiteY12" fmla="*/ 80435 h 172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6775" h="172406">
                    <a:moveTo>
                      <a:pt x="165185" y="80435"/>
                    </a:moveTo>
                    <a:cubicBezTo>
                      <a:pt x="150368" y="154519"/>
                      <a:pt x="85808" y="132294"/>
                      <a:pt x="85808" y="137585"/>
                    </a:cubicBezTo>
                    <a:cubicBezTo>
                      <a:pt x="85808" y="144994"/>
                      <a:pt x="81575" y="147111"/>
                      <a:pt x="77341" y="148169"/>
                    </a:cubicBezTo>
                    <a:cubicBezTo>
                      <a:pt x="74166" y="149227"/>
                      <a:pt x="70991" y="147111"/>
                      <a:pt x="68875" y="144994"/>
                    </a:cubicBezTo>
                    <a:cubicBezTo>
                      <a:pt x="65700" y="142877"/>
                      <a:pt x="69933" y="154519"/>
                      <a:pt x="55116" y="165103"/>
                    </a:cubicBezTo>
                    <a:cubicBezTo>
                      <a:pt x="38183" y="176744"/>
                      <a:pt x="15957" y="173569"/>
                      <a:pt x="14899" y="161927"/>
                    </a:cubicBezTo>
                    <a:cubicBezTo>
                      <a:pt x="13840" y="152402"/>
                      <a:pt x="11724" y="141819"/>
                      <a:pt x="9607" y="135469"/>
                    </a:cubicBezTo>
                    <a:cubicBezTo>
                      <a:pt x="7490" y="129119"/>
                      <a:pt x="10665" y="125944"/>
                      <a:pt x="9607" y="118535"/>
                    </a:cubicBezTo>
                    <a:cubicBezTo>
                      <a:pt x="8549" y="111127"/>
                      <a:pt x="-976" y="110068"/>
                      <a:pt x="82" y="102660"/>
                    </a:cubicBezTo>
                    <a:cubicBezTo>
                      <a:pt x="82" y="96310"/>
                      <a:pt x="15957" y="79376"/>
                      <a:pt x="18074" y="75143"/>
                    </a:cubicBezTo>
                    <a:cubicBezTo>
                      <a:pt x="20191" y="71968"/>
                      <a:pt x="15957" y="61384"/>
                      <a:pt x="17016" y="58209"/>
                    </a:cubicBezTo>
                    <a:cubicBezTo>
                      <a:pt x="25482" y="23284"/>
                      <a:pt x="29716" y="0"/>
                      <a:pt x="80517" y="0"/>
                    </a:cubicBezTo>
                    <a:cubicBezTo>
                      <a:pt x="140842" y="0"/>
                      <a:pt x="174710" y="30692"/>
                      <a:pt x="165185" y="80435"/>
                    </a:cubicBezTo>
                    <a:close/>
                  </a:path>
                </a:pathLst>
              </a:custGeom>
              <a:solidFill>
                <a:srgbClr val="FBD5B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B0FC38C5-928D-6D38-E268-E56B9AA0784E}"/>
                  </a:ext>
                </a:extLst>
              </p:cNvPr>
              <p:cNvSpPr/>
              <p:nvPr/>
            </p:nvSpPr>
            <p:spPr>
              <a:xfrm>
                <a:off x="4896875" y="4872754"/>
                <a:ext cx="209817" cy="424415"/>
              </a:xfrm>
              <a:custGeom>
                <a:avLst/>
                <a:gdLst>
                  <a:gd name="connsiteX0" fmla="*/ 204417 w 209817"/>
                  <a:gd name="connsiteY0" fmla="*/ 283418 h 424415"/>
                  <a:gd name="connsiteX1" fmla="*/ 193834 w 209817"/>
                  <a:gd name="connsiteY1" fmla="*/ 214625 h 424415"/>
                  <a:gd name="connsiteX2" fmla="*/ 181134 w 209817"/>
                  <a:gd name="connsiteY2" fmla="*/ 157474 h 424415"/>
                  <a:gd name="connsiteX3" fmla="*/ 193834 w 209817"/>
                  <a:gd name="connsiteY3" fmla="*/ 98207 h 424415"/>
                  <a:gd name="connsiteX4" fmla="*/ 166317 w 209817"/>
                  <a:gd name="connsiteY4" fmla="*/ 34706 h 424415"/>
                  <a:gd name="connsiteX5" fmla="*/ 100699 w 209817"/>
                  <a:gd name="connsiteY5" fmla="*/ 838 h 424415"/>
                  <a:gd name="connsiteX6" fmla="*/ 18148 w 209817"/>
                  <a:gd name="connsiteY6" fmla="*/ 26239 h 424415"/>
                  <a:gd name="connsiteX7" fmla="*/ 12856 w 209817"/>
                  <a:gd name="connsiteY7" fmla="*/ 44231 h 424415"/>
                  <a:gd name="connsiteX8" fmla="*/ 16031 w 209817"/>
                  <a:gd name="connsiteY8" fmla="*/ 86565 h 424415"/>
                  <a:gd name="connsiteX9" fmla="*/ 31906 w 209817"/>
                  <a:gd name="connsiteY9" fmla="*/ 113023 h 424415"/>
                  <a:gd name="connsiteX10" fmla="*/ 28731 w 209817"/>
                  <a:gd name="connsiteY10" fmla="*/ 150066 h 424415"/>
                  <a:gd name="connsiteX11" fmla="*/ 156 w 209817"/>
                  <a:gd name="connsiteY11" fmla="*/ 237909 h 424415"/>
                  <a:gd name="connsiteX12" fmla="*/ 20264 w 209817"/>
                  <a:gd name="connsiteY12" fmla="*/ 328927 h 424415"/>
                  <a:gd name="connsiteX13" fmla="*/ 25556 w 209817"/>
                  <a:gd name="connsiteY13" fmla="*/ 407245 h 424415"/>
                  <a:gd name="connsiteX14" fmla="*/ 194892 w 209817"/>
                  <a:gd name="connsiteY14" fmla="*/ 356444 h 424415"/>
                  <a:gd name="connsiteX15" fmla="*/ 204417 w 209817"/>
                  <a:gd name="connsiteY15" fmla="*/ 283418 h 424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9817" h="424415">
                    <a:moveTo>
                      <a:pt x="204417" y="283418"/>
                    </a:moveTo>
                    <a:cubicBezTo>
                      <a:pt x="218176" y="256959"/>
                      <a:pt x="202301" y="229442"/>
                      <a:pt x="193834" y="214625"/>
                    </a:cubicBezTo>
                    <a:cubicBezTo>
                      <a:pt x="182192" y="193458"/>
                      <a:pt x="179017" y="178641"/>
                      <a:pt x="181134" y="157474"/>
                    </a:cubicBezTo>
                    <a:cubicBezTo>
                      <a:pt x="182192" y="139482"/>
                      <a:pt x="194892" y="119374"/>
                      <a:pt x="193834" y="98207"/>
                    </a:cubicBezTo>
                    <a:cubicBezTo>
                      <a:pt x="191717" y="71748"/>
                      <a:pt x="182192" y="50581"/>
                      <a:pt x="166317" y="34706"/>
                    </a:cubicBezTo>
                    <a:cubicBezTo>
                      <a:pt x="153617" y="13539"/>
                      <a:pt x="130333" y="2955"/>
                      <a:pt x="100699" y="838"/>
                    </a:cubicBezTo>
                    <a:cubicBezTo>
                      <a:pt x="60482" y="-2337"/>
                      <a:pt x="34023" y="2955"/>
                      <a:pt x="18148" y="26239"/>
                    </a:cubicBezTo>
                    <a:cubicBezTo>
                      <a:pt x="16031" y="28356"/>
                      <a:pt x="12856" y="39997"/>
                      <a:pt x="12856" y="44231"/>
                    </a:cubicBezTo>
                    <a:cubicBezTo>
                      <a:pt x="11798" y="51639"/>
                      <a:pt x="8623" y="64339"/>
                      <a:pt x="16031" y="86565"/>
                    </a:cubicBezTo>
                    <a:cubicBezTo>
                      <a:pt x="20264" y="99265"/>
                      <a:pt x="25556" y="106673"/>
                      <a:pt x="31906" y="113023"/>
                    </a:cubicBezTo>
                    <a:cubicBezTo>
                      <a:pt x="34023" y="120432"/>
                      <a:pt x="34023" y="132074"/>
                      <a:pt x="28731" y="150066"/>
                    </a:cubicBezTo>
                    <a:cubicBezTo>
                      <a:pt x="13914" y="201925"/>
                      <a:pt x="1214" y="215683"/>
                      <a:pt x="156" y="237909"/>
                    </a:cubicBezTo>
                    <a:cubicBezTo>
                      <a:pt x="-1961" y="287651"/>
                      <a:pt x="18148" y="287651"/>
                      <a:pt x="20264" y="328927"/>
                    </a:cubicBezTo>
                    <a:cubicBezTo>
                      <a:pt x="22381" y="362794"/>
                      <a:pt x="-10428" y="377611"/>
                      <a:pt x="25556" y="407245"/>
                    </a:cubicBezTo>
                    <a:cubicBezTo>
                      <a:pt x="68949" y="442170"/>
                      <a:pt x="205476" y="423120"/>
                      <a:pt x="194892" y="356444"/>
                    </a:cubicBezTo>
                    <a:cubicBezTo>
                      <a:pt x="192775" y="328927"/>
                      <a:pt x="183250" y="323635"/>
                      <a:pt x="204417" y="283418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0" name="그래픽 17">
              <a:extLst>
                <a:ext uri="{FF2B5EF4-FFF2-40B4-BE49-F238E27FC236}">
                  <a16:creationId xmlns:a16="http://schemas.microsoft.com/office/drawing/2014/main" id="{F16EB997-770F-7193-42F5-7A874ED8B9A3}"/>
                </a:ext>
              </a:extLst>
            </p:cNvPr>
            <p:cNvGrpSpPr/>
            <p:nvPr/>
          </p:nvGrpSpPr>
          <p:grpSpPr>
            <a:xfrm>
              <a:off x="3783328" y="4361517"/>
              <a:ext cx="316539" cy="394859"/>
              <a:chOff x="4762620" y="4419144"/>
              <a:chExt cx="352430" cy="439631"/>
            </a:xfrm>
          </p:grpSpPr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AF698ED5-5E6A-3602-1346-26E78CA53A4C}"/>
                  </a:ext>
                </a:extLst>
              </p:cNvPr>
              <p:cNvSpPr/>
              <p:nvPr/>
            </p:nvSpPr>
            <p:spPr>
              <a:xfrm>
                <a:off x="4762620" y="4419144"/>
                <a:ext cx="348196" cy="439631"/>
              </a:xfrm>
              <a:custGeom>
                <a:avLst/>
                <a:gdLst>
                  <a:gd name="connsiteX0" fmla="*/ 325972 w 348196"/>
                  <a:gd name="connsiteY0" fmla="*/ 1475 h 439631"/>
                  <a:gd name="connsiteX1" fmla="*/ 313272 w 348196"/>
                  <a:gd name="connsiteY1" fmla="*/ 2533 h 439631"/>
                  <a:gd name="connsiteX2" fmla="*/ 77259 w 348196"/>
                  <a:gd name="connsiteY2" fmla="*/ 149644 h 439631"/>
                  <a:gd name="connsiteX3" fmla="*/ 53976 w 348196"/>
                  <a:gd name="connsiteY3" fmla="*/ 190920 h 439631"/>
                  <a:gd name="connsiteX4" fmla="*/ 52917 w 348196"/>
                  <a:gd name="connsiteY4" fmla="*/ 271354 h 439631"/>
                  <a:gd name="connsiteX5" fmla="*/ 0 w 348196"/>
                  <a:gd name="connsiteY5" fmla="*/ 426932 h 439631"/>
                  <a:gd name="connsiteX6" fmla="*/ 22225 w 348196"/>
                  <a:gd name="connsiteY6" fmla="*/ 439632 h 439631"/>
                  <a:gd name="connsiteX7" fmla="*/ 75143 w 348196"/>
                  <a:gd name="connsiteY7" fmla="*/ 284054 h 439631"/>
                  <a:gd name="connsiteX8" fmla="*/ 77259 w 348196"/>
                  <a:gd name="connsiteY8" fmla="*/ 204678 h 439631"/>
                  <a:gd name="connsiteX9" fmla="*/ 99485 w 348196"/>
                  <a:gd name="connsiteY9" fmla="*/ 162344 h 439631"/>
                  <a:gd name="connsiteX10" fmla="*/ 335497 w 348196"/>
                  <a:gd name="connsiteY10" fmla="*/ 15234 h 439631"/>
                  <a:gd name="connsiteX11" fmla="*/ 348197 w 348196"/>
                  <a:gd name="connsiteY11" fmla="*/ 14175 h 439631"/>
                  <a:gd name="connsiteX12" fmla="*/ 325972 w 348196"/>
                  <a:gd name="connsiteY12" fmla="*/ 1475 h 439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8196" h="439631">
                    <a:moveTo>
                      <a:pt x="325972" y="1475"/>
                    </a:moveTo>
                    <a:cubicBezTo>
                      <a:pt x="322797" y="-641"/>
                      <a:pt x="318563" y="-641"/>
                      <a:pt x="313272" y="2533"/>
                    </a:cubicBezTo>
                    <a:lnTo>
                      <a:pt x="77259" y="149644"/>
                    </a:lnTo>
                    <a:cubicBezTo>
                      <a:pt x="64559" y="157053"/>
                      <a:pt x="53976" y="175045"/>
                      <a:pt x="53976" y="190920"/>
                    </a:cubicBezTo>
                    <a:lnTo>
                      <a:pt x="52917" y="271354"/>
                    </a:lnTo>
                    <a:cubicBezTo>
                      <a:pt x="53976" y="296755"/>
                      <a:pt x="29634" y="388831"/>
                      <a:pt x="0" y="426932"/>
                    </a:cubicBezTo>
                    <a:lnTo>
                      <a:pt x="22225" y="439632"/>
                    </a:lnTo>
                    <a:cubicBezTo>
                      <a:pt x="52917" y="401531"/>
                      <a:pt x="76201" y="309455"/>
                      <a:pt x="75143" y="284054"/>
                    </a:cubicBezTo>
                    <a:lnTo>
                      <a:pt x="77259" y="204678"/>
                    </a:lnTo>
                    <a:cubicBezTo>
                      <a:pt x="77259" y="189861"/>
                      <a:pt x="85726" y="169753"/>
                      <a:pt x="99485" y="162344"/>
                    </a:cubicBezTo>
                    <a:lnTo>
                      <a:pt x="335497" y="15234"/>
                    </a:lnTo>
                    <a:cubicBezTo>
                      <a:pt x="340788" y="12059"/>
                      <a:pt x="345022" y="12059"/>
                      <a:pt x="348197" y="14175"/>
                    </a:cubicBezTo>
                    <a:lnTo>
                      <a:pt x="325972" y="1475"/>
                    </a:lnTo>
                    <a:close/>
                  </a:path>
                </a:pathLst>
              </a:custGeom>
              <a:solidFill>
                <a:srgbClr val="BFCCD9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F371AE79-9389-9A2C-F88B-48928A270B1A}"/>
                  </a:ext>
                </a:extLst>
              </p:cNvPr>
              <p:cNvSpPr/>
              <p:nvPr/>
            </p:nvSpPr>
            <p:spPr>
              <a:xfrm>
                <a:off x="4783787" y="4432125"/>
                <a:ext cx="331263" cy="426650"/>
              </a:xfrm>
              <a:custGeom>
                <a:avLst/>
                <a:gdLst>
                  <a:gd name="connsiteX0" fmla="*/ 331263 w 331263"/>
                  <a:gd name="connsiteY0" fmla="*/ 12836 h 426650"/>
                  <a:gd name="connsiteX1" fmla="*/ 313272 w 331263"/>
                  <a:gd name="connsiteY1" fmla="*/ 2253 h 426650"/>
                  <a:gd name="connsiteX2" fmla="*/ 77259 w 331263"/>
                  <a:gd name="connsiteY2" fmla="*/ 149363 h 426650"/>
                  <a:gd name="connsiteX3" fmla="*/ 53976 w 331263"/>
                  <a:gd name="connsiteY3" fmla="*/ 190639 h 426650"/>
                  <a:gd name="connsiteX4" fmla="*/ 52917 w 331263"/>
                  <a:gd name="connsiteY4" fmla="*/ 271073 h 426650"/>
                  <a:gd name="connsiteX5" fmla="*/ 0 w 331263"/>
                  <a:gd name="connsiteY5" fmla="*/ 426651 h 426650"/>
                  <a:gd name="connsiteX6" fmla="*/ 7408 w 331263"/>
                  <a:gd name="connsiteY6" fmla="*/ 422417 h 426650"/>
                  <a:gd name="connsiteX7" fmla="*/ 76201 w 331263"/>
                  <a:gd name="connsiteY7" fmla="*/ 357858 h 426650"/>
                  <a:gd name="connsiteX8" fmla="*/ 306921 w 331263"/>
                  <a:gd name="connsiteY8" fmla="*/ 232973 h 426650"/>
                  <a:gd name="connsiteX9" fmla="*/ 331263 w 331263"/>
                  <a:gd name="connsiteY9" fmla="*/ 190639 h 426650"/>
                  <a:gd name="connsiteX10" fmla="*/ 331263 w 331263"/>
                  <a:gd name="connsiteY10" fmla="*/ 12836 h 42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1263" h="426650">
                    <a:moveTo>
                      <a:pt x="331263" y="12836"/>
                    </a:moveTo>
                    <a:cubicBezTo>
                      <a:pt x="331263" y="1194"/>
                      <a:pt x="322797" y="-3039"/>
                      <a:pt x="313272" y="2253"/>
                    </a:cubicBezTo>
                    <a:lnTo>
                      <a:pt x="77259" y="149363"/>
                    </a:lnTo>
                    <a:cubicBezTo>
                      <a:pt x="64559" y="156772"/>
                      <a:pt x="53976" y="175822"/>
                      <a:pt x="53976" y="190639"/>
                    </a:cubicBezTo>
                    <a:lnTo>
                      <a:pt x="52917" y="271073"/>
                    </a:lnTo>
                    <a:cubicBezTo>
                      <a:pt x="53976" y="296474"/>
                      <a:pt x="29634" y="388550"/>
                      <a:pt x="0" y="426651"/>
                    </a:cubicBezTo>
                    <a:cubicBezTo>
                      <a:pt x="2117" y="425592"/>
                      <a:pt x="5292" y="423475"/>
                      <a:pt x="7408" y="422417"/>
                    </a:cubicBezTo>
                    <a:cubicBezTo>
                      <a:pt x="61384" y="403367"/>
                      <a:pt x="74084" y="359975"/>
                      <a:pt x="76201" y="357858"/>
                    </a:cubicBezTo>
                    <a:lnTo>
                      <a:pt x="306921" y="232973"/>
                    </a:lnTo>
                    <a:cubicBezTo>
                      <a:pt x="320680" y="225564"/>
                      <a:pt x="331263" y="206514"/>
                      <a:pt x="331263" y="190639"/>
                    </a:cubicBezTo>
                    <a:lnTo>
                      <a:pt x="331263" y="12836"/>
                    </a:lnTo>
                    <a:close/>
                  </a:path>
                </a:pathLst>
              </a:custGeom>
              <a:solidFill>
                <a:srgbClr val="E6EDF7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62" name="그래픽 17">
                <a:extLst>
                  <a:ext uri="{FF2B5EF4-FFF2-40B4-BE49-F238E27FC236}">
                    <a16:creationId xmlns:a16="http://schemas.microsoft.com/office/drawing/2014/main" id="{328195A9-734D-3B26-BF26-0664A86D706C}"/>
                  </a:ext>
                </a:extLst>
              </p:cNvPr>
              <p:cNvGrpSpPr/>
              <p:nvPr/>
            </p:nvGrpSpPr>
            <p:grpSpPr>
              <a:xfrm>
                <a:off x="4891696" y="4517944"/>
                <a:ext cx="182121" cy="196895"/>
                <a:chOff x="4891696" y="4517944"/>
                <a:chExt cx="182121" cy="196895"/>
              </a:xfrm>
              <a:solidFill>
                <a:srgbClr val="BFCCD9"/>
              </a:solidFill>
            </p:grpSpPr>
            <p:sp>
              <p:nvSpPr>
                <p:cNvPr id="163" name="자유형: 도형 162">
                  <a:extLst>
                    <a:ext uri="{FF2B5EF4-FFF2-40B4-BE49-F238E27FC236}">
                      <a16:creationId xmlns:a16="http://schemas.microsoft.com/office/drawing/2014/main" id="{C5857DD9-3AB5-516D-5B9C-14E171A50EAA}"/>
                    </a:ext>
                  </a:extLst>
                </p:cNvPr>
                <p:cNvSpPr/>
                <p:nvPr/>
              </p:nvSpPr>
              <p:spPr>
                <a:xfrm>
                  <a:off x="4891696" y="4517944"/>
                  <a:ext cx="182121" cy="111169"/>
                </a:xfrm>
                <a:custGeom>
                  <a:avLst/>
                  <a:gdLst>
                    <a:gd name="connsiteX0" fmla="*/ 7451 w 182121"/>
                    <a:gd name="connsiteY0" fmla="*/ 111170 h 111169"/>
                    <a:gd name="connsiteX1" fmla="*/ 1101 w 182121"/>
                    <a:gd name="connsiteY1" fmla="*/ 107995 h 111169"/>
                    <a:gd name="connsiteX2" fmla="*/ 3218 w 182121"/>
                    <a:gd name="connsiteY2" fmla="*/ 98470 h 111169"/>
                    <a:gd name="connsiteX3" fmla="*/ 171496 w 182121"/>
                    <a:gd name="connsiteY3" fmla="*/ 1101 h 111169"/>
                    <a:gd name="connsiteX4" fmla="*/ 181021 w 182121"/>
                    <a:gd name="connsiteY4" fmla="*/ 3218 h 111169"/>
                    <a:gd name="connsiteX5" fmla="*/ 178904 w 182121"/>
                    <a:gd name="connsiteY5" fmla="*/ 12743 h 111169"/>
                    <a:gd name="connsiteX6" fmla="*/ 10626 w 182121"/>
                    <a:gd name="connsiteY6" fmla="*/ 110111 h 111169"/>
                    <a:gd name="connsiteX7" fmla="*/ 7451 w 182121"/>
                    <a:gd name="connsiteY7" fmla="*/ 111170 h 111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2121" h="111169">
                      <a:moveTo>
                        <a:pt x="7451" y="111170"/>
                      </a:moveTo>
                      <a:cubicBezTo>
                        <a:pt x="5335" y="111170"/>
                        <a:pt x="2160" y="110111"/>
                        <a:pt x="1101" y="107995"/>
                      </a:cubicBezTo>
                      <a:cubicBezTo>
                        <a:pt x="-1015" y="104819"/>
                        <a:pt x="43" y="100586"/>
                        <a:pt x="3218" y="98470"/>
                      </a:cubicBezTo>
                      <a:lnTo>
                        <a:pt x="171496" y="1101"/>
                      </a:lnTo>
                      <a:cubicBezTo>
                        <a:pt x="174671" y="-1016"/>
                        <a:pt x="178904" y="43"/>
                        <a:pt x="181021" y="3218"/>
                      </a:cubicBezTo>
                      <a:cubicBezTo>
                        <a:pt x="183137" y="6393"/>
                        <a:pt x="182079" y="10626"/>
                        <a:pt x="178904" y="12743"/>
                      </a:cubicBezTo>
                      <a:lnTo>
                        <a:pt x="10626" y="110111"/>
                      </a:lnTo>
                      <a:cubicBezTo>
                        <a:pt x="9568" y="111170"/>
                        <a:pt x="8510" y="111170"/>
                        <a:pt x="7451" y="1111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4" name="자유형: 도형 163">
                  <a:extLst>
                    <a:ext uri="{FF2B5EF4-FFF2-40B4-BE49-F238E27FC236}">
                      <a16:creationId xmlns:a16="http://schemas.microsoft.com/office/drawing/2014/main" id="{2015978E-819D-F976-C060-A11A44465B34}"/>
                    </a:ext>
                  </a:extLst>
                </p:cNvPr>
                <p:cNvSpPr/>
                <p:nvPr/>
              </p:nvSpPr>
              <p:spPr>
                <a:xfrm>
                  <a:off x="4891696" y="4561337"/>
                  <a:ext cx="182121" cy="111169"/>
                </a:xfrm>
                <a:custGeom>
                  <a:avLst/>
                  <a:gdLst>
                    <a:gd name="connsiteX0" fmla="*/ 7451 w 182121"/>
                    <a:gd name="connsiteY0" fmla="*/ 111170 h 111169"/>
                    <a:gd name="connsiteX1" fmla="*/ 1101 w 182121"/>
                    <a:gd name="connsiteY1" fmla="*/ 107995 h 111169"/>
                    <a:gd name="connsiteX2" fmla="*/ 3218 w 182121"/>
                    <a:gd name="connsiteY2" fmla="*/ 98469 h 111169"/>
                    <a:gd name="connsiteX3" fmla="*/ 171496 w 182121"/>
                    <a:gd name="connsiteY3" fmla="*/ 1101 h 111169"/>
                    <a:gd name="connsiteX4" fmla="*/ 181021 w 182121"/>
                    <a:gd name="connsiteY4" fmla="*/ 3218 h 111169"/>
                    <a:gd name="connsiteX5" fmla="*/ 178904 w 182121"/>
                    <a:gd name="connsiteY5" fmla="*/ 12743 h 111169"/>
                    <a:gd name="connsiteX6" fmla="*/ 10626 w 182121"/>
                    <a:gd name="connsiteY6" fmla="*/ 110111 h 111169"/>
                    <a:gd name="connsiteX7" fmla="*/ 7451 w 182121"/>
                    <a:gd name="connsiteY7" fmla="*/ 111170 h 111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2121" h="111169">
                      <a:moveTo>
                        <a:pt x="7451" y="111170"/>
                      </a:moveTo>
                      <a:cubicBezTo>
                        <a:pt x="5335" y="111170"/>
                        <a:pt x="2160" y="110111"/>
                        <a:pt x="1101" y="107995"/>
                      </a:cubicBezTo>
                      <a:cubicBezTo>
                        <a:pt x="-1015" y="104819"/>
                        <a:pt x="43" y="100586"/>
                        <a:pt x="3218" y="98469"/>
                      </a:cubicBezTo>
                      <a:lnTo>
                        <a:pt x="171496" y="1101"/>
                      </a:lnTo>
                      <a:cubicBezTo>
                        <a:pt x="174671" y="-1016"/>
                        <a:pt x="178904" y="43"/>
                        <a:pt x="181021" y="3218"/>
                      </a:cubicBezTo>
                      <a:cubicBezTo>
                        <a:pt x="183137" y="6393"/>
                        <a:pt x="182079" y="10626"/>
                        <a:pt x="178904" y="12743"/>
                      </a:cubicBezTo>
                      <a:lnTo>
                        <a:pt x="10626" y="110111"/>
                      </a:lnTo>
                      <a:cubicBezTo>
                        <a:pt x="9568" y="110111"/>
                        <a:pt x="8510" y="111170"/>
                        <a:pt x="7451" y="1111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5" name="자유형: 도형 164">
                  <a:extLst>
                    <a:ext uri="{FF2B5EF4-FFF2-40B4-BE49-F238E27FC236}">
                      <a16:creationId xmlns:a16="http://schemas.microsoft.com/office/drawing/2014/main" id="{47827C61-7890-6146-BB71-7A7B8744872A}"/>
                    </a:ext>
                  </a:extLst>
                </p:cNvPr>
                <p:cNvSpPr/>
                <p:nvPr/>
              </p:nvSpPr>
              <p:spPr>
                <a:xfrm>
                  <a:off x="4891696" y="4603671"/>
                  <a:ext cx="182121" cy="111169"/>
                </a:xfrm>
                <a:custGeom>
                  <a:avLst/>
                  <a:gdLst>
                    <a:gd name="connsiteX0" fmla="*/ 7451 w 182121"/>
                    <a:gd name="connsiteY0" fmla="*/ 111170 h 111169"/>
                    <a:gd name="connsiteX1" fmla="*/ 1101 w 182121"/>
                    <a:gd name="connsiteY1" fmla="*/ 107995 h 111169"/>
                    <a:gd name="connsiteX2" fmla="*/ 3218 w 182121"/>
                    <a:gd name="connsiteY2" fmla="*/ 98469 h 111169"/>
                    <a:gd name="connsiteX3" fmla="*/ 171496 w 182121"/>
                    <a:gd name="connsiteY3" fmla="*/ 1101 h 111169"/>
                    <a:gd name="connsiteX4" fmla="*/ 181021 w 182121"/>
                    <a:gd name="connsiteY4" fmla="*/ 3218 h 111169"/>
                    <a:gd name="connsiteX5" fmla="*/ 178904 w 182121"/>
                    <a:gd name="connsiteY5" fmla="*/ 12743 h 111169"/>
                    <a:gd name="connsiteX6" fmla="*/ 10626 w 182121"/>
                    <a:gd name="connsiteY6" fmla="*/ 110111 h 111169"/>
                    <a:gd name="connsiteX7" fmla="*/ 7451 w 182121"/>
                    <a:gd name="connsiteY7" fmla="*/ 111170 h 111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2121" h="111169">
                      <a:moveTo>
                        <a:pt x="7451" y="111170"/>
                      </a:moveTo>
                      <a:cubicBezTo>
                        <a:pt x="5335" y="111170"/>
                        <a:pt x="2160" y="110111"/>
                        <a:pt x="1101" y="107995"/>
                      </a:cubicBezTo>
                      <a:cubicBezTo>
                        <a:pt x="-1015" y="104819"/>
                        <a:pt x="43" y="100586"/>
                        <a:pt x="3218" y="98469"/>
                      </a:cubicBezTo>
                      <a:lnTo>
                        <a:pt x="171496" y="1101"/>
                      </a:lnTo>
                      <a:cubicBezTo>
                        <a:pt x="174671" y="-1016"/>
                        <a:pt x="178904" y="43"/>
                        <a:pt x="181021" y="3218"/>
                      </a:cubicBezTo>
                      <a:cubicBezTo>
                        <a:pt x="183137" y="6393"/>
                        <a:pt x="182079" y="10626"/>
                        <a:pt x="178904" y="12743"/>
                      </a:cubicBezTo>
                      <a:lnTo>
                        <a:pt x="10626" y="110111"/>
                      </a:lnTo>
                      <a:cubicBezTo>
                        <a:pt x="9568" y="111170"/>
                        <a:pt x="8510" y="111170"/>
                        <a:pt x="7451" y="1111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1ACCD9B-1A7C-1D71-114D-DB53FF25DDBB}"/>
                </a:ext>
              </a:extLst>
            </p:cNvPr>
            <p:cNvSpPr/>
            <p:nvPr/>
          </p:nvSpPr>
          <p:spPr>
            <a:xfrm>
              <a:off x="4176691" y="5801253"/>
              <a:ext cx="484025" cy="188727"/>
            </a:xfrm>
            <a:custGeom>
              <a:avLst/>
              <a:gdLst>
                <a:gd name="connsiteX0" fmla="*/ 257371 w 538907"/>
                <a:gd name="connsiteY0" fmla="*/ 55866 h 210126"/>
                <a:gd name="connsiteX1" fmla="*/ 5484 w 538907"/>
                <a:gd name="connsiteY1" fmla="*/ 75975 h 210126"/>
                <a:gd name="connsiteX2" fmla="*/ 122960 w 538907"/>
                <a:gd name="connsiteY2" fmla="*/ 188160 h 210126"/>
                <a:gd name="connsiteX3" fmla="*/ 307113 w 538907"/>
                <a:gd name="connsiteY3" fmla="*/ 166993 h 210126"/>
                <a:gd name="connsiteX4" fmla="*/ 526192 w 538907"/>
                <a:gd name="connsiteY4" fmla="*/ 152176 h 210126"/>
                <a:gd name="connsiteX5" fmla="*/ 491266 w 538907"/>
                <a:gd name="connsiteY5" fmla="*/ 49516 h 210126"/>
                <a:gd name="connsiteX6" fmla="*/ 304996 w 538907"/>
                <a:gd name="connsiteY6" fmla="*/ 12474 h 210126"/>
                <a:gd name="connsiteX7" fmla="*/ 257371 w 538907"/>
                <a:gd name="connsiteY7" fmla="*/ 55866 h 210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8907" h="210126">
                  <a:moveTo>
                    <a:pt x="257371" y="55866"/>
                  </a:moveTo>
                  <a:cubicBezTo>
                    <a:pt x="257371" y="55866"/>
                    <a:pt x="31942" y="29407"/>
                    <a:pt x="5484" y="75975"/>
                  </a:cubicBezTo>
                  <a:cubicBezTo>
                    <a:pt x="-13567" y="109842"/>
                    <a:pt x="15009" y="136301"/>
                    <a:pt x="122960" y="188160"/>
                  </a:cubicBezTo>
                  <a:cubicBezTo>
                    <a:pt x="229854" y="241077"/>
                    <a:pt x="263721" y="183927"/>
                    <a:pt x="307113" y="166993"/>
                  </a:cubicBezTo>
                  <a:cubicBezTo>
                    <a:pt x="351564" y="149001"/>
                    <a:pt x="490207" y="183927"/>
                    <a:pt x="526192" y="152176"/>
                  </a:cubicBezTo>
                  <a:cubicBezTo>
                    <a:pt x="561117" y="120426"/>
                    <a:pt x="515608" y="63275"/>
                    <a:pt x="491266" y="49516"/>
                  </a:cubicBezTo>
                  <a:cubicBezTo>
                    <a:pt x="419298" y="10357"/>
                    <a:pt x="332513" y="-17160"/>
                    <a:pt x="304996" y="12474"/>
                  </a:cubicBezTo>
                  <a:cubicBezTo>
                    <a:pt x="275363" y="41050"/>
                    <a:pt x="319813" y="56925"/>
                    <a:pt x="257371" y="55866"/>
                  </a:cubicBezTo>
                  <a:close/>
                </a:path>
              </a:pathLst>
            </a:custGeom>
            <a:solidFill>
              <a:srgbClr val="7A859D">
                <a:alpha val="60000"/>
              </a:srgbClr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2" name="그래픽 17">
              <a:extLst>
                <a:ext uri="{FF2B5EF4-FFF2-40B4-BE49-F238E27FC236}">
                  <a16:creationId xmlns:a16="http://schemas.microsoft.com/office/drawing/2014/main" id="{E7B5425E-38D2-ADA9-6837-0A9603498100}"/>
                </a:ext>
              </a:extLst>
            </p:cNvPr>
            <p:cNvGrpSpPr/>
            <p:nvPr/>
          </p:nvGrpSpPr>
          <p:grpSpPr>
            <a:xfrm>
              <a:off x="4232946" y="5856809"/>
              <a:ext cx="160386" cy="97881"/>
              <a:chOff x="5263219" y="6083984"/>
              <a:chExt cx="178572" cy="108979"/>
            </a:xfrm>
          </p:grpSpPr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0BC8F348-1C08-77C1-7F27-BE9BF9EE4133}"/>
                  </a:ext>
                </a:extLst>
              </p:cNvPr>
              <p:cNvSpPr/>
              <p:nvPr/>
            </p:nvSpPr>
            <p:spPr>
              <a:xfrm>
                <a:off x="5263774" y="6105980"/>
                <a:ext cx="178017" cy="86983"/>
              </a:xfrm>
              <a:custGeom>
                <a:avLst/>
                <a:gdLst>
                  <a:gd name="connsiteX0" fmla="*/ 121156 w 178017"/>
                  <a:gd name="connsiteY0" fmla="*/ 32341 h 86983"/>
                  <a:gd name="connsiteX1" fmla="*/ 61888 w 178017"/>
                  <a:gd name="connsiteY1" fmla="*/ 5882 h 86983"/>
                  <a:gd name="connsiteX2" fmla="*/ 3679 w 178017"/>
                  <a:gd name="connsiteY2" fmla="*/ 6940 h 86983"/>
                  <a:gd name="connsiteX3" fmla="*/ 18496 w 178017"/>
                  <a:gd name="connsiteY3" fmla="*/ 42924 h 86983"/>
                  <a:gd name="connsiteX4" fmla="*/ 87289 w 178017"/>
                  <a:gd name="connsiteY4" fmla="*/ 68325 h 86983"/>
                  <a:gd name="connsiteX5" fmla="*/ 111631 w 178017"/>
                  <a:gd name="connsiteY5" fmla="*/ 82083 h 86983"/>
                  <a:gd name="connsiteX6" fmla="*/ 168782 w 178017"/>
                  <a:gd name="connsiteY6" fmla="*/ 76791 h 86983"/>
                  <a:gd name="connsiteX7" fmla="*/ 163490 w 178017"/>
                  <a:gd name="connsiteY7" fmla="*/ 38690 h 86983"/>
                  <a:gd name="connsiteX8" fmla="*/ 121156 w 178017"/>
                  <a:gd name="connsiteY8" fmla="*/ 32341 h 86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017" h="86983">
                    <a:moveTo>
                      <a:pt x="121156" y="32341"/>
                    </a:moveTo>
                    <a:cubicBezTo>
                      <a:pt x="99989" y="19640"/>
                      <a:pt x="93639" y="13290"/>
                      <a:pt x="61888" y="5882"/>
                    </a:cubicBezTo>
                    <a:cubicBezTo>
                      <a:pt x="52363" y="3765"/>
                      <a:pt x="16379" y="-6818"/>
                      <a:pt x="3679" y="6940"/>
                    </a:cubicBezTo>
                    <a:cubicBezTo>
                      <a:pt x="-7963" y="19640"/>
                      <a:pt x="11088" y="38690"/>
                      <a:pt x="18496" y="42924"/>
                    </a:cubicBezTo>
                    <a:cubicBezTo>
                      <a:pt x="41780" y="56683"/>
                      <a:pt x="61888" y="59857"/>
                      <a:pt x="87289" y="68325"/>
                    </a:cubicBezTo>
                    <a:cubicBezTo>
                      <a:pt x="92581" y="70441"/>
                      <a:pt x="99989" y="79966"/>
                      <a:pt x="111631" y="82083"/>
                    </a:cubicBezTo>
                    <a:cubicBezTo>
                      <a:pt x="132798" y="87375"/>
                      <a:pt x="151848" y="91608"/>
                      <a:pt x="168782" y="76791"/>
                    </a:cubicBezTo>
                    <a:cubicBezTo>
                      <a:pt x="187832" y="60916"/>
                      <a:pt x="173015" y="42924"/>
                      <a:pt x="163490" y="38690"/>
                    </a:cubicBezTo>
                    <a:cubicBezTo>
                      <a:pt x="156082" y="37632"/>
                      <a:pt x="138090" y="42924"/>
                      <a:pt x="121156" y="32341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F76D8B2B-EB9B-1A26-2D9E-ECA917EA1BFD}"/>
                  </a:ext>
                </a:extLst>
              </p:cNvPr>
              <p:cNvSpPr/>
              <p:nvPr/>
            </p:nvSpPr>
            <p:spPr>
              <a:xfrm>
                <a:off x="5263219" y="6083984"/>
                <a:ext cx="177802" cy="93942"/>
              </a:xfrm>
              <a:custGeom>
                <a:avLst/>
                <a:gdLst>
                  <a:gd name="connsiteX0" fmla="*/ 177803 w 177802"/>
                  <a:gd name="connsiteY0" fmla="*/ 71270 h 93942"/>
                  <a:gd name="connsiteX1" fmla="*/ 170394 w 177802"/>
                  <a:gd name="connsiteY1" fmla="*/ 27878 h 93942"/>
                  <a:gd name="connsiteX2" fmla="*/ 152402 w 177802"/>
                  <a:gd name="connsiteY2" fmla="*/ 14119 h 93942"/>
                  <a:gd name="connsiteX3" fmla="*/ 114302 w 177802"/>
                  <a:gd name="connsiteY3" fmla="*/ 361 h 93942"/>
                  <a:gd name="connsiteX4" fmla="*/ 62443 w 177802"/>
                  <a:gd name="connsiteY4" fmla="*/ 7769 h 93942"/>
                  <a:gd name="connsiteX5" fmla="*/ 6350 w 177802"/>
                  <a:gd name="connsiteY5" fmla="*/ 13061 h 93942"/>
                  <a:gd name="connsiteX6" fmla="*/ 1058 w 177802"/>
                  <a:gd name="connsiteY6" fmla="*/ 22586 h 93942"/>
                  <a:gd name="connsiteX7" fmla="*/ 0 w 177802"/>
                  <a:gd name="connsiteY7" fmla="*/ 27878 h 93942"/>
                  <a:gd name="connsiteX8" fmla="*/ 19050 w 177802"/>
                  <a:gd name="connsiteY8" fmla="*/ 55395 h 93942"/>
                  <a:gd name="connsiteX9" fmla="*/ 87843 w 177802"/>
                  <a:gd name="connsiteY9" fmla="*/ 80795 h 93942"/>
                  <a:gd name="connsiteX10" fmla="*/ 130177 w 177802"/>
                  <a:gd name="connsiteY10" fmla="*/ 93496 h 93942"/>
                  <a:gd name="connsiteX11" fmla="*/ 169336 w 177802"/>
                  <a:gd name="connsiteY11" fmla="*/ 83970 h 93942"/>
                  <a:gd name="connsiteX12" fmla="*/ 177803 w 177802"/>
                  <a:gd name="connsiteY12" fmla="*/ 71270 h 93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7802" h="93942">
                    <a:moveTo>
                      <a:pt x="177803" y="71270"/>
                    </a:moveTo>
                    <a:cubicBezTo>
                      <a:pt x="177803" y="56453"/>
                      <a:pt x="170394" y="27878"/>
                      <a:pt x="170394" y="27878"/>
                    </a:cubicBezTo>
                    <a:cubicBezTo>
                      <a:pt x="169336" y="20469"/>
                      <a:pt x="158752" y="17294"/>
                      <a:pt x="152402" y="14119"/>
                    </a:cubicBezTo>
                    <a:cubicBezTo>
                      <a:pt x="142877" y="10945"/>
                      <a:pt x="133352" y="5653"/>
                      <a:pt x="114302" y="361"/>
                    </a:cubicBezTo>
                    <a:cubicBezTo>
                      <a:pt x="103718" y="-2815"/>
                      <a:pt x="94193" y="16236"/>
                      <a:pt x="62443" y="7769"/>
                    </a:cubicBezTo>
                    <a:cubicBezTo>
                      <a:pt x="52917" y="5653"/>
                      <a:pt x="22225" y="361"/>
                      <a:pt x="6350" y="13061"/>
                    </a:cubicBezTo>
                    <a:cubicBezTo>
                      <a:pt x="3175" y="16236"/>
                      <a:pt x="1058" y="19411"/>
                      <a:pt x="1058" y="22586"/>
                    </a:cubicBezTo>
                    <a:cubicBezTo>
                      <a:pt x="1058" y="23644"/>
                      <a:pt x="0" y="26820"/>
                      <a:pt x="0" y="27878"/>
                    </a:cubicBezTo>
                    <a:cubicBezTo>
                      <a:pt x="0" y="36345"/>
                      <a:pt x="1058" y="43753"/>
                      <a:pt x="19050" y="55395"/>
                    </a:cubicBezTo>
                    <a:cubicBezTo>
                      <a:pt x="42334" y="70212"/>
                      <a:pt x="62443" y="72329"/>
                      <a:pt x="87843" y="80795"/>
                    </a:cubicBezTo>
                    <a:cubicBezTo>
                      <a:pt x="93135" y="82912"/>
                      <a:pt x="118535" y="91379"/>
                      <a:pt x="130177" y="93496"/>
                    </a:cubicBezTo>
                    <a:cubicBezTo>
                      <a:pt x="137585" y="94554"/>
                      <a:pt x="150286" y="94554"/>
                      <a:pt x="169336" y="83970"/>
                    </a:cubicBezTo>
                    <a:cubicBezTo>
                      <a:pt x="175686" y="80795"/>
                      <a:pt x="177803" y="76562"/>
                      <a:pt x="177803" y="71270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3" name="그래픽 17">
              <a:extLst>
                <a:ext uri="{FF2B5EF4-FFF2-40B4-BE49-F238E27FC236}">
                  <a16:creationId xmlns:a16="http://schemas.microsoft.com/office/drawing/2014/main" id="{3855C26E-B860-D562-7E01-FBB363EF2F68}"/>
                </a:ext>
              </a:extLst>
            </p:cNvPr>
            <p:cNvGrpSpPr/>
            <p:nvPr/>
          </p:nvGrpSpPr>
          <p:grpSpPr>
            <a:xfrm>
              <a:off x="4475813" y="5821398"/>
              <a:ext cx="151948" cy="109708"/>
              <a:chOff x="5533624" y="6044557"/>
              <a:chExt cx="169177" cy="122148"/>
            </a:xfrm>
          </p:grpSpPr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05C8B711-65EF-855F-0056-E1C2C023D0D5}"/>
                  </a:ext>
                </a:extLst>
              </p:cNvPr>
              <p:cNvSpPr/>
              <p:nvPr/>
            </p:nvSpPr>
            <p:spPr>
              <a:xfrm>
                <a:off x="5533624" y="6061635"/>
                <a:ext cx="169177" cy="105071"/>
              </a:xfrm>
              <a:custGeom>
                <a:avLst/>
                <a:gdLst>
                  <a:gd name="connsiteX0" fmla="*/ 118010 w 169177"/>
                  <a:gd name="connsiteY0" fmla="*/ 44935 h 105071"/>
                  <a:gd name="connsiteX1" fmla="*/ 62976 w 169177"/>
                  <a:gd name="connsiteY1" fmla="*/ 12127 h 105071"/>
                  <a:gd name="connsiteX2" fmla="*/ 4767 w 169177"/>
                  <a:gd name="connsiteY2" fmla="*/ 5776 h 105071"/>
                  <a:gd name="connsiteX3" fmla="*/ 15350 w 169177"/>
                  <a:gd name="connsiteY3" fmla="*/ 42818 h 105071"/>
                  <a:gd name="connsiteX4" fmla="*/ 83085 w 169177"/>
                  <a:gd name="connsiteY4" fmla="*/ 78802 h 105071"/>
                  <a:gd name="connsiteX5" fmla="*/ 103193 w 169177"/>
                  <a:gd name="connsiteY5" fmla="*/ 93619 h 105071"/>
                  <a:gd name="connsiteX6" fmla="*/ 162461 w 169177"/>
                  <a:gd name="connsiteY6" fmla="*/ 97853 h 105071"/>
                  <a:gd name="connsiteX7" fmla="*/ 164578 w 169177"/>
                  <a:gd name="connsiteY7" fmla="*/ 61868 h 105071"/>
                  <a:gd name="connsiteX8" fmla="*/ 118010 w 169177"/>
                  <a:gd name="connsiteY8" fmla="*/ 44935 h 105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9177" h="105071">
                    <a:moveTo>
                      <a:pt x="118010" y="44935"/>
                    </a:moveTo>
                    <a:cubicBezTo>
                      <a:pt x="98960" y="30118"/>
                      <a:pt x="92610" y="22710"/>
                      <a:pt x="62976" y="12127"/>
                    </a:cubicBezTo>
                    <a:cubicBezTo>
                      <a:pt x="53451" y="8951"/>
                      <a:pt x="16409" y="-9040"/>
                      <a:pt x="4767" y="5776"/>
                    </a:cubicBezTo>
                    <a:cubicBezTo>
                      <a:pt x="-7933" y="22710"/>
                      <a:pt x="7942" y="38585"/>
                      <a:pt x="15350" y="42818"/>
                    </a:cubicBezTo>
                    <a:cubicBezTo>
                      <a:pt x="40751" y="59752"/>
                      <a:pt x="57684" y="63985"/>
                      <a:pt x="83085" y="78802"/>
                    </a:cubicBezTo>
                    <a:cubicBezTo>
                      <a:pt x="87318" y="80919"/>
                      <a:pt x="92610" y="88327"/>
                      <a:pt x="103193" y="93619"/>
                    </a:cubicBezTo>
                    <a:cubicBezTo>
                      <a:pt x="122244" y="103144"/>
                      <a:pt x="144469" y="111611"/>
                      <a:pt x="162461" y="97853"/>
                    </a:cubicBezTo>
                    <a:cubicBezTo>
                      <a:pt x="176219" y="87269"/>
                      <a:pt x="164578" y="61868"/>
                      <a:pt x="164578" y="61868"/>
                    </a:cubicBezTo>
                    <a:cubicBezTo>
                      <a:pt x="155052" y="57635"/>
                      <a:pt x="133886" y="56577"/>
                      <a:pt x="118010" y="44935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88076813-5E72-F754-9CAA-193F0BBCA96C}"/>
                  </a:ext>
                </a:extLst>
              </p:cNvPr>
              <p:cNvSpPr/>
              <p:nvPr/>
            </p:nvSpPr>
            <p:spPr>
              <a:xfrm>
                <a:off x="5533767" y="6044557"/>
                <a:ext cx="167915" cy="102521"/>
              </a:xfrm>
              <a:custGeom>
                <a:avLst/>
                <a:gdLst>
                  <a:gd name="connsiteX0" fmla="*/ 167609 w 167915"/>
                  <a:gd name="connsiteY0" fmla="*/ 83180 h 102521"/>
                  <a:gd name="connsiteX1" fmla="*/ 160201 w 167915"/>
                  <a:gd name="connsiteY1" fmla="*/ 36612 h 102521"/>
                  <a:gd name="connsiteX2" fmla="*/ 117867 w 167915"/>
                  <a:gd name="connsiteY2" fmla="*/ 5920 h 102521"/>
                  <a:gd name="connsiteX3" fmla="*/ 64949 w 167915"/>
                  <a:gd name="connsiteY3" fmla="*/ 6978 h 102521"/>
                  <a:gd name="connsiteX4" fmla="*/ 8857 w 167915"/>
                  <a:gd name="connsiteY4" fmla="*/ 4861 h 102521"/>
                  <a:gd name="connsiteX5" fmla="*/ 2507 w 167915"/>
                  <a:gd name="connsiteY5" fmla="*/ 12270 h 102521"/>
                  <a:gd name="connsiteX6" fmla="*/ 390 w 167915"/>
                  <a:gd name="connsiteY6" fmla="*/ 17562 h 102521"/>
                  <a:gd name="connsiteX7" fmla="*/ 15207 w 167915"/>
                  <a:gd name="connsiteY7" fmla="*/ 47195 h 102521"/>
                  <a:gd name="connsiteX8" fmla="*/ 80824 w 167915"/>
                  <a:gd name="connsiteY8" fmla="*/ 81063 h 102521"/>
                  <a:gd name="connsiteX9" fmla="*/ 121042 w 167915"/>
                  <a:gd name="connsiteY9" fmla="*/ 99055 h 102521"/>
                  <a:gd name="connsiteX10" fmla="*/ 161259 w 167915"/>
                  <a:gd name="connsiteY10" fmla="*/ 94821 h 102521"/>
                  <a:gd name="connsiteX11" fmla="*/ 167609 w 167915"/>
                  <a:gd name="connsiteY11" fmla="*/ 83180 h 102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915" h="102521">
                    <a:moveTo>
                      <a:pt x="167609" y="83180"/>
                    </a:moveTo>
                    <a:cubicBezTo>
                      <a:pt x="169726" y="69421"/>
                      <a:pt x="160201" y="36612"/>
                      <a:pt x="160201" y="36612"/>
                    </a:cubicBezTo>
                    <a:cubicBezTo>
                      <a:pt x="160201" y="36612"/>
                      <a:pt x="135858" y="13329"/>
                      <a:pt x="117867" y="5920"/>
                    </a:cubicBezTo>
                    <a:cubicBezTo>
                      <a:pt x="107283" y="1687"/>
                      <a:pt x="95641" y="18620"/>
                      <a:pt x="64949" y="6978"/>
                    </a:cubicBezTo>
                    <a:cubicBezTo>
                      <a:pt x="55424" y="3803"/>
                      <a:pt x="25790" y="-5722"/>
                      <a:pt x="8857" y="4861"/>
                    </a:cubicBezTo>
                    <a:cubicBezTo>
                      <a:pt x="5682" y="6978"/>
                      <a:pt x="3565" y="10153"/>
                      <a:pt x="2507" y="12270"/>
                    </a:cubicBezTo>
                    <a:cubicBezTo>
                      <a:pt x="2507" y="12270"/>
                      <a:pt x="390" y="16504"/>
                      <a:pt x="390" y="17562"/>
                    </a:cubicBezTo>
                    <a:cubicBezTo>
                      <a:pt x="-669" y="24970"/>
                      <a:pt x="-669" y="33437"/>
                      <a:pt x="15207" y="47195"/>
                    </a:cubicBezTo>
                    <a:cubicBezTo>
                      <a:pt x="36374" y="64129"/>
                      <a:pt x="56482" y="69421"/>
                      <a:pt x="80824" y="81063"/>
                    </a:cubicBezTo>
                    <a:cubicBezTo>
                      <a:pt x="85058" y="83180"/>
                      <a:pt x="109400" y="95880"/>
                      <a:pt x="121042" y="99055"/>
                    </a:cubicBezTo>
                    <a:cubicBezTo>
                      <a:pt x="128450" y="101172"/>
                      <a:pt x="145384" y="107521"/>
                      <a:pt x="161259" y="94821"/>
                    </a:cubicBezTo>
                    <a:cubicBezTo>
                      <a:pt x="167609" y="92705"/>
                      <a:pt x="166551" y="87413"/>
                      <a:pt x="167609" y="83180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4" name="그래픽 17">
              <a:extLst>
                <a:ext uri="{FF2B5EF4-FFF2-40B4-BE49-F238E27FC236}">
                  <a16:creationId xmlns:a16="http://schemas.microsoft.com/office/drawing/2014/main" id="{31D46C45-310B-AFFE-C7C1-C2EE854EDF4B}"/>
                </a:ext>
              </a:extLst>
            </p:cNvPr>
            <p:cNvGrpSpPr/>
            <p:nvPr/>
          </p:nvGrpSpPr>
          <p:grpSpPr>
            <a:xfrm>
              <a:off x="4313990" y="5221326"/>
              <a:ext cx="312382" cy="685770"/>
              <a:chOff x="5353453" y="5376445"/>
              <a:chExt cx="347802" cy="763528"/>
            </a:xfrm>
          </p:grpSpPr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30E2B92F-79D7-A7EF-CFC3-50FA53A323D5}"/>
                  </a:ext>
                </a:extLst>
              </p:cNvPr>
              <p:cNvSpPr/>
              <p:nvPr/>
            </p:nvSpPr>
            <p:spPr>
              <a:xfrm>
                <a:off x="5558044" y="5388445"/>
                <a:ext cx="143210" cy="718605"/>
              </a:xfrm>
              <a:custGeom>
                <a:avLst/>
                <a:gdLst>
                  <a:gd name="connsiteX0" fmla="*/ 139099 w 143210"/>
                  <a:gd name="connsiteY0" fmla="*/ 622873 h 718605"/>
                  <a:gd name="connsiteX1" fmla="*/ 140157 w 143210"/>
                  <a:gd name="connsiteY1" fmla="*/ 455654 h 718605"/>
                  <a:gd name="connsiteX2" fmla="*/ 130632 w 143210"/>
                  <a:gd name="connsiteY2" fmla="*/ 350877 h 718605"/>
                  <a:gd name="connsiteX3" fmla="*/ 126399 w 143210"/>
                  <a:gd name="connsiteY3" fmla="*/ 188950 h 718605"/>
                  <a:gd name="connsiteX4" fmla="*/ 136982 w 143210"/>
                  <a:gd name="connsiteY4" fmla="*/ 91582 h 718605"/>
                  <a:gd name="connsiteX5" fmla="*/ 125340 w 143210"/>
                  <a:gd name="connsiteY5" fmla="*/ 7972 h 718605"/>
                  <a:gd name="connsiteX6" fmla="*/ 76656 w 143210"/>
                  <a:gd name="connsiteY6" fmla="*/ 1622 h 718605"/>
                  <a:gd name="connsiteX7" fmla="*/ 2572 w 143210"/>
                  <a:gd name="connsiteY7" fmla="*/ 53481 h 718605"/>
                  <a:gd name="connsiteX8" fmla="*/ 3630 w 143210"/>
                  <a:gd name="connsiteY8" fmla="*/ 167783 h 718605"/>
                  <a:gd name="connsiteX9" fmla="*/ 33264 w 143210"/>
                  <a:gd name="connsiteY9" fmla="*/ 387920 h 718605"/>
                  <a:gd name="connsiteX10" fmla="*/ 47023 w 143210"/>
                  <a:gd name="connsiteY10" fmla="*/ 457771 h 718605"/>
                  <a:gd name="connsiteX11" fmla="*/ 60781 w 143210"/>
                  <a:gd name="connsiteY11" fmla="*/ 568897 h 718605"/>
                  <a:gd name="connsiteX12" fmla="*/ 60781 w 143210"/>
                  <a:gd name="connsiteY12" fmla="*/ 675791 h 718605"/>
                  <a:gd name="connsiteX13" fmla="*/ 91473 w 143210"/>
                  <a:gd name="connsiteY13" fmla="*/ 713891 h 718605"/>
                  <a:gd name="connsiteX14" fmla="*/ 139099 w 143210"/>
                  <a:gd name="connsiteY14" fmla="*/ 701191 h 718605"/>
                  <a:gd name="connsiteX15" fmla="*/ 139099 w 143210"/>
                  <a:gd name="connsiteY15" fmla="*/ 622873 h 718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3210" h="718605">
                    <a:moveTo>
                      <a:pt x="139099" y="622873"/>
                    </a:moveTo>
                    <a:cubicBezTo>
                      <a:pt x="144391" y="573131"/>
                      <a:pt x="144391" y="505396"/>
                      <a:pt x="140157" y="455654"/>
                    </a:cubicBezTo>
                    <a:cubicBezTo>
                      <a:pt x="139099" y="438721"/>
                      <a:pt x="136982" y="382628"/>
                      <a:pt x="130632" y="350877"/>
                    </a:cubicBezTo>
                    <a:cubicBezTo>
                      <a:pt x="126399" y="308543"/>
                      <a:pt x="124282" y="260918"/>
                      <a:pt x="126399" y="188950"/>
                    </a:cubicBezTo>
                    <a:cubicBezTo>
                      <a:pt x="127457" y="142383"/>
                      <a:pt x="132749" y="128624"/>
                      <a:pt x="136982" y="91582"/>
                    </a:cubicBezTo>
                    <a:cubicBezTo>
                      <a:pt x="140157" y="57715"/>
                      <a:pt x="132749" y="20672"/>
                      <a:pt x="125340" y="7972"/>
                    </a:cubicBezTo>
                    <a:cubicBezTo>
                      <a:pt x="117932" y="-3670"/>
                      <a:pt x="90415" y="564"/>
                      <a:pt x="76656" y="1622"/>
                    </a:cubicBezTo>
                    <a:cubicBezTo>
                      <a:pt x="53372" y="2680"/>
                      <a:pt x="5747" y="23847"/>
                      <a:pt x="2572" y="53481"/>
                    </a:cubicBezTo>
                    <a:cubicBezTo>
                      <a:pt x="-3778" y="101107"/>
                      <a:pt x="3630" y="100049"/>
                      <a:pt x="3630" y="167783"/>
                    </a:cubicBezTo>
                    <a:cubicBezTo>
                      <a:pt x="3630" y="236576"/>
                      <a:pt x="18447" y="323361"/>
                      <a:pt x="33264" y="387920"/>
                    </a:cubicBezTo>
                    <a:cubicBezTo>
                      <a:pt x="35381" y="397445"/>
                      <a:pt x="45964" y="447187"/>
                      <a:pt x="47023" y="457771"/>
                    </a:cubicBezTo>
                    <a:cubicBezTo>
                      <a:pt x="50198" y="487405"/>
                      <a:pt x="59723" y="536089"/>
                      <a:pt x="60781" y="568897"/>
                    </a:cubicBezTo>
                    <a:cubicBezTo>
                      <a:pt x="62898" y="616523"/>
                      <a:pt x="62898" y="632399"/>
                      <a:pt x="60781" y="675791"/>
                    </a:cubicBezTo>
                    <a:cubicBezTo>
                      <a:pt x="59723" y="691666"/>
                      <a:pt x="63956" y="704366"/>
                      <a:pt x="91473" y="713891"/>
                    </a:cubicBezTo>
                    <a:cubicBezTo>
                      <a:pt x="132749" y="727650"/>
                      <a:pt x="139099" y="707541"/>
                      <a:pt x="139099" y="701191"/>
                    </a:cubicBezTo>
                    <a:cubicBezTo>
                      <a:pt x="136982" y="688491"/>
                      <a:pt x="136982" y="645098"/>
                      <a:pt x="139099" y="622873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636CC589-E796-F64E-72CD-B38106A5CF42}"/>
                  </a:ext>
                </a:extLst>
              </p:cNvPr>
              <p:cNvSpPr/>
              <p:nvPr/>
            </p:nvSpPr>
            <p:spPr>
              <a:xfrm>
                <a:off x="5353453" y="5376445"/>
                <a:ext cx="295005" cy="763528"/>
              </a:xfrm>
              <a:custGeom>
                <a:avLst/>
                <a:gdLst>
                  <a:gd name="connsiteX0" fmla="*/ 295006 w 295005"/>
                  <a:gd name="connsiteY0" fmla="*/ 4097 h 763528"/>
                  <a:gd name="connsiteX1" fmla="*/ 124612 w 295005"/>
                  <a:gd name="connsiteY1" fmla="*/ 3039 h 763528"/>
                  <a:gd name="connsiteX2" fmla="*/ 88628 w 295005"/>
                  <a:gd name="connsiteY2" fmla="*/ 115224 h 763528"/>
                  <a:gd name="connsiteX3" fmla="*/ 63227 w 295005"/>
                  <a:gd name="connsiteY3" fmla="*/ 352294 h 763528"/>
                  <a:gd name="connsiteX4" fmla="*/ 37827 w 295005"/>
                  <a:gd name="connsiteY4" fmla="*/ 566081 h 763528"/>
                  <a:gd name="connsiteX5" fmla="*/ 1843 w 295005"/>
                  <a:gd name="connsiteY5" fmla="*/ 717425 h 763528"/>
                  <a:gd name="connsiteX6" fmla="*/ 30418 w 295005"/>
                  <a:gd name="connsiteY6" fmla="*/ 755526 h 763528"/>
                  <a:gd name="connsiteX7" fmla="*/ 82278 w 295005"/>
                  <a:gd name="connsiteY7" fmla="*/ 749175 h 763528"/>
                  <a:gd name="connsiteX8" fmla="*/ 111911 w 295005"/>
                  <a:gd name="connsiteY8" fmla="*/ 636991 h 763528"/>
                  <a:gd name="connsiteX9" fmla="*/ 141545 w 295005"/>
                  <a:gd name="connsiteY9" fmla="*/ 507872 h 763528"/>
                  <a:gd name="connsiteX10" fmla="*/ 165887 w 295005"/>
                  <a:gd name="connsiteY10" fmla="*/ 375578 h 763528"/>
                  <a:gd name="connsiteX11" fmla="*/ 218805 w 295005"/>
                  <a:gd name="connsiteY11" fmla="*/ 199892 h 763528"/>
                  <a:gd name="connsiteX12" fmla="*/ 265372 w 295005"/>
                  <a:gd name="connsiteY12" fmla="*/ 102524 h 763528"/>
                  <a:gd name="connsiteX13" fmla="*/ 274897 w 295005"/>
                  <a:gd name="connsiteY13" fmla="*/ 88765 h 763528"/>
                  <a:gd name="connsiteX14" fmla="*/ 295006 w 295005"/>
                  <a:gd name="connsiteY14" fmla="*/ 4097 h 763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5005" h="763528">
                    <a:moveTo>
                      <a:pt x="295006" y="4097"/>
                    </a:moveTo>
                    <a:cubicBezTo>
                      <a:pt x="295006" y="4097"/>
                      <a:pt x="146837" y="-4369"/>
                      <a:pt x="124612" y="3039"/>
                    </a:cubicBezTo>
                    <a:cubicBezTo>
                      <a:pt x="118262" y="5156"/>
                      <a:pt x="93919" y="92999"/>
                      <a:pt x="88628" y="115224"/>
                    </a:cubicBezTo>
                    <a:cubicBezTo>
                      <a:pt x="76986" y="163908"/>
                      <a:pt x="66403" y="280327"/>
                      <a:pt x="63227" y="352294"/>
                    </a:cubicBezTo>
                    <a:cubicBezTo>
                      <a:pt x="57936" y="413679"/>
                      <a:pt x="51585" y="467655"/>
                      <a:pt x="37827" y="566081"/>
                    </a:cubicBezTo>
                    <a:cubicBezTo>
                      <a:pt x="31477" y="608415"/>
                      <a:pt x="25127" y="652866"/>
                      <a:pt x="1843" y="717425"/>
                    </a:cubicBezTo>
                    <a:cubicBezTo>
                      <a:pt x="1843" y="717425"/>
                      <a:pt x="-10857" y="736475"/>
                      <a:pt x="30418" y="755526"/>
                    </a:cubicBezTo>
                    <a:cubicBezTo>
                      <a:pt x="74869" y="776693"/>
                      <a:pt x="82278" y="749175"/>
                      <a:pt x="82278" y="749175"/>
                    </a:cubicBezTo>
                    <a:cubicBezTo>
                      <a:pt x="82278" y="749175"/>
                      <a:pt x="90744" y="697317"/>
                      <a:pt x="111911" y="636991"/>
                    </a:cubicBezTo>
                    <a:cubicBezTo>
                      <a:pt x="129904" y="584073"/>
                      <a:pt x="134137" y="544914"/>
                      <a:pt x="141545" y="507872"/>
                    </a:cubicBezTo>
                    <a:cubicBezTo>
                      <a:pt x="144720" y="488822"/>
                      <a:pt x="163771" y="402037"/>
                      <a:pt x="165887" y="375578"/>
                    </a:cubicBezTo>
                    <a:cubicBezTo>
                      <a:pt x="182821" y="319486"/>
                      <a:pt x="210338" y="224234"/>
                      <a:pt x="218805" y="199892"/>
                    </a:cubicBezTo>
                    <a:cubicBezTo>
                      <a:pt x="231505" y="162850"/>
                      <a:pt x="247380" y="133216"/>
                      <a:pt x="265372" y="102524"/>
                    </a:cubicBezTo>
                    <a:cubicBezTo>
                      <a:pt x="268547" y="98290"/>
                      <a:pt x="271722" y="94057"/>
                      <a:pt x="274897" y="88765"/>
                    </a:cubicBezTo>
                    <a:cubicBezTo>
                      <a:pt x="290772" y="64423"/>
                      <a:pt x="295006" y="4097"/>
                      <a:pt x="295006" y="4097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5" name="그래픽 17">
              <a:extLst>
                <a:ext uri="{FF2B5EF4-FFF2-40B4-BE49-F238E27FC236}">
                  <a16:creationId xmlns:a16="http://schemas.microsoft.com/office/drawing/2014/main" id="{78C7DB97-A3DC-A1B9-F881-1A7967C65E60}"/>
                </a:ext>
              </a:extLst>
            </p:cNvPr>
            <p:cNvGrpSpPr/>
            <p:nvPr/>
          </p:nvGrpSpPr>
          <p:grpSpPr>
            <a:xfrm>
              <a:off x="4287973" y="4649706"/>
              <a:ext cx="372966" cy="708454"/>
              <a:chOff x="5324486" y="4740010"/>
              <a:chExt cx="415255" cy="788784"/>
            </a:xfrm>
          </p:grpSpPr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149D7CFC-075A-B3E0-9D22-6BD7DE3AB72E}"/>
                  </a:ext>
                </a:extLst>
              </p:cNvPr>
              <p:cNvSpPr/>
              <p:nvPr/>
            </p:nvSpPr>
            <p:spPr>
              <a:xfrm>
                <a:off x="5414225" y="5149822"/>
                <a:ext cx="238467" cy="156635"/>
              </a:xfrm>
              <a:custGeom>
                <a:avLst/>
                <a:gdLst>
                  <a:gd name="connsiteX0" fmla="*/ 23622 w 238467"/>
                  <a:gd name="connsiteY0" fmla="*/ 156636 h 156635"/>
                  <a:gd name="connsiteX1" fmla="*/ 4572 w 238467"/>
                  <a:gd name="connsiteY1" fmla="*/ 125944 h 156635"/>
                  <a:gd name="connsiteX2" fmla="*/ 339 w 238467"/>
                  <a:gd name="connsiteY2" fmla="*/ 95251 h 156635"/>
                  <a:gd name="connsiteX3" fmla="*/ 44789 w 238467"/>
                  <a:gd name="connsiteY3" fmla="*/ 74084 h 156635"/>
                  <a:gd name="connsiteX4" fmla="*/ 186608 w 238467"/>
                  <a:gd name="connsiteY4" fmla="*/ 0 h 156635"/>
                  <a:gd name="connsiteX5" fmla="*/ 238467 w 238467"/>
                  <a:gd name="connsiteY5" fmla="*/ 66676 h 156635"/>
                  <a:gd name="connsiteX6" fmla="*/ 202483 w 238467"/>
                  <a:gd name="connsiteY6" fmla="*/ 84668 h 156635"/>
                  <a:gd name="connsiteX7" fmla="*/ 23622 w 238467"/>
                  <a:gd name="connsiteY7" fmla="*/ 156636 h 156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467" h="156635">
                    <a:moveTo>
                      <a:pt x="23622" y="156636"/>
                    </a:moveTo>
                    <a:cubicBezTo>
                      <a:pt x="23622" y="156636"/>
                      <a:pt x="9864" y="137585"/>
                      <a:pt x="4572" y="125944"/>
                    </a:cubicBezTo>
                    <a:cubicBezTo>
                      <a:pt x="-1778" y="110068"/>
                      <a:pt x="339" y="95251"/>
                      <a:pt x="339" y="95251"/>
                    </a:cubicBezTo>
                    <a:cubicBezTo>
                      <a:pt x="339" y="95251"/>
                      <a:pt x="37381" y="77259"/>
                      <a:pt x="44789" y="74084"/>
                    </a:cubicBezTo>
                    <a:cubicBezTo>
                      <a:pt x="78657" y="60326"/>
                      <a:pt x="186608" y="0"/>
                      <a:pt x="186608" y="0"/>
                    </a:cubicBezTo>
                    <a:lnTo>
                      <a:pt x="238467" y="66676"/>
                    </a:lnTo>
                    <a:cubicBezTo>
                      <a:pt x="238467" y="66676"/>
                      <a:pt x="222592" y="75143"/>
                      <a:pt x="202483" y="84668"/>
                    </a:cubicBezTo>
                    <a:cubicBezTo>
                      <a:pt x="111465" y="132294"/>
                      <a:pt x="23622" y="156636"/>
                      <a:pt x="23622" y="156636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41ACB976-4DC9-53BE-CCC9-DF1B937E48C8}"/>
                  </a:ext>
                </a:extLst>
              </p:cNvPr>
              <p:cNvSpPr/>
              <p:nvPr/>
            </p:nvSpPr>
            <p:spPr>
              <a:xfrm>
                <a:off x="5580091" y="4949546"/>
                <a:ext cx="159650" cy="269611"/>
              </a:xfrm>
              <a:custGeom>
                <a:avLst/>
                <a:gdLst>
                  <a:gd name="connsiteX0" fmla="*/ 124461 w 159650"/>
                  <a:gd name="connsiteY0" fmla="*/ 248 h 269611"/>
                  <a:gd name="connsiteX1" fmla="*/ 86360 w 159650"/>
                  <a:gd name="connsiteY1" fmla="*/ 26707 h 269611"/>
                  <a:gd name="connsiteX2" fmla="*/ 57784 w 159650"/>
                  <a:gd name="connsiteY2" fmla="*/ 93383 h 269611"/>
                  <a:gd name="connsiteX3" fmla="*/ 2751 w 159650"/>
                  <a:gd name="connsiteY3" fmla="*/ 207685 h 269611"/>
                  <a:gd name="connsiteX4" fmla="*/ 31326 w 159650"/>
                  <a:gd name="connsiteY4" fmla="*/ 263777 h 269611"/>
                  <a:gd name="connsiteX5" fmla="*/ 60960 w 159650"/>
                  <a:gd name="connsiteY5" fmla="*/ 268011 h 269611"/>
                  <a:gd name="connsiteX6" fmla="*/ 127636 w 159650"/>
                  <a:gd name="connsiteY6" fmla="*/ 128308 h 269611"/>
                  <a:gd name="connsiteX7" fmla="*/ 156211 w 159650"/>
                  <a:gd name="connsiteY7" fmla="*/ 67983 h 269611"/>
                  <a:gd name="connsiteX8" fmla="*/ 155153 w 159650"/>
                  <a:gd name="connsiteY8" fmla="*/ 19298 h 269611"/>
                  <a:gd name="connsiteX9" fmla="*/ 124461 w 159650"/>
                  <a:gd name="connsiteY9" fmla="*/ 248 h 269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650" h="269611">
                    <a:moveTo>
                      <a:pt x="124461" y="248"/>
                    </a:moveTo>
                    <a:cubicBezTo>
                      <a:pt x="111760" y="-1869"/>
                      <a:pt x="93769" y="9773"/>
                      <a:pt x="86360" y="26707"/>
                    </a:cubicBezTo>
                    <a:cubicBezTo>
                      <a:pt x="80010" y="41524"/>
                      <a:pt x="67310" y="74333"/>
                      <a:pt x="57784" y="93383"/>
                    </a:cubicBezTo>
                    <a:cubicBezTo>
                      <a:pt x="40851" y="130425"/>
                      <a:pt x="26034" y="156884"/>
                      <a:pt x="2751" y="207685"/>
                    </a:cubicBezTo>
                    <a:cubicBezTo>
                      <a:pt x="-11008" y="237318"/>
                      <a:pt x="31326" y="263777"/>
                      <a:pt x="31326" y="263777"/>
                    </a:cubicBezTo>
                    <a:cubicBezTo>
                      <a:pt x="31326" y="263777"/>
                      <a:pt x="58843" y="273302"/>
                      <a:pt x="60960" y="268011"/>
                    </a:cubicBezTo>
                    <a:cubicBezTo>
                      <a:pt x="78951" y="233085"/>
                      <a:pt x="115994" y="159001"/>
                      <a:pt x="127636" y="128308"/>
                    </a:cubicBezTo>
                    <a:cubicBezTo>
                      <a:pt x="138219" y="101850"/>
                      <a:pt x="155153" y="73274"/>
                      <a:pt x="156211" y="67983"/>
                    </a:cubicBezTo>
                    <a:cubicBezTo>
                      <a:pt x="160445" y="47874"/>
                      <a:pt x="161503" y="29882"/>
                      <a:pt x="155153" y="19298"/>
                    </a:cubicBezTo>
                    <a:cubicBezTo>
                      <a:pt x="146686" y="4482"/>
                      <a:pt x="137161" y="1306"/>
                      <a:pt x="124461" y="248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38" name="그래픽 17">
                <a:extLst>
                  <a:ext uri="{FF2B5EF4-FFF2-40B4-BE49-F238E27FC236}">
                    <a16:creationId xmlns:a16="http://schemas.microsoft.com/office/drawing/2014/main" id="{8CFC5163-2879-4B3A-1032-2F09E6F4AAA8}"/>
                  </a:ext>
                </a:extLst>
              </p:cNvPr>
              <p:cNvGrpSpPr/>
              <p:nvPr/>
            </p:nvGrpSpPr>
            <p:grpSpPr>
              <a:xfrm>
                <a:off x="5324486" y="5232373"/>
                <a:ext cx="118887" cy="77099"/>
                <a:chOff x="5324486" y="5232373"/>
                <a:chExt cx="118887" cy="77099"/>
              </a:xfrm>
            </p:grpSpPr>
            <p:sp>
              <p:nvSpPr>
                <p:cNvPr id="151" name="자유형: 도형 150">
                  <a:extLst>
                    <a:ext uri="{FF2B5EF4-FFF2-40B4-BE49-F238E27FC236}">
                      <a16:creationId xmlns:a16="http://schemas.microsoft.com/office/drawing/2014/main" id="{91448DF3-B234-ADD5-A92C-E57A67522301}"/>
                    </a:ext>
                  </a:extLst>
                </p:cNvPr>
                <p:cNvSpPr/>
                <p:nvPr/>
              </p:nvSpPr>
              <p:spPr>
                <a:xfrm>
                  <a:off x="5409250" y="5252845"/>
                  <a:ext cx="29655" cy="52554"/>
                </a:xfrm>
                <a:custGeom>
                  <a:avLst/>
                  <a:gdLst>
                    <a:gd name="connsiteX0" fmla="*/ 24364 w 29655"/>
                    <a:gd name="connsiteY0" fmla="*/ 21862 h 52554"/>
                    <a:gd name="connsiteX1" fmla="*/ 28597 w 29655"/>
                    <a:gd name="connsiteY1" fmla="*/ 47263 h 52554"/>
                    <a:gd name="connsiteX2" fmla="*/ 18014 w 29655"/>
                    <a:gd name="connsiteY2" fmla="*/ 52554 h 52554"/>
                    <a:gd name="connsiteX3" fmla="*/ 2138 w 29655"/>
                    <a:gd name="connsiteY3" fmla="*/ 1754 h 52554"/>
                    <a:gd name="connsiteX4" fmla="*/ 10605 w 29655"/>
                    <a:gd name="connsiteY4" fmla="*/ 695 h 52554"/>
                    <a:gd name="connsiteX5" fmla="*/ 24364 w 29655"/>
                    <a:gd name="connsiteY5" fmla="*/ 21862 h 52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655" h="52554">
                      <a:moveTo>
                        <a:pt x="24364" y="21862"/>
                      </a:moveTo>
                      <a:cubicBezTo>
                        <a:pt x="32831" y="43029"/>
                        <a:pt x="28597" y="47263"/>
                        <a:pt x="28597" y="47263"/>
                      </a:cubicBezTo>
                      <a:cubicBezTo>
                        <a:pt x="24364" y="49379"/>
                        <a:pt x="18014" y="52554"/>
                        <a:pt x="18014" y="52554"/>
                      </a:cubicBezTo>
                      <a:cubicBezTo>
                        <a:pt x="12722" y="52554"/>
                        <a:pt x="-6328" y="4929"/>
                        <a:pt x="2138" y="1754"/>
                      </a:cubicBezTo>
                      <a:cubicBezTo>
                        <a:pt x="7430" y="-363"/>
                        <a:pt x="10605" y="-363"/>
                        <a:pt x="10605" y="695"/>
                      </a:cubicBezTo>
                      <a:cubicBezTo>
                        <a:pt x="14839" y="2812"/>
                        <a:pt x="19072" y="9162"/>
                        <a:pt x="24364" y="21862"/>
                      </a:cubicBezTo>
                      <a:close/>
                    </a:path>
                  </a:pathLst>
                </a:custGeom>
                <a:solidFill>
                  <a:srgbClr val="E4E4E4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" name="자유형: 도형 151">
                  <a:extLst>
                    <a:ext uri="{FF2B5EF4-FFF2-40B4-BE49-F238E27FC236}">
                      <a16:creationId xmlns:a16="http://schemas.microsoft.com/office/drawing/2014/main" id="{F6C34CD3-82CE-D488-FA8D-3543268206BA}"/>
                    </a:ext>
                  </a:extLst>
                </p:cNvPr>
                <p:cNvSpPr/>
                <p:nvPr/>
              </p:nvSpPr>
              <p:spPr>
                <a:xfrm>
                  <a:off x="5324486" y="5232373"/>
                  <a:ext cx="109358" cy="77099"/>
                </a:xfrm>
                <a:custGeom>
                  <a:avLst/>
                  <a:gdLst>
                    <a:gd name="connsiteX0" fmla="*/ 29751 w 109358"/>
                    <a:gd name="connsiteY0" fmla="*/ 0 h 77099"/>
                    <a:gd name="connsiteX1" fmla="*/ 63619 w 109358"/>
                    <a:gd name="connsiteY1" fmla="*/ 8467 h 77099"/>
                    <a:gd name="connsiteX2" fmla="*/ 89019 w 109358"/>
                    <a:gd name="connsiteY2" fmla="*/ 26459 h 77099"/>
                    <a:gd name="connsiteX3" fmla="*/ 93252 w 109358"/>
                    <a:gd name="connsiteY3" fmla="*/ 25400 h 77099"/>
                    <a:gd name="connsiteX4" fmla="*/ 108069 w 109358"/>
                    <a:gd name="connsiteY4" fmla="*/ 65618 h 77099"/>
                    <a:gd name="connsiteX5" fmla="*/ 86902 w 109358"/>
                    <a:gd name="connsiteY5" fmla="*/ 76201 h 77099"/>
                    <a:gd name="connsiteX6" fmla="*/ 31868 w 109358"/>
                    <a:gd name="connsiteY6" fmla="*/ 57151 h 77099"/>
                    <a:gd name="connsiteX7" fmla="*/ 8584 w 109358"/>
                    <a:gd name="connsiteY7" fmla="*/ 67734 h 77099"/>
                    <a:gd name="connsiteX8" fmla="*/ 118 w 109358"/>
                    <a:gd name="connsiteY8" fmla="*/ 39159 h 77099"/>
                    <a:gd name="connsiteX9" fmla="*/ 29751 w 109358"/>
                    <a:gd name="connsiteY9" fmla="*/ 0 h 77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9358" h="77099">
                      <a:moveTo>
                        <a:pt x="29751" y="0"/>
                      </a:moveTo>
                      <a:cubicBezTo>
                        <a:pt x="43510" y="1058"/>
                        <a:pt x="58327" y="6350"/>
                        <a:pt x="63619" y="8467"/>
                      </a:cubicBezTo>
                      <a:cubicBezTo>
                        <a:pt x="76319" y="11642"/>
                        <a:pt x="77377" y="29634"/>
                        <a:pt x="89019" y="26459"/>
                      </a:cubicBezTo>
                      <a:cubicBezTo>
                        <a:pt x="92194" y="25400"/>
                        <a:pt x="93252" y="25400"/>
                        <a:pt x="93252" y="25400"/>
                      </a:cubicBezTo>
                      <a:cubicBezTo>
                        <a:pt x="95369" y="24342"/>
                        <a:pt x="114419" y="65618"/>
                        <a:pt x="108069" y="65618"/>
                      </a:cubicBezTo>
                      <a:cubicBezTo>
                        <a:pt x="94311" y="66676"/>
                        <a:pt x="92194" y="73026"/>
                        <a:pt x="86902" y="76201"/>
                      </a:cubicBezTo>
                      <a:cubicBezTo>
                        <a:pt x="76319" y="83610"/>
                        <a:pt x="50918" y="42334"/>
                        <a:pt x="31868" y="57151"/>
                      </a:cubicBezTo>
                      <a:cubicBezTo>
                        <a:pt x="26576" y="61384"/>
                        <a:pt x="17051" y="74084"/>
                        <a:pt x="8584" y="67734"/>
                      </a:cubicBezTo>
                      <a:cubicBezTo>
                        <a:pt x="5409" y="65618"/>
                        <a:pt x="-941" y="43392"/>
                        <a:pt x="118" y="39159"/>
                      </a:cubicBezTo>
                      <a:cubicBezTo>
                        <a:pt x="4351" y="26459"/>
                        <a:pt x="27634" y="0"/>
                        <a:pt x="29751" y="0"/>
                      </a:cubicBezTo>
                      <a:close/>
                    </a:path>
                  </a:pathLst>
                </a:custGeom>
                <a:solidFill>
                  <a:srgbClr val="E6BBA1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" name="자유형: 도형 152">
                  <a:extLst>
                    <a:ext uri="{FF2B5EF4-FFF2-40B4-BE49-F238E27FC236}">
                      <a16:creationId xmlns:a16="http://schemas.microsoft.com/office/drawing/2014/main" id="{0BEA9E06-34C9-ADC1-CDBA-CFCD7FFF071F}"/>
                    </a:ext>
                  </a:extLst>
                </p:cNvPr>
                <p:cNvSpPr/>
                <p:nvPr/>
              </p:nvSpPr>
              <p:spPr>
                <a:xfrm>
                  <a:off x="5412447" y="5249307"/>
                  <a:ext cx="30927" cy="56092"/>
                </a:xfrm>
                <a:custGeom>
                  <a:avLst/>
                  <a:gdLst>
                    <a:gd name="connsiteX0" fmla="*/ 24342 w 30927"/>
                    <a:gd name="connsiteY0" fmla="*/ 25400 h 56092"/>
                    <a:gd name="connsiteX1" fmla="*/ 30692 w 30927"/>
                    <a:gd name="connsiteY1" fmla="*/ 52917 h 56092"/>
                    <a:gd name="connsiteX2" fmla="*/ 15875 w 30927"/>
                    <a:gd name="connsiteY2" fmla="*/ 56092 h 56092"/>
                    <a:gd name="connsiteX3" fmla="*/ 0 w 30927"/>
                    <a:gd name="connsiteY3" fmla="*/ 5292 h 56092"/>
                    <a:gd name="connsiteX4" fmla="*/ 10583 w 30927"/>
                    <a:gd name="connsiteY4" fmla="*/ 0 h 56092"/>
                    <a:gd name="connsiteX5" fmla="*/ 24342 w 30927"/>
                    <a:gd name="connsiteY5" fmla="*/ 25400 h 56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927" h="56092">
                      <a:moveTo>
                        <a:pt x="24342" y="25400"/>
                      </a:moveTo>
                      <a:cubicBezTo>
                        <a:pt x="32809" y="46567"/>
                        <a:pt x="30692" y="52917"/>
                        <a:pt x="30692" y="52917"/>
                      </a:cubicBezTo>
                      <a:cubicBezTo>
                        <a:pt x="26459" y="53976"/>
                        <a:pt x="15875" y="56092"/>
                        <a:pt x="15875" y="56092"/>
                      </a:cubicBezTo>
                      <a:cubicBezTo>
                        <a:pt x="15875" y="43392"/>
                        <a:pt x="7409" y="14817"/>
                        <a:pt x="0" y="5292"/>
                      </a:cubicBezTo>
                      <a:cubicBezTo>
                        <a:pt x="5292" y="3175"/>
                        <a:pt x="9525" y="1058"/>
                        <a:pt x="10583" y="0"/>
                      </a:cubicBezTo>
                      <a:cubicBezTo>
                        <a:pt x="12700" y="0"/>
                        <a:pt x="19050" y="12700"/>
                        <a:pt x="24342" y="25400"/>
                      </a:cubicBezTo>
                      <a:close/>
                    </a:path>
                  </a:pathLst>
                </a:custGeom>
                <a:solidFill>
                  <a:srgbClr val="F3F5F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83434FA3-44AC-757F-CE77-47F7ACEE0749}"/>
                  </a:ext>
                </a:extLst>
              </p:cNvPr>
              <p:cNvSpPr/>
              <p:nvPr/>
            </p:nvSpPr>
            <p:spPr>
              <a:xfrm>
                <a:off x="5341485" y="5164200"/>
                <a:ext cx="241356" cy="150126"/>
              </a:xfrm>
              <a:custGeom>
                <a:avLst/>
                <a:gdLst>
                  <a:gd name="connsiteX0" fmla="*/ 214897 w 241356"/>
                  <a:gd name="connsiteY0" fmla="*/ 438 h 150126"/>
                  <a:gd name="connsiteX1" fmla="*/ 219131 w 241356"/>
                  <a:gd name="connsiteY1" fmla="*/ 6789 h 150126"/>
                  <a:gd name="connsiteX2" fmla="*/ 231831 w 241356"/>
                  <a:gd name="connsiteY2" fmla="*/ 30072 h 150126"/>
                  <a:gd name="connsiteX3" fmla="*/ 241356 w 241356"/>
                  <a:gd name="connsiteY3" fmla="*/ 56531 h 150126"/>
                  <a:gd name="connsiteX4" fmla="*/ 240298 w 241356"/>
                  <a:gd name="connsiteY4" fmla="*/ 61823 h 150126"/>
                  <a:gd name="connsiteX5" fmla="*/ 233948 w 241356"/>
                  <a:gd name="connsiteY5" fmla="*/ 66056 h 150126"/>
                  <a:gd name="connsiteX6" fmla="*/ 103771 w 241356"/>
                  <a:gd name="connsiteY6" fmla="*/ 140141 h 150126"/>
                  <a:gd name="connsiteX7" fmla="*/ 73079 w 241356"/>
                  <a:gd name="connsiteY7" fmla="*/ 149666 h 150126"/>
                  <a:gd name="connsiteX8" fmla="*/ 6402 w 241356"/>
                  <a:gd name="connsiteY8" fmla="*/ 124265 h 150126"/>
                  <a:gd name="connsiteX9" fmla="*/ 52 w 241356"/>
                  <a:gd name="connsiteY9" fmla="*/ 102040 h 150126"/>
                  <a:gd name="connsiteX10" fmla="*/ 22278 w 241356"/>
                  <a:gd name="connsiteY10" fmla="*/ 90398 h 150126"/>
                  <a:gd name="connsiteX11" fmla="*/ 207489 w 241356"/>
                  <a:gd name="connsiteY11" fmla="*/ 1497 h 150126"/>
                  <a:gd name="connsiteX12" fmla="*/ 214897 w 241356"/>
                  <a:gd name="connsiteY12" fmla="*/ 438 h 150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356" h="150126">
                    <a:moveTo>
                      <a:pt x="214897" y="438"/>
                    </a:moveTo>
                    <a:cubicBezTo>
                      <a:pt x="215956" y="1497"/>
                      <a:pt x="218072" y="5730"/>
                      <a:pt x="219131" y="6789"/>
                    </a:cubicBezTo>
                    <a:cubicBezTo>
                      <a:pt x="222306" y="12080"/>
                      <a:pt x="227597" y="17372"/>
                      <a:pt x="231831" y="30072"/>
                    </a:cubicBezTo>
                    <a:cubicBezTo>
                      <a:pt x="236064" y="43831"/>
                      <a:pt x="240298" y="49123"/>
                      <a:pt x="241356" y="56531"/>
                    </a:cubicBezTo>
                    <a:cubicBezTo>
                      <a:pt x="241356" y="58648"/>
                      <a:pt x="241356" y="60764"/>
                      <a:pt x="240298" y="61823"/>
                    </a:cubicBezTo>
                    <a:cubicBezTo>
                      <a:pt x="239239" y="62881"/>
                      <a:pt x="237123" y="63939"/>
                      <a:pt x="233948" y="66056"/>
                    </a:cubicBezTo>
                    <a:cubicBezTo>
                      <a:pt x="210664" y="79815"/>
                      <a:pt x="140813" y="118974"/>
                      <a:pt x="103771" y="140141"/>
                    </a:cubicBezTo>
                    <a:cubicBezTo>
                      <a:pt x="95304" y="144374"/>
                      <a:pt x="77312" y="149666"/>
                      <a:pt x="73079" y="149666"/>
                    </a:cubicBezTo>
                    <a:cubicBezTo>
                      <a:pt x="55087" y="152841"/>
                      <a:pt x="16986" y="139082"/>
                      <a:pt x="6402" y="124265"/>
                    </a:cubicBezTo>
                    <a:cubicBezTo>
                      <a:pt x="-1006" y="113682"/>
                      <a:pt x="52" y="102040"/>
                      <a:pt x="52" y="102040"/>
                    </a:cubicBezTo>
                    <a:cubicBezTo>
                      <a:pt x="52" y="102040"/>
                      <a:pt x="3227" y="99923"/>
                      <a:pt x="22278" y="90398"/>
                    </a:cubicBezTo>
                    <a:cubicBezTo>
                      <a:pt x="54028" y="73464"/>
                      <a:pt x="177855" y="16314"/>
                      <a:pt x="207489" y="1497"/>
                    </a:cubicBezTo>
                    <a:cubicBezTo>
                      <a:pt x="209606" y="438"/>
                      <a:pt x="213839" y="-620"/>
                      <a:pt x="214897" y="438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46EE660A-E558-0143-BF34-7BD99B7BE4EE}"/>
                  </a:ext>
                </a:extLst>
              </p:cNvPr>
              <p:cNvSpPr/>
              <p:nvPr/>
            </p:nvSpPr>
            <p:spPr>
              <a:xfrm>
                <a:off x="5441022" y="5451187"/>
                <a:ext cx="176907" cy="77607"/>
              </a:xfrm>
              <a:custGeom>
                <a:avLst/>
                <a:gdLst>
                  <a:gd name="connsiteX0" fmla="*/ 10583 w 176907"/>
                  <a:gd name="connsiteY0" fmla="*/ 6615 h 77607"/>
                  <a:gd name="connsiteX1" fmla="*/ 2117 w 176907"/>
                  <a:gd name="connsiteY1" fmla="*/ 40482 h 77607"/>
                  <a:gd name="connsiteX2" fmla="*/ 0 w 176907"/>
                  <a:gd name="connsiteY2" fmla="*/ 52124 h 77607"/>
                  <a:gd name="connsiteX3" fmla="*/ 66676 w 176907"/>
                  <a:gd name="connsiteY3" fmla="*/ 73291 h 77607"/>
                  <a:gd name="connsiteX4" fmla="*/ 153461 w 176907"/>
                  <a:gd name="connsiteY4" fmla="*/ 76466 h 77607"/>
                  <a:gd name="connsiteX5" fmla="*/ 175686 w 176907"/>
                  <a:gd name="connsiteY5" fmla="*/ 34132 h 77607"/>
                  <a:gd name="connsiteX6" fmla="*/ 175686 w 176907"/>
                  <a:gd name="connsiteY6" fmla="*/ 265 h 77607"/>
                  <a:gd name="connsiteX7" fmla="*/ 10583 w 176907"/>
                  <a:gd name="connsiteY7" fmla="*/ 6615 h 7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907" h="77607">
                    <a:moveTo>
                      <a:pt x="10583" y="6615"/>
                    </a:moveTo>
                    <a:cubicBezTo>
                      <a:pt x="6350" y="21432"/>
                      <a:pt x="3175" y="34132"/>
                      <a:pt x="2117" y="40482"/>
                    </a:cubicBezTo>
                    <a:cubicBezTo>
                      <a:pt x="1058" y="43657"/>
                      <a:pt x="0" y="47890"/>
                      <a:pt x="0" y="52124"/>
                    </a:cubicBezTo>
                    <a:cubicBezTo>
                      <a:pt x="13758" y="58474"/>
                      <a:pt x="35984" y="67999"/>
                      <a:pt x="66676" y="73291"/>
                    </a:cubicBezTo>
                    <a:cubicBezTo>
                      <a:pt x="82551" y="75407"/>
                      <a:pt x="116418" y="79641"/>
                      <a:pt x="153461" y="76466"/>
                    </a:cubicBezTo>
                    <a:cubicBezTo>
                      <a:pt x="160869" y="61649"/>
                      <a:pt x="168278" y="47890"/>
                      <a:pt x="175686" y="34132"/>
                    </a:cubicBezTo>
                    <a:cubicBezTo>
                      <a:pt x="177803" y="22490"/>
                      <a:pt x="176744" y="12965"/>
                      <a:pt x="175686" y="265"/>
                    </a:cubicBezTo>
                    <a:cubicBezTo>
                      <a:pt x="140760" y="-794"/>
                      <a:pt x="42334" y="1323"/>
                      <a:pt x="10583" y="6615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4CFDB430-730E-5F9E-AAC6-88A1E6B03DEC}"/>
                  </a:ext>
                </a:extLst>
              </p:cNvPr>
              <p:cNvSpPr/>
              <p:nvPr/>
            </p:nvSpPr>
            <p:spPr>
              <a:xfrm>
                <a:off x="5439964" y="4951743"/>
                <a:ext cx="296809" cy="554354"/>
              </a:xfrm>
              <a:custGeom>
                <a:avLst/>
                <a:gdLst>
                  <a:gd name="connsiteX0" fmla="*/ 258237 w 296809"/>
                  <a:gd name="connsiteY0" fmla="*/ 347306 h 554354"/>
                  <a:gd name="connsiteX1" fmla="*/ 274112 w 296809"/>
                  <a:gd name="connsiteY1" fmla="*/ 198079 h 554354"/>
                  <a:gd name="connsiteX2" fmla="*/ 294221 w 296809"/>
                  <a:gd name="connsiteY2" fmla="*/ 36151 h 554354"/>
                  <a:gd name="connsiteX3" fmla="*/ 273054 w 296809"/>
                  <a:gd name="connsiteY3" fmla="*/ 7576 h 554354"/>
                  <a:gd name="connsiteX4" fmla="*/ 250829 w 296809"/>
                  <a:gd name="connsiteY4" fmla="*/ 167 h 554354"/>
                  <a:gd name="connsiteX5" fmla="*/ 219078 w 296809"/>
                  <a:gd name="connsiteY5" fmla="*/ 5459 h 554354"/>
                  <a:gd name="connsiteX6" fmla="*/ 132294 w 296809"/>
                  <a:gd name="connsiteY6" fmla="*/ 40385 h 554354"/>
                  <a:gd name="connsiteX7" fmla="*/ 22225 w 296809"/>
                  <a:gd name="connsiteY7" fmla="*/ 95419 h 554354"/>
                  <a:gd name="connsiteX8" fmla="*/ 8467 w 296809"/>
                  <a:gd name="connsiteY8" fmla="*/ 108119 h 554354"/>
                  <a:gd name="connsiteX9" fmla="*/ 8467 w 296809"/>
                  <a:gd name="connsiteY9" fmla="*/ 109177 h 554354"/>
                  <a:gd name="connsiteX10" fmla="*/ 8467 w 296809"/>
                  <a:gd name="connsiteY10" fmla="*/ 112352 h 554354"/>
                  <a:gd name="connsiteX11" fmla="*/ 9525 w 296809"/>
                  <a:gd name="connsiteY11" fmla="*/ 113411 h 554354"/>
                  <a:gd name="connsiteX12" fmla="*/ 19050 w 296809"/>
                  <a:gd name="connsiteY12" fmla="*/ 311322 h 554354"/>
                  <a:gd name="connsiteX13" fmla="*/ 13758 w 296809"/>
                  <a:gd name="connsiteY13" fmla="*/ 408690 h 554354"/>
                  <a:gd name="connsiteX14" fmla="*/ 0 w 296809"/>
                  <a:gd name="connsiteY14" fmla="*/ 525109 h 554354"/>
                  <a:gd name="connsiteX15" fmla="*/ 84668 w 296809"/>
                  <a:gd name="connsiteY15" fmla="*/ 551567 h 554354"/>
                  <a:gd name="connsiteX16" fmla="*/ 191561 w 296809"/>
                  <a:gd name="connsiteY16" fmla="*/ 548392 h 554354"/>
                  <a:gd name="connsiteX17" fmla="*/ 259296 w 296809"/>
                  <a:gd name="connsiteY17" fmla="*/ 521934 h 554354"/>
                  <a:gd name="connsiteX18" fmla="*/ 259296 w 296809"/>
                  <a:gd name="connsiteY18" fmla="*/ 417157 h 554354"/>
                  <a:gd name="connsiteX19" fmla="*/ 258237 w 296809"/>
                  <a:gd name="connsiteY19" fmla="*/ 347306 h 554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6809" h="554354">
                    <a:moveTo>
                      <a:pt x="258237" y="347306"/>
                    </a:moveTo>
                    <a:cubicBezTo>
                      <a:pt x="262471" y="307088"/>
                      <a:pt x="252945" y="295447"/>
                      <a:pt x="274112" y="198079"/>
                    </a:cubicBezTo>
                    <a:cubicBezTo>
                      <a:pt x="284696" y="147278"/>
                      <a:pt x="303746" y="60493"/>
                      <a:pt x="294221" y="36151"/>
                    </a:cubicBezTo>
                    <a:cubicBezTo>
                      <a:pt x="294221" y="36151"/>
                      <a:pt x="286813" y="19218"/>
                      <a:pt x="273054" y="7576"/>
                    </a:cubicBezTo>
                    <a:cubicBezTo>
                      <a:pt x="265646" y="1225"/>
                      <a:pt x="261412" y="167"/>
                      <a:pt x="250829" y="167"/>
                    </a:cubicBezTo>
                    <a:cubicBezTo>
                      <a:pt x="241304" y="-891"/>
                      <a:pt x="226487" y="3342"/>
                      <a:pt x="219078" y="5459"/>
                    </a:cubicBezTo>
                    <a:cubicBezTo>
                      <a:pt x="196853" y="12867"/>
                      <a:pt x="154519" y="29801"/>
                      <a:pt x="132294" y="40385"/>
                    </a:cubicBezTo>
                    <a:cubicBezTo>
                      <a:pt x="107951" y="52026"/>
                      <a:pt x="46567" y="82719"/>
                      <a:pt x="22225" y="95419"/>
                    </a:cubicBezTo>
                    <a:cubicBezTo>
                      <a:pt x="12700" y="100710"/>
                      <a:pt x="9525" y="101769"/>
                      <a:pt x="8467" y="108119"/>
                    </a:cubicBezTo>
                    <a:cubicBezTo>
                      <a:pt x="8467" y="108119"/>
                      <a:pt x="8467" y="108119"/>
                      <a:pt x="8467" y="109177"/>
                    </a:cubicBezTo>
                    <a:cubicBezTo>
                      <a:pt x="8467" y="110235"/>
                      <a:pt x="8467" y="111294"/>
                      <a:pt x="8467" y="112352"/>
                    </a:cubicBezTo>
                    <a:cubicBezTo>
                      <a:pt x="8467" y="112352"/>
                      <a:pt x="8467" y="113411"/>
                      <a:pt x="9525" y="113411"/>
                    </a:cubicBezTo>
                    <a:cubicBezTo>
                      <a:pt x="12700" y="158920"/>
                      <a:pt x="16934" y="262638"/>
                      <a:pt x="19050" y="311322"/>
                    </a:cubicBezTo>
                    <a:cubicBezTo>
                      <a:pt x="19050" y="325081"/>
                      <a:pt x="16934" y="368473"/>
                      <a:pt x="13758" y="408690"/>
                    </a:cubicBezTo>
                    <a:cubicBezTo>
                      <a:pt x="10583" y="437266"/>
                      <a:pt x="0" y="525109"/>
                      <a:pt x="0" y="525109"/>
                    </a:cubicBezTo>
                    <a:cubicBezTo>
                      <a:pt x="0" y="525109"/>
                      <a:pt x="33867" y="545217"/>
                      <a:pt x="84668" y="551567"/>
                    </a:cubicBezTo>
                    <a:cubicBezTo>
                      <a:pt x="101602" y="553684"/>
                      <a:pt x="138644" y="557917"/>
                      <a:pt x="191561" y="548392"/>
                    </a:cubicBezTo>
                    <a:cubicBezTo>
                      <a:pt x="222253" y="543101"/>
                      <a:pt x="259296" y="521934"/>
                      <a:pt x="259296" y="521934"/>
                    </a:cubicBezTo>
                    <a:cubicBezTo>
                      <a:pt x="259296" y="521934"/>
                      <a:pt x="264587" y="471133"/>
                      <a:pt x="259296" y="417157"/>
                    </a:cubicBezTo>
                    <a:cubicBezTo>
                      <a:pt x="258237" y="409748"/>
                      <a:pt x="256120" y="363181"/>
                      <a:pt x="258237" y="347306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E7A7D013-6F40-C6F3-AEF5-F848733C8FFF}"/>
                  </a:ext>
                </a:extLst>
              </p:cNvPr>
              <p:cNvSpPr/>
              <p:nvPr/>
            </p:nvSpPr>
            <p:spPr>
              <a:xfrm>
                <a:off x="5451606" y="5337150"/>
                <a:ext cx="62609" cy="47767"/>
              </a:xfrm>
              <a:custGeom>
                <a:avLst/>
                <a:gdLst>
                  <a:gd name="connsiteX0" fmla="*/ 4233 w 62609"/>
                  <a:gd name="connsiteY0" fmla="*/ 0 h 47767"/>
                  <a:gd name="connsiteX1" fmla="*/ 2117 w 62609"/>
                  <a:gd name="connsiteY1" fmla="*/ 29634 h 47767"/>
                  <a:gd name="connsiteX2" fmla="*/ 0 w 62609"/>
                  <a:gd name="connsiteY2" fmla="*/ 44451 h 47767"/>
                  <a:gd name="connsiteX3" fmla="*/ 57151 w 62609"/>
                  <a:gd name="connsiteY3" fmla="*/ 42334 h 47767"/>
                  <a:gd name="connsiteX4" fmla="*/ 62443 w 62609"/>
                  <a:gd name="connsiteY4" fmla="*/ 9525 h 47767"/>
                  <a:gd name="connsiteX5" fmla="*/ 4233 w 62609"/>
                  <a:gd name="connsiteY5" fmla="*/ 0 h 47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609" h="47767">
                    <a:moveTo>
                      <a:pt x="4233" y="0"/>
                    </a:moveTo>
                    <a:cubicBezTo>
                      <a:pt x="3175" y="9525"/>
                      <a:pt x="2117" y="19050"/>
                      <a:pt x="2117" y="29634"/>
                    </a:cubicBezTo>
                    <a:cubicBezTo>
                      <a:pt x="2117" y="33867"/>
                      <a:pt x="1058" y="39159"/>
                      <a:pt x="0" y="44451"/>
                    </a:cubicBezTo>
                    <a:cubicBezTo>
                      <a:pt x="25400" y="48684"/>
                      <a:pt x="53976" y="49743"/>
                      <a:pt x="57151" y="42334"/>
                    </a:cubicBezTo>
                    <a:cubicBezTo>
                      <a:pt x="59267" y="34926"/>
                      <a:pt x="63501" y="13759"/>
                      <a:pt x="62443" y="9525"/>
                    </a:cubicBezTo>
                    <a:lnTo>
                      <a:pt x="4233" y="0"/>
                    </a:ln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3E18C03C-C220-8753-FE14-484E0FF3C025}"/>
                  </a:ext>
                </a:extLst>
              </p:cNvPr>
              <p:cNvSpPr/>
              <p:nvPr/>
            </p:nvSpPr>
            <p:spPr>
              <a:xfrm>
                <a:off x="5342156" y="5046932"/>
                <a:ext cx="159662" cy="251058"/>
              </a:xfrm>
              <a:custGeom>
                <a:avLst/>
                <a:gdLst>
                  <a:gd name="connsiteX0" fmla="*/ 128500 w 159662"/>
                  <a:gd name="connsiteY0" fmla="*/ 230 h 251058"/>
                  <a:gd name="connsiteX1" fmla="*/ 87225 w 159662"/>
                  <a:gd name="connsiteY1" fmla="*/ 30922 h 251058"/>
                  <a:gd name="connsiteX2" fmla="*/ 54416 w 159662"/>
                  <a:gd name="connsiteY2" fmla="*/ 96539 h 251058"/>
                  <a:gd name="connsiteX3" fmla="*/ 2557 w 159662"/>
                  <a:gd name="connsiteY3" fmla="*/ 209783 h 251058"/>
                  <a:gd name="connsiteX4" fmla="*/ 50182 w 159662"/>
                  <a:gd name="connsiteY4" fmla="*/ 251058 h 251058"/>
                  <a:gd name="connsiteX5" fmla="*/ 80874 w 159662"/>
                  <a:gd name="connsiteY5" fmla="*/ 241533 h 251058"/>
                  <a:gd name="connsiteX6" fmla="*/ 132734 w 159662"/>
                  <a:gd name="connsiteY6" fmla="*/ 136757 h 251058"/>
                  <a:gd name="connsiteX7" fmla="*/ 154959 w 159662"/>
                  <a:gd name="connsiteY7" fmla="*/ 77489 h 251058"/>
                  <a:gd name="connsiteX8" fmla="*/ 158134 w 159662"/>
                  <a:gd name="connsiteY8" fmla="*/ 26688 h 251058"/>
                  <a:gd name="connsiteX9" fmla="*/ 128500 w 159662"/>
                  <a:gd name="connsiteY9" fmla="*/ 230 h 251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662" h="251058">
                    <a:moveTo>
                      <a:pt x="128500" y="230"/>
                    </a:moveTo>
                    <a:cubicBezTo>
                      <a:pt x="115800" y="-1887"/>
                      <a:pt x="97808" y="10813"/>
                      <a:pt x="87225" y="30922"/>
                    </a:cubicBezTo>
                    <a:cubicBezTo>
                      <a:pt x="75583" y="52089"/>
                      <a:pt x="68174" y="69022"/>
                      <a:pt x="54416" y="96539"/>
                    </a:cubicBezTo>
                    <a:cubicBezTo>
                      <a:pt x="31132" y="143107"/>
                      <a:pt x="25840" y="157924"/>
                      <a:pt x="2557" y="209783"/>
                    </a:cubicBezTo>
                    <a:cubicBezTo>
                      <a:pt x="-11202" y="239417"/>
                      <a:pt x="34307" y="251058"/>
                      <a:pt x="50182" y="251058"/>
                    </a:cubicBezTo>
                    <a:cubicBezTo>
                      <a:pt x="58649" y="251058"/>
                      <a:pt x="78758" y="245767"/>
                      <a:pt x="80874" y="241533"/>
                    </a:cubicBezTo>
                    <a:cubicBezTo>
                      <a:pt x="98867" y="206608"/>
                      <a:pt x="118975" y="166391"/>
                      <a:pt x="132734" y="136757"/>
                    </a:cubicBezTo>
                    <a:cubicBezTo>
                      <a:pt x="147550" y="105006"/>
                      <a:pt x="153901" y="83839"/>
                      <a:pt x="154959" y="77489"/>
                    </a:cubicBezTo>
                    <a:cubicBezTo>
                      <a:pt x="159192" y="57380"/>
                      <a:pt x="161309" y="38330"/>
                      <a:pt x="158134" y="26688"/>
                    </a:cubicBezTo>
                    <a:cubicBezTo>
                      <a:pt x="152842" y="11871"/>
                      <a:pt x="141201" y="2346"/>
                      <a:pt x="128500" y="230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44" name="그래픽 17">
                <a:extLst>
                  <a:ext uri="{FF2B5EF4-FFF2-40B4-BE49-F238E27FC236}">
                    <a16:creationId xmlns:a16="http://schemas.microsoft.com/office/drawing/2014/main" id="{8B05F73F-4244-BC0E-A96B-06B1639E7411}"/>
                  </a:ext>
                </a:extLst>
              </p:cNvPr>
              <p:cNvGrpSpPr/>
              <p:nvPr/>
            </p:nvGrpSpPr>
            <p:grpSpPr>
              <a:xfrm>
                <a:off x="5504243" y="4740010"/>
                <a:ext cx="204828" cy="261957"/>
                <a:chOff x="5504243" y="4740010"/>
                <a:chExt cx="204828" cy="261957"/>
              </a:xfrm>
            </p:grpSpPr>
            <p:sp>
              <p:nvSpPr>
                <p:cNvPr id="148" name="자유형: 도형 147">
                  <a:extLst>
                    <a:ext uri="{FF2B5EF4-FFF2-40B4-BE49-F238E27FC236}">
                      <a16:creationId xmlns:a16="http://schemas.microsoft.com/office/drawing/2014/main" id="{B17594A7-E660-4982-6C04-B0A724664D47}"/>
                    </a:ext>
                  </a:extLst>
                </p:cNvPr>
                <p:cNvSpPr/>
                <p:nvPr/>
              </p:nvSpPr>
              <p:spPr>
                <a:xfrm>
                  <a:off x="5559557" y="4896877"/>
                  <a:ext cx="88901" cy="105090"/>
                </a:xfrm>
                <a:custGeom>
                  <a:avLst/>
                  <a:gdLst>
                    <a:gd name="connsiteX0" fmla="*/ 88901 w 88901"/>
                    <a:gd name="connsiteY0" fmla="*/ 26459 h 105090"/>
                    <a:gd name="connsiteX1" fmla="*/ 0 w 88901"/>
                    <a:gd name="connsiteY1" fmla="*/ 0 h 105090"/>
                    <a:gd name="connsiteX2" fmla="*/ 3175 w 88901"/>
                    <a:gd name="connsiteY2" fmla="*/ 88901 h 105090"/>
                    <a:gd name="connsiteX3" fmla="*/ 26459 w 88901"/>
                    <a:gd name="connsiteY3" fmla="*/ 103718 h 105090"/>
                    <a:gd name="connsiteX4" fmla="*/ 84668 w 88901"/>
                    <a:gd name="connsiteY4" fmla="*/ 77259 h 105090"/>
                    <a:gd name="connsiteX5" fmla="*/ 88901 w 88901"/>
                    <a:gd name="connsiteY5" fmla="*/ 26459 h 105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8901" h="105090">
                      <a:moveTo>
                        <a:pt x="88901" y="26459"/>
                      </a:moveTo>
                      <a:lnTo>
                        <a:pt x="0" y="0"/>
                      </a:lnTo>
                      <a:lnTo>
                        <a:pt x="3175" y="88901"/>
                      </a:lnTo>
                      <a:cubicBezTo>
                        <a:pt x="3175" y="93135"/>
                        <a:pt x="10583" y="100543"/>
                        <a:pt x="26459" y="103718"/>
                      </a:cubicBezTo>
                      <a:cubicBezTo>
                        <a:pt x="45509" y="106893"/>
                        <a:pt x="83610" y="106893"/>
                        <a:pt x="84668" y="77259"/>
                      </a:cubicBezTo>
                      <a:cubicBezTo>
                        <a:pt x="84668" y="69851"/>
                        <a:pt x="88901" y="26459"/>
                        <a:pt x="88901" y="26459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" name="자유형: 도형 148">
                  <a:extLst>
                    <a:ext uri="{FF2B5EF4-FFF2-40B4-BE49-F238E27FC236}">
                      <a16:creationId xmlns:a16="http://schemas.microsoft.com/office/drawing/2014/main" id="{FB9B079F-4394-890B-F6CB-D5B58B3FDE48}"/>
                    </a:ext>
                  </a:extLst>
                </p:cNvPr>
                <p:cNvSpPr/>
                <p:nvPr/>
              </p:nvSpPr>
              <p:spPr>
                <a:xfrm>
                  <a:off x="5504243" y="4753326"/>
                  <a:ext cx="197045" cy="194073"/>
                </a:xfrm>
                <a:custGeom>
                  <a:avLst/>
                  <a:gdLst>
                    <a:gd name="connsiteX0" fmla="*/ 192899 w 197045"/>
                    <a:gd name="connsiteY0" fmla="*/ 104392 h 194073"/>
                    <a:gd name="connsiteX1" fmla="*/ 95531 w 197045"/>
                    <a:gd name="connsiteY1" fmla="*/ 159426 h 194073"/>
                    <a:gd name="connsiteX2" fmla="*/ 84948 w 197045"/>
                    <a:gd name="connsiteY2" fmla="*/ 171068 h 194073"/>
                    <a:gd name="connsiteX3" fmla="*/ 75422 w 197045"/>
                    <a:gd name="connsiteY3" fmla="*/ 166834 h 194073"/>
                    <a:gd name="connsiteX4" fmla="*/ 56372 w 197045"/>
                    <a:gd name="connsiteY4" fmla="*/ 188001 h 194073"/>
                    <a:gd name="connsiteX5" fmla="*/ 9805 w 197045"/>
                    <a:gd name="connsiteY5" fmla="*/ 179535 h 194073"/>
                    <a:gd name="connsiteX6" fmla="*/ 6630 w 197045"/>
                    <a:gd name="connsiteY6" fmla="*/ 147784 h 194073"/>
                    <a:gd name="connsiteX7" fmla="*/ 8747 w 197045"/>
                    <a:gd name="connsiteY7" fmla="*/ 128734 h 194073"/>
                    <a:gd name="connsiteX8" fmla="*/ 280 w 197045"/>
                    <a:gd name="connsiteY8" fmla="*/ 109683 h 194073"/>
                    <a:gd name="connsiteX9" fmla="*/ 24622 w 197045"/>
                    <a:gd name="connsiteY9" fmla="*/ 80050 h 194073"/>
                    <a:gd name="connsiteX10" fmla="*/ 24622 w 197045"/>
                    <a:gd name="connsiteY10" fmla="*/ 59941 h 194073"/>
                    <a:gd name="connsiteX11" fmla="*/ 103998 w 197045"/>
                    <a:gd name="connsiteY11" fmla="*/ 674 h 194073"/>
                    <a:gd name="connsiteX12" fmla="*/ 192899 w 197045"/>
                    <a:gd name="connsiteY12" fmla="*/ 104392 h 194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7045" h="194073">
                      <a:moveTo>
                        <a:pt x="192899" y="104392"/>
                      </a:moveTo>
                      <a:cubicBezTo>
                        <a:pt x="167499" y="186943"/>
                        <a:pt x="96589" y="154134"/>
                        <a:pt x="95531" y="159426"/>
                      </a:cubicBezTo>
                      <a:cubicBezTo>
                        <a:pt x="94473" y="167893"/>
                        <a:pt x="89181" y="170010"/>
                        <a:pt x="84948" y="171068"/>
                      </a:cubicBezTo>
                      <a:cubicBezTo>
                        <a:pt x="81773" y="172126"/>
                        <a:pt x="77539" y="168951"/>
                        <a:pt x="75422" y="166834"/>
                      </a:cubicBezTo>
                      <a:cubicBezTo>
                        <a:pt x="72248" y="163659"/>
                        <a:pt x="75422" y="177418"/>
                        <a:pt x="56372" y="188001"/>
                      </a:cubicBezTo>
                      <a:cubicBezTo>
                        <a:pt x="36264" y="199643"/>
                        <a:pt x="10863" y="193293"/>
                        <a:pt x="9805" y="179535"/>
                      </a:cubicBezTo>
                      <a:cubicBezTo>
                        <a:pt x="9805" y="168951"/>
                        <a:pt x="8747" y="156251"/>
                        <a:pt x="6630" y="147784"/>
                      </a:cubicBezTo>
                      <a:cubicBezTo>
                        <a:pt x="4513" y="140376"/>
                        <a:pt x="8747" y="137201"/>
                        <a:pt x="8747" y="128734"/>
                      </a:cubicBezTo>
                      <a:cubicBezTo>
                        <a:pt x="8747" y="120267"/>
                        <a:pt x="-1837" y="118150"/>
                        <a:pt x="280" y="109683"/>
                      </a:cubicBezTo>
                      <a:cubicBezTo>
                        <a:pt x="1338" y="103333"/>
                        <a:pt x="21447" y="85342"/>
                        <a:pt x="24622" y="80050"/>
                      </a:cubicBezTo>
                      <a:cubicBezTo>
                        <a:pt x="26739" y="76875"/>
                        <a:pt x="23563" y="64175"/>
                        <a:pt x="24622" y="59941"/>
                      </a:cubicBezTo>
                      <a:cubicBezTo>
                        <a:pt x="38380" y="21841"/>
                        <a:pt x="45789" y="-4618"/>
                        <a:pt x="103998" y="674"/>
                      </a:cubicBezTo>
                      <a:cubicBezTo>
                        <a:pt x="173849" y="9140"/>
                        <a:pt x="209833" y="49357"/>
                        <a:pt x="192899" y="104392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" name="자유형: 도형 149">
                  <a:extLst>
                    <a:ext uri="{FF2B5EF4-FFF2-40B4-BE49-F238E27FC236}">
                      <a16:creationId xmlns:a16="http://schemas.microsoft.com/office/drawing/2014/main" id="{DB451DC6-2818-05B1-951D-B86578DF3229}"/>
                    </a:ext>
                  </a:extLst>
                </p:cNvPr>
                <p:cNvSpPr/>
                <p:nvPr/>
              </p:nvSpPr>
              <p:spPr>
                <a:xfrm>
                  <a:off x="5542730" y="4740010"/>
                  <a:ext cx="166341" cy="217731"/>
                </a:xfrm>
                <a:custGeom>
                  <a:avLst/>
                  <a:gdLst>
                    <a:gd name="connsiteX0" fmla="*/ 160763 w 166341"/>
                    <a:gd name="connsiteY0" fmla="*/ 69023 h 217731"/>
                    <a:gd name="connsiteX1" fmla="*/ 118429 w 166341"/>
                    <a:gd name="connsiteY1" fmla="*/ 20339 h 217731"/>
                    <a:gd name="connsiteX2" fmla="*/ 23177 w 166341"/>
                    <a:gd name="connsiteY2" fmla="*/ 7639 h 217731"/>
                    <a:gd name="connsiteX3" fmla="*/ 3069 w 166341"/>
                    <a:gd name="connsiteY3" fmla="*/ 45740 h 217731"/>
                    <a:gd name="connsiteX4" fmla="*/ 33761 w 166341"/>
                    <a:gd name="connsiteY4" fmla="*/ 70082 h 217731"/>
                    <a:gd name="connsiteX5" fmla="*/ 31644 w 166341"/>
                    <a:gd name="connsiteY5" fmla="*/ 71140 h 217731"/>
                    <a:gd name="connsiteX6" fmla="*/ 24236 w 166341"/>
                    <a:gd name="connsiteY6" fmla="*/ 114533 h 217731"/>
                    <a:gd name="connsiteX7" fmla="*/ 24236 w 166341"/>
                    <a:gd name="connsiteY7" fmla="*/ 138875 h 217731"/>
                    <a:gd name="connsiteX8" fmla="*/ 44344 w 166341"/>
                    <a:gd name="connsiteY8" fmla="*/ 145225 h 217731"/>
                    <a:gd name="connsiteX9" fmla="*/ 36936 w 166341"/>
                    <a:gd name="connsiteY9" fmla="*/ 128291 h 217731"/>
                    <a:gd name="connsiteX10" fmla="*/ 54928 w 166341"/>
                    <a:gd name="connsiteY10" fmla="*/ 116649 h 217731"/>
                    <a:gd name="connsiteX11" fmla="*/ 58103 w 166341"/>
                    <a:gd name="connsiteY11" fmla="*/ 168508 h 217731"/>
                    <a:gd name="connsiteX12" fmla="*/ 122662 w 166341"/>
                    <a:gd name="connsiteY12" fmla="*/ 214017 h 217731"/>
                    <a:gd name="connsiteX13" fmla="*/ 122662 w 166341"/>
                    <a:gd name="connsiteY13" fmla="*/ 200259 h 217731"/>
                    <a:gd name="connsiteX14" fmla="*/ 157588 w 166341"/>
                    <a:gd name="connsiteY14" fmla="*/ 144166 h 217731"/>
                    <a:gd name="connsiteX15" fmla="*/ 160763 w 166341"/>
                    <a:gd name="connsiteY15" fmla="*/ 69023 h 217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66341" h="217731">
                      <a:moveTo>
                        <a:pt x="160763" y="69023"/>
                      </a:moveTo>
                      <a:cubicBezTo>
                        <a:pt x="153354" y="48915"/>
                        <a:pt x="148062" y="29865"/>
                        <a:pt x="118429" y="20339"/>
                      </a:cubicBezTo>
                      <a:cubicBezTo>
                        <a:pt x="73978" y="6581"/>
                        <a:pt x="24236" y="21398"/>
                        <a:pt x="23177" y="7639"/>
                      </a:cubicBezTo>
                      <a:cubicBezTo>
                        <a:pt x="21060" y="-15645"/>
                        <a:pt x="-9632" y="19281"/>
                        <a:pt x="3069" y="45740"/>
                      </a:cubicBezTo>
                      <a:cubicBezTo>
                        <a:pt x="9419" y="59498"/>
                        <a:pt x="31644" y="67965"/>
                        <a:pt x="33761" y="70082"/>
                      </a:cubicBezTo>
                      <a:cubicBezTo>
                        <a:pt x="32702" y="70082"/>
                        <a:pt x="32702" y="70082"/>
                        <a:pt x="31644" y="71140"/>
                      </a:cubicBezTo>
                      <a:cubicBezTo>
                        <a:pt x="11535" y="90190"/>
                        <a:pt x="28469" y="100774"/>
                        <a:pt x="24236" y="114533"/>
                      </a:cubicBezTo>
                      <a:cubicBezTo>
                        <a:pt x="20002" y="125116"/>
                        <a:pt x="18944" y="132524"/>
                        <a:pt x="24236" y="138875"/>
                      </a:cubicBezTo>
                      <a:cubicBezTo>
                        <a:pt x="30586" y="147341"/>
                        <a:pt x="44344" y="145225"/>
                        <a:pt x="44344" y="145225"/>
                      </a:cubicBezTo>
                      <a:cubicBezTo>
                        <a:pt x="44344" y="145225"/>
                        <a:pt x="36936" y="137816"/>
                        <a:pt x="36936" y="128291"/>
                      </a:cubicBezTo>
                      <a:cubicBezTo>
                        <a:pt x="36936" y="118766"/>
                        <a:pt x="44344" y="113474"/>
                        <a:pt x="54928" y="116649"/>
                      </a:cubicBezTo>
                      <a:cubicBezTo>
                        <a:pt x="62336" y="118766"/>
                        <a:pt x="72920" y="128291"/>
                        <a:pt x="58103" y="168508"/>
                      </a:cubicBezTo>
                      <a:cubicBezTo>
                        <a:pt x="42227" y="209784"/>
                        <a:pt x="109962" y="225659"/>
                        <a:pt x="122662" y="214017"/>
                      </a:cubicBezTo>
                      <a:cubicBezTo>
                        <a:pt x="133246" y="204492"/>
                        <a:pt x="115254" y="211901"/>
                        <a:pt x="122662" y="200259"/>
                      </a:cubicBezTo>
                      <a:cubicBezTo>
                        <a:pt x="134304" y="179092"/>
                        <a:pt x="145946" y="165333"/>
                        <a:pt x="157588" y="144166"/>
                      </a:cubicBezTo>
                      <a:cubicBezTo>
                        <a:pt x="169229" y="120882"/>
                        <a:pt x="168171" y="88074"/>
                        <a:pt x="160763" y="69023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E757EC53-EA87-A97C-FC6C-C64F355C9C74}"/>
                  </a:ext>
                </a:extLst>
              </p:cNvPr>
              <p:cNvSpPr/>
              <p:nvPr/>
            </p:nvSpPr>
            <p:spPr>
              <a:xfrm>
                <a:off x="5552149" y="4956144"/>
                <a:ext cx="97706" cy="51197"/>
              </a:xfrm>
              <a:custGeom>
                <a:avLst/>
                <a:gdLst>
                  <a:gd name="connsiteX0" fmla="*/ 30692 w 97706"/>
                  <a:gd name="connsiteY0" fmla="*/ 50801 h 51197"/>
                  <a:gd name="connsiteX1" fmla="*/ 0 w 97706"/>
                  <a:gd name="connsiteY1" fmla="*/ 42334 h 51197"/>
                  <a:gd name="connsiteX2" fmla="*/ 7408 w 97706"/>
                  <a:gd name="connsiteY2" fmla="*/ 26459 h 51197"/>
                  <a:gd name="connsiteX3" fmla="*/ 15875 w 97706"/>
                  <a:gd name="connsiteY3" fmla="*/ 22225 h 51197"/>
                  <a:gd name="connsiteX4" fmla="*/ 52917 w 97706"/>
                  <a:gd name="connsiteY4" fmla="*/ 22225 h 51197"/>
                  <a:gd name="connsiteX5" fmla="*/ 88901 w 97706"/>
                  <a:gd name="connsiteY5" fmla="*/ 8467 h 51197"/>
                  <a:gd name="connsiteX6" fmla="*/ 93135 w 97706"/>
                  <a:gd name="connsiteY6" fmla="*/ 0 h 51197"/>
                  <a:gd name="connsiteX7" fmla="*/ 97368 w 97706"/>
                  <a:gd name="connsiteY7" fmla="*/ 28576 h 51197"/>
                  <a:gd name="connsiteX8" fmla="*/ 69851 w 97706"/>
                  <a:gd name="connsiteY8" fmla="*/ 47626 h 51197"/>
                  <a:gd name="connsiteX9" fmla="*/ 30692 w 97706"/>
                  <a:gd name="connsiteY9" fmla="*/ 50801 h 51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706" h="51197">
                    <a:moveTo>
                      <a:pt x="30692" y="50801"/>
                    </a:moveTo>
                    <a:cubicBezTo>
                      <a:pt x="19050" y="49743"/>
                      <a:pt x="3175" y="45509"/>
                      <a:pt x="0" y="42334"/>
                    </a:cubicBezTo>
                    <a:lnTo>
                      <a:pt x="7408" y="26459"/>
                    </a:lnTo>
                    <a:cubicBezTo>
                      <a:pt x="8467" y="23284"/>
                      <a:pt x="12700" y="21167"/>
                      <a:pt x="15875" y="22225"/>
                    </a:cubicBezTo>
                    <a:cubicBezTo>
                      <a:pt x="24342" y="23284"/>
                      <a:pt x="39159" y="24342"/>
                      <a:pt x="52917" y="22225"/>
                    </a:cubicBezTo>
                    <a:cubicBezTo>
                      <a:pt x="74084" y="19050"/>
                      <a:pt x="84668" y="12700"/>
                      <a:pt x="88901" y="8467"/>
                    </a:cubicBezTo>
                    <a:cubicBezTo>
                      <a:pt x="92076" y="6350"/>
                      <a:pt x="93135" y="0"/>
                      <a:pt x="93135" y="0"/>
                    </a:cubicBezTo>
                    <a:cubicBezTo>
                      <a:pt x="99485" y="0"/>
                      <a:pt x="97368" y="28576"/>
                      <a:pt x="97368" y="28576"/>
                    </a:cubicBezTo>
                    <a:cubicBezTo>
                      <a:pt x="97368" y="32809"/>
                      <a:pt x="79376" y="43392"/>
                      <a:pt x="69851" y="47626"/>
                    </a:cubicBezTo>
                    <a:cubicBezTo>
                      <a:pt x="61384" y="50801"/>
                      <a:pt x="46567" y="51859"/>
                      <a:pt x="30692" y="50801"/>
                    </a:cubicBezTo>
                    <a:close/>
                  </a:path>
                </a:pathLst>
              </a:custGeom>
              <a:solidFill>
                <a:srgbClr val="F5F7F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F7767FC2-E0E6-0F0C-DC0E-B4099D28CDC7}"/>
                  </a:ext>
                </a:extLst>
              </p:cNvPr>
              <p:cNvSpPr/>
              <p:nvPr/>
            </p:nvSpPr>
            <p:spPr>
              <a:xfrm>
                <a:off x="5535215" y="4961436"/>
                <a:ext cx="123826" cy="58396"/>
              </a:xfrm>
              <a:custGeom>
                <a:avLst/>
                <a:gdLst>
                  <a:gd name="connsiteX0" fmla="*/ 46567 w 123826"/>
                  <a:gd name="connsiteY0" fmla="*/ 57151 h 58396"/>
                  <a:gd name="connsiteX1" fmla="*/ 6350 w 123826"/>
                  <a:gd name="connsiteY1" fmla="*/ 48684 h 58396"/>
                  <a:gd name="connsiteX2" fmla="*/ 0 w 123826"/>
                  <a:gd name="connsiteY2" fmla="*/ 49743 h 58396"/>
                  <a:gd name="connsiteX3" fmla="*/ 5292 w 123826"/>
                  <a:gd name="connsiteY3" fmla="*/ 43392 h 58396"/>
                  <a:gd name="connsiteX4" fmla="*/ 22225 w 123826"/>
                  <a:gd name="connsiteY4" fmla="*/ 30692 h 58396"/>
                  <a:gd name="connsiteX5" fmla="*/ 31750 w 123826"/>
                  <a:gd name="connsiteY5" fmla="*/ 28576 h 58396"/>
                  <a:gd name="connsiteX6" fmla="*/ 69851 w 123826"/>
                  <a:gd name="connsiteY6" fmla="*/ 29634 h 58396"/>
                  <a:gd name="connsiteX7" fmla="*/ 107951 w 123826"/>
                  <a:gd name="connsiteY7" fmla="*/ 13759 h 58396"/>
                  <a:gd name="connsiteX8" fmla="*/ 113243 w 123826"/>
                  <a:gd name="connsiteY8" fmla="*/ 0 h 58396"/>
                  <a:gd name="connsiteX9" fmla="*/ 123827 w 123826"/>
                  <a:gd name="connsiteY9" fmla="*/ 20109 h 58396"/>
                  <a:gd name="connsiteX10" fmla="*/ 98426 w 123826"/>
                  <a:gd name="connsiteY10" fmla="*/ 50801 h 58396"/>
                  <a:gd name="connsiteX11" fmla="*/ 46567 w 123826"/>
                  <a:gd name="connsiteY11" fmla="*/ 57151 h 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3826" h="58396">
                    <a:moveTo>
                      <a:pt x="46567" y="57151"/>
                    </a:moveTo>
                    <a:cubicBezTo>
                      <a:pt x="35984" y="56093"/>
                      <a:pt x="24342" y="53976"/>
                      <a:pt x="6350" y="48684"/>
                    </a:cubicBezTo>
                    <a:cubicBezTo>
                      <a:pt x="5292" y="48684"/>
                      <a:pt x="2117" y="49743"/>
                      <a:pt x="0" y="49743"/>
                    </a:cubicBezTo>
                    <a:cubicBezTo>
                      <a:pt x="0" y="49743"/>
                      <a:pt x="3175" y="44451"/>
                      <a:pt x="5292" y="43392"/>
                    </a:cubicBezTo>
                    <a:cubicBezTo>
                      <a:pt x="10583" y="39159"/>
                      <a:pt x="17992" y="33867"/>
                      <a:pt x="22225" y="30692"/>
                    </a:cubicBezTo>
                    <a:cubicBezTo>
                      <a:pt x="25400" y="28576"/>
                      <a:pt x="28575" y="27517"/>
                      <a:pt x="31750" y="28576"/>
                    </a:cubicBezTo>
                    <a:cubicBezTo>
                      <a:pt x="39159" y="30692"/>
                      <a:pt x="55034" y="31750"/>
                      <a:pt x="69851" y="29634"/>
                    </a:cubicBezTo>
                    <a:cubicBezTo>
                      <a:pt x="91018" y="26459"/>
                      <a:pt x="102660" y="19050"/>
                      <a:pt x="107951" y="13759"/>
                    </a:cubicBezTo>
                    <a:cubicBezTo>
                      <a:pt x="114302" y="8467"/>
                      <a:pt x="113243" y="0"/>
                      <a:pt x="113243" y="0"/>
                    </a:cubicBezTo>
                    <a:cubicBezTo>
                      <a:pt x="118535" y="0"/>
                      <a:pt x="123827" y="20109"/>
                      <a:pt x="123827" y="20109"/>
                    </a:cubicBezTo>
                    <a:cubicBezTo>
                      <a:pt x="123827" y="30692"/>
                      <a:pt x="117477" y="41276"/>
                      <a:pt x="98426" y="50801"/>
                    </a:cubicBezTo>
                    <a:cubicBezTo>
                      <a:pt x="85726" y="57151"/>
                      <a:pt x="73026" y="60326"/>
                      <a:pt x="46567" y="57151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7" name="자유형: 도형 146">
                <a:extLst>
                  <a:ext uri="{FF2B5EF4-FFF2-40B4-BE49-F238E27FC236}">
                    <a16:creationId xmlns:a16="http://schemas.microsoft.com/office/drawing/2014/main" id="{81148626-1875-70F9-B56F-C395B4AFA446}"/>
                  </a:ext>
                </a:extLst>
              </p:cNvPr>
              <p:cNvSpPr/>
              <p:nvPr/>
            </p:nvSpPr>
            <p:spPr>
              <a:xfrm>
                <a:off x="5422776" y="5217556"/>
                <a:ext cx="36237" cy="92076"/>
              </a:xfrm>
              <a:custGeom>
                <a:avLst/>
                <a:gdLst>
                  <a:gd name="connsiteX0" fmla="*/ 35179 w 36237"/>
                  <a:gd name="connsiteY0" fmla="*/ 0 h 92076"/>
                  <a:gd name="connsiteX1" fmla="*/ 3429 w 36237"/>
                  <a:gd name="connsiteY1" fmla="*/ 65618 h 92076"/>
                  <a:gd name="connsiteX2" fmla="*/ 6604 w 36237"/>
                  <a:gd name="connsiteY2" fmla="*/ 92077 h 92076"/>
                  <a:gd name="connsiteX3" fmla="*/ 35179 w 36237"/>
                  <a:gd name="connsiteY3" fmla="*/ 82551 h 92076"/>
                  <a:gd name="connsiteX4" fmla="*/ 36238 w 36237"/>
                  <a:gd name="connsiteY4" fmla="*/ 45509 h 92076"/>
                  <a:gd name="connsiteX5" fmla="*/ 35179 w 36237"/>
                  <a:gd name="connsiteY5" fmla="*/ 0 h 92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237" h="92076">
                    <a:moveTo>
                      <a:pt x="35179" y="0"/>
                    </a:moveTo>
                    <a:lnTo>
                      <a:pt x="3429" y="65618"/>
                    </a:lnTo>
                    <a:cubicBezTo>
                      <a:pt x="3429" y="65618"/>
                      <a:pt x="-6096" y="87843"/>
                      <a:pt x="6604" y="92077"/>
                    </a:cubicBezTo>
                    <a:lnTo>
                      <a:pt x="35179" y="82551"/>
                    </a:lnTo>
                    <a:cubicBezTo>
                      <a:pt x="35179" y="82551"/>
                      <a:pt x="36238" y="55034"/>
                      <a:pt x="36238" y="45509"/>
                    </a:cubicBezTo>
                    <a:cubicBezTo>
                      <a:pt x="36238" y="32809"/>
                      <a:pt x="35179" y="0"/>
                      <a:pt x="35179" y="0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016" name="그래픽 233">
            <a:extLst>
              <a:ext uri="{FF2B5EF4-FFF2-40B4-BE49-F238E27FC236}">
                <a16:creationId xmlns:a16="http://schemas.microsoft.com/office/drawing/2014/main" id="{E19E4549-515D-F9EC-8918-1379E2696806}"/>
              </a:ext>
            </a:extLst>
          </p:cNvPr>
          <p:cNvGrpSpPr/>
          <p:nvPr userDrawn="1"/>
        </p:nvGrpSpPr>
        <p:grpSpPr>
          <a:xfrm>
            <a:off x="209644" y="2893291"/>
            <a:ext cx="635317" cy="2497455"/>
            <a:chOff x="209644" y="2893291"/>
            <a:chExt cx="635317" cy="2497455"/>
          </a:xfrm>
        </p:grpSpPr>
        <p:sp>
          <p:nvSpPr>
            <p:cNvPr id="1017" name="자유형: 도형 1016">
              <a:extLst>
                <a:ext uri="{FF2B5EF4-FFF2-40B4-BE49-F238E27FC236}">
                  <a16:creationId xmlns:a16="http://schemas.microsoft.com/office/drawing/2014/main" id="{4E9BBA3D-1AE6-CC3B-34D9-1668C3389EB3}"/>
                </a:ext>
              </a:extLst>
            </p:cNvPr>
            <p:cNvSpPr/>
            <p:nvPr/>
          </p:nvSpPr>
          <p:spPr>
            <a:xfrm>
              <a:off x="209644" y="3217141"/>
              <a:ext cx="560069" cy="322897"/>
            </a:xfrm>
            <a:custGeom>
              <a:avLst/>
              <a:gdLst>
                <a:gd name="connsiteX0" fmla="*/ 0 w 560069"/>
                <a:gd name="connsiteY0" fmla="*/ 160973 h 322897"/>
                <a:gd name="connsiteX1" fmla="*/ 280035 w 560069"/>
                <a:gd name="connsiteY1" fmla="*/ 322898 h 322897"/>
                <a:gd name="connsiteX2" fmla="*/ 560070 w 560069"/>
                <a:gd name="connsiteY2" fmla="*/ 160973 h 322897"/>
                <a:gd name="connsiteX3" fmla="*/ 280035 w 560069"/>
                <a:gd name="connsiteY3" fmla="*/ 0 h 32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2897">
                  <a:moveTo>
                    <a:pt x="0" y="160973"/>
                  </a:moveTo>
                  <a:lnTo>
                    <a:pt x="280035" y="322898"/>
                  </a:lnTo>
                  <a:lnTo>
                    <a:pt x="560070" y="160973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BFCCD9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8" name="자유형: 도형 1017">
              <a:extLst>
                <a:ext uri="{FF2B5EF4-FFF2-40B4-BE49-F238E27FC236}">
                  <a16:creationId xmlns:a16="http://schemas.microsoft.com/office/drawing/2014/main" id="{76B39FBC-E6B5-19C4-F7AF-BB8505463592}"/>
                </a:ext>
              </a:extLst>
            </p:cNvPr>
            <p:cNvSpPr/>
            <p:nvPr/>
          </p:nvSpPr>
          <p:spPr>
            <a:xfrm>
              <a:off x="283939" y="5067848"/>
              <a:ext cx="561022" cy="322897"/>
            </a:xfrm>
            <a:custGeom>
              <a:avLst/>
              <a:gdLst>
                <a:gd name="connsiteX0" fmla="*/ 0 w 561022"/>
                <a:gd name="connsiteY0" fmla="*/ 161925 h 322897"/>
                <a:gd name="connsiteX1" fmla="*/ 280035 w 561022"/>
                <a:gd name="connsiteY1" fmla="*/ 322898 h 322897"/>
                <a:gd name="connsiteX2" fmla="*/ 561023 w 561022"/>
                <a:gd name="connsiteY2" fmla="*/ 161925 h 322897"/>
                <a:gd name="connsiteX3" fmla="*/ 280035 w 561022"/>
                <a:gd name="connsiteY3" fmla="*/ 0 h 32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022" h="322897">
                  <a:moveTo>
                    <a:pt x="0" y="161925"/>
                  </a:moveTo>
                  <a:lnTo>
                    <a:pt x="280035" y="322898"/>
                  </a:lnTo>
                  <a:lnTo>
                    <a:pt x="561023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BFCCD9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9" name="자유형: 도형 1018">
              <a:extLst>
                <a:ext uri="{FF2B5EF4-FFF2-40B4-BE49-F238E27FC236}">
                  <a16:creationId xmlns:a16="http://schemas.microsoft.com/office/drawing/2014/main" id="{9B08C94D-4023-8698-BED8-072413DACD8E}"/>
                </a:ext>
              </a:extLst>
            </p:cNvPr>
            <p:cNvSpPr/>
            <p:nvPr/>
          </p:nvSpPr>
          <p:spPr>
            <a:xfrm>
              <a:off x="209644" y="2893291"/>
              <a:ext cx="560069" cy="323850"/>
            </a:xfrm>
            <a:custGeom>
              <a:avLst/>
              <a:gdLst>
                <a:gd name="connsiteX0" fmla="*/ 0 w 560069"/>
                <a:gd name="connsiteY0" fmla="*/ 161925 h 323850"/>
                <a:gd name="connsiteX1" fmla="*/ 280035 w 560069"/>
                <a:gd name="connsiteY1" fmla="*/ 323850 h 323850"/>
                <a:gd name="connsiteX2" fmla="*/ 560070 w 560069"/>
                <a:gd name="connsiteY2" fmla="*/ 161925 h 323850"/>
                <a:gd name="connsiteX3" fmla="*/ 280035 w 560069"/>
                <a:gd name="connsiteY3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3850">
                  <a:moveTo>
                    <a:pt x="0" y="161925"/>
                  </a:moveTo>
                  <a:lnTo>
                    <a:pt x="280035" y="323850"/>
                  </a:lnTo>
                  <a:lnTo>
                    <a:pt x="560070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BFCCD9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0" name="자유형: 도형 1019">
              <a:extLst>
                <a:ext uri="{FF2B5EF4-FFF2-40B4-BE49-F238E27FC236}">
                  <a16:creationId xmlns:a16="http://schemas.microsoft.com/office/drawing/2014/main" id="{42203349-D1F0-307F-01FE-C3336460B2E8}"/>
                </a:ext>
              </a:extLst>
            </p:cNvPr>
            <p:cNvSpPr/>
            <p:nvPr/>
          </p:nvSpPr>
          <p:spPr>
            <a:xfrm>
              <a:off x="209644" y="3540038"/>
              <a:ext cx="560069" cy="323850"/>
            </a:xfrm>
            <a:custGeom>
              <a:avLst/>
              <a:gdLst>
                <a:gd name="connsiteX0" fmla="*/ 0 w 560069"/>
                <a:gd name="connsiteY0" fmla="*/ 161925 h 323850"/>
                <a:gd name="connsiteX1" fmla="*/ 280035 w 560069"/>
                <a:gd name="connsiteY1" fmla="*/ 323850 h 323850"/>
                <a:gd name="connsiteX2" fmla="*/ 560070 w 560069"/>
                <a:gd name="connsiteY2" fmla="*/ 161925 h 323850"/>
                <a:gd name="connsiteX3" fmla="*/ 280035 w 560069"/>
                <a:gd name="connsiteY3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3850">
                  <a:moveTo>
                    <a:pt x="0" y="161925"/>
                  </a:moveTo>
                  <a:lnTo>
                    <a:pt x="280035" y="323850"/>
                  </a:lnTo>
                  <a:lnTo>
                    <a:pt x="560070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98A9C1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11" name="그래픽 235">
            <a:extLst>
              <a:ext uri="{FF2B5EF4-FFF2-40B4-BE49-F238E27FC236}">
                <a16:creationId xmlns:a16="http://schemas.microsoft.com/office/drawing/2014/main" id="{36726E03-00A0-1F0D-BF79-76262EE89C24}"/>
              </a:ext>
            </a:extLst>
          </p:cNvPr>
          <p:cNvGrpSpPr/>
          <p:nvPr userDrawn="1"/>
        </p:nvGrpSpPr>
        <p:grpSpPr>
          <a:xfrm>
            <a:off x="1674431" y="5374819"/>
            <a:ext cx="1680209" cy="646747"/>
            <a:chOff x="1674431" y="5374819"/>
            <a:chExt cx="1680209" cy="646747"/>
          </a:xfrm>
        </p:grpSpPr>
        <p:sp>
          <p:nvSpPr>
            <p:cNvPr id="1012" name="자유형: 도형 1011">
              <a:extLst>
                <a:ext uri="{FF2B5EF4-FFF2-40B4-BE49-F238E27FC236}">
                  <a16:creationId xmlns:a16="http://schemas.microsoft.com/office/drawing/2014/main" id="{B4A94B98-9C1E-F8F4-94CC-AEAA225D3CAE}"/>
                </a:ext>
              </a:extLst>
            </p:cNvPr>
            <p:cNvSpPr/>
            <p:nvPr/>
          </p:nvSpPr>
          <p:spPr>
            <a:xfrm>
              <a:off x="2234500" y="5374819"/>
              <a:ext cx="560069" cy="323850"/>
            </a:xfrm>
            <a:custGeom>
              <a:avLst/>
              <a:gdLst>
                <a:gd name="connsiteX0" fmla="*/ 0 w 560069"/>
                <a:gd name="connsiteY0" fmla="*/ 161925 h 323850"/>
                <a:gd name="connsiteX1" fmla="*/ 280035 w 560069"/>
                <a:gd name="connsiteY1" fmla="*/ 323850 h 323850"/>
                <a:gd name="connsiteX2" fmla="*/ 560070 w 560069"/>
                <a:gd name="connsiteY2" fmla="*/ 161925 h 323850"/>
                <a:gd name="connsiteX3" fmla="*/ 280035 w 560069"/>
                <a:gd name="connsiteY3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3850">
                  <a:moveTo>
                    <a:pt x="0" y="161925"/>
                  </a:moveTo>
                  <a:lnTo>
                    <a:pt x="280035" y="323850"/>
                  </a:lnTo>
                  <a:lnTo>
                    <a:pt x="560070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98A9C1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3" name="자유형: 도형 1012">
              <a:extLst>
                <a:ext uri="{FF2B5EF4-FFF2-40B4-BE49-F238E27FC236}">
                  <a16:creationId xmlns:a16="http://schemas.microsoft.com/office/drawing/2014/main" id="{582A45DB-0172-19AC-EC3E-EBE9EDCA2CF5}"/>
                </a:ext>
              </a:extLst>
            </p:cNvPr>
            <p:cNvSpPr/>
            <p:nvPr/>
          </p:nvSpPr>
          <p:spPr>
            <a:xfrm>
              <a:off x="1674431" y="5374819"/>
              <a:ext cx="560069" cy="323850"/>
            </a:xfrm>
            <a:custGeom>
              <a:avLst/>
              <a:gdLst>
                <a:gd name="connsiteX0" fmla="*/ 0 w 560069"/>
                <a:gd name="connsiteY0" fmla="*/ 161925 h 323850"/>
                <a:gd name="connsiteX1" fmla="*/ 280035 w 560069"/>
                <a:gd name="connsiteY1" fmla="*/ 323850 h 323850"/>
                <a:gd name="connsiteX2" fmla="*/ 560070 w 560069"/>
                <a:gd name="connsiteY2" fmla="*/ 161925 h 323850"/>
                <a:gd name="connsiteX3" fmla="*/ 280035 w 560069"/>
                <a:gd name="connsiteY3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3850">
                  <a:moveTo>
                    <a:pt x="0" y="161925"/>
                  </a:moveTo>
                  <a:lnTo>
                    <a:pt x="280035" y="323850"/>
                  </a:lnTo>
                  <a:lnTo>
                    <a:pt x="560070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BFCCD9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4" name="자유형: 도형 1013">
              <a:extLst>
                <a:ext uri="{FF2B5EF4-FFF2-40B4-BE49-F238E27FC236}">
                  <a16:creationId xmlns:a16="http://schemas.microsoft.com/office/drawing/2014/main" id="{66986F91-02A7-2301-E5AC-03BE3C44DF55}"/>
                </a:ext>
              </a:extLst>
            </p:cNvPr>
            <p:cNvSpPr/>
            <p:nvPr/>
          </p:nvSpPr>
          <p:spPr>
            <a:xfrm>
              <a:off x="2794570" y="5374819"/>
              <a:ext cx="560069" cy="323850"/>
            </a:xfrm>
            <a:custGeom>
              <a:avLst/>
              <a:gdLst>
                <a:gd name="connsiteX0" fmla="*/ 0 w 560069"/>
                <a:gd name="connsiteY0" fmla="*/ 161925 h 323850"/>
                <a:gd name="connsiteX1" fmla="*/ 280035 w 560069"/>
                <a:gd name="connsiteY1" fmla="*/ 323850 h 323850"/>
                <a:gd name="connsiteX2" fmla="*/ 560070 w 560069"/>
                <a:gd name="connsiteY2" fmla="*/ 161925 h 323850"/>
                <a:gd name="connsiteX3" fmla="*/ 280035 w 560069"/>
                <a:gd name="connsiteY3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3850">
                  <a:moveTo>
                    <a:pt x="0" y="161925"/>
                  </a:moveTo>
                  <a:lnTo>
                    <a:pt x="280035" y="323850"/>
                  </a:lnTo>
                  <a:lnTo>
                    <a:pt x="560070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BFCCD9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5" name="자유형: 도형 1014">
              <a:extLst>
                <a:ext uri="{FF2B5EF4-FFF2-40B4-BE49-F238E27FC236}">
                  <a16:creationId xmlns:a16="http://schemas.microsoft.com/office/drawing/2014/main" id="{ED4FAE9B-2EE6-DBB9-9AEC-325B72C78A9E}"/>
                </a:ext>
              </a:extLst>
            </p:cNvPr>
            <p:cNvSpPr/>
            <p:nvPr/>
          </p:nvSpPr>
          <p:spPr>
            <a:xfrm>
              <a:off x="2234500" y="5698669"/>
              <a:ext cx="560069" cy="322897"/>
            </a:xfrm>
            <a:custGeom>
              <a:avLst/>
              <a:gdLst>
                <a:gd name="connsiteX0" fmla="*/ 0 w 560069"/>
                <a:gd name="connsiteY0" fmla="*/ 160973 h 322897"/>
                <a:gd name="connsiteX1" fmla="*/ 280035 w 560069"/>
                <a:gd name="connsiteY1" fmla="*/ 322898 h 322897"/>
                <a:gd name="connsiteX2" fmla="*/ 560070 w 560069"/>
                <a:gd name="connsiteY2" fmla="*/ 160973 h 322897"/>
                <a:gd name="connsiteX3" fmla="*/ 280035 w 560069"/>
                <a:gd name="connsiteY3" fmla="*/ 0 h 32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2897">
                  <a:moveTo>
                    <a:pt x="0" y="160973"/>
                  </a:moveTo>
                  <a:lnTo>
                    <a:pt x="280035" y="322898"/>
                  </a:lnTo>
                  <a:lnTo>
                    <a:pt x="560070" y="160973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98A9C1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380" y="6425052"/>
            <a:ext cx="1400355" cy="335769"/>
          </a:xfrm>
          <a:prstGeom prst="rect">
            <a:avLst/>
          </a:prstGeom>
        </p:spPr>
      </p:pic>
      <p:pic>
        <p:nvPicPr>
          <p:cNvPr id="1157" name="Google Shape;105;p44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44074" y="162795"/>
            <a:ext cx="1526328" cy="383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1176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13" userDrawn="1">
          <p15:clr>
            <a:srgbClr val="FBAE40"/>
          </p15:clr>
        </p15:guide>
        <p15:guide id="2" pos="551" userDrawn="1">
          <p15:clr>
            <a:srgbClr val="FBAE40"/>
          </p15:clr>
        </p15:guide>
        <p15:guide id="3" pos="7129" userDrawn="1">
          <p15:clr>
            <a:srgbClr val="FBAE40"/>
          </p15:clr>
        </p15:guide>
        <p15:guide id="4" orient="horz" pos="4065" userDrawn="1">
          <p15:clr>
            <a:srgbClr val="FBAE40"/>
          </p15:clr>
        </p15:guide>
        <p15:guide id="5" pos="6811" userDrawn="1">
          <p15:clr>
            <a:srgbClr val="FBAE40"/>
          </p15:clr>
        </p15:guide>
        <p15:guide id="6" orient="horz" pos="4269" userDrawn="1">
          <p15:clr>
            <a:srgbClr val="FBAE40"/>
          </p15:clr>
        </p15:guide>
        <p15:guide id="7" pos="755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4485719" y="4292"/>
            <a:ext cx="7704466" cy="6853708"/>
            <a:chOff x="4485719" y="4292"/>
            <a:chExt cx="7704466" cy="6853708"/>
          </a:xfrm>
        </p:grpSpPr>
        <p:sp>
          <p:nvSpPr>
            <p:cNvPr id="1596" name="순서도: 데이터 1595">
              <a:extLst>
                <a:ext uri="{FF2B5EF4-FFF2-40B4-BE49-F238E27FC236}">
                  <a16:creationId xmlns:a16="http://schemas.microsoft.com/office/drawing/2014/main" id="{5742A595-6E03-DDD3-DAAF-5F6194A87A8E}"/>
                </a:ext>
              </a:extLst>
            </p:cNvPr>
            <p:cNvSpPr/>
            <p:nvPr userDrawn="1"/>
          </p:nvSpPr>
          <p:spPr>
            <a:xfrm>
              <a:off x="6773672" y="4292"/>
              <a:ext cx="5416513" cy="6853708"/>
            </a:xfrm>
            <a:prstGeom prst="flowChartInputOutput">
              <a:avLst/>
            </a:prstGeom>
            <a:solidFill>
              <a:srgbClr val="0F98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58EF3737-F6AC-4E4D-A7F2-3E4D2E4F1D3D}"/>
                </a:ext>
              </a:extLst>
            </p:cNvPr>
            <p:cNvGrpSpPr/>
            <p:nvPr userDrawn="1"/>
          </p:nvGrpSpPr>
          <p:grpSpPr>
            <a:xfrm>
              <a:off x="6045865" y="1325682"/>
              <a:ext cx="2695928" cy="2737822"/>
              <a:chOff x="6045865" y="1325682"/>
              <a:chExt cx="2695928" cy="2737822"/>
            </a:xfrm>
          </p:grpSpPr>
          <p:sp>
            <p:nvSpPr>
              <p:cNvPr id="263" name="자유형: 도형 262">
                <a:extLst>
                  <a:ext uri="{FF2B5EF4-FFF2-40B4-BE49-F238E27FC236}">
                    <a16:creationId xmlns:a16="http://schemas.microsoft.com/office/drawing/2014/main" id="{842B9776-CDC6-28DA-4A17-B22355373305}"/>
                  </a:ext>
                </a:extLst>
              </p:cNvPr>
              <p:cNvSpPr/>
              <p:nvPr/>
            </p:nvSpPr>
            <p:spPr>
              <a:xfrm>
                <a:off x="7926992" y="1593793"/>
                <a:ext cx="405944" cy="156903"/>
              </a:xfrm>
              <a:custGeom>
                <a:avLst/>
                <a:gdLst>
                  <a:gd name="connsiteX0" fmla="*/ 171842 w 405944"/>
                  <a:gd name="connsiteY0" fmla="*/ 19929 h 156903"/>
                  <a:gd name="connsiteX1" fmla="*/ 405945 w 405944"/>
                  <a:gd name="connsiteY1" fmla="*/ 156904 h 156903"/>
                  <a:gd name="connsiteX2" fmla="*/ 234103 w 405944"/>
                  <a:gd name="connsiteY2" fmla="*/ 156904 h 156903"/>
                  <a:gd name="connsiteX3" fmla="*/ 0 w 405944"/>
                  <a:gd name="connsiteY3" fmla="*/ 19929 h 156903"/>
                  <a:gd name="connsiteX4" fmla="*/ 171842 w 405944"/>
                  <a:gd name="connsiteY4" fmla="*/ 19929 h 156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944" h="156903">
                    <a:moveTo>
                      <a:pt x="171842" y="19929"/>
                    </a:moveTo>
                    <a:lnTo>
                      <a:pt x="405945" y="156904"/>
                    </a:lnTo>
                    <a:cubicBezTo>
                      <a:pt x="361117" y="130339"/>
                      <a:pt x="301346" y="129509"/>
                      <a:pt x="234103" y="156904"/>
                    </a:cubicBezTo>
                    <a:lnTo>
                      <a:pt x="0" y="19929"/>
                    </a:lnTo>
                    <a:cubicBezTo>
                      <a:pt x="66412" y="-7467"/>
                      <a:pt x="127013" y="-5806"/>
                      <a:pt x="171842" y="19929"/>
                    </a:cubicBezTo>
                    <a:close/>
                  </a:path>
                </a:pathLst>
              </a:custGeom>
              <a:solidFill>
                <a:srgbClr val="F7F9FC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4" name="자유형: 도형 263">
                <a:extLst>
                  <a:ext uri="{FF2B5EF4-FFF2-40B4-BE49-F238E27FC236}">
                    <a16:creationId xmlns:a16="http://schemas.microsoft.com/office/drawing/2014/main" id="{4AF329CC-2ACE-6974-9991-83710B16BAA4}"/>
                  </a:ext>
                </a:extLst>
              </p:cNvPr>
              <p:cNvSpPr/>
              <p:nvPr/>
            </p:nvSpPr>
            <p:spPr>
              <a:xfrm>
                <a:off x="7017144" y="1325682"/>
                <a:ext cx="996183" cy="714738"/>
              </a:xfrm>
              <a:custGeom>
                <a:avLst/>
                <a:gdLst>
                  <a:gd name="connsiteX0" fmla="*/ 996184 w 996183"/>
                  <a:gd name="connsiteY0" fmla="*/ 161856 h 714738"/>
                  <a:gd name="connsiteX1" fmla="*/ 640878 w 996183"/>
                  <a:gd name="connsiteY1" fmla="*/ 195893 h 714738"/>
                  <a:gd name="connsiteX2" fmla="*/ 244065 w 996183"/>
                  <a:gd name="connsiteY2" fmla="*/ 653307 h 714738"/>
                  <a:gd name="connsiteX3" fmla="*/ 216670 w 996183"/>
                  <a:gd name="connsiteY3" fmla="*/ 714738 h 714738"/>
                  <a:gd name="connsiteX4" fmla="*/ 0 w 996183"/>
                  <a:gd name="connsiteY4" fmla="*/ 586895 h 714738"/>
                  <a:gd name="connsiteX5" fmla="*/ 26565 w 996183"/>
                  <a:gd name="connsiteY5" fmla="*/ 526294 h 714738"/>
                  <a:gd name="connsiteX6" fmla="*/ 424208 w 996183"/>
                  <a:gd name="connsiteY6" fmla="*/ 68049 h 714738"/>
                  <a:gd name="connsiteX7" fmla="*/ 779514 w 996183"/>
                  <a:gd name="connsiteY7" fmla="*/ 34013 h 714738"/>
                  <a:gd name="connsiteX8" fmla="*/ 996184 w 996183"/>
                  <a:gd name="connsiteY8" fmla="*/ 161856 h 71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6183" h="714738">
                    <a:moveTo>
                      <a:pt x="996184" y="161856"/>
                    </a:moveTo>
                    <a:cubicBezTo>
                      <a:pt x="904867" y="108727"/>
                      <a:pt x="779514" y="116198"/>
                      <a:pt x="640878" y="195893"/>
                    </a:cubicBezTo>
                    <a:cubicBezTo>
                      <a:pt x="479829" y="288870"/>
                      <a:pt x="336212" y="461542"/>
                      <a:pt x="244065" y="653307"/>
                    </a:cubicBezTo>
                    <a:cubicBezTo>
                      <a:pt x="234103" y="673231"/>
                      <a:pt x="224972" y="693985"/>
                      <a:pt x="216670" y="714738"/>
                    </a:cubicBezTo>
                    <a:lnTo>
                      <a:pt x="0" y="586895"/>
                    </a:lnTo>
                    <a:cubicBezTo>
                      <a:pt x="8302" y="566971"/>
                      <a:pt x="17433" y="546217"/>
                      <a:pt x="26565" y="526294"/>
                    </a:cubicBezTo>
                    <a:cubicBezTo>
                      <a:pt x="118712" y="333698"/>
                      <a:pt x="262328" y="161856"/>
                      <a:pt x="424208" y="68049"/>
                    </a:cubicBezTo>
                    <a:cubicBezTo>
                      <a:pt x="562014" y="-11646"/>
                      <a:pt x="688197" y="-19117"/>
                      <a:pt x="779514" y="34013"/>
                    </a:cubicBezTo>
                    <a:lnTo>
                      <a:pt x="996184" y="161856"/>
                    </a:lnTo>
                    <a:close/>
                  </a:path>
                </a:pathLst>
              </a:custGeom>
              <a:solidFill>
                <a:srgbClr val="F7F9FC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5" name="자유형: 도형 264">
                <a:extLst>
                  <a:ext uri="{FF2B5EF4-FFF2-40B4-BE49-F238E27FC236}">
                    <a16:creationId xmlns:a16="http://schemas.microsoft.com/office/drawing/2014/main" id="{5C439D5C-9539-47E5-C027-97E7E021F0FA}"/>
                  </a:ext>
                </a:extLst>
              </p:cNvPr>
              <p:cNvSpPr/>
              <p:nvPr/>
            </p:nvSpPr>
            <p:spPr>
              <a:xfrm>
                <a:off x="6463432" y="1912577"/>
                <a:ext cx="771212" cy="804418"/>
              </a:xfrm>
              <a:custGeom>
                <a:avLst/>
                <a:gdLst>
                  <a:gd name="connsiteX0" fmla="*/ 771212 w 771212"/>
                  <a:gd name="connsiteY0" fmla="*/ 127013 h 804418"/>
                  <a:gd name="connsiteX1" fmla="*/ 620125 w 771212"/>
                  <a:gd name="connsiteY1" fmla="*/ 180973 h 804418"/>
                  <a:gd name="connsiteX2" fmla="*/ 227462 w 771212"/>
                  <a:gd name="connsiteY2" fmla="*/ 744648 h 804418"/>
                  <a:gd name="connsiteX3" fmla="*/ 216670 w 771212"/>
                  <a:gd name="connsiteY3" fmla="*/ 804419 h 804418"/>
                  <a:gd name="connsiteX4" fmla="*/ 0 w 771212"/>
                  <a:gd name="connsiteY4" fmla="*/ 676575 h 804418"/>
                  <a:gd name="connsiteX5" fmla="*/ 10792 w 771212"/>
                  <a:gd name="connsiteY5" fmla="*/ 618464 h 804418"/>
                  <a:gd name="connsiteX6" fmla="*/ 403455 w 771212"/>
                  <a:gd name="connsiteY6" fmla="*/ 53960 h 804418"/>
                  <a:gd name="connsiteX7" fmla="*/ 554542 w 771212"/>
                  <a:gd name="connsiteY7" fmla="*/ 0 h 804418"/>
                  <a:gd name="connsiteX8" fmla="*/ 771212 w 771212"/>
                  <a:gd name="connsiteY8" fmla="*/ 127013 h 804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1212" h="804418">
                    <a:moveTo>
                      <a:pt x="771212" y="127013"/>
                    </a:moveTo>
                    <a:cubicBezTo>
                      <a:pt x="724724" y="132825"/>
                      <a:pt x="673254" y="150258"/>
                      <a:pt x="620125" y="180973"/>
                    </a:cubicBezTo>
                    <a:cubicBezTo>
                      <a:pt x="434170" y="288063"/>
                      <a:pt x="278101" y="520506"/>
                      <a:pt x="227462" y="744648"/>
                    </a:cubicBezTo>
                    <a:cubicBezTo>
                      <a:pt x="223311" y="764571"/>
                      <a:pt x="219160" y="784495"/>
                      <a:pt x="216670" y="804419"/>
                    </a:cubicBezTo>
                    <a:lnTo>
                      <a:pt x="0" y="676575"/>
                    </a:lnTo>
                    <a:cubicBezTo>
                      <a:pt x="2490" y="657481"/>
                      <a:pt x="5811" y="637558"/>
                      <a:pt x="10792" y="618464"/>
                    </a:cubicBezTo>
                    <a:cubicBezTo>
                      <a:pt x="60601" y="394323"/>
                      <a:pt x="217500" y="161880"/>
                      <a:pt x="403455" y="53960"/>
                    </a:cubicBezTo>
                    <a:cubicBezTo>
                      <a:pt x="456584" y="23244"/>
                      <a:pt x="508054" y="4981"/>
                      <a:pt x="554542" y="0"/>
                    </a:cubicBezTo>
                    <a:lnTo>
                      <a:pt x="771212" y="127013"/>
                    </a:lnTo>
                    <a:close/>
                  </a:path>
                </a:pathLst>
              </a:custGeom>
              <a:solidFill>
                <a:srgbClr val="F7F9FC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6" name="자유형: 도형 265">
                <a:extLst>
                  <a:ext uri="{FF2B5EF4-FFF2-40B4-BE49-F238E27FC236}">
                    <a16:creationId xmlns:a16="http://schemas.microsoft.com/office/drawing/2014/main" id="{7CB1E4DB-9BEA-B0D7-FFC0-186A0BAA39C6}"/>
                  </a:ext>
                </a:extLst>
              </p:cNvPr>
              <p:cNvSpPr/>
              <p:nvPr/>
            </p:nvSpPr>
            <p:spPr>
              <a:xfrm>
                <a:off x="6176199" y="2589152"/>
                <a:ext cx="503072" cy="720573"/>
              </a:xfrm>
              <a:custGeom>
                <a:avLst/>
                <a:gdLst>
                  <a:gd name="connsiteX0" fmla="*/ 286403 w 503072"/>
                  <a:gd name="connsiteY0" fmla="*/ 0 h 720573"/>
                  <a:gd name="connsiteX1" fmla="*/ 250706 w 503072"/>
                  <a:gd name="connsiteY1" fmla="*/ 17433 h 720573"/>
                  <a:gd name="connsiteX2" fmla="*/ 0 w 503072"/>
                  <a:gd name="connsiteY2" fmla="*/ 440811 h 720573"/>
                  <a:gd name="connsiteX3" fmla="*/ 69733 w 503072"/>
                  <a:gd name="connsiteY3" fmla="*/ 592730 h 720573"/>
                  <a:gd name="connsiteX4" fmla="*/ 286403 w 503072"/>
                  <a:gd name="connsiteY4" fmla="*/ 720573 h 720573"/>
                  <a:gd name="connsiteX5" fmla="*/ 216670 w 503072"/>
                  <a:gd name="connsiteY5" fmla="*/ 568655 h 720573"/>
                  <a:gd name="connsiteX6" fmla="*/ 467376 w 503072"/>
                  <a:gd name="connsiteY6" fmla="*/ 145277 h 720573"/>
                  <a:gd name="connsiteX7" fmla="*/ 503073 w 503072"/>
                  <a:gd name="connsiteY7" fmla="*/ 127844 h 720573"/>
                  <a:gd name="connsiteX8" fmla="*/ 286403 w 503072"/>
                  <a:gd name="connsiteY8" fmla="*/ 0 h 720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3072" h="720573">
                    <a:moveTo>
                      <a:pt x="286403" y="0"/>
                    </a:moveTo>
                    <a:cubicBezTo>
                      <a:pt x="274781" y="4981"/>
                      <a:pt x="263159" y="10792"/>
                      <a:pt x="250706" y="17433"/>
                    </a:cubicBezTo>
                    <a:cubicBezTo>
                      <a:pt x="112071" y="97958"/>
                      <a:pt x="0" y="287233"/>
                      <a:pt x="0" y="440811"/>
                    </a:cubicBezTo>
                    <a:cubicBezTo>
                      <a:pt x="0" y="515525"/>
                      <a:pt x="26565" y="567825"/>
                      <a:pt x="69733" y="592730"/>
                    </a:cubicBezTo>
                    <a:lnTo>
                      <a:pt x="286403" y="720573"/>
                    </a:lnTo>
                    <a:cubicBezTo>
                      <a:pt x="243235" y="695669"/>
                      <a:pt x="216670" y="642539"/>
                      <a:pt x="216670" y="568655"/>
                    </a:cubicBezTo>
                    <a:cubicBezTo>
                      <a:pt x="215840" y="415077"/>
                      <a:pt x="328741" y="224972"/>
                      <a:pt x="467376" y="145277"/>
                    </a:cubicBezTo>
                    <a:cubicBezTo>
                      <a:pt x="479829" y="138636"/>
                      <a:pt x="491451" y="132825"/>
                      <a:pt x="503073" y="127844"/>
                    </a:cubicBezTo>
                    <a:lnTo>
                      <a:pt x="286403" y="0"/>
                    </a:lnTo>
                    <a:close/>
                  </a:path>
                </a:pathLst>
              </a:custGeom>
              <a:solidFill>
                <a:srgbClr val="F7F9FC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7" name="자유형: 도형 266">
                <a:extLst>
                  <a:ext uri="{FF2B5EF4-FFF2-40B4-BE49-F238E27FC236}">
                    <a16:creationId xmlns:a16="http://schemas.microsoft.com/office/drawing/2014/main" id="{5C7AAE36-C46E-9208-99FB-471F9349BE73}"/>
                  </a:ext>
                </a:extLst>
              </p:cNvPr>
              <p:cNvSpPr/>
              <p:nvPr/>
            </p:nvSpPr>
            <p:spPr>
              <a:xfrm>
                <a:off x="6393699" y="1453523"/>
                <a:ext cx="2023913" cy="1872411"/>
              </a:xfrm>
              <a:custGeom>
                <a:avLst/>
                <a:gdLst>
                  <a:gd name="connsiteX0" fmla="*/ 1766566 w 2023913"/>
                  <a:gd name="connsiteY0" fmla="*/ 297174 h 1872411"/>
                  <a:gd name="connsiteX1" fmla="*/ 1264323 w 2023913"/>
                  <a:gd name="connsiteY1" fmla="*/ 68052 h 1872411"/>
                  <a:gd name="connsiteX2" fmla="*/ 840945 w 2023913"/>
                  <a:gd name="connsiteY2" fmla="*/ 586068 h 1872411"/>
                  <a:gd name="connsiteX3" fmla="*/ 689857 w 2023913"/>
                  <a:gd name="connsiteY3" fmla="*/ 640028 h 1872411"/>
                  <a:gd name="connsiteX4" fmla="*/ 286403 w 2023913"/>
                  <a:gd name="connsiteY4" fmla="*/ 1262643 h 1872411"/>
                  <a:gd name="connsiteX5" fmla="*/ 250706 w 2023913"/>
                  <a:gd name="connsiteY5" fmla="*/ 1280076 h 1872411"/>
                  <a:gd name="connsiteX6" fmla="*/ 0 w 2023913"/>
                  <a:gd name="connsiteY6" fmla="*/ 1703454 h 1872411"/>
                  <a:gd name="connsiteX7" fmla="*/ 252367 w 2023913"/>
                  <a:gd name="connsiteY7" fmla="*/ 1837109 h 1872411"/>
                  <a:gd name="connsiteX8" fmla="*/ 1735020 w 2023913"/>
                  <a:gd name="connsiteY8" fmla="*/ 981221 h 1872411"/>
                  <a:gd name="connsiteX9" fmla="*/ 2023914 w 2023913"/>
                  <a:gd name="connsiteY9" fmla="*/ 479808 h 1872411"/>
                  <a:gd name="connsiteX10" fmla="*/ 1766566 w 2023913"/>
                  <a:gd name="connsiteY10" fmla="*/ 297174 h 1872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23913" h="1872411">
                    <a:moveTo>
                      <a:pt x="1766566" y="297174"/>
                    </a:moveTo>
                    <a:cubicBezTo>
                      <a:pt x="1735020" y="22394"/>
                      <a:pt x="1521671" y="-80545"/>
                      <a:pt x="1264323" y="68052"/>
                    </a:cubicBezTo>
                    <a:cubicBezTo>
                      <a:pt x="1086671" y="170161"/>
                      <a:pt x="929772" y="370228"/>
                      <a:pt x="840945" y="586068"/>
                    </a:cubicBezTo>
                    <a:cubicBezTo>
                      <a:pt x="794457" y="591879"/>
                      <a:pt x="742987" y="609312"/>
                      <a:pt x="689857" y="640028"/>
                    </a:cubicBezTo>
                    <a:cubicBezTo>
                      <a:pt x="487300" y="757079"/>
                      <a:pt x="319609" y="1021898"/>
                      <a:pt x="286403" y="1262643"/>
                    </a:cubicBezTo>
                    <a:cubicBezTo>
                      <a:pt x="274781" y="1267624"/>
                      <a:pt x="263159" y="1273435"/>
                      <a:pt x="250706" y="1280076"/>
                    </a:cubicBezTo>
                    <a:cubicBezTo>
                      <a:pt x="112071" y="1360601"/>
                      <a:pt x="0" y="1549876"/>
                      <a:pt x="0" y="1703454"/>
                    </a:cubicBezTo>
                    <a:cubicBezTo>
                      <a:pt x="830" y="1857033"/>
                      <a:pt x="112901" y="1916804"/>
                      <a:pt x="252367" y="1837109"/>
                    </a:cubicBezTo>
                    <a:lnTo>
                      <a:pt x="1735020" y="981221"/>
                    </a:lnTo>
                    <a:cubicBezTo>
                      <a:pt x="1896070" y="881602"/>
                      <a:pt x="2023914" y="659952"/>
                      <a:pt x="2023914" y="479808"/>
                    </a:cubicBezTo>
                    <a:cubicBezTo>
                      <a:pt x="2022253" y="312947"/>
                      <a:pt x="1911843" y="238234"/>
                      <a:pt x="1766566" y="297174"/>
                    </a:cubicBezTo>
                    <a:close/>
                  </a:path>
                </a:pathLst>
              </a:custGeom>
              <a:solidFill>
                <a:srgbClr val="E6EDF7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68" name="그래픽 14">
                <a:extLst>
                  <a:ext uri="{FF2B5EF4-FFF2-40B4-BE49-F238E27FC236}">
                    <a16:creationId xmlns:a16="http://schemas.microsoft.com/office/drawing/2014/main" id="{7D901256-51E4-0DD9-0C74-8BB18B0DAF69}"/>
                  </a:ext>
                </a:extLst>
              </p:cNvPr>
              <p:cNvGrpSpPr/>
              <p:nvPr/>
            </p:nvGrpSpPr>
            <p:grpSpPr>
              <a:xfrm>
                <a:off x="7036237" y="1496670"/>
                <a:ext cx="479828" cy="522166"/>
                <a:chOff x="7008642" y="1583556"/>
                <a:chExt cx="479828" cy="522166"/>
              </a:xfrm>
            </p:grpSpPr>
            <p:sp>
              <p:nvSpPr>
                <p:cNvPr id="269" name="자유형: 도형 268">
                  <a:extLst>
                    <a:ext uri="{FF2B5EF4-FFF2-40B4-BE49-F238E27FC236}">
                      <a16:creationId xmlns:a16="http://schemas.microsoft.com/office/drawing/2014/main" id="{CC52379F-4597-4446-02A3-7FD038F9C7E8}"/>
                    </a:ext>
                  </a:extLst>
                </p:cNvPr>
                <p:cNvSpPr/>
                <p:nvPr/>
              </p:nvSpPr>
              <p:spPr>
                <a:xfrm>
                  <a:off x="7008642" y="1741285"/>
                  <a:ext cx="337042" cy="364437"/>
                </a:xfrm>
                <a:custGeom>
                  <a:avLst/>
                  <a:gdLst>
                    <a:gd name="connsiteX0" fmla="*/ 21584 w 337042"/>
                    <a:gd name="connsiteY0" fmla="*/ 203388 h 364437"/>
                    <a:gd name="connsiteX1" fmla="*/ 0 w 337042"/>
                    <a:gd name="connsiteY1" fmla="*/ 251536 h 364437"/>
                    <a:gd name="connsiteX2" fmla="*/ 191765 w 337042"/>
                    <a:gd name="connsiteY2" fmla="*/ 364437 h 364437"/>
                    <a:gd name="connsiteX3" fmla="*/ 213349 w 337042"/>
                    <a:gd name="connsiteY3" fmla="*/ 317949 h 364437"/>
                    <a:gd name="connsiteX4" fmla="*/ 337042 w 337042"/>
                    <a:gd name="connsiteY4" fmla="*/ 112071 h 364437"/>
                    <a:gd name="connsiteX5" fmla="*/ 144447 w 337042"/>
                    <a:gd name="connsiteY5" fmla="*/ 0 h 364437"/>
                    <a:gd name="connsiteX6" fmla="*/ 21584 w 337042"/>
                    <a:gd name="connsiteY6" fmla="*/ 203388 h 364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7042" h="364437">
                      <a:moveTo>
                        <a:pt x="21584" y="203388"/>
                      </a:moveTo>
                      <a:cubicBezTo>
                        <a:pt x="14113" y="219161"/>
                        <a:pt x="6641" y="235764"/>
                        <a:pt x="0" y="251536"/>
                      </a:cubicBezTo>
                      <a:lnTo>
                        <a:pt x="191765" y="364437"/>
                      </a:lnTo>
                      <a:cubicBezTo>
                        <a:pt x="198407" y="348664"/>
                        <a:pt x="205878" y="332891"/>
                        <a:pt x="213349" y="317949"/>
                      </a:cubicBezTo>
                      <a:cubicBezTo>
                        <a:pt x="249046" y="244065"/>
                        <a:pt x="290554" y="175162"/>
                        <a:pt x="337042" y="112071"/>
                      </a:cubicBezTo>
                      <a:lnTo>
                        <a:pt x="144447" y="0"/>
                      </a:lnTo>
                      <a:cubicBezTo>
                        <a:pt x="97958" y="61431"/>
                        <a:pt x="56450" y="130334"/>
                        <a:pt x="21584" y="203388"/>
                      </a:cubicBezTo>
                      <a:close/>
                    </a:path>
                  </a:pathLst>
                </a:custGeom>
                <a:solidFill>
                  <a:srgbClr val="DFE6F0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0" name="자유형: 도형 269">
                  <a:extLst>
                    <a:ext uri="{FF2B5EF4-FFF2-40B4-BE49-F238E27FC236}">
                      <a16:creationId xmlns:a16="http://schemas.microsoft.com/office/drawing/2014/main" id="{8B86F6F4-4174-4E71-A4AF-FDF30C13F64E}"/>
                    </a:ext>
                  </a:extLst>
                </p:cNvPr>
                <p:cNvSpPr/>
                <p:nvPr/>
              </p:nvSpPr>
              <p:spPr>
                <a:xfrm>
                  <a:off x="7177163" y="1644987"/>
                  <a:ext cx="247385" cy="175992"/>
                </a:xfrm>
                <a:custGeom>
                  <a:avLst/>
                  <a:gdLst>
                    <a:gd name="connsiteX0" fmla="*/ 0 w 247385"/>
                    <a:gd name="connsiteY0" fmla="*/ 63922 h 175992"/>
                    <a:gd name="connsiteX1" fmla="*/ 191765 w 247385"/>
                    <a:gd name="connsiteY1" fmla="*/ 175993 h 175992"/>
                    <a:gd name="connsiteX2" fmla="*/ 247386 w 247385"/>
                    <a:gd name="connsiteY2" fmla="*/ 111241 h 175992"/>
                    <a:gd name="connsiteX3" fmla="*/ 56450 w 247385"/>
                    <a:gd name="connsiteY3" fmla="*/ 0 h 175992"/>
                    <a:gd name="connsiteX4" fmla="*/ 0 w 247385"/>
                    <a:gd name="connsiteY4" fmla="*/ 63922 h 175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385" h="175992">
                      <a:moveTo>
                        <a:pt x="0" y="63922"/>
                      </a:moveTo>
                      <a:lnTo>
                        <a:pt x="191765" y="175993"/>
                      </a:lnTo>
                      <a:cubicBezTo>
                        <a:pt x="210029" y="153578"/>
                        <a:pt x="228292" y="131994"/>
                        <a:pt x="247386" y="111241"/>
                      </a:cubicBezTo>
                      <a:lnTo>
                        <a:pt x="56450" y="0"/>
                      </a:lnTo>
                      <a:cubicBezTo>
                        <a:pt x="37357" y="19924"/>
                        <a:pt x="18263" y="41508"/>
                        <a:pt x="0" y="6392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1" name="자유형: 도형 270">
                  <a:extLst>
                    <a:ext uri="{FF2B5EF4-FFF2-40B4-BE49-F238E27FC236}">
                      <a16:creationId xmlns:a16="http://schemas.microsoft.com/office/drawing/2014/main" id="{DBCC8B40-4482-A7AC-7768-38C7C62E3463}"/>
                    </a:ext>
                  </a:extLst>
                </p:cNvPr>
                <p:cNvSpPr/>
                <p:nvPr/>
              </p:nvSpPr>
              <p:spPr>
                <a:xfrm>
                  <a:off x="7263499" y="1583556"/>
                  <a:ext cx="224971" cy="143616"/>
                </a:xfrm>
                <a:custGeom>
                  <a:avLst/>
                  <a:gdLst>
                    <a:gd name="connsiteX0" fmla="*/ 224972 w 224971"/>
                    <a:gd name="connsiteY0" fmla="*/ 111241 h 143616"/>
                    <a:gd name="connsiteX1" fmla="*/ 34036 w 224971"/>
                    <a:gd name="connsiteY1" fmla="*/ 0 h 143616"/>
                    <a:gd name="connsiteX2" fmla="*/ 0 w 224971"/>
                    <a:gd name="connsiteY2" fmla="*/ 31546 h 143616"/>
                    <a:gd name="connsiteX3" fmla="*/ 191765 w 224971"/>
                    <a:gd name="connsiteY3" fmla="*/ 143617 h 143616"/>
                    <a:gd name="connsiteX4" fmla="*/ 224972 w 224971"/>
                    <a:gd name="connsiteY4" fmla="*/ 111241 h 1436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971" h="143616">
                      <a:moveTo>
                        <a:pt x="224972" y="111241"/>
                      </a:moveTo>
                      <a:lnTo>
                        <a:pt x="34036" y="0"/>
                      </a:lnTo>
                      <a:cubicBezTo>
                        <a:pt x="22414" y="9962"/>
                        <a:pt x="11622" y="20754"/>
                        <a:pt x="0" y="31546"/>
                      </a:cubicBezTo>
                      <a:lnTo>
                        <a:pt x="191765" y="143617"/>
                      </a:lnTo>
                      <a:cubicBezTo>
                        <a:pt x="202557" y="131994"/>
                        <a:pt x="213349" y="121202"/>
                        <a:pt x="224972" y="111241"/>
                      </a:cubicBezTo>
                      <a:close/>
                    </a:path>
                  </a:pathLst>
                </a:custGeom>
                <a:solidFill>
                  <a:srgbClr val="E9F0FA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72" name="그래픽 14">
                <a:extLst>
                  <a:ext uri="{FF2B5EF4-FFF2-40B4-BE49-F238E27FC236}">
                    <a16:creationId xmlns:a16="http://schemas.microsoft.com/office/drawing/2014/main" id="{411CA6E5-9DEF-CCFD-6950-760E0E5357C1}"/>
                  </a:ext>
                </a:extLst>
              </p:cNvPr>
              <p:cNvGrpSpPr/>
              <p:nvPr/>
            </p:nvGrpSpPr>
            <p:grpSpPr>
              <a:xfrm>
                <a:off x="6478374" y="2140039"/>
                <a:ext cx="399303" cy="553712"/>
                <a:chOff x="6450779" y="2226925"/>
                <a:chExt cx="399303" cy="553712"/>
              </a:xfrm>
            </p:grpSpPr>
            <p:sp>
              <p:nvSpPr>
                <p:cNvPr id="273" name="자유형: 도형 272">
                  <a:extLst>
                    <a:ext uri="{FF2B5EF4-FFF2-40B4-BE49-F238E27FC236}">
                      <a16:creationId xmlns:a16="http://schemas.microsoft.com/office/drawing/2014/main" id="{2B2351C8-1381-5FFD-F50A-7A6E2EE1781C}"/>
                    </a:ext>
                  </a:extLst>
                </p:cNvPr>
                <p:cNvSpPr/>
                <p:nvPr/>
              </p:nvSpPr>
              <p:spPr>
                <a:xfrm>
                  <a:off x="6450779" y="2400427"/>
                  <a:ext cx="282252" cy="380210"/>
                </a:xfrm>
                <a:custGeom>
                  <a:avLst/>
                  <a:gdLst>
                    <a:gd name="connsiteX0" fmla="*/ 9132 w 282252"/>
                    <a:gd name="connsiteY0" fmla="*/ 219991 h 380210"/>
                    <a:gd name="connsiteX1" fmla="*/ 0 w 282252"/>
                    <a:gd name="connsiteY1" fmla="*/ 267309 h 380210"/>
                    <a:gd name="connsiteX2" fmla="*/ 190105 w 282252"/>
                    <a:gd name="connsiteY2" fmla="*/ 380210 h 380210"/>
                    <a:gd name="connsiteX3" fmla="*/ 197577 w 282252"/>
                    <a:gd name="connsiteY3" fmla="*/ 340363 h 380210"/>
                    <a:gd name="connsiteX4" fmla="*/ 282252 w 282252"/>
                    <a:gd name="connsiteY4" fmla="*/ 112071 h 380210"/>
                    <a:gd name="connsiteX5" fmla="*/ 90487 w 282252"/>
                    <a:gd name="connsiteY5" fmla="*/ 0 h 380210"/>
                    <a:gd name="connsiteX6" fmla="*/ 9132 w 282252"/>
                    <a:gd name="connsiteY6" fmla="*/ 219991 h 380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2252" h="380210">
                      <a:moveTo>
                        <a:pt x="9132" y="219991"/>
                      </a:moveTo>
                      <a:cubicBezTo>
                        <a:pt x="5811" y="235764"/>
                        <a:pt x="2490" y="251536"/>
                        <a:pt x="0" y="267309"/>
                      </a:cubicBezTo>
                      <a:lnTo>
                        <a:pt x="190105" y="380210"/>
                      </a:lnTo>
                      <a:cubicBezTo>
                        <a:pt x="192596" y="366928"/>
                        <a:pt x="195086" y="353645"/>
                        <a:pt x="197577" y="340363"/>
                      </a:cubicBezTo>
                      <a:cubicBezTo>
                        <a:pt x="215010" y="262329"/>
                        <a:pt x="244065" y="185124"/>
                        <a:pt x="282252" y="112071"/>
                      </a:cubicBezTo>
                      <a:lnTo>
                        <a:pt x="90487" y="0"/>
                      </a:lnTo>
                      <a:cubicBezTo>
                        <a:pt x="53960" y="71393"/>
                        <a:pt x="25735" y="146107"/>
                        <a:pt x="9132" y="219991"/>
                      </a:cubicBezTo>
                      <a:close/>
                    </a:path>
                  </a:pathLst>
                </a:custGeom>
                <a:solidFill>
                  <a:srgbClr val="DFE6F0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4" name="자유형: 도형 273">
                  <a:extLst>
                    <a:ext uri="{FF2B5EF4-FFF2-40B4-BE49-F238E27FC236}">
                      <a16:creationId xmlns:a16="http://schemas.microsoft.com/office/drawing/2014/main" id="{AF757179-2D07-C2F3-3A65-337166CC4A24}"/>
                    </a:ext>
                  </a:extLst>
                </p:cNvPr>
                <p:cNvSpPr/>
                <p:nvPr/>
              </p:nvSpPr>
              <p:spPr>
                <a:xfrm>
                  <a:off x="6561190" y="2295828"/>
                  <a:ext cx="236593" cy="182633"/>
                </a:xfrm>
                <a:custGeom>
                  <a:avLst/>
                  <a:gdLst>
                    <a:gd name="connsiteX0" fmla="*/ 0 w 236593"/>
                    <a:gd name="connsiteY0" fmla="*/ 70563 h 182633"/>
                    <a:gd name="connsiteX1" fmla="*/ 191765 w 236593"/>
                    <a:gd name="connsiteY1" fmla="*/ 182634 h 182633"/>
                    <a:gd name="connsiteX2" fmla="*/ 236594 w 236593"/>
                    <a:gd name="connsiteY2" fmla="*/ 112071 h 182633"/>
                    <a:gd name="connsiteX3" fmla="*/ 44828 w 236593"/>
                    <a:gd name="connsiteY3" fmla="*/ 0 h 182633"/>
                    <a:gd name="connsiteX4" fmla="*/ 0 w 236593"/>
                    <a:gd name="connsiteY4" fmla="*/ 70563 h 182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6593" h="182633">
                      <a:moveTo>
                        <a:pt x="0" y="70563"/>
                      </a:moveTo>
                      <a:lnTo>
                        <a:pt x="191765" y="182634"/>
                      </a:lnTo>
                      <a:cubicBezTo>
                        <a:pt x="205878" y="158559"/>
                        <a:pt x="220821" y="134485"/>
                        <a:pt x="236594" y="112071"/>
                      </a:cubicBezTo>
                      <a:lnTo>
                        <a:pt x="44828" y="0"/>
                      </a:lnTo>
                      <a:cubicBezTo>
                        <a:pt x="29886" y="22414"/>
                        <a:pt x="14113" y="45658"/>
                        <a:pt x="0" y="7056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5" name="자유형: 도형 274">
                  <a:extLst>
                    <a:ext uri="{FF2B5EF4-FFF2-40B4-BE49-F238E27FC236}">
                      <a16:creationId xmlns:a16="http://schemas.microsoft.com/office/drawing/2014/main" id="{6C32A970-7242-1DD8-BBAC-250859BF9801}"/>
                    </a:ext>
                  </a:extLst>
                </p:cNvPr>
                <p:cNvSpPr/>
                <p:nvPr/>
              </p:nvSpPr>
              <p:spPr>
                <a:xfrm>
                  <a:off x="6630923" y="2226925"/>
                  <a:ext cx="219160" cy="146937"/>
                </a:xfrm>
                <a:custGeom>
                  <a:avLst/>
                  <a:gdLst>
                    <a:gd name="connsiteX0" fmla="*/ 219160 w 219160"/>
                    <a:gd name="connsiteY0" fmla="*/ 112071 h 146937"/>
                    <a:gd name="connsiteX1" fmla="*/ 28225 w 219160"/>
                    <a:gd name="connsiteY1" fmla="*/ 0 h 146937"/>
                    <a:gd name="connsiteX2" fmla="*/ 0 w 219160"/>
                    <a:gd name="connsiteY2" fmla="*/ 34866 h 146937"/>
                    <a:gd name="connsiteX3" fmla="*/ 191765 w 219160"/>
                    <a:gd name="connsiteY3" fmla="*/ 146937 h 146937"/>
                    <a:gd name="connsiteX4" fmla="*/ 219160 w 219160"/>
                    <a:gd name="connsiteY4" fmla="*/ 112071 h 146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9160" h="146937">
                      <a:moveTo>
                        <a:pt x="219160" y="112071"/>
                      </a:moveTo>
                      <a:lnTo>
                        <a:pt x="28225" y="0"/>
                      </a:lnTo>
                      <a:cubicBezTo>
                        <a:pt x="19093" y="11622"/>
                        <a:pt x="9132" y="23244"/>
                        <a:pt x="0" y="34866"/>
                      </a:cubicBezTo>
                      <a:lnTo>
                        <a:pt x="191765" y="146937"/>
                      </a:lnTo>
                      <a:cubicBezTo>
                        <a:pt x="200897" y="134485"/>
                        <a:pt x="210029" y="122863"/>
                        <a:pt x="219160" y="112071"/>
                      </a:cubicBezTo>
                      <a:close/>
                    </a:path>
                  </a:pathLst>
                </a:custGeom>
                <a:solidFill>
                  <a:srgbClr val="E9F0FA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76" name="그래픽 14">
                <a:extLst>
                  <a:ext uri="{FF2B5EF4-FFF2-40B4-BE49-F238E27FC236}">
                    <a16:creationId xmlns:a16="http://schemas.microsoft.com/office/drawing/2014/main" id="{AF0CA976-65DE-50E5-5875-6D52F2D89A97}"/>
                  </a:ext>
                </a:extLst>
              </p:cNvPr>
              <p:cNvGrpSpPr/>
              <p:nvPr/>
            </p:nvGrpSpPr>
            <p:grpSpPr>
              <a:xfrm>
                <a:off x="6191141" y="2707034"/>
                <a:ext cx="329570" cy="548731"/>
                <a:chOff x="6163546" y="2793920"/>
                <a:chExt cx="329570" cy="548731"/>
              </a:xfrm>
            </p:grpSpPr>
            <p:sp>
              <p:nvSpPr>
                <p:cNvPr id="277" name="자유형: 도형 276">
                  <a:extLst>
                    <a:ext uri="{FF2B5EF4-FFF2-40B4-BE49-F238E27FC236}">
                      <a16:creationId xmlns:a16="http://schemas.microsoft.com/office/drawing/2014/main" id="{032A15C4-D43F-B490-70D5-E36FB1D6DB16}"/>
                    </a:ext>
                  </a:extLst>
                </p:cNvPr>
                <p:cNvSpPr/>
                <p:nvPr/>
              </p:nvSpPr>
              <p:spPr>
                <a:xfrm>
                  <a:off x="6208375" y="2862822"/>
                  <a:ext cx="233273" cy="185124"/>
                </a:xfrm>
                <a:custGeom>
                  <a:avLst/>
                  <a:gdLst>
                    <a:gd name="connsiteX0" fmla="*/ 0 w 233273"/>
                    <a:gd name="connsiteY0" fmla="*/ 72223 h 185124"/>
                    <a:gd name="connsiteX1" fmla="*/ 192596 w 233273"/>
                    <a:gd name="connsiteY1" fmla="*/ 185124 h 185124"/>
                    <a:gd name="connsiteX2" fmla="*/ 233273 w 233273"/>
                    <a:gd name="connsiteY2" fmla="*/ 112071 h 185124"/>
                    <a:gd name="connsiteX3" fmla="*/ 40678 w 233273"/>
                    <a:gd name="connsiteY3" fmla="*/ 0 h 185124"/>
                    <a:gd name="connsiteX4" fmla="*/ 0 w 233273"/>
                    <a:gd name="connsiteY4" fmla="*/ 72223 h 185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3273" h="185124">
                      <a:moveTo>
                        <a:pt x="0" y="72223"/>
                      </a:moveTo>
                      <a:lnTo>
                        <a:pt x="192596" y="185124"/>
                      </a:lnTo>
                      <a:cubicBezTo>
                        <a:pt x="204218" y="160220"/>
                        <a:pt x="218330" y="135315"/>
                        <a:pt x="233273" y="112071"/>
                      </a:cubicBezTo>
                      <a:lnTo>
                        <a:pt x="40678" y="0"/>
                      </a:lnTo>
                      <a:cubicBezTo>
                        <a:pt x="24905" y="23244"/>
                        <a:pt x="11622" y="47319"/>
                        <a:pt x="0" y="7222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8" name="자유형: 도형 277">
                  <a:extLst>
                    <a:ext uri="{FF2B5EF4-FFF2-40B4-BE49-F238E27FC236}">
                      <a16:creationId xmlns:a16="http://schemas.microsoft.com/office/drawing/2014/main" id="{5780C231-BC93-CFEF-44AE-41902265DBC3}"/>
                    </a:ext>
                  </a:extLst>
                </p:cNvPr>
                <p:cNvSpPr/>
                <p:nvPr/>
              </p:nvSpPr>
              <p:spPr>
                <a:xfrm>
                  <a:off x="6163546" y="2972403"/>
                  <a:ext cx="221650" cy="370248"/>
                </a:xfrm>
                <a:custGeom>
                  <a:avLst/>
                  <a:gdLst>
                    <a:gd name="connsiteX0" fmla="*/ 0 w 221650"/>
                    <a:gd name="connsiteY0" fmla="*/ 145277 h 370248"/>
                    <a:gd name="connsiteX1" fmla="*/ 63092 w 221650"/>
                    <a:gd name="connsiteY1" fmla="*/ 285573 h 370248"/>
                    <a:gd name="connsiteX2" fmla="*/ 206708 w 221650"/>
                    <a:gd name="connsiteY2" fmla="*/ 370248 h 370248"/>
                    <a:gd name="connsiteX3" fmla="*/ 188445 w 221650"/>
                    <a:gd name="connsiteY3" fmla="*/ 273121 h 370248"/>
                    <a:gd name="connsiteX4" fmla="*/ 221651 w 221650"/>
                    <a:gd name="connsiteY4" fmla="*/ 112901 h 370248"/>
                    <a:gd name="connsiteX5" fmla="*/ 29055 w 221650"/>
                    <a:gd name="connsiteY5" fmla="*/ 0 h 370248"/>
                    <a:gd name="connsiteX6" fmla="*/ 0 w 221650"/>
                    <a:gd name="connsiteY6" fmla="*/ 145277 h 370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650" h="370248">
                      <a:moveTo>
                        <a:pt x="0" y="145277"/>
                      </a:moveTo>
                      <a:cubicBezTo>
                        <a:pt x="0" y="211689"/>
                        <a:pt x="22414" y="261498"/>
                        <a:pt x="63092" y="285573"/>
                      </a:cubicBezTo>
                      <a:lnTo>
                        <a:pt x="206708" y="370248"/>
                      </a:lnTo>
                      <a:cubicBezTo>
                        <a:pt x="194256" y="342853"/>
                        <a:pt x="188445" y="310477"/>
                        <a:pt x="188445" y="273121"/>
                      </a:cubicBezTo>
                      <a:cubicBezTo>
                        <a:pt x="188445" y="221651"/>
                        <a:pt x="200067" y="166861"/>
                        <a:pt x="221651" y="112901"/>
                      </a:cubicBezTo>
                      <a:lnTo>
                        <a:pt x="29055" y="0"/>
                      </a:lnTo>
                      <a:cubicBezTo>
                        <a:pt x="10792" y="48979"/>
                        <a:pt x="0" y="98788"/>
                        <a:pt x="0" y="145277"/>
                      </a:cubicBezTo>
                      <a:close/>
                    </a:path>
                  </a:pathLst>
                </a:custGeom>
                <a:solidFill>
                  <a:srgbClr val="DFE6F0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9" name="자유형: 도형 278">
                  <a:extLst>
                    <a:ext uri="{FF2B5EF4-FFF2-40B4-BE49-F238E27FC236}">
                      <a16:creationId xmlns:a16="http://schemas.microsoft.com/office/drawing/2014/main" id="{6EAE3805-BF52-95FC-8102-3EC4BC7DB087}"/>
                    </a:ext>
                  </a:extLst>
                </p:cNvPr>
                <p:cNvSpPr/>
                <p:nvPr/>
              </p:nvSpPr>
              <p:spPr>
                <a:xfrm>
                  <a:off x="6272296" y="2793920"/>
                  <a:ext cx="220820" cy="146107"/>
                </a:xfrm>
                <a:custGeom>
                  <a:avLst/>
                  <a:gdLst>
                    <a:gd name="connsiteX0" fmla="*/ 220821 w 220820"/>
                    <a:gd name="connsiteY0" fmla="*/ 112071 h 146107"/>
                    <a:gd name="connsiteX1" fmla="*/ 28225 w 220820"/>
                    <a:gd name="connsiteY1" fmla="*/ 0 h 146107"/>
                    <a:gd name="connsiteX2" fmla="*/ 0 w 220820"/>
                    <a:gd name="connsiteY2" fmla="*/ 34036 h 146107"/>
                    <a:gd name="connsiteX3" fmla="*/ 192596 w 220820"/>
                    <a:gd name="connsiteY3" fmla="*/ 146107 h 146107"/>
                    <a:gd name="connsiteX4" fmla="*/ 220821 w 220820"/>
                    <a:gd name="connsiteY4" fmla="*/ 112071 h 146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20" h="146107">
                      <a:moveTo>
                        <a:pt x="220821" y="112071"/>
                      </a:moveTo>
                      <a:lnTo>
                        <a:pt x="28225" y="0"/>
                      </a:lnTo>
                      <a:cubicBezTo>
                        <a:pt x="18263" y="10792"/>
                        <a:pt x="9132" y="22414"/>
                        <a:pt x="0" y="34036"/>
                      </a:cubicBezTo>
                      <a:lnTo>
                        <a:pt x="192596" y="146107"/>
                      </a:lnTo>
                      <a:cubicBezTo>
                        <a:pt x="201727" y="134485"/>
                        <a:pt x="211689" y="123693"/>
                        <a:pt x="220821" y="112071"/>
                      </a:cubicBezTo>
                      <a:close/>
                    </a:path>
                  </a:pathLst>
                </a:custGeom>
                <a:solidFill>
                  <a:srgbClr val="E9F0FA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280" name="자유형: 도형 279">
                <a:extLst>
                  <a:ext uri="{FF2B5EF4-FFF2-40B4-BE49-F238E27FC236}">
                    <a16:creationId xmlns:a16="http://schemas.microsoft.com/office/drawing/2014/main" id="{C3D70CB8-E75F-054B-E7AF-415F35FBDCBF}"/>
                  </a:ext>
                </a:extLst>
              </p:cNvPr>
              <p:cNvSpPr/>
              <p:nvPr/>
            </p:nvSpPr>
            <p:spPr>
              <a:xfrm>
                <a:off x="6902583" y="2120255"/>
                <a:ext cx="1001164" cy="1022608"/>
              </a:xfrm>
              <a:custGeom>
                <a:avLst/>
                <a:gdLst>
                  <a:gd name="connsiteX0" fmla="*/ 830 w 1001164"/>
                  <a:gd name="connsiteY0" fmla="*/ 1022609 h 1022608"/>
                  <a:gd name="connsiteX1" fmla="*/ 0 w 1001164"/>
                  <a:gd name="connsiteY1" fmla="*/ 649040 h 1022608"/>
                  <a:gd name="connsiteX2" fmla="*/ 102109 w 1001164"/>
                  <a:gd name="connsiteY2" fmla="*/ 473047 h 1022608"/>
                  <a:gd name="connsiteX3" fmla="*/ 898226 w 1001164"/>
                  <a:gd name="connsiteY3" fmla="*/ 13973 h 1022608"/>
                  <a:gd name="connsiteX4" fmla="*/ 1000335 w 1001164"/>
                  <a:gd name="connsiteY4" fmla="*/ 72083 h 1022608"/>
                  <a:gd name="connsiteX5" fmla="*/ 1001165 w 1001164"/>
                  <a:gd name="connsiteY5" fmla="*/ 445652 h 1022608"/>
                  <a:gd name="connsiteX6" fmla="*/ 830 w 1001164"/>
                  <a:gd name="connsiteY6" fmla="*/ 1022609 h 102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1164" h="1022608">
                    <a:moveTo>
                      <a:pt x="830" y="1022609"/>
                    </a:moveTo>
                    <a:lnTo>
                      <a:pt x="0" y="649040"/>
                    </a:lnTo>
                    <a:cubicBezTo>
                      <a:pt x="0" y="584288"/>
                      <a:pt x="45658" y="505423"/>
                      <a:pt x="102109" y="473047"/>
                    </a:cubicBezTo>
                    <a:lnTo>
                      <a:pt x="898226" y="13973"/>
                    </a:lnTo>
                    <a:cubicBezTo>
                      <a:pt x="954676" y="-18403"/>
                      <a:pt x="1000335" y="7331"/>
                      <a:pt x="1000335" y="72083"/>
                    </a:cubicBezTo>
                    <a:lnTo>
                      <a:pt x="1001165" y="445652"/>
                    </a:lnTo>
                    <a:lnTo>
                      <a:pt x="830" y="1022609"/>
                    </a:lnTo>
                    <a:close/>
                  </a:path>
                </a:pathLst>
              </a:custGeom>
              <a:solidFill>
                <a:srgbClr val="CCD9EF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81" name="그래픽 14">
                <a:extLst>
                  <a:ext uri="{FF2B5EF4-FFF2-40B4-BE49-F238E27FC236}">
                    <a16:creationId xmlns:a16="http://schemas.microsoft.com/office/drawing/2014/main" id="{3DDC1139-B7EE-0AFC-1715-F66B569204C6}"/>
                  </a:ext>
                </a:extLst>
              </p:cNvPr>
              <p:cNvGrpSpPr/>
              <p:nvPr/>
            </p:nvGrpSpPr>
            <p:grpSpPr>
              <a:xfrm>
                <a:off x="7034577" y="2038760"/>
                <a:ext cx="718082" cy="422172"/>
                <a:chOff x="7006982" y="2125646"/>
                <a:chExt cx="718082" cy="422172"/>
              </a:xfrm>
              <a:solidFill>
                <a:srgbClr val="BFCCD9"/>
              </a:solidFill>
            </p:grpSpPr>
            <p:sp>
              <p:nvSpPr>
                <p:cNvPr id="282" name="자유형: 도형 281">
                  <a:extLst>
                    <a:ext uri="{FF2B5EF4-FFF2-40B4-BE49-F238E27FC236}">
                      <a16:creationId xmlns:a16="http://schemas.microsoft.com/office/drawing/2014/main" id="{6CF939EE-0DEA-A685-9D79-0A2583704EE1}"/>
                    </a:ext>
                  </a:extLst>
                </p:cNvPr>
                <p:cNvSpPr/>
                <p:nvPr/>
              </p:nvSpPr>
              <p:spPr>
                <a:xfrm>
                  <a:off x="7006982" y="2422011"/>
                  <a:ext cx="61431" cy="125807"/>
                </a:xfrm>
                <a:custGeom>
                  <a:avLst/>
                  <a:gdLst>
                    <a:gd name="connsiteX0" fmla="*/ 43168 w 61431"/>
                    <a:gd name="connsiteY0" fmla="*/ 0 h 125807"/>
                    <a:gd name="connsiteX1" fmla="*/ 43168 w 61431"/>
                    <a:gd name="connsiteY1" fmla="*/ 23244 h 125807"/>
                    <a:gd name="connsiteX2" fmla="*/ 58941 w 61431"/>
                    <a:gd name="connsiteY2" fmla="*/ 14113 h 125807"/>
                    <a:gd name="connsiteX3" fmla="*/ 58941 w 61431"/>
                    <a:gd name="connsiteY3" fmla="*/ 34866 h 125807"/>
                    <a:gd name="connsiteX4" fmla="*/ 43168 w 61431"/>
                    <a:gd name="connsiteY4" fmla="*/ 43998 h 125807"/>
                    <a:gd name="connsiteX5" fmla="*/ 43168 w 61431"/>
                    <a:gd name="connsiteY5" fmla="*/ 87166 h 125807"/>
                    <a:gd name="connsiteX6" fmla="*/ 50639 w 61431"/>
                    <a:gd name="connsiteY6" fmla="*/ 92147 h 125807"/>
                    <a:gd name="connsiteX7" fmla="*/ 58941 w 61431"/>
                    <a:gd name="connsiteY7" fmla="*/ 86336 h 125807"/>
                    <a:gd name="connsiteX8" fmla="*/ 61431 w 61431"/>
                    <a:gd name="connsiteY8" fmla="*/ 107090 h 125807"/>
                    <a:gd name="connsiteX9" fmla="*/ 43168 w 61431"/>
                    <a:gd name="connsiteY9" fmla="*/ 119542 h 125807"/>
                    <a:gd name="connsiteX10" fmla="*/ 13282 w 61431"/>
                    <a:gd name="connsiteY10" fmla="*/ 103769 h 125807"/>
                    <a:gd name="connsiteX11" fmla="*/ 13282 w 61431"/>
                    <a:gd name="connsiteY11" fmla="*/ 61431 h 125807"/>
                    <a:gd name="connsiteX12" fmla="*/ 0 w 61431"/>
                    <a:gd name="connsiteY12" fmla="*/ 68903 h 125807"/>
                    <a:gd name="connsiteX13" fmla="*/ 0 w 61431"/>
                    <a:gd name="connsiteY13" fmla="*/ 48149 h 125807"/>
                    <a:gd name="connsiteX14" fmla="*/ 13282 w 61431"/>
                    <a:gd name="connsiteY14" fmla="*/ 40678 h 125807"/>
                    <a:gd name="connsiteX15" fmla="*/ 13282 w 61431"/>
                    <a:gd name="connsiteY15" fmla="*/ 17433 h 125807"/>
                    <a:gd name="connsiteX16" fmla="*/ 43168 w 61431"/>
                    <a:gd name="connsiteY16" fmla="*/ 0 h 125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1431" h="125807">
                      <a:moveTo>
                        <a:pt x="43168" y="0"/>
                      </a:moveTo>
                      <a:lnTo>
                        <a:pt x="43168" y="23244"/>
                      </a:lnTo>
                      <a:lnTo>
                        <a:pt x="58941" y="14113"/>
                      </a:lnTo>
                      <a:lnTo>
                        <a:pt x="58941" y="34866"/>
                      </a:lnTo>
                      <a:lnTo>
                        <a:pt x="43168" y="43998"/>
                      </a:lnTo>
                      <a:lnTo>
                        <a:pt x="43168" y="87166"/>
                      </a:lnTo>
                      <a:cubicBezTo>
                        <a:pt x="43168" y="93807"/>
                        <a:pt x="46489" y="94637"/>
                        <a:pt x="50639" y="92147"/>
                      </a:cubicBezTo>
                      <a:cubicBezTo>
                        <a:pt x="54790" y="89657"/>
                        <a:pt x="55620" y="88826"/>
                        <a:pt x="58941" y="86336"/>
                      </a:cubicBezTo>
                      <a:lnTo>
                        <a:pt x="61431" y="107090"/>
                      </a:lnTo>
                      <a:cubicBezTo>
                        <a:pt x="54790" y="112071"/>
                        <a:pt x="50639" y="115391"/>
                        <a:pt x="43168" y="119542"/>
                      </a:cubicBezTo>
                      <a:cubicBezTo>
                        <a:pt x="23244" y="131164"/>
                        <a:pt x="13282" y="127013"/>
                        <a:pt x="13282" y="103769"/>
                      </a:cubicBezTo>
                      <a:lnTo>
                        <a:pt x="13282" y="61431"/>
                      </a:lnTo>
                      <a:lnTo>
                        <a:pt x="0" y="68903"/>
                      </a:lnTo>
                      <a:lnTo>
                        <a:pt x="0" y="48149"/>
                      </a:lnTo>
                      <a:lnTo>
                        <a:pt x="13282" y="40678"/>
                      </a:lnTo>
                      <a:lnTo>
                        <a:pt x="13282" y="17433"/>
                      </a:lnTo>
                      <a:lnTo>
                        <a:pt x="43168" y="0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3" name="자유형: 도형 282">
                  <a:extLst>
                    <a:ext uri="{FF2B5EF4-FFF2-40B4-BE49-F238E27FC236}">
                      <a16:creationId xmlns:a16="http://schemas.microsoft.com/office/drawing/2014/main" id="{49E6A92F-418C-7271-1233-465933C4D031}"/>
                    </a:ext>
                  </a:extLst>
                </p:cNvPr>
                <p:cNvSpPr/>
                <p:nvPr/>
              </p:nvSpPr>
              <p:spPr>
                <a:xfrm>
                  <a:off x="7077545" y="2394488"/>
                  <a:ext cx="85505" cy="113674"/>
                </a:xfrm>
                <a:custGeom>
                  <a:avLst/>
                  <a:gdLst>
                    <a:gd name="connsiteX0" fmla="*/ 83015 w 85505"/>
                    <a:gd name="connsiteY0" fmla="*/ 73181 h 113674"/>
                    <a:gd name="connsiteX1" fmla="*/ 45658 w 85505"/>
                    <a:gd name="connsiteY1" fmla="*/ 105557 h 113674"/>
                    <a:gd name="connsiteX2" fmla="*/ 0 w 85505"/>
                    <a:gd name="connsiteY2" fmla="*/ 85634 h 113674"/>
                    <a:gd name="connsiteX3" fmla="*/ 0 w 85505"/>
                    <a:gd name="connsiteY3" fmla="*/ 82313 h 113674"/>
                    <a:gd name="connsiteX4" fmla="*/ 43998 w 85505"/>
                    <a:gd name="connsiteY4" fmla="*/ 7599 h 113674"/>
                    <a:gd name="connsiteX5" fmla="*/ 85506 w 85505"/>
                    <a:gd name="connsiteY5" fmla="*/ 26693 h 113674"/>
                    <a:gd name="connsiteX6" fmla="*/ 85506 w 85505"/>
                    <a:gd name="connsiteY6" fmla="*/ 42466 h 113674"/>
                    <a:gd name="connsiteX7" fmla="*/ 31546 w 85505"/>
                    <a:gd name="connsiteY7" fmla="*/ 74011 h 113674"/>
                    <a:gd name="connsiteX8" fmla="*/ 31546 w 85505"/>
                    <a:gd name="connsiteY8" fmla="*/ 74842 h 113674"/>
                    <a:gd name="connsiteX9" fmla="*/ 50639 w 85505"/>
                    <a:gd name="connsiteY9" fmla="*/ 80653 h 113674"/>
                    <a:gd name="connsiteX10" fmla="*/ 77204 w 85505"/>
                    <a:gd name="connsiteY10" fmla="*/ 59899 h 113674"/>
                    <a:gd name="connsiteX11" fmla="*/ 83015 w 85505"/>
                    <a:gd name="connsiteY11" fmla="*/ 73181 h 113674"/>
                    <a:gd name="connsiteX12" fmla="*/ 83015 w 85505"/>
                    <a:gd name="connsiteY12" fmla="*/ 73181 h 113674"/>
                    <a:gd name="connsiteX13" fmla="*/ 43168 w 85505"/>
                    <a:gd name="connsiteY13" fmla="*/ 30843 h 113674"/>
                    <a:gd name="connsiteX14" fmla="*/ 29886 w 85505"/>
                    <a:gd name="connsiteY14" fmla="*/ 55748 h 113674"/>
                    <a:gd name="connsiteX15" fmla="*/ 29886 w 85505"/>
                    <a:gd name="connsiteY15" fmla="*/ 55748 h 113674"/>
                    <a:gd name="connsiteX16" fmla="*/ 55620 w 85505"/>
                    <a:gd name="connsiteY16" fmla="*/ 40805 h 113674"/>
                    <a:gd name="connsiteX17" fmla="*/ 55620 w 85505"/>
                    <a:gd name="connsiteY17" fmla="*/ 39145 h 113674"/>
                    <a:gd name="connsiteX18" fmla="*/ 43168 w 85505"/>
                    <a:gd name="connsiteY18" fmla="*/ 30843 h 1136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85505" h="113674">
                      <a:moveTo>
                        <a:pt x="83015" y="73181"/>
                      </a:moveTo>
                      <a:cubicBezTo>
                        <a:pt x="74714" y="83973"/>
                        <a:pt x="60601" y="96426"/>
                        <a:pt x="45658" y="105557"/>
                      </a:cubicBezTo>
                      <a:cubicBezTo>
                        <a:pt x="17433" y="122160"/>
                        <a:pt x="0" y="112199"/>
                        <a:pt x="0" y="85634"/>
                      </a:cubicBezTo>
                      <a:lnTo>
                        <a:pt x="0" y="82313"/>
                      </a:lnTo>
                      <a:cubicBezTo>
                        <a:pt x="0" y="53258"/>
                        <a:pt x="15773" y="24202"/>
                        <a:pt x="43998" y="7599"/>
                      </a:cubicBezTo>
                      <a:cubicBezTo>
                        <a:pt x="69733" y="-7344"/>
                        <a:pt x="85506" y="128"/>
                        <a:pt x="85506" y="26693"/>
                      </a:cubicBezTo>
                      <a:lnTo>
                        <a:pt x="85506" y="42466"/>
                      </a:lnTo>
                      <a:lnTo>
                        <a:pt x="31546" y="74011"/>
                      </a:lnTo>
                      <a:lnTo>
                        <a:pt x="31546" y="74842"/>
                      </a:lnTo>
                      <a:cubicBezTo>
                        <a:pt x="33206" y="83973"/>
                        <a:pt x="39847" y="87294"/>
                        <a:pt x="50639" y="80653"/>
                      </a:cubicBezTo>
                      <a:cubicBezTo>
                        <a:pt x="62262" y="74011"/>
                        <a:pt x="66412" y="69861"/>
                        <a:pt x="77204" y="59899"/>
                      </a:cubicBezTo>
                      <a:lnTo>
                        <a:pt x="83015" y="73181"/>
                      </a:lnTo>
                      <a:lnTo>
                        <a:pt x="83015" y="73181"/>
                      </a:lnTo>
                      <a:close/>
                      <a:moveTo>
                        <a:pt x="43168" y="30843"/>
                      </a:moveTo>
                      <a:cubicBezTo>
                        <a:pt x="34866" y="35824"/>
                        <a:pt x="30716" y="44956"/>
                        <a:pt x="29886" y="55748"/>
                      </a:cubicBezTo>
                      <a:lnTo>
                        <a:pt x="29886" y="55748"/>
                      </a:lnTo>
                      <a:lnTo>
                        <a:pt x="55620" y="40805"/>
                      </a:lnTo>
                      <a:lnTo>
                        <a:pt x="55620" y="39145"/>
                      </a:lnTo>
                      <a:cubicBezTo>
                        <a:pt x="55620" y="29183"/>
                        <a:pt x="52300" y="25863"/>
                        <a:pt x="43168" y="30843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4" name="자유형: 도형 283">
                  <a:extLst>
                    <a:ext uri="{FF2B5EF4-FFF2-40B4-BE49-F238E27FC236}">
                      <a16:creationId xmlns:a16="http://schemas.microsoft.com/office/drawing/2014/main" id="{1156D835-8576-C9EE-A43A-B0605FDF0080}"/>
                    </a:ext>
                  </a:extLst>
                </p:cNvPr>
                <p:cNvSpPr/>
                <p:nvPr/>
              </p:nvSpPr>
              <p:spPr>
                <a:xfrm>
                  <a:off x="7170492" y="2341207"/>
                  <a:ext cx="83045" cy="117636"/>
                </a:xfrm>
                <a:custGeom>
                  <a:avLst/>
                  <a:gdLst>
                    <a:gd name="connsiteX0" fmla="*/ 41537 w 83045"/>
                    <a:gd name="connsiteY0" fmla="*/ 87445 h 117636"/>
                    <a:gd name="connsiteX1" fmla="*/ 53990 w 83045"/>
                    <a:gd name="connsiteY1" fmla="*/ 71672 h 117636"/>
                    <a:gd name="connsiteX2" fmla="*/ 35726 w 83045"/>
                    <a:gd name="connsiteY2" fmla="*/ 70842 h 117636"/>
                    <a:gd name="connsiteX3" fmla="*/ 2520 w 83045"/>
                    <a:gd name="connsiteY3" fmla="*/ 61710 h 117636"/>
                    <a:gd name="connsiteX4" fmla="*/ 41537 w 83045"/>
                    <a:gd name="connsiteY4" fmla="*/ 9410 h 117636"/>
                    <a:gd name="connsiteX5" fmla="*/ 82215 w 83045"/>
                    <a:gd name="connsiteY5" fmla="*/ 16052 h 117636"/>
                    <a:gd name="connsiteX6" fmla="*/ 82215 w 83045"/>
                    <a:gd name="connsiteY6" fmla="*/ 16882 h 117636"/>
                    <a:gd name="connsiteX7" fmla="*/ 53160 w 83045"/>
                    <a:gd name="connsiteY7" fmla="*/ 33485 h 117636"/>
                    <a:gd name="connsiteX8" fmla="*/ 41537 w 83045"/>
                    <a:gd name="connsiteY8" fmla="*/ 29334 h 117636"/>
                    <a:gd name="connsiteX9" fmla="*/ 30745 w 83045"/>
                    <a:gd name="connsiteY9" fmla="*/ 45107 h 117636"/>
                    <a:gd name="connsiteX10" fmla="*/ 49009 w 83045"/>
                    <a:gd name="connsiteY10" fmla="*/ 45937 h 117636"/>
                    <a:gd name="connsiteX11" fmla="*/ 83045 w 83045"/>
                    <a:gd name="connsiteY11" fmla="*/ 55899 h 117636"/>
                    <a:gd name="connsiteX12" fmla="*/ 41537 w 83045"/>
                    <a:gd name="connsiteY12" fmla="*/ 109029 h 117636"/>
                    <a:gd name="connsiteX13" fmla="*/ 30 w 83045"/>
                    <a:gd name="connsiteY13" fmla="*/ 101558 h 117636"/>
                    <a:gd name="connsiteX14" fmla="*/ 30 w 83045"/>
                    <a:gd name="connsiteY14" fmla="*/ 100727 h 117636"/>
                    <a:gd name="connsiteX15" fmla="*/ 26595 w 83045"/>
                    <a:gd name="connsiteY15" fmla="*/ 84954 h 117636"/>
                    <a:gd name="connsiteX16" fmla="*/ 41537 w 83045"/>
                    <a:gd name="connsiteY16" fmla="*/ 87445 h 117636"/>
                    <a:gd name="connsiteX17" fmla="*/ 41537 w 83045"/>
                    <a:gd name="connsiteY17" fmla="*/ 87445 h 117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3045" h="117636">
                      <a:moveTo>
                        <a:pt x="41537" y="87445"/>
                      </a:moveTo>
                      <a:cubicBezTo>
                        <a:pt x="49839" y="82464"/>
                        <a:pt x="53990" y="77483"/>
                        <a:pt x="53990" y="71672"/>
                      </a:cubicBezTo>
                      <a:cubicBezTo>
                        <a:pt x="53990" y="66691"/>
                        <a:pt x="49839" y="65861"/>
                        <a:pt x="35726" y="70842"/>
                      </a:cubicBezTo>
                      <a:cubicBezTo>
                        <a:pt x="13312" y="79143"/>
                        <a:pt x="2520" y="77483"/>
                        <a:pt x="2520" y="61710"/>
                      </a:cubicBezTo>
                      <a:cubicBezTo>
                        <a:pt x="2520" y="45107"/>
                        <a:pt x="17463" y="22693"/>
                        <a:pt x="41537" y="9410"/>
                      </a:cubicBezTo>
                      <a:cubicBezTo>
                        <a:pt x="67272" y="-5532"/>
                        <a:pt x="83045" y="-2212"/>
                        <a:pt x="82215" y="16052"/>
                      </a:cubicBezTo>
                      <a:lnTo>
                        <a:pt x="82215" y="16882"/>
                      </a:lnTo>
                      <a:lnTo>
                        <a:pt x="53160" y="33485"/>
                      </a:lnTo>
                      <a:cubicBezTo>
                        <a:pt x="53160" y="26014"/>
                        <a:pt x="49839" y="24353"/>
                        <a:pt x="41537" y="29334"/>
                      </a:cubicBezTo>
                      <a:cubicBezTo>
                        <a:pt x="34896" y="32655"/>
                        <a:pt x="30745" y="39296"/>
                        <a:pt x="30745" y="45107"/>
                      </a:cubicBezTo>
                      <a:cubicBezTo>
                        <a:pt x="30745" y="50088"/>
                        <a:pt x="34066" y="50918"/>
                        <a:pt x="49009" y="45937"/>
                      </a:cubicBezTo>
                      <a:cubicBezTo>
                        <a:pt x="72253" y="36806"/>
                        <a:pt x="83045" y="39296"/>
                        <a:pt x="83045" y="55899"/>
                      </a:cubicBezTo>
                      <a:cubicBezTo>
                        <a:pt x="83045" y="73332"/>
                        <a:pt x="66442" y="94916"/>
                        <a:pt x="41537" y="109029"/>
                      </a:cubicBezTo>
                      <a:cubicBezTo>
                        <a:pt x="15803" y="123972"/>
                        <a:pt x="-800" y="118161"/>
                        <a:pt x="30" y="101558"/>
                      </a:cubicBezTo>
                      <a:lnTo>
                        <a:pt x="30" y="100727"/>
                      </a:lnTo>
                      <a:lnTo>
                        <a:pt x="26595" y="84954"/>
                      </a:lnTo>
                      <a:cubicBezTo>
                        <a:pt x="26595" y="92426"/>
                        <a:pt x="32406" y="93256"/>
                        <a:pt x="41537" y="87445"/>
                      </a:cubicBezTo>
                      <a:lnTo>
                        <a:pt x="41537" y="87445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5" name="자유형: 도형 284">
                  <a:extLst>
                    <a:ext uri="{FF2B5EF4-FFF2-40B4-BE49-F238E27FC236}">
                      <a16:creationId xmlns:a16="http://schemas.microsoft.com/office/drawing/2014/main" id="{CC123581-F8A4-C1A7-D0EF-D5B52EC56FAA}"/>
                    </a:ext>
                  </a:extLst>
                </p:cNvPr>
                <p:cNvSpPr/>
                <p:nvPr/>
              </p:nvSpPr>
              <p:spPr>
                <a:xfrm>
                  <a:off x="7258518" y="2276734"/>
                  <a:ext cx="61431" cy="125807"/>
                </a:xfrm>
                <a:custGeom>
                  <a:avLst/>
                  <a:gdLst>
                    <a:gd name="connsiteX0" fmla="*/ 43168 w 61431"/>
                    <a:gd name="connsiteY0" fmla="*/ 0 h 125807"/>
                    <a:gd name="connsiteX1" fmla="*/ 43168 w 61431"/>
                    <a:gd name="connsiteY1" fmla="*/ 23244 h 125807"/>
                    <a:gd name="connsiteX2" fmla="*/ 58941 w 61431"/>
                    <a:gd name="connsiteY2" fmla="*/ 14113 h 125807"/>
                    <a:gd name="connsiteX3" fmla="*/ 58941 w 61431"/>
                    <a:gd name="connsiteY3" fmla="*/ 34866 h 125807"/>
                    <a:gd name="connsiteX4" fmla="*/ 43168 w 61431"/>
                    <a:gd name="connsiteY4" fmla="*/ 43998 h 125807"/>
                    <a:gd name="connsiteX5" fmla="*/ 43168 w 61431"/>
                    <a:gd name="connsiteY5" fmla="*/ 87166 h 125807"/>
                    <a:gd name="connsiteX6" fmla="*/ 50639 w 61431"/>
                    <a:gd name="connsiteY6" fmla="*/ 92147 h 125807"/>
                    <a:gd name="connsiteX7" fmla="*/ 58941 w 61431"/>
                    <a:gd name="connsiteY7" fmla="*/ 86336 h 125807"/>
                    <a:gd name="connsiteX8" fmla="*/ 61431 w 61431"/>
                    <a:gd name="connsiteY8" fmla="*/ 107090 h 125807"/>
                    <a:gd name="connsiteX9" fmla="*/ 43168 w 61431"/>
                    <a:gd name="connsiteY9" fmla="*/ 119542 h 125807"/>
                    <a:gd name="connsiteX10" fmla="*/ 13283 w 61431"/>
                    <a:gd name="connsiteY10" fmla="*/ 103769 h 125807"/>
                    <a:gd name="connsiteX11" fmla="*/ 13283 w 61431"/>
                    <a:gd name="connsiteY11" fmla="*/ 59771 h 125807"/>
                    <a:gd name="connsiteX12" fmla="*/ 0 w 61431"/>
                    <a:gd name="connsiteY12" fmla="*/ 67242 h 125807"/>
                    <a:gd name="connsiteX13" fmla="*/ 0 w 61431"/>
                    <a:gd name="connsiteY13" fmla="*/ 46489 h 125807"/>
                    <a:gd name="connsiteX14" fmla="*/ 13283 w 61431"/>
                    <a:gd name="connsiteY14" fmla="*/ 39017 h 125807"/>
                    <a:gd name="connsiteX15" fmla="*/ 13283 w 61431"/>
                    <a:gd name="connsiteY15" fmla="*/ 15773 h 125807"/>
                    <a:gd name="connsiteX16" fmla="*/ 43168 w 61431"/>
                    <a:gd name="connsiteY16" fmla="*/ 0 h 125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1431" h="125807">
                      <a:moveTo>
                        <a:pt x="43168" y="0"/>
                      </a:moveTo>
                      <a:lnTo>
                        <a:pt x="43168" y="23244"/>
                      </a:lnTo>
                      <a:lnTo>
                        <a:pt x="58941" y="14113"/>
                      </a:lnTo>
                      <a:lnTo>
                        <a:pt x="58941" y="34866"/>
                      </a:lnTo>
                      <a:lnTo>
                        <a:pt x="43168" y="43998"/>
                      </a:lnTo>
                      <a:lnTo>
                        <a:pt x="43168" y="87166"/>
                      </a:lnTo>
                      <a:cubicBezTo>
                        <a:pt x="43168" y="93807"/>
                        <a:pt x="46489" y="94637"/>
                        <a:pt x="50639" y="92147"/>
                      </a:cubicBezTo>
                      <a:cubicBezTo>
                        <a:pt x="54790" y="89657"/>
                        <a:pt x="55620" y="88826"/>
                        <a:pt x="58941" y="86336"/>
                      </a:cubicBezTo>
                      <a:lnTo>
                        <a:pt x="61431" y="107090"/>
                      </a:lnTo>
                      <a:cubicBezTo>
                        <a:pt x="54790" y="112071"/>
                        <a:pt x="50639" y="115391"/>
                        <a:pt x="43168" y="119542"/>
                      </a:cubicBezTo>
                      <a:cubicBezTo>
                        <a:pt x="23244" y="131164"/>
                        <a:pt x="13283" y="127013"/>
                        <a:pt x="13283" y="103769"/>
                      </a:cubicBezTo>
                      <a:lnTo>
                        <a:pt x="13283" y="59771"/>
                      </a:lnTo>
                      <a:lnTo>
                        <a:pt x="0" y="67242"/>
                      </a:lnTo>
                      <a:lnTo>
                        <a:pt x="0" y="46489"/>
                      </a:lnTo>
                      <a:lnTo>
                        <a:pt x="13283" y="39017"/>
                      </a:lnTo>
                      <a:lnTo>
                        <a:pt x="13283" y="15773"/>
                      </a:lnTo>
                      <a:lnTo>
                        <a:pt x="43168" y="0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6" name="자유형: 도형 285">
                  <a:extLst>
                    <a:ext uri="{FF2B5EF4-FFF2-40B4-BE49-F238E27FC236}">
                      <a16:creationId xmlns:a16="http://schemas.microsoft.com/office/drawing/2014/main" id="{9061B4BA-19B1-32EC-4F6E-0F18DBFE5BF2}"/>
                    </a:ext>
                  </a:extLst>
                </p:cNvPr>
                <p:cNvSpPr/>
                <p:nvPr/>
              </p:nvSpPr>
              <p:spPr>
                <a:xfrm>
                  <a:off x="7333232" y="2222774"/>
                  <a:ext cx="29885" cy="154408"/>
                </a:xfrm>
                <a:custGeom>
                  <a:avLst/>
                  <a:gdLst>
                    <a:gd name="connsiteX0" fmla="*/ 29886 w 29885"/>
                    <a:gd name="connsiteY0" fmla="*/ 19924 h 154408"/>
                    <a:gd name="connsiteX1" fmla="*/ 0 w 29885"/>
                    <a:gd name="connsiteY1" fmla="*/ 37357 h 154408"/>
                    <a:gd name="connsiteX2" fmla="*/ 0 w 29885"/>
                    <a:gd name="connsiteY2" fmla="*/ 17433 h 154408"/>
                    <a:gd name="connsiteX3" fmla="*/ 29886 w 29885"/>
                    <a:gd name="connsiteY3" fmla="*/ 0 h 154408"/>
                    <a:gd name="connsiteX4" fmla="*/ 29886 w 29885"/>
                    <a:gd name="connsiteY4" fmla="*/ 19924 h 154408"/>
                    <a:gd name="connsiteX5" fmla="*/ 29886 w 29885"/>
                    <a:gd name="connsiteY5" fmla="*/ 136975 h 154408"/>
                    <a:gd name="connsiteX6" fmla="*/ 0 w 29885"/>
                    <a:gd name="connsiteY6" fmla="*/ 154409 h 154408"/>
                    <a:gd name="connsiteX7" fmla="*/ 0 w 29885"/>
                    <a:gd name="connsiteY7" fmla="*/ 59771 h 154408"/>
                    <a:gd name="connsiteX8" fmla="*/ 29886 w 29885"/>
                    <a:gd name="connsiteY8" fmla="*/ 42338 h 154408"/>
                    <a:gd name="connsiteX9" fmla="*/ 29886 w 29885"/>
                    <a:gd name="connsiteY9" fmla="*/ 136975 h 154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9885" h="154408">
                      <a:moveTo>
                        <a:pt x="29886" y="19924"/>
                      </a:moveTo>
                      <a:lnTo>
                        <a:pt x="0" y="37357"/>
                      </a:lnTo>
                      <a:lnTo>
                        <a:pt x="0" y="17433"/>
                      </a:lnTo>
                      <a:lnTo>
                        <a:pt x="29886" y="0"/>
                      </a:lnTo>
                      <a:lnTo>
                        <a:pt x="29886" y="19924"/>
                      </a:lnTo>
                      <a:close/>
                      <a:moveTo>
                        <a:pt x="29886" y="136975"/>
                      </a:moveTo>
                      <a:lnTo>
                        <a:pt x="0" y="154409"/>
                      </a:lnTo>
                      <a:lnTo>
                        <a:pt x="0" y="59771"/>
                      </a:lnTo>
                      <a:lnTo>
                        <a:pt x="29886" y="42338"/>
                      </a:lnTo>
                      <a:lnTo>
                        <a:pt x="29886" y="136975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7" name="자유형: 도형 286">
                  <a:extLst>
                    <a:ext uri="{FF2B5EF4-FFF2-40B4-BE49-F238E27FC236}">
                      <a16:creationId xmlns:a16="http://schemas.microsoft.com/office/drawing/2014/main" id="{BC378A72-28D8-44B0-BD18-C3F62C30796E}"/>
                    </a:ext>
                  </a:extLst>
                </p:cNvPr>
                <p:cNvSpPr/>
                <p:nvPr/>
              </p:nvSpPr>
              <p:spPr>
                <a:xfrm>
                  <a:off x="7379721" y="2214959"/>
                  <a:ext cx="86335" cy="134828"/>
                </a:xfrm>
                <a:custGeom>
                  <a:avLst/>
                  <a:gdLst>
                    <a:gd name="connsiteX0" fmla="*/ 29055 w 86335"/>
                    <a:gd name="connsiteY0" fmla="*/ 23588 h 134828"/>
                    <a:gd name="connsiteX1" fmla="*/ 29886 w 86335"/>
                    <a:gd name="connsiteY1" fmla="*/ 36041 h 134828"/>
                    <a:gd name="connsiteX2" fmla="*/ 56450 w 86335"/>
                    <a:gd name="connsiteY2" fmla="*/ 5325 h 134828"/>
                    <a:gd name="connsiteX3" fmla="*/ 86336 w 86335"/>
                    <a:gd name="connsiteY3" fmla="*/ 26079 h 134828"/>
                    <a:gd name="connsiteX4" fmla="*/ 86336 w 86335"/>
                    <a:gd name="connsiteY4" fmla="*/ 85020 h 134828"/>
                    <a:gd name="connsiteX5" fmla="*/ 56450 w 86335"/>
                    <a:gd name="connsiteY5" fmla="*/ 102453 h 134828"/>
                    <a:gd name="connsiteX6" fmla="*/ 56450 w 86335"/>
                    <a:gd name="connsiteY6" fmla="*/ 43512 h 134828"/>
                    <a:gd name="connsiteX7" fmla="*/ 43168 w 86335"/>
                    <a:gd name="connsiteY7" fmla="*/ 36041 h 134828"/>
                    <a:gd name="connsiteX8" fmla="*/ 29886 w 86335"/>
                    <a:gd name="connsiteY8" fmla="*/ 49323 h 134828"/>
                    <a:gd name="connsiteX9" fmla="*/ 29886 w 86335"/>
                    <a:gd name="connsiteY9" fmla="*/ 117396 h 134828"/>
                    <a:gd name="connsiteX10" fmla="*/ 0 w 86335"/>
                    <a:gd name="connsiteY10" fmla="*/ 134829 h 134828"/>
                    <a:gd name="connsiteX11" fmla="*/ 0 w 86335"/>
                    <a:gd name="connsiteY11" fmla="*/ 40191 h 134828"/>
                    <a:gd name="connsiteX12" fmla="*/ 29055 w 86335"/>
                    <a:gd name="connsiteY12" fmla="*/ 23588 h 134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6335" h="134828">
                      <a:moveTo>
                        <a:pt x="29055" y="23588"/>
                      </a:moveTo>
                      <a:lnTo>
                        <a:pt x="29886" y="36041"/>
                      </a:lnTo>
                      <a:cubicBezTo>
                        <a:pt x="36527" y="22758"/>
                        <a:pt x="45658" y="11966"/>
                        <a:pt x="56450" y="5325"/>
                      </a:cubicBezTo>
                      <a:cubicBezTo>
                        <a:pt x="75544" y="-5467"/>
                        <a:pt x="86336" y="-486"/>
                        <a:pt x="86336" y="26079"/>
                      </a:cubicBezTo>
                      <a:lnTo>
                        <a:pt x="86336" y="85020"/>
                      </a:lnTo>
                      <a:lnTo>
                        <a:pt x="56450" y="102453"/>
                      </a:lnTo>
                      <a:lnTo>
                        <a:pt x="56450" y="43512"/>
                      </a:lnTo>
                      <a:cubicBezTo>
                        <a:pt x="56450" y="32720"/>
                        <a:pt x="51469" y="31060"/>
                        <a:pt x="43168" y="36041"/>
                      </a:cubicBezTo>
                      <a:cubicBezTo>
                        <a:pt x="37357" y="39361"/>
                        <a:pt x="33206" y="43512"/>
                        <a:pt x="29886" y="49323"/>
                      </a:cubicBezTo>
                      <a:lnTo>
                        <a:pt x="29886" y="117396"/>
                      </a:lnTo>
                      <a:lnTo>
                        <a:pt x="0" y="134829"/>
                      </a:lnTo>
                      <a:lnTo>
                        <a:pt x="0" y="40191"/>
                      </a:lnTo>
                      <a:lnTo>
                        <a:pt x="29055" y="23588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8" name="자유형: 도형 287">
                  <a:extLst>
                    <a:ext uri="{FF2B5EF4-FFF2-40B4-BE49-F238E27FC236}">
                      <a16:creationId xmlns:a16="http://schemas.microsoft.com/office/drawing/2014/main" id="{88CA52E4-389F-D33B-CB2F-96AA449E9942}"/>
                    </a:ext>
                  </a:extLst>
                </p:cNvPr>
                <p:cNvSpPr/>
                <p:nvPr/>
              </p:nvSpPr>
              <p:spPr>
                <a:xfrm>
                  <a:off x="7478509" y="2151381"/>
                  <a:ext cx="87996" cy="171841"/>
                </a:xfrm>
                <a:custGeom>
                  <a:avLst/>
                  <a:gdLst>
                    <a:gd name="connsiteX0" fmla="*/ 0 w 87996"/>
                    <a:gd name="connsiteY0" fmla="*/ 98788 h 171841"/>
                    <a:gd name="connsiteX1" fmla="*/ 37357 w 87996"/>
                    <a:gd name="connsiteY1" fmla="*/ 28225 h 171841"/>
                    <a:gd name="connsiteX2" fmla="*/ 60601 w 87996"/>
                    <a:gd name="connsiteY2" fmla="*/ 28225 h 171841"/>
                    <a:gd name="connsiteX3" fmla="*/ 62261 w 87996"/>
                    <a:gd name="connsiteY3" fmla="*/ 14943 h 171841"/>
                    <a:gd name="connsiteX4" fmla="*/ 87996 w 87996"/>
                    <a:gd name="connsiteY4" fmla="*/ 0 h 171841"/>
                    <a:gd name="connsiteX5" fmla="*/ 87996 w 87996"/>
                    <a:gd name="connsiteY5" fmla="*/ 91317 h 171841"/>
                    <a:gd name="connsiteX6" fmla="*/ 39847 w 87996"/>
                    <a:gd name="connsiteY6" fmla="*/ 161050 h 171841"/>
                    <a:gd name="connsiteX7" fmla="*/ 9132 w 87996"/>
                    <a:gd name="connsiteY7" fmla="*/ 171842 h 171841"/>
                    <a:gd name="connsiteX8" fmla="*/ 14113 w 87996"/>
                    <a:gd name="connsiteY8" fmla="*/ 146937 h 171841"/>
                    <a:gd name="connsiteX9" fmla="*/ 39847 w 87996"/>
                    <a:gd name="connsiteY9" fmla="*/ 137805 h 171841"/>
                    <a:gd name="connsiteX10" fmla="*/ 58941 w 87996"/>
                    <a:gd name="connsiteY10" fmla="*/ 108750 h 171841"/>
                    <a:gd name="connsiteX11" fmla="*/ 58941 w 87996"/>
                    <a:gd name="connsiteY11" fmla="*/ 103769 h 171841"/>
                    <a:gd name="connsiteX12" fmla="*/ 37357 w 87996"/>
                    <a:gd name="connsiteY12" fmla="*/ 127013 h 171841"/>
                    <a:gd name="connsiteX13" fmla="*/ 830 w 87996"/>
                    <a:gd name="connsiteY13" fmla="*/ 100449 h 171841"/>
                    <a:gd name="connsiteX14" fmla="*/ 0 w 87996"/>
                    <a:gd name="connsiteY14" fmla="*/ 98788 h 171841"/>
                    <a:gd name="connsiteX15" fmla="*/ 29886 w 87996"/>
                    <a:gd name="connsiteY15" fmla="*/ 83015 h 171841"/>
                    <a:gd name="connsiteX16" fmla="*/ 44828 w 87996"/>
                    <a:gd name="connsiteY16" fmla="*/ 98788 h 171841"/>
                    <a:gd name="connsiteX17" fmla="*/ 58941 w 87996"/>
                    <a:gd name="connsiteY17" fmla="*/ 84676 h 171841"/>
                    <a:gd name="connsiteX18" fmla="*/ 58941 w 87996"/>
                    <a:gd name="connsiteY18" fmla="*/ 44828 h 171841"/>
                    <a:gd name="connsiteX19" fmla="*/ 44828 w 87996"/>
                    <a:gd name="connsiteY19" fmla="*/ 45658 h 171841"/>
                    <a:gd name="connsiteX20" fmla="*/ 29886 w 87996"/>
                    <a:gd name="connsiteY20" fmla="*/ 80525 h 171841"/>
                    <a:gd name="connsiteX21" fmla="*/ 29886 w 87996"/>
                    <a:gd name="connsiteY21" fmla="*/ 83015 h 171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7996" h="171841">
                      <a:moveTo>
                        <a:pt x="0" y="98788"/>
                      </a:moveTo>
                      <a:cubicBezTo>
                        <a:pt x="0" y="68903"/>
                        <a:pt x="13283" y="41508"/>
                        <a:pt x="37357" y="28225"/>
                      </a:cubicBezTo>
                      <a:cubicBezTo>
                        <a:pt x="47319" y="22414"/>
                        <a:pt x="54790" y="23244"/>
                        <a:pt x="60601" y="28225"/>
                      </a:cubicBezTo>
                      <a:lnTo>
                        <a:pt x="62261" y="14943"/>
                      </a:lnTo>
                      <a:lnTo>
                        <a:pt x="87996" y="0"/>
                      </a:lnTo>
                      <a:lnTo>
                        <a:pt x="87996" y="91317"/>
                      </a:lnTo>
                      <a:cubicBezTo>
                        <a:pt x="87996" y="117052"/>
                        <a:pt x="68903" y="144447"/>
                        <a:pt x="39847" y="161050"/>
                      </a:cubicBezTo>
                      <a:cubicBezTo>
                        <a:pt x="29886" y="166861"/>
                        <a:pt x="19094" y="170181"/>
                        <a:pt x="9132" y="171842"/>
                      </a:cubicBezTo>
                      <a:lnTo>
                        <a:pt x="14113" y="146937"/>
                      </a:lnTo>
                      <a:cubicBezTo>
                        <a:pt x="23244" y="145277"/>
                        <a:pt x="29886" y="143617"/>
                        <a:pt x="39847" y="137805"/>
                      </a:cubicBezTo>
                      <a:cubicBezTo>
                        <a:pt x="52300" y="131164"/>
                        <a:pt x="58941" y="120372"/>
                        <a:pt x="58941" y="108750"/>
                      </a:cubicBezTo>
                      <a:lnTo>
                        <a:pt x="58941" y="103769"/>
                      </a:lnTo>
                      <a:cubicBezTo>
                        <a:pt x="53960" y="113731"/>
                        <a:pt x="46489" y="121202"/>
                        <a:pt x="37357" y="127013"/>
                      </a:cubicBezTo>
                      <a:cubicBezTo>
                        <a:pt x="14113" y="140296"/>
                        <a:pt x="830" y="129504"/>
                        <a:pt x="830" y="100449"/>
                      </a:cubicBezTo>
                      <a:lnTo>
                        <a:pt x="0" y="98788"/>
                      </a:lnTo>
                      <a:close/>
                      <a:moveTo>
                        <a:pt x="29886" y="83015"/>
                      </a:moveTo>
                      <a:cubicBezTo>
                        <a:pt x="29886" y="98788"/>
                        <a:pt x="34036" y="105429"/>
                        <a:pt x="44828" y="98788"/>
                      </a:cubicBezTo>
                      <a:cubicBezTo>
                        <a:pt x="51470" y="94637"/>
                        <a:pt x="55620" y="90487"/>
                        <a:pt x="58941" y="84676"/>
                      </a:cubicBezTo>
                      <a:lnTo>
                        <a:pt x="58941" y="44828"/>
                      </a:lnTo>
                      <a:cubicBezTo>
                        <a:pt x="56450" y="42338"/>
                        <a:pt x="51470" y="42338"/>
                        <a:pt x="44828" y="45658"/>
                      </a:cubicBezTo>
                      <a:cubicBezTo>
                        <a:pt x="34036" y="51469"/>
                        <a:pt x="29886" y="64752"/>
                        <a:pt x="29886" y="80525"/>
                      </a:cubicBezTo>
                      <a:lnTo>
                        <a:pt x="29886" y="83015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9" name="자유형: 도형 288">
                  <a:extLst>
                    <a:ext uri="{FF2B5EF4-FFF2-40B4-BE49-F238E27FC236}">
                      <a16:creationId xmlns:a16="http://schemas.microsoft.com/office/drawing/2014/main" id="{8B5B4BD3-0CDC-7331-00CB-D98C133A7667}"/>
                    </a:ext>
                  </a:extLst>
                </p:cNvPr>
                <p:cNvSpPr/>
                <p:nvPr/>
              </p:nvSpPr>
              <p:spPr>
                <a:xfrm>
                  <a:off x="7586429" y="2187908"/>
                  <a:ext cx="29885" cy="42337"/>
                </a:xfrm>
                <a:custGeom>
                  <a:avLst/>
                  <a:gdLst>
                    <a:gd name="connsiteX0" fmla="*/ 29886 w 29885"/>
                    <a:gd name="connsiteY0" fmla="*/ 24905 h 42337"/>
                    <a:gd name="connsiteX1" fmla="*/ 0 w 29885"/>
                    <a:gd name="connsiteY1" fmla="*/ 42338 h 42337"/>
                    <a:gd name="connsiteX2" fmla="*/ 0 w 29885"/>
                    <a:gd name="connsiteY2" fmla="*/ 17433 h 42337"/>
                    <a:gd name="connsiteX3" fmla="*/ 29886 w 29885"/>
                    <a:gd name="connsiteY3" fmla="*/ 0 h 42337"/>
                    <a:gd name="connsiteX4" fmla="*/ 29886 w 29885"/>
                    <a:gd name="connsiteY4" fmla="*/ 24905 h 42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85" h="42337">
                      <a:moveTo>
                        <a:pt x="29886" y="24905"/>
                      </a:moveTo>
                      <a:lnTo>
                        <a:pt x="0" y="42338"/>
                      </a:lnTo>
                      <a:lnTo>
                        <a:pt x="0" y="17433"/>
                      </a:lnTo>
                      <a:lnTo>
                        <a:pt x="29886" y="0"/>
                      </a:lnTo>
                      <a:lnTo>
                        <a:pt x="29886" y="24905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0" name="자유형: 도형 289">
                  <a:extLst>
                    <a:ext uri="{FF2B5EF4-FFF2-40B4-BE49-F238E27FC236}">
                      <a16:creationId xmlns:a16="http://schemas.microsoft.com/office/drawing/2014/main" id="{E2C19C6E-2198-620A-6766-87B6930E7FFF}"/>
                    </a:ext>
                  </a:extLst>
                </p:cNvPr>
                <p:cNvSpPr/>
                <p:nvPr/>
              </p:nvSpPr>
              <p:spPr>
                <a:xfrm>
                  <a:off x="7641219" y="2157192"/>
                  <a:ext cx="29885" cy="42337"/>
                </a:xfrm>
                <a:custGeom>
                  <a:avLst/>
                  <a:gdLst>
                    <a:gd name="connsiteX0" fmla="*/ 29886 w 29885"/>
                    <a:gd name="connsiteY0" fmla="*/ 24905 h 42337"/>
                    <a:gd name="connsiteX1" fmla="*/ 0 w 29885"/>
                    <a:gd name="connsiteY1" fmla="*/ 42338 h 42337"/>
                    <a:gd name="connsiteX2" fmla="*/ 0 w 29885"/>
                    <a:gd name="connsiteY2" fmla="*/ 17433 h 42337"/>
                    <a:gd name="connsiteX3" fmla="*/ 29886 w 29885"/>
                    <a:gd name="connsiteY3" fmla="*/ 0 h 42337"/>
                    <a:gd name="connsiteX4" fmla="*/ 29886 w 29885"/>
                    <a:gd name="connsiteY4" fmla="*/ 24905 h 42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85" h="42337">
                      <a:moveTo>
                        <a:pt x="29886" y="24905"/>
                      </a:moveTo>
                      <a:lnTo>
                        <a:pt x="0" y="42338"/>
                      </a:lnTo>
                      <a:lnTo>
                        <a:pt x="0" y="17433"/>
                      </a:lnTo>
                      <a:lnTo>
                        <a:pt x="29886" y="0"/>
                      </a:lnTo>
                      <a:lnTo>
                        <a:pt x="29886" y="24905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1" name="자유형: 도형 290">
                  <a:extLst>
                    <a:ext uri="{FF2B5EF4-FFF2-40B4-BE49-F238E27FC236}">
                      <a16:creationId xmlns:a16="http://schemas.microsoft.com/office/drawing/2014/main" id="{5D5F4DF4-53BA-4185-7238-97D0AB8A5959}"/>
                    </a:ext>
                  </a:extLst>
                </p:cNvPr>
                <p:cNvSpPr/>
                <p:nvPr/>
              </p:nvSpPr>
              <p:spPr>
                <a:xfrm>
                  <a:off x="7695179" y="2125646"/>
                  <a:ext cx="29885" cy="42337"/>
                </a:xfrm>
                <a:custGeom>
                  <a:avLst/>
                  <a:gdLst>
                    <a:gd name="connsiteX0" fmla="*/ 29886 w 29885"/>
                    <a:gd name="connsiteY0" fmla="*/ 24905 h 42337"/>
                    <a:gd name="connsiteX1" fmla="*/ 0 w 29885"/>
                    <a:gd name="connsiteY1" fmla="*/ 42338 h 42337"/>
                    <a:gd name="connsiteX2" fmla="*/ 0 w 29885"/>
                    <a:gd name="connsiteY2" fmla="*/ 17433 h 42337"/>
                    <a:gd name="connsiteX3" fmla="*/ 29886 w 29885"/>
                    <a:gd name="connsiteY3" fmla="*/ 0 h 42337"/>
                    <a:gd name="connsiteX4" fmla="*/ 29886 w 29885"/>
                    <a:gd name="connsiteY4" fmla="*/ 24905 h 42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85" h="42337">
                      <a:moveTo>
                        <a:pt x="29886" y="24905"/>
                      </a:moveTo>
                      <a:lnTo>
                        <a:pt x="0" y="42338"/>
                      </a:lnTo>
                      <a:lnTo>
                        <a:pt x="0" y="17433"/>
                      </a:lnTo>
                      <a:lnTo>
                        <a:pt x="29886" y="0"/>
                      </a:lnTo>
                      <a:lnTo>
                        <a:pt x="29886" y="24905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92" name="그래픽 14">
                <a:extLst>
                  <a:ext uri="{FF2B5EF4-FFF2-40B4-BE49-F238E27FC236}">
                    <a16:creationId xmlns:a16="http://schemas.microsoft.com/office/drawing/2014/main" id="{05AEA951-5359-75DF-74F9-F55F66724314}"/>
                  </a:ext>
                </a:extLst>
              </p:cNvPr>
              <p:cNvGrpSpPr/>
              <p:nvPr/>
            </p:nvGrpSpPr>
            <p:grpSpPr>
              <a:xfrm>
                <a:off x="8101929" y="1550344"/>
                <a:ext cx="639864" cy="700622"/>
                <a:chOff x="8074334" y="1637230"/>
                <a:chExt cx="639864" cy="700622"/>
              </a:xfrm>
            </p:grpSpPr>
            <p:sp>
              <p:nvSpPr>
                <p:cNvPr id="293" name="자유형: 도형 292">
                  <a:extLst>
                    <a:ext uri="{FF2B5EF4-FFF2-40B4-BE49-F238E27FC236}">
                      <a16:creationId xmlns:a16="http://schemas.microsoft.com/office/drawing/2014/main" id="{5388409D-FDBB-A44C-B409-346BA3A054EE}"/>
                    </a:ext>
                  </a:extLst>
                </p:cNvPr>
                <p:cNvSpPr/>
                <p:nvPr/>
              </p:nvSpPr>
              <p:spPr>
                <a:xfrm>
                  <a:off x="8074334" y="1817394"/>
                  <a:ext cx="313216" cy="497214"/>
                </a:xfrm>
                <a:custGeom>
                  <a:avLst/>
                  <a:gdLst>
                    <a:gd name="connsiteX0" fmla="*/ 108975 w 313216"/>
                    <a:gd name="connsiteY0" fmla="*/ 4416 h 497214"/>
                    <a:gd name="connsiteX1" fmla="*/ 84071 w 313216"/>
                    <a:gd name="connsiteY1" fmla="*/ 41773 h 497214"/>
                    <a:gd name="connsiteX2" fmla="*/ 27620 w 313216"/>
                    <a:gd name="connsiteY2" fmla="*/ 431115 h 497214"/>
                    <a:gd name="connsiteX3" fmla="*/ 53355 w 313216"/>
                    <a:gd name="connsiteY3" fmla="*/ 458510 h 497214"/>
                    <a:gd name="connsiteX4" fmla="*/ 75769 w 313216"/>
                    <a:gd name="connsiteY4" fmla="*/ 473453 h 497214"/>
                    <a:gd name="connsiteX5" fmla="*/ 169577 w 313216"/>
                    <a:gd name="connsiteY5" fmla="*/ 495867 h 497214"/>
                    <a:gd name="connsiteX6" fmla="*/ 233498 w 313216"/>
                    <a:gd name="connsiteY6" fmla="*/ 475943 h 497214"/>
                    <a:gd name="connsiteX7" fmla="*/ 313193 w 313216"/>
                    <a:gd name="connsiteY7" fmla="*/ 201993 h 497214"/>
                    <a:gd name="connsiteX8" fmla="*/ 108975 w 313216"/>
                    <a:gd name="connsiteY8" fmla="*/ 4416 h 497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3216" h="497214">
                      <a:moveTo>
                        <a:pt x="108975" y="4416"/>
                      </a:moveTo>
                      <a:cubicBezTo>
                        <a:pt x="100674" y="16038"/>
                        <a:pt x="92372" y="29321"/>
                        <a:pt x="84071" y="41773"/>
                      </a:cubicBezTo>
                      <a:cubicBezTo>
                        <a:pt x="-3926" y="185390"/>
                        <a:pt x="-23019" y="343119"/>
                        <a:pt x="27620" y="431115"/>
                      </a:cubicBezTo>
                      <a:cubicBezTo>
                        <a:pt x="34262" y="441907"/>
                        <a:pt x="43393" y="451869"/>
                        <a:pt x="53355" y="458510"/>
                      </a:cubicBezTo>
                      <a:lnTo>
                        <a:pt x="75769" y="473453"/>
                      </a:lnTo>
                      <a:cubicBezTo>
                        <a:pt x="103164" y="491716"/>
                        <a:pt x="137201" y="500848"/>
                        <a:pt x="169577" y="495867"/>
                      </a:cubicBezTo>
                      <a:cubicBezTo>
                        <a:pt x="190330" y="492546"/>
                        <a:pt x="211914" y="485905"/>
                        <a:pt x="233498" y="475943"/>
                      </a:cubicBezTo>
                      <a:cubicBezTo>
                        <a:pt x="283307" y="387117"/>
                        <a:pt x="313193" y="289989"/>
                        <a:pt x="313193" y="201993"/>
                      </a:cubicBezTo>
                      <a:cubicBezTo>
                        <a:pt x="314853" y="55886"/>
                        <a:pt x="228517" y="-19658"/>
                        <a:pt x="108975" y="4416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4" name="자유형: 도형 293">
                  <a:extLst>
                    <a:ext uri="{FF2B5EF4-FFF2-40B4-BE49-F238E27FC236}">
                      <a16:creationId xmlns:a16="http://schemas.microsoft.com/office/drawing/2014/main" id="{3A29B20D-D27D-3416-D7E7-D06612AD16FA}"/>
                    </a:ext>
                  </a:extLst>
                </p:cNvPr>
                <p:cNvSpPr/>
                <p:nvPr/>
              </p:nvSpPr>
              <p:spPr>
                <a:xfrm>
                  <a:off x="8143181" y="1637230"/>
                  <a:ext cx="494221" cy="686822"/>
                </a:xfrm>
                <a:custGeom>
                  <a:avLst/>
                  <a:gdLst>
                    <a:gd name="connsiteX0" fmla="*/ 446903 w 494221"/>
                    <a:gd name="connsiteY0" fmla="*/ 17719 h 686822"/>
                    <a:gd name="connsiteX1" fmla="*/ 260948 w 494221"/>
                    <a:gd name="connsiteY1" fmla="*/ 35983 h 686822"/>
                    <a:gd name="connsiteX2" fmla="*/ 84126 w 494221"/>
                    <a:gd name="connsiteY2" fmla="*/ 217786 h 686822"/>
                    <a:gd name="connsiteX3" fmla="*/ 21864 w 494221"/>
                    <a:gd name="connsiteY3" fmla="*/ 596336 h 686822"/>
                    <a:gd name="connsiteX4" fmla="*/ 62542 w 494221"/>
                    <a:gd name="connsiteY4" fmla="*/ 641164 h 686822"/>
                    <a:gd name="connsiteX5" fmla="*/ 142237 w 494221"/>
                    <a:gd name="connsiteY5" fmla="*/ 686823 h 686822"/>
                    <a:gd name="connsiteX6" fmla="*/ 131444 w 494221"/>
                    <a:gd name="connsiteY6" fmla="*/ 245181 h 686822"/>
                    <a:gd name="connsiteX7" fmla="*/ 308267 w 494221"/>
                    <a:gd name="connsiteY7" fmla="*/ 63378 h 686822"/>
                    <a:gd name="connsiteX8" fmla="*/ 494222 w 494221"/>
                    <a:gd name="connsiteY8" fmla="*/ 45114 h 686822"/>
                    <a:gd name="connsiteX9" fmla="*/ 446903 w 494221"/>
                    <a:gd name="connsiteY9" fmla="*/ 17719 h 686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94221" h="686822">
                      <a:moveTo>
                        <a:pt x="446903" y="17719"/>
                      </a:moveTo>
                      <a:cubicBezTo>
                        <a:pt x="395433" y="-12166"/>
                        <a:pt x="328191" y="-3035"/>
                        <a:pt x="260948" y="35983"/>
                      </a:cubicBezTo>
                      <a:cubicBezTo>
                        <a:pt x="197857" y="72509"/>
                        <a:pt x="133935" y="135601"/>
                        <a:pt x="84126" y="217786"/>
                      </a:cubicBezTo>
                      <a:cubicBezTo>
                        <a:pt x="-550" y="355592"/>
                        <a:pt x="-21304" y="506679"/>
                        <a:pt x="21864" y="596336"/>
                      </a:cubicBezTo>
                      <a:cubicBezTo>
                        <a:pt x="30166" y="613769"/>
                        <a:pt x="45939" y="631202"/>
                        <a:pt x="62542" y="641164"/>
                      </a:cubicBezTo>
                      <a:cubicBezTo>
                        <a:pt x="106540" y="668559"/>
                        <a:pt x="142237" y="686823"/>
                        <a:pt x="142237" y="686823"/>
                      </a:cubicBezTo>
                      <a:cubicBezTo>
                        <a:pt x="91597" y="629542"/>
                        <a:pt x="36807" y="399590"/>
                        <a:pt x="131444" y="245181"/>
                      </a:cubicBezTo>
                      <a:cubicBezTo>
                        <a:pt x="181254" y="162996"/>
                        <a:pt x="245176" y="99904"/>
                        <a:pt x="308267" y="63378"/>
                      </a:cubicBezTo>
                      <a:cubicBezTo>
                        <a:pt x="376340" y="24360"/>
                        <a:pt x="443582" y="15229"/>
                        <a:pt x="494222" y="45114"/>
                      </a:cubicBezTo>
                      <a:lnTo>
                        <a:pt x="446903" y="17719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5" name="자유형: 도형 294">
                  <a:extLst>
                    <a:ext uri="{FF2B5EF4-FFF2-40B4-BE49-F238E27FC236}">
                      <a16:creationId xmlns:a16="http://schemas.microsoft.com/office/drawing/2014/main" id="{7E743551-A7E5-E8C0-1FCB-E354D95CDCD1}"/>
                    </a:ext>
                  </a:extLst>
                </p:cNvPr>
                <p:cNvSpPr/>
                <p:nvPr/>
              </p:nvSpPr>
              <p:spPr>
                <a:xfrm>
                  <a:off x="8190555" y="1664603"/>
                  <a:ext cx="523643" cy="673249"/>
                </a:xfrm>
                <a:custGeom>
                  <a:avLst/>
                  <a:gdLst>
                    <a:gd name="connsiteX0" fmla="*/ 76599 w 523643"/>
                    <a:gd name="connsiteY0" fmla="*/ 649488 h 673249"/>
                    <a:gd name="connsiteX1" fmla="*/ 170407 w 523643"/>
                    <a:gd name="connsiteY1" fmla="*/ 671902 h 673249"/>
                    <a:gd name="connsiteX2" fmla="*/ 262554 w 523643"/>
                    <a:gd name="connsiteY2" fmla="*/ 637866 h 673249"/>
                    <a:gd name="connsiteX3" fmla="*/ 439376 w 523643"/>
                    <a:gd name="connsiteY3" fmla="*/ 456062 h 673249"/>
                    <a:gd name="connsiteX4" fmla="*/ 454319 w 523643"/>
                    <a:gd name="connsiteY4" fmla="*/ 21892 h 673249"/>
                    <a:gd name="connsiteX5" fmla="*/ 260893 w 523643"/>
                    <a:gd name="connsiteY5" fmla="*/ 36004 h 673249"/>
                    <a:gd name="connsiteX6" fmla="*/ 84071 w 523643"/>
                    <a:gd name="connsiteY6" fmla="*/ 217808 h 673249"/>
                    <a:gd name="connsiteX7" fmla="*/ 27620 w 523643"/>
                    <a:gd name="connsiteY7" fmla="*/ 607150 h 673249"/>
                    <a:gd name="connsiteX8" fmla="*/ 53355 w 523643"/>
                    <a:gd name="connsiteY8" fmla="*/ 634545 h 673249"/>
                    <a:gd name="connsiteX9" fmla="*/ 76599 w 523643"/>
                    <a:gd name="connsiteY9" fmla="*/ 649488 h 673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23643" h="673249">
                      <a:moveTo>
                        <a:pt x="76599" y="649488"/>
                      </a:moveTo>
                      <a:cubicBezTo>
                        <a:pt x="103994" y="667751"/>
                        <a:pt x="138031" y="676883"/>
                        <a:pt x="170407" y="671902"/>
                      </a:cubicBezTo>
                      <a:cubicBezTo>
                        <a:pt x="200292" y="667751"/>
                        <a:pt x="231008" y="656129"/>
                        <a:pt x="262554" y="637866"/>
                      </a:cubicBezTo>
                      <a:cubicBezTo>
                        <a:pt x="325645" y="601339"/>
                        <a:pt x="389567" y="538247"/>
                        <a:pt x="439376" y="456062"/>
                      </a:cubicBezTo>
                      <a:cubicBezTo>
                        <a:pt x="545636" y="281730"/>
                        <a:pt x="552277" y="87474"/>
                        <a:pt x="454319" y="21892"/>
                      </a:cubicBezTo>
                      <a:cubicBezTo>
                        <a:pt x="402850" y="-12975"/>
                        <a:pt x="331456" y="-4673"/>
                        <a:pt x="260893" y="36004"/>
                      </a:cubicBezTo>
                      <a:cubicBezTo>
                        <a:pt x="197802" y="72531"/>
                        <a:pt x="133880" y="135623"/>
                        <a:pt x="84071" y="217808"/>
                      </a:cubicBezTo>
                      <a:cubicBezTo>
                        <a:pt x="-3925" y="361425"/>
                        <a:pt x="-23019" y="519154"/>
                        <a:pt x="27620" y="607150"/>
                      </a:cubicBezTo>
                      <a:cubicBezTo>
                        <a:pt x="34261" y="617942"/>
                        <a:pt x="43393" y="627904"/>
                        <a:pt x="53355" y="634545"/>
                      </a:cubicBezTo>
                      <a:lnTo>
                        <a:pt x="76599" y="649488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296" name="그래픽 14">
                  <a:extLst>
                    <a:ext uri="{FF2B5EF4-FFF2-40B4-BE49-F238E27FC236}">
                      <a16:creationId xmlns:a16="http://schemas.microsoft.com/office/drawing/2014/main" id="{9D84040A-3FD7-D15D-B745-52943C86CFF4}"/>
                    </a:ext>
                  </a:extLst>
                </p:cNvPr>
                <p:cNvGrpSpPr/>
                <p:nvPr/>
              </p:nvGrpSpPr>
              <p:grpSpPr>
                <a:xfrm>
                  <a:off x="8395800" y="1803106"/>
                  <a:ext cx="127981" cy="416042"/>
                  <a:chOff x="8395800" y="1803106"/>
                  <a:chExt cx="127981" cy="416042"/>
                </a:xfrm>
              </p:grpSpPr>
              <p:sp>
                <p:nvSpPr>
                  <p:cNvPr id="297" name="자유형: 도형 296">
                    <a:extLst>
                      <a:ext uri="{FF2B5EF4-FFF2-40B4-BE49-F238E27FC236}">
                        <a16:creationId xmlns:a16="http://schemas.microsoft.com/office/drawing/2014/main" id="{E23967B7-115A-EDB7-8F25-E6F001ADCF29}"/>
                      </a:ext>
                    </a:extLst>
                  </p:cNvPr>
                  <p:cNvSpPr/>
                  <p:nvPr/>
                </p:nvSpPr>
                <p:spPr>
                  <a:xfrm>
                    <a:off x="8395800" y="2120970"/>
                    <a:ext cx="79751" cy="98178"/>
                  </a:xfrm>
                  <a:custGeom>
                    <a:avLst/>
                    <a:gdLst>
                      <a:gd name="connsiteX0" fmla="*/ 41536 w 79751"/>
                      <a:gd name="connsiteY0" fmla="*/ 4676 h 98178"/>
                      <a:gd name="connsiteX1" fmla="*/ 79723 w 79751"/>
                      <a:gd name="connsiteY1" fmla="*/ 28750 h 98178"/>
                      <a:gd name="connsiteX2" fmla="*/ 38216 w 79751"/>
                      <a:gd name="connsiteY2" fmla="*/ 93502 h 98178"/>
                      <a:gd name="connsiteX3" fmla="*/ 28 w 79751"/>
                      <a:gd name="connsiteY3" fmla="*/ 69428 h 98178"/>
                      <a:gd name="connsiteX4" fmla="*/ 41536 w 79751"/>
                      <a:gd name="connsiteY4" fmla="*/ 4676 h 981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9751" h="98178">
                        <a:moveTo>
                          <a:pt x="41536" y="4676"/>
                        </a:moveTo>
                        <a:cubicBezTo>
                          <a:pt x="63120" y="-6946"/>
                          <a:pt x="80553" y="3846"/>
                          <a:pt x="79723" y="28750"/>
                        </a:cubicBezTo>
                        <a:cubicBezTo>
                          <a:pt x="78893" y="53655"/>
                          <a:pt x="60630" y="82710"/>
                          <a:pt x="38216" y="93502"/>
                        </a:cubicBezTo>
                        <a:cubicBezTo>
                          <a:pt x="16632" y="105124"/>
                          <a:pt x="-802" y="94332"/>
                          <a:pt x="28" y="69428"/>
                        </a:cubicBezTo>
                        <a:cubicBezTo>
                          <a:pt x="1689" y="45353"/>
                          <a:pt x="19952" y="16298"/>
                          <a:pt x="41536" y="4676"/>
                        </a:cubicBezTo>
                        <a:close/>
                      </a:path>
                    </a:pathLst>
                  </a:custGeom>
                  <a:solidFill>
                    <a:srgbClr val="E6DB93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98" name="자유형: 도형 297">
                    <a:extLst>
                      <a:ext uri="{FF2B5EF4-FFF2-40B4-BE49-F238E27FC236}">
                        <a16:creationId xmlns:a16="http://schemas.microsoft.com/office/drawing/2014/main" id="{84D6FD9E-E68D-7221-5BFB-46817B1EA4FA}"/>
                      </a:ext>
                    </a:extLst>
                  </p:cNvPr>
                  <p:cNvSpPr/>
                  <p:nvPr/>
                </p:nvSpPr>
                <p:spPr>
                  <a:xfrm>
                    <a:off x="8398319" y="1845785"/>
                    <a:ext cx="82259" cy="241744"/>
                  </a:xfrm>
                  <a:custGeom>
                    <a:avLst/>
                    <a:gdLst>
                      <a:gd name="connsiteX0" fmla="*/ 39847 w 82259"/>
                      <a:gd name="connsiteY0" fmla="*/ 5911 h 241744"/>
                      <a:gd name="connsiteX1" fmla="*/ 82185 w 82259"/>
                      <a:gd name="connsiteY1" fmla="*/ 22514 h 241744"/>
                      <a:gd name="connsiteX2" fmla="*/ 64752 w 82259"/>
                      <a:gd name="connsiteY2" fmla="*/ 195186 h 241744"/>
                      <a:gd name="connsiteX3" fmla="*/ 43168 w 82259"/>
                      <a:gd name="connsiteY3" fmla="*/ 238354 h 241744"/>
                      <a:gd name="connsiteX4" fmla="*/ 14112 w 82259"/>
                      <a:gd name="connsiteY4" fmla="*/ 221750 h 241744"/>
                      <a:gd name="connsiteX5" fmla="*/ 0 w 82259"/>
                      <a:gd name="connsiteY5" fmla="*/ 30815 h 241744"/>
                      <a:gd name="connsiteX6" fmla="*/ 39847 w 82259"/>
                      <a:gd name="connsiteY6" fmla="*/ 5911 h 2417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2259" h="241744">
                        <a:moveTo>
                          <a:pt x="39847" y="5911"/>
                        </a:moveTo>
                        <a:cubicBezTo>
                          <a:pt x="57281" y="-4051"/>
                          <a:pt x="83845" y="-3221"/>
                          <a:pt x="82185" y="22514"/>
                        </a:cubicBezTo>
                        <a:lnTo>
                          <a:pt x="64752" y="195186"/>
                        </a:lnTo>
                        <a:cubicBezTo>
                          <a:pt x="63091" y="214279"/>
                          <a:pt x="59771" y="230052"/>
                          <a:pt x="43168" y="238354"/>
                        </a:cubicBezTo>
                        <a:cubicBezTo>
                          <a:pt x="26565" y="246655"/>
                          <a:pt x="14112" y="239184"/>
                          <a:pt x="14112" y="221750"/>
                        </a:cubicBezTo>
                        <a:lnTo>
                          <a:pt x="0" y="30815"/>
                        </a:lnTo>
                        <a:cubicBezTo>
                          <a:pt x="0" y="30815"/>
                          <a:pt x="16603" y="18363"/>
                          <a:pt x="39847" y="5911"/>
                        </a:cubicBezTo>
                        <a:close/>
                      </a:path>
                    </a:pathLst>
                  </a:custGeom>
                  <a:solidFill>
                    <a:srgbClr val="E6DB93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99" name="자유형: 도형 298">
                    <a:extLst>
                      <a:ext uri="{FF2B5EF4-FFF2-40B4-BE49-F238E27FC236}">
                        <a16:creationId xmlns:a16="http://schemas.microsoft.com/office/drawing/2014/main" id="{57EED62E-1B6A-B82A-33B5-64CAFB2CAEF1}"/>
                      </a:ext>
                    </a:extLst>
                  </p:cNvPr>
                  <p:cNvSpPr/>
                  <p:nvPr/>
                </p:nvSpPr>
                <p:spPr>
                  <a:xfrm>
                    <a:off x="8417307" y="2108602"/>
                    <a:ext cx="83950" cy="103380"/>
                  </a:xfrm>
                  <a:custGeom>
                    <a:avLst/>
                    <a:gdLst>
                      <a:gd name="connsiteX0" fmla="*/ 69008 w 83950"/>
                      <a:gd name="connsiteY0" fmla="*/ 2932 h 103380"/>
                      <a:gd name="connsiteX1" fmla="*/ 41613 w 83950"/>
                      <a:gd name="connsiteY1" fmla="*/ 4592 h 103380"/>
                      <a:gd name="connsiteX2" fmla="*/ 105 w 83950"/>
                      <a:gd name="connsiteY2" fmla="*/ 69344 h 103380"/>
                      <a:gd name="connsiteX3" fmla="*/ 10067 w 83950"/>
                      <a:gd name="connsiteY3" fmla="*/ 94248 h 103380"/>
                      <a:gd name="connsiteX4" fmla="*/ 25010 w 83950"/>
                      <a:gd name="connsiteY4" fmla="*/ 103380 h 103380"/>
                      <a:gd name="connsiteX5" fmla="*/ 15048 w 83950"/>
                      <a:gd name="connsiteY5" fmla="*/ 78476 h 103380"/>
                      <a:gd name="connsiteX6" fmla="*/ 56556 w 83950"/>
                      <a:gd name="connsiteY6" fmla="*/ 13724 h 103380"/>
                      <a:gd name="connsiteX7" fmla="*/ 83951 w 83950"/>
                      <a:gd name="connsiteY7" fmla="*/ 12063 h 103380"/>
                      <a:gd name="connsiteX8" fmla="*/ 69008 w 83950"/>
                      <a:gd name="connsiteY8" fmla="*/ 2932 h 10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3950" h="103380">
                        <a:moveTo>
                          <a:pt x="69008" y="2932"/>
                        </a:moveTo>
                        <a:cubicBezTo>
                          <a:pt x="62367" y="-1219"/>
                          <a:pt x="52405" y="-1219"/>
                          <a:pt x="41613" y="4592"/>
                        </a:cubicBezTo>
                        <a:cubicBezTo>
                          <a:pt x="20029" y="16214"/>
                          <a:pt x="935" y="45269"/>
                          <a:pt x="105" y="69344"/>
                        </a:cubicBezTo>
                        <a:cubicBezTo>
                          <a:pt x="-725" y="81796"/>
                          <a:pt x="3426" y="90098"/>
                          <a:pt x="10067" y="94248"/>
                        </a:cubicBezTo>
                        <a:lnTo>
                          <a:pt x="25010" y="103380"/>
                        </a:lnTo>
                        <a:cubicBezTo>
                          <a:pt x="18369" y="99229"/>
                          <a:pt x="14218" y="90098"/>
                          <a:pt x="15048" y="78476"/>
                        </a:cubicBezTo>
                        <a:cubicBezTo>
                          <a:pt x="15878" y="53571"/>
                          <a:pt x="34142" y="24516"/>
                          <a:pt x="56556" y="13724"/>
                        </a:cubicBezTo>
                        <a:cubicBezTo>
                          <a:pt x="67348" y="7913"/>
                          <a:pt x="77309" y="7913"/>
                          <a:pt x="83951" y="12063"/>
                        </a:cubicBezTo>
                        <a:lnTo>
                          <a:pt x="69008" y="2932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00" name="자유형: 도형 299">
                    <a:extLst>
                      <a:ext uri="{FF2B5EF4-FFF2-40B4-BE49-F238E27FC236}">
                        <a16:creationId xmlns:a16="http://schemas.microsoft.com/office/drawing/2014/main" id="{76FD1A84-C54D-AFDF-4DAD-6A2972B7684A}"/>
                      </a:ext>
                    </a:extLst>
                  </p:cNvPr>
                  <p:cNvSpPr/>
                  <p:nvPr/>
                </p:nvSpPr>
                <p:spPr>
                  <a:xfrm>
                    <a:off x="8432327" y="2117650"/>
                    <a:ext cx="79751" cy="98178"/>
                  </a:xfrm>
                  <a:custGeom>
                    <a:avLst/>
                    <a:gdLst>
                      <a:gd name="connsiteX0" fmla="*/ 41536 w 79751"/>
                      <a:gd name="connsiteY0" fmla="*/ 4676 h 98178"/>
                      <a:gd name="connsiteX1" fmla="*/ 79723 w 79751"/>
                      <a:gd name="connsiteY1" fmla="*/ 28750 h 98178"/>
                      <a:gd name="connsiteX2" fmla="*/ 38216 w 79751"/>
                      <a:gd name="connsiteY2" fmla="*/ 93502 h 98178"/>
                      <a:gd name="connsiteX3" fmla="*/ 28 w 79751"/>
                      <a:gd name="connsiteY3" fmla="*/ 69428 h 98178"/>
                      <a:gd name="connsiteX4" fmla="*/ 41536 w 79751"/>
                      <a:gd name="connsiteY4" fmla="*/ 4676 h 981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9751" h="98178">
                        <a:moveTo>
                          <a:pt x="41536" y="4676"/>
                        </a:moveTo>
                        <a:cubicBezTo>
                          <a:pt x="63120" y="-6946"/>
                          <a:pt x="80553" y="3846"/>
                          <a:pt x="79723" y="28750"/>
                        </a:cubicBezTo>
                        <a:cubicBezTo>
                          <a:pt x="78893" y="53655"/>
                          <a:pt x="60630" y="82710"/>
                          <a:pt x="38216" y="93502"/>
                        </a:cubicBezTo>
                        <a:cubicBezTo>
                          <a:pt x="16632" y="105124"/>
                          <a:pt x="-801" y="94333"/>
                          <a:pt x="28" y="69428"/>
                        </a:cubicBezTo>
                        <a:cubicBezTo>
                          <a:pt x="859" y="45353"/>
                          <a:pt x="19952" y="16298"/>
                          <a:pt x="41536" y="4676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01" name="자유형: 도형 300">
                    <a:extLst>
                      <a:ext uri="{FF2B5EF4-FFF2-40B4-BE49-F238E27FC236}">
                        <a16:creationId xmlns:a16="http://schemas.microsoft.com/office/drawing/2014/main" id="{4A4BC887-04DA-C681-AD6C-AD9027ED81A4}"/>
                      </a:ext>
                    </a:extLst>
                  </p:cNvPr>
                  <p:cNvSpPr/>
                  <p:nvPr/>
                </p:nvSpPr>
                <p:spPr>
                  <a:xfrm>
                    <a:off x="8398526" y="1803106"/>
                    <a:ext cx="115183" cy="281863"/>
                  </a:xfrm>
                  <a:custGeom>
                    <a:avLst/>
                    <a:gdLst>
                      <a:gd name="connsiteX0" fmla="*/ 71185 w 115183"/>
                      <a:gd name="connsiteY0" fmla="*/ 2932 h 281863"/>
                      <a:gd name="connsiteX1" fmla="*/ 42960 w 115183"/>
                      <a:gd name="connsiteY1" fmla="*/ 4592 h 281863"/>
                      <a:gd name="connsiteX2" fmla="*/ 622 w 115183"/>
                      <a:gd name="connsiteY2" fmla="*/ 65193 h 281863"/>
                      <a:gd name="connsiteX3" fmla="*/ 622 w 115183"/>
                      <a:gd name="connsiteY3" fmla="*/ 79306 h 281863"/>
                      <a:gd name="connsiteX4" fmla="*/ 30508 w 115183"/>
                      <a:gd name="connsiteY4" fmla="*/ 251147 h 281863"/>
                      <a:gd name="connsiteX5" fmla="*/ 39640 w 115183"/>
                      <a:gd name="connsiteY5" fmla="*/ 271071 h 281863"/>
                      <a:gd name="connsiteX6" fmla="*/ 55413 w 115183"/>
                      <a:gd name="connsiteY6" fmla="*/ 281863 h 281863"/>
                      <a:gd name="connsiteX7" fmla="*/ 47111 w 115183"/>
                      <a:gd name="connsiteY7" fmla="*/ 262770 h 281863"/>
                      <a:gd name="connsiteX8" fmla="*/ 43791 w 115183"/>
                      <a:gd name="connsiteY8" fmla="*/ 100890 h 281863"/>
                      <a:gd name="connsiteX9" fmla="*/ 86128 w 115183"/>
                      <a:gd name="connsiteY9" fmla="*/ 31987 h 281863"/>
                      <a:gd name="connsiteX10" fmla="*/ 115184 w 115183"/>
                      <a:gd name="connsiteY10" fmla="*/ 29496 h 281863"/>
                      <a:gd name="connsiteX11" fmla="*/ 71185 w 115183"/>
                      <a:gd name="connsiteY11" fmla="*/ 2932 h 281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15183" h="281863">
                        <a:moveTo>
                          <a:pt x="71185" y="2932"/>
                        </a:moveTo>
                        <a:cubicBezTo>
                          <a:pt x="63714" y="-1219"/>
                          <a:pt x="53752" y="-1219"/>
                          <a:pt x="42960" y="4592"/>
                        </a:cubicBezTo>
                        <a:cubicBezTo>
                          <a:pt x="22206" y="15384"/>
                          <a:pt x="4773" y="41119"/>
                          <a:pt x="622" y="65193"/>
                        </a:cubicBezTo>
                        <a:cubicBezTo>
                          <a:pt x="-207" y="70174"/>
                          <a:pt x="-207" y="74325"/>
                          <a:pt x="622" y="79306"/>
                        </a:cubicBezTo>
                        <a:cubicBezTo>
                          <a:pt x="5603" y="105040"/>
                          <a:pt x="23867" y="210470"/>
                          <a:pt x="30508" y="251147"/>
                        </a:cubicBezTo>
                        <a:cubicBezTo>
                          <a:pt x="32168" y="259449"/>
                          <a:pt x="34659" y="267751"/>
                          <a:pt x="39640" y="271071"/>
                        </a:cubicBezTo>
                        <a:lnTo>
                          <a:pt x="55413" y="281863"/>
                        </a:lnTo>
                        <a:cubicBezTo>
                          <a:pt x="50432" y="278542"/>
                          <a:pt x="47111" y="271071"/>
                          <a:pt x="47111" y="262770"/>
                        </a:cubicBezTo>
                        <a:lnTo>
                          <a:pt x="43791" y="100890"/>
                        </a:lnTo>
                        <a:cubicBezTo>
                          <a:pt x="43791" y="75155"/>
                          <a:pt x="63714" y="44439"/>
                          <a:pt x="86128" y="31987"/>
                        </a:cubicBezTo>
                        <a:cubicBezTo>
                          <a:pt x="97750" y="26176"/>
                          <a:pt x="107712" y="25346"/>
                          <a:pt x="115184" y="29496"/>
                        </a:cubicBezTo>
                        <a:lnTo>
                          <a:pt x="71185" y="2932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02" name="자유형: 도형 301">
                    <a:extLst>
                      <a:ext uri="{FF2B5EF4-FFF2-40B4-BE49-F238E27FC236}">
                        <a16:creationId xmlns:a16="http://schemas.microsoft.com/office/drawing/2014/main" id="{7B4260B3-86DE-AD76-EE0B-36C2B0D68401}"/>
                      </a:ext>
                    </a:extLst>
                  </p:cNvPr>
                  <p:cNvSpPr/>
                  <p:nvPr/>
                </p:nvSpPr>
                <p:spPr>
                  <a:xfrm>
                    <a:off x="8442317" y="1830239"/>
                    <a:ext cx="81464" cy="256460"/>
                  </a:xfrm>
                  <a:custGeom>
                    <a:avLst/>
                    <a:gdLst>
                      <a:gd name="connsiteX0" fmla="*/ 42338 w 81464"/>
                      <a:gd name="connsiteY0" fmla="*/ 4854 h 256460"/>
                      <a:gd name="connsiteX1" fmla="*/ 81355 w 81464"/>
                      <a:gd name="connsiteY1" fmla="*/ 31419 h 256460"/>
                      <a:gd name="connsiteX2" fmla="*/ 63922 w 81464"/>
                      <a:gd name="connsiteY2" fmla="*/ 204090 h 256460"/>
                      <a:gd name="connsiteX3" fmla="*/ 32376 w 81464"/>
                      <a:gd name="connsiteY3" fmla="*/ 253070 h 256460"/>
                      <a:gd name="connsiteX4" fmla="*/ 3321 w 81464"/>
                      <a:gd name="connsiteY4" fmla="*/ 236466 h 256460"/>
                      <a:gd name="connsiteX5" fmla="*/ 0 w 81464"/>
                      <a:gd name="connsiteY5" fmla="*/ 73756 h 256460"/>
                      <a:gd name="connsiteX6" fmla="*/ 42338 w 81464"/>
                      <a:gd name="connsiteY6" fmla="*/ 4854 h 2564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464" h="256460">
                        <a:moveTo>
                          <a:pt x="42338" y="4854"/>
                        </a:moveTo>
                        <a:cubicBezTo>
                          <a:pt x="65582" y="-7599"/>
                          <a:pt x="83015" y="4854"/>
                          <a:pt x="81355" y="31419"/>
                        </a:cubicBezTo>
                        <a:lnTo>
                          <a:pt x="63922" y="204090"/>
                        </a:lnTo>
                        <a:cubicBezTo>
                          <a:pt x="62261" y="223184"/>
                          <a:pt x="48979" y="244768"/>
                          <a:pt x="32376" y="253070"/>
                        </a:cubicBezTo>
                        <a:cubicBezTo>
                          <a:pt x="15773" y="261371"/>
                          <a:pt x="3321" y="253900"/>
                          <a:pt x="3321" y="236466"/>
                        </a:cubicBezTo>
                        <a:lnTo>
                          <a:pt x="0" y="73756"/>
                        </a:lnTo>
                        <a:cubicBezTo>
                          <a:pt x="0" y="48022"/>
                          <a:pt x="19093" y="16476"/>
                          <a:pt x="42338" y="4854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303" name="자유형: 도형 302">
                <a:extLst>
                  <a:ext uri="{FF2B5EF4-FFF2-40B4-BE49-F238E27FC236}">
                    <a16:creationId xmlns:a16="http://schemas.microsoft.com/office/drawing/2014/main" id="{1CD6A14C-D2A5-8967-837E-CB81B2465ADD}"/>
                  </a:ext>
                </a:extLst>
              </p:cNvPr>
              <p:cNvSpPr/>
              <p:nvPr/>
            </p:nvSpPr>
            <p:spPr>
              <a:xfrm>
                <a:off x="6473186" y="2995927"/>
                <a:ext cx="1828309" cy="1067577"/>
              </a:xfrm>
              <a:custGeom>
                <a:avLst/>
                <a:gdLst>
                  <a:gd name="connsiteX0" fmla="*/ 1801640 w 1828309"/>
                  <a:gd name="connsiteY0" fmla="*/ 156069 h 1067577"/>
                  <a:gd name="connsiteX1" fmla="*/ 221028 w 1828309"/>
                  <a:gd name="connsiteY1" fmla="*/ 1052634 h 1067577"/>
                  <a:gd name="connsiteX2" fmla="*/ 107297 w 1828309"/>
                  <a:gd name="connsiteY2" fmla="*/ 1052634 h 1067577"/>
                  <a:gd name="connsiteX3" fmla="*/ 26772 w 1828309"/>
                  <a:gd name="connsiteY3" fmla="*/ 1003655 h 1067577"/>
                  <a:gd name="connsiteX4" fmla="*/ 26772 w 1828309"/>
                  <a:gd name="connsiteY4" fmla="*/ 911508 h 1067577"/>
                  <a:gd name="connsiteX5" fmla="*/ 1606554 w 1828309"/>
                  <a:gd name="connsiteY5" fmla="*/ 14943 h 1067577"/>
                  <a:gd name="connsiteX6" fmla="*/ 1720285 w 1828309"/>
                  <a:gd name="connsiteY6" fmla="*/ 14943 h 1067577"/>
                  <a:gd name="connsiteX7" fmla="*/ 1800810 w 1828309"/>
                  <a:gd name="connsiteY7" fmla="*/ 63922 h 1067577"/>
                  <a:gd name="connsiteX8" fmla="*/ 1801640 w 1828309"/>
                  <a:gd name="connsiteY8" fmla="*/ 156069 h 1067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28309" h="1067577">
                    <a:moveTo>
                      <a:pt x="1801640" y="156069"/>
                    </a:moveTo>
                    <a:lnTo>
                      <a:pt x="221028" y="1052634"/>
                    </a:lnTo>
                    <a:cubicBezTo>
                      <a:pt x="186162" y="1072558"/>
                      <a:pt x="142164" y="1072558"/>
                      <a:pt x="107297" y="1052634"/>
                    </a:cubicBezTo>
                    <a:lnTo>
                      <a:pt x="26772" y="1003655"/>
                    </a:lnTo>
                    <a:cubicBezTo>
                      <a:pt x="-8924" y="982902"/>
                      <a:pt x="-8924" y="932262"/>
                      <a:pt x="26772" y="911508"/>
                    </a:cubicBezTo>
                    <a:lnTo>
                      <a:pt x="1606554" y="14943"/>
                    </a:lnTo>
                    <a:cubicBezTo>
                      <a:pt x="1641421" y="-4981"/>
                      <a:pt x="1685419" y="-4981"/>
                      <a:pt x="1720285" y="14943"/>
                    </a:cubicBezTo>
                    <a:lnTo>
                      <a:pt x="1800810" y="63922"/>
                    </a:lnTo>
                    <a:cubicBezTo>
                      <a:pt x="1837337" y="84676"/>
                      <a:pt x="1837337" y="135315"/>
                      <a:pt x="1801640" y="156069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altLang="ko-KR" dirty="0"/>
              </a:p>
            </p:txBody>
          </p:sp>
          <p:grpSp>
            <p:nvGrpSpPr>
              <p:cNvPr id="304" name="그래픽 14">
                <a:extLst>
                  <a:ext uri="{FF2B5EF4-FFF2-40B4-BE49-F238E27FC236}">
                    <a16:creationId xmlns:a16="http://schemas.microsoft.com/office/drawing/2014/main" id="{496C70E9-626C-BFB6-77A1-F38A8622B405}"/>
                  </a:ext>
                </a:extLst>
              </p:cNvPr>
              <p:cNvGrpSpPr/>
              <p:nvPr/>
            </p:nvGrpSpPr>
            <p:grpSpPr>
              <a:xfrm>
                <a:off x="6045865" y="1582072"/>
                <a:ext cx="892414" cy="702307"/>
                <a:chOff x="6018270" y="1668958"/>
                <a:chExt cx="892414" cy="702307"/>
              </a:xfrm>
            </p:grpSpPr>
            <p:sp>
              <p:nvSpPr>
                <p:cNvPr id="305" name="자유형: 도형 304">
                  <a:extLst>
                    <a:ext uri="{FF2B5EF4-FFF2-40B4-BE49-F238E27FC236}">
                      <a16:creationId xmlns:a16="http://schemas.microsoft.com/office/drawing/2014/main" id="{D1096AA1-15EA-3550-F464-1B26D83A407E}"/>
                    </a:ext>
                  </a:extLst>
                </p:cNvPr>
                <p:cNvSpPr/>
                <p:nvPr/>
              </p:nvSpPr>
              <p:spPr>
                <a:xfrm>
                  <a:off x="6018270" y="1668958"/>
                  <a:ext cx="880792" cy="699092"/>
                </a:xfrm>
                <a:custGeom>
                  <a:avLst/>
                  <a:gdLst>
                    <a:gd name="connsiteX0" fmla="*/ 840115 w 880792"/>
                    <a:gd name="connsiteY0" fmla="*/ 2594 h 699092"/>
                    <a:gd name="connsiteX1" fmla="*/ 811060 w 880792"/>
                    <a:gd name="connsiteY1" fmla="*/ 5085 h 699092"/>
                    <a:gd name="connsiteX2" fmla="*/ 40678 w 880792"/>
                    <a:gd name="connsiteY2" fmla="*/ 450877 h 699092"/>
                    <a:gd name="connsiteX3" fmla="*/ 0 w 880792"/>
                    <a:gd name="connsiteY3" fmla="*/ 520610 h 699092"/>
                    <a:gd name="connsiteX4" fmla="*/ 0 w 880792"/>
                    <a:gd name="connsiteY4" fmla="*/ 650114 h 699092"/>
                    <a:gd name="connsiteX5" fmla="*/ 11622 w 880792"/>
                    <a:gd name="connsiteY5" fmla="*/ 675849 h 699092"/>
                    <a:gd name="connsiteX6" fmla="*/ 51470 w 880792"/>
                    <a:gd name="connsiteY6" fmla="*/ 699093 h 699092"/>
                    <a:gd name="connsiteX7" fmla="*/ 39847 w 880792"/>
                    <a:gd name="connsiteY7" fmla="*/ 673358 h 699092"/>
                    <a:gd name="connsiteX8" fmla="*/ 39847 w 880792"/>
                    <a:gd name="connsiteY8" fmla="*/ 543854 h 699092"/>
                    <a:gd name="connsiteX9" fmla="*/ 80525 w 880792"/>
                    <a:gd name="connsiteY9" fmla="*/ 474121 h 699092"/>
                    <a:gd name="connsiteX10" fmla="*/ 851737 w 880792"/>
                    <a:gd name="connsiteY10" fmla="*/ 29159 h 699092"/>
                    <a:gd name="connsiteX11" fmla="*/ 880793 w 880792"/>
                    <a:gd name="connsiteY11" fmla="*/ 26669 h 699092"/>
                    <a:gd name="connsiteX12" fmla="*/ 840115 w 880792"/>
                    <a:gd name="connsiteY12" fmla="*/ 2594 h 699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0792" h="699092">
                      <a:moveTo>
                        <a:pt x="840115" y="2594"/>
                      </a:moveTo>
                      <a:cubicBezTo>
                        <a:pt x="832644" y="-1557"/>
                        <a:pt x="822682" y="-726"/>
                        <a:pt x="811060" y="5085"/>
                      </a:cubicBezTo>
                      <a:lnTo>
                        <a:pt x="40678" y="450877"/>
                      </a:lnTo>
                      <a:cubicBezTo>
                        <a:pt x="18263" y="464160"/>
                        <a:pt x="0" y="494875"/>
                        <a:pt x="0" y="520610"/>
                      </a:cubicBezTo>
                      <a:lnTo>
                        <a:pt x="0" y="650114"/>
                      </a:lnTo>
                      <a:cubicBezTo>
                        <a:pt x="0" y="662566"/>
                        <a:pt x="4151" y="671698"/>
                        <a:pt x="11622" y="675849"/>
                      </a:cubicBezTo>
                      <a:lnTo>
                        <a:pt x="51470" y="699093"/>
                      </a:lnTo>
                      <a:cubicBezTo>
                        <a:pt x="43998" y="694942"/>
                        <a:pt x="39847" y="685810"/>
                        <a:pt x="39847" y="673358"/>
                      </a:cubicBezTo>
                      <a:lnTo>
                        <a:pt x="39847" y="543854"/>
                      </a:lnTo>
                      <a:cubicBezTo>
                        <a:pt x="39847" y="518119"/>
                        <a:pt x="58111" y="486574"/>
                        <a:pt x="80525" y="474121"/>
                      </a:cubicBezTo>
                      <a:lnTo>
                        <a:pt x="851737" y="29159"/>
                      </a:lnTo>
                      <a:cubicBezTo>
                        <a:pt x="863359" y="22518"/>
                        <a:pt x="873321" y="21688"/>
                        <a:pt x="880793" y="26669"/>
                      </a:cubicBezTo>
                      <a:lnTo>
                        <a:pt x="840115" y="2594"/>
                      </a:lnTo>
                      <a:close/>
                    </a:path>
                  </a:pathLst>
                </a:custGeom>
                <a:solidFill>
                  <a:srgbClr val="FBB23F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6" name="자유형: 도형 305">
                  <a:extLst>
                    <a:ext uri="{FF2B5EF4-FFF2-40B4-BE49-F238E27FC236}">
                      <a16:creationId xmlns:a16="http://schemas.microsoft.com/office/drawing/2014/main" id="{B09E99A0-42F5-B9B6-22FD-59916DC0FB09}"/>
                    </a:ext>
                  </a:extLst>
                </p:cNvPr>
                <p:cNvSpPr/>
                <p:nvPr/>
              </p:nvSpPr>
              <p:spPr>
                <a:xfrm>
                  <a:off x="6058947" y="1692413"/>
                  <a:ext cx="851737" cy="678852"/>
                </a:xfrm>
                <a:custGeom>
                  <a:avLst/>
                  <a:gdLst>
                    <a:gd name="connsiteX0" fmla="*/ 811060 w 851737"/>
                    <a:gd name="connsiteY0" fmla="*/ 5705 h 678852"/>
                    <a:gd name="connsiteX1" fmla="*/ 851737 w 851737"/>
                    <a:gd name="connsiteY1" fmla="*/ 28949 h 678852"/>
                    <a:gd name="connsiteX2" fmla="*/ 851737 w 851737"/>
                    <a:gd name="connsiteY2" fmla="*/ 158453 h 678852"/>
                    <a:gd name="connsiteX3" fmla="*/ 811060 w 851737"/>
                    <a:gd name="connsiteY3" fmla="*/ 229016 h 678852"/>
                    <a:gd name="connsiteX4" fmla="*/ 40678 w 851737"/>
                    <a:gd name="connsiteY4" fmla="*/ 673148 h 678852"/>
                    <a:gd name="connsiteX5" fmla="*/ 0 w 851737"/>
                    <a:gd name="connsiteY5" fmla="*/ 649904 h 678852"/>
                    <a:gd name="connsiteX6" fmla="*/ 0 w 851737"/>
                    <a:gd name="connsiteY6" fmla="*/ 520400 h 678852"/>
                    <a:gd name="connsiteX7" fmla="*/ 40678 w 851737"/>
                    <a:gd name="connsiteY7" fmla="*/ 450667 h 678852"/>
                    <a:gd name="connsiteX8" fmla="*/ 811060 w 851737"/>
                    <a:gd name="connsiteY8" fmla="*/ 5705 h 678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51737" h="678852">
                      <a:moveTo>
                        <a:pt x="811060" y="5705"/>
                      </a:moveTo>
                      <a:cubicBezTo>
                        <a:pt x="833474" y="-7578"/>
                        <a:pt x="851737" y="3214"/>
                        <a:pt x="851737" y="28949"/>
                      </a:cubicBezTo>
                      <a:lnTo>
                        <a:pt x="851737" y="158453"/>
                      </a:lnTo>
                      <a:cubicBezTo>
                        <a:pt x="851737" y="184188"/>
                        <a:pt x="833474" y="215734"/>
                        <a:pt x="811060" y="229016"/>
                      </a:cubicBezTo>
                      <a:lnTo>
                        <a:pt x="40678" y="673148"/>
                      </a:lnTo>
                      <a:cubicBezTo>
                        <a:pt x="18263" y="686431"/>
                        <a:pt x="0" y="675638"/>
                        <a:pt x="0" y="649904"/>
                      </a:cubicBezTo>
                      <a:lnTo>
                        <a:pt x="0" y="520400"/>
                      </a:lnTo>
                      <a:cubicBezTo>
                        <a:pt x="0" y="494665"/>
                        <a:pt x="18263" y="463119"/>
                        <a:pt x="40678" y="450667"/>
                      </a:cubicBezTo>
                      <a:lnTo>
                        <a:pt x="811060" y="5705"/>
                      </a:lnTo>
                      <a:close/>
                    </a:path>
                  </a:pathLst>
                </a:custGeom>
                <a:solidFill>
                  <a:srgbClr val="FBD95F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7" name="자유형: 도형 306">
                  <a:extLst>
                    <a:ext uri="{FF2B5EF4-FFF2-40B4-BE49-F238E27FC236}">
                      <a16:creationId xmlns:a16="http://schemas.microsoft.com/office/drawing/2014/main" id="{7A30C580-16A8-6330-89B4-CB34C5A73869}"/>
                    </a:ext>
                  </a:extLst>
                </p:cNvPr>
                <p:cNvSpPr/>
                <p:nvPr/>
              </p:nvSpPr>
              <p:spPr>
                <a:xfrm>
                  <a:off x="6085512" y="1821267"/>
                  <a:ext cx="650009" cy="507480"/>
                </a:xfrm>
                <a:custGeom>
                  <a:avLst/>
                  <a:gdLst>
                    <a:gd name="connsiteX0" fmla="*/ 615974 w 650009"/>
                    <a:gd name="connsiteY0" fmla="*/ 4694 h 507480"/>
                    <a:gd name="connsiteX1" fmla="*/ 650010 w 650009"/>
                    <a:gd name="connsiteY1" fmla="*/ 24618 h 507480"/>
                    <a:gd name="connsiteX2" fmla="*/ 650010 w 650009"/>
                    <a:gd name="connsiteY2" fmla="*/ 104312 h 507480"/>
                    <a:gd name="connsiteX3" fmla="*/ 615974 w 650009"/>
                    <a:gd name="connsiteY3" fmla="*/ 163253 h 507480"/>
                    <a:gd name="connsiteX4" fmla="*/ 34036 w 650009"/>
                    <a:gd name="connsiteY4" fmla="*/ 502786 h 507480"/>
                    <a:gd name="connsiteX5" fmla="*/ 0 w 650009"/>
                    <a:gd name="connsiteY5" fmla="*/ 482862 h 507480"/>
                    <a:gd name="connsiteX6" fmla="*/ 0 w 650009"/>
                    <a:gd name="connsiteY6" fmla="*/ 403168 h 507480"/>
                    <a:gd name="connsiteX7" fmla="*/ 34036 w 650009"/>
                    <a:gd name="connsiteY7" fmla="*/ 344227 h 507480"/>
                    <a:gd name="connsiteX8" fmla="*/ 615974 w 650009"/>
                    <a:gd name="connsiteY8" fmla="*/ 4694 h 507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0009" h="507480">
                      <a:moveTo>
                        <a:pt x="615974" y="4694"/>
                      </a:moveTo>
                      <a:cubicBezTo>
                        <a:pt x="635067" y="-6098"/>
                        <a:pt x="650010" y="2204"/>
                        <a:pt x="650010" y="24618"/>
                      </a:cubicBezTo>
                      <a:lnTo>
                        <a:pt x="650010" y="104312"/>
                      </a:lnTo>
                      <a:cubicBezTo>
                        <a:pt x="650010" y="125896"/>
                        <a:pt x="635067" y="152461"/>
                        <a:pt x="615974" y="163253"/>
                      </a:cubicBezTo>
                      <a:lnTo>
                        <a:pt x="34036" y="502786"/>
                      </a:lnTo>
                      <a:cubicBezTo>
                        <a:pt x="14943" y="513578"/>
                        <a:pt x="0" y="505276"/>
                        <a:pt x="0" y="482862"/>
                      </a:cubicBezTo>
                      <a:lnTo>
                        <a:pt x="0" y="403168"/>
                      </a:lnTo>
                      <a:cubicBezTo>
                        <a:pt x="0" y="381584"/>
                        <a:pt x="14943" y="355019"/>
                        <a:pt x="34036" y="344227"/>
                      </a:cubicBezTo>
                      <a:lnTo>
                        <a:pt x="615974" y="4694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8" name="자유형: 도형 307">
                  <a:extLst>
                    <a:ext uri="{FF2B5EF4-FFF2-40B4-BE49-F238E27FC236}">
                      <a16:creationId xmlns:a16="http://schemas.microsoft.com/office/drawing/2014/main" id="{D274815B-CE2A-400E-30B3-E26244270DBA}"/>
                    </a:ext>
                  </a:extLst>
                </p:cNvPr>
                <p:cNvSpPr/>
                <p:nvPr/>
              </p:nvSpPr>
              <p:spPr>
                <a:xfrm>
                  <a:off x="6088833" y="1820821"/>
                  <a:ext cx="647519" cy="507875"/>
                </a:xfrm>
                <a:custGeom>
                  <a:avLst/>
                  <a:gdLst>
                    <a:gd name="connsiteX0" fmla="*/ 647520 w 647519"/>
                    <a:gd name="connsiteY0" fmla="*/ 24234 h 507875"/>
                    <a:gd name="connsiteX1" fmla="*/ 621785 w 647519"/>
                    <a:gd name="connsiteY1" fmla="*/ 989 h 507875"/>
                    <a:gd name="connsiteX2" fmla="*/ 625105 w 647519"/>
                    <a:gd name="connsiteY2" fmla="*/ 15932 h 507875"/>
                    <a:gd name="connsiteX3" fmla="*/ 625105 w 647519"/>
                    <a:gd name="connsiteY3" fmla="*/ 95627 h 507875"/>
                    <a:gd name="connsiteX4" fmla="*/ 591069 w 647519"/>
                    <a:gd name="connsiteY4" fmla="*/ 154568 h 507875"/>
                    <a:gd name="connsiteX5" fmla="*/ 9132 w 647519"/>
                    <a:gd name="connsiteY5" fmla="*/ 494931 h 507875"/>
                    <a:gd name="connsiteX6" fmla="*/ 0 w 647519"/>
                    <a:gd name="connsiteY6" fmla="*/ 499081 h 507875"/>
                    <a:gd name="connsiteX7" fmla="*/ 30716 w 647519"/>
                    <a:gd name="connsiteY7" fmla="*/ 503232 h 507875"/>
                    <a:gd name="connsiteX8" fmla="*/ 612653 w 647519"/>
                    <a:gd name="connsiteY8" fmla="*/ 163699 h 507875"/>
                    <a:gd name="connsiteX9" fmla="*/ 646689 w 647519"/>
                    <a:gd name="connsiteY9" fmla="*/ 104758 h 507875"/>
                    <a:gd name="connsiteX10" fmla="*/ 647520 w 647519"/>
                    <a:gd name="connsiteY10" fmla="*/ 24234 h 507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7519" h="507875">
                      <a:moveTo>
                        <a:pt x="647520" y="24234"/>
                      </a:moveTo>
                      <a:cubicBezTo>
                        <a:pt x="647520" y="5970"/>
                        <a:pt x="636728" y="-3161"/>
                        <a:pt x="621785" y="989"/>
                      </a:cubicBezTo>
                      <a:cubicBezTo>
                        <a:pt x="624275" y="5140"/>
                        <a:pt x="625105" y="10121"/>
                        <a:pt x="625105" y="15932"/>
                      </a:cubicBezTo>
                      <a:lnTo>
                        <a:pt x="625105" y="95627"/>
                      </a:lnTo>
                      <a:cubicBezTo>
                        <a:pt x="625105" y="117211"/>
                        <a:pt x="610163" y="143776"/>
                        <a:pt x="591069" y="154568"/>
                      </a:cubicBezTo>
                      <a:lnTo>
                        <a:pt x="9132" y="494931"/>
                      </a:lnTo>
                      <a:cubicBezTo>
                        <a:pt x="5811" y="496591"/>
                        <a:pt x="3321" y="498251"/>
                        <a:pt x="0" y="499081"/>
                      </a:cubicBezTo>
                      <a:cubicBezTo>
                        <a:pt x="5811" y="509043"/>
                        <a:pt x="17433" y="510703"/>
                        <a:pt x="30716" y="503232"/>
                      </a:cubicBezTo>
                      <a:lnTo>
                        <a:pt x="612653" y="163699"/>
                      </a:lnTo>
                      <a:cubicBezTo>
                        <a:pt x="631747" y="152907"/>
                        <a:pt x="646689" y="126342"/>
                        <a:pt x="646689" y="104758"/>
                      </a:cubicBezTo>
                      <a:lnTo>
                        <a:pt x="647520" y="24234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309" name="그래픽 14">
                  <a:extLst>
                    <a:ext uri="{FF2B5EF4-FFF2-40B4-BE49-F238E27FC236}">
                      <a16:creationId xmlns:a16="http://schemas.microsoft.com/office/drawing/2014/main" id="{23E9ECAE-21F5-7D85-1667-542EDB27823D}"/>
                    </a:ext>
                  </a:extLst>
                </p:cNvPr>
                <p:cNvGrpSpPr/>
                <p:nvPr/>
              </p:nvGrpSpPr>
              <p:grpSpPr>
                <a:xfrm>
                  <a:off x="6771218" y="1795956"/>
                  <a:ext cx="118009" cy="113850"/>
                  <a:chOff x="6771218" y="1795956"/>
                  <a:chExt cx="118009" cy="113850"/>
                </a:xfrm>
                <a:solidFill>
                  <a:srgbClr val="FBB23F"/>
                </a:solidFill>
              </p:grpSpPr>
              <p:sp>
                <p:nvSpPr>
                  <p:cNvPr id="310" name="자유형: 도형 309">
                    <a:extLst>
                      <a:ext uri="{FF2B5EF4-FFF2-40B4-BE49-F238E27FC236}">
                        <a16:creationId xmlns:a16="http://schemas.microsoft.com/office/drawing/2014/main" id="{30CB707A-E0B3-5B34-438E-F24882D9BC77}"/>
                      </a:ext>
                    </a:extLst>
                  </p:cNvPr>
                  <p:cNvSpPr/>
                  <p:nvPr/>
                </p:nvSpPr>
                <p:spPr>
                  <a:xfrm>
                    <a:off x="6771218" y="1795956"/>
                    <a:ext cx="99618" cy="113850"/>
                  </a:xfrm>
                  <a:custGeom>
                    <a:avLst/>
                    <a:gdLst>
                      <a:gd name="connsiteX0" fmla="*/ 29055 w 99618"/>
                      <a:gd name="connsiteY0" fmla="*/ 113851 h 113850"/>
                      <a:gd name="connsiteX1" fmla="*/ 14113 w 99618"/>
                      <a:gd name="connsiteY1" fmla="*/ 109700 h 113850"/>
                      <a:gd name="connsiteX2" fmla="*/ 0 w 99618"/>
                      <a:gd name="connsiteY2" fmla="*/ 80645 h 113850"/>
                      <a:gd name="connsiteX3" fmla="*/ 45658 w 99618"/>
                      <a:gd name="connsiteY3" fmla="*/ 7591 h 113850"/>
                      <a:gd name="connsiteX4" fmla="*/ 85506 w 99618"/>
                      <a:gd name="connsiteY4" fmla="*/ 3440 h 113850"/>
                      <a:gd name="connsiteX5" fmla="*/ 99618 w 99618"/>
                      <a:gd name="connsiteY5" fmla="*/ 32496 h 113850"/>
                      <a:gd name="connsiteX6" fmla="*/ 53960 w 99618"/>
                      <a:gd name="connsiteY6" fmla="*/ 105549 h 113850"/>
                      <a:gd name="connsiteX7" fmla="*/ 29055 w 99618"/>
                      <a:gd name="connsiteY7" fmla="*/ 113851 h 113850"/>
                      <a:gd name="connsiteX8" fmla="*/ 70563 w 99618"/>
                      <a:gd name="connsiteY8" fmla="*/ 18383 h 113850"/>
                      <a:gd name="connsiteX9" fmla="*/ 53960 w 99618"/>
                      <a:gd name="connsiteY9" fmla="*/ 23364 h 113850"/>
                      <a:gd name="connsiteX10" fmla="*/ 16603 w 99618"/>
                      <a:gd name="connsiteY10" fmla="*/ 81475 h 113850"/>
                      <a:gd name="connsiteX11" fmla="*/ 22414 w 99618"/>
                      <a:gd name="connsiteY11" fmla="*/ 95587 h 113850"/>
                      <a:gd name="connsiteX12" fmla="*/ 45658 w 99618"/>
                      <a:gd name="connsiteY12" fmla="*/ 91437 h 113850"/>
                      <a:gd name="connsiteX13" fmla="*/ 83015 w 99618"/>
                      <a:gd name="connsiteY13" fmla="*/ 33326 h 113850"/>
                      <a:gd name="connsiteX14" fmla="*/ 77204 w 99618"/>
                      <a:gd name="connsiteY14" fmla="*/ 19213 h 113850"/>
                      <a:gd name="connsiteX15" fmla="*/ 70563 w 99618"/>
                      <a:gd name="connsiteY15" fmla="*/ 18383 h 1138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99618" h="113850">
                        <a:moveTo>
                          <a:pt x="29055" y="113851"/>
                        </a:moveTo>
                        <a:cubicBezTo>
                          <a:pt x="23244" y="113851"/>
                          <a:pt x="18263" y="112190"/>
                          <a:pt x="14113" y="109700"/>
                        </a:cubicBezTo>
                        <a:cubicBezTo>
                          <a:pt x="4981" y="104719"/>
                          <a:pt x="0" y="93927"/>
                          <a:pt x="0" y="80645"/>
                        </a:cubicBezTo>
                        <a:cubicBezTo>
                          <a:pt x="0" y="54910"/>
                          <a:pt x="19924" y="22534"/>
                          <a:pt x="45658" y="7591"/>
                        </a:cubicBezTo>
                        <a:cubicBezTo>
                          <a:pt x="60601" y="-711"/>
                          <a:pt x="74714" y="-2371"/>
                          <a:pt x="85506" y="3440"/>
                        </a:cubicBezTo>
                        <a:cubicBezTo>
                          <a:pt x="94637" y="8421"/>
                          <a:pt x="99618" y="19213"/>
                          <a:pt x="99618" y="32496"/>
                        </a:cubicBezTo>
                        <a:cubicBezTo>
                          <a:pt x="99618" y="58230"/>
                          <a:pt x="79695" y="90606"/>
                          <a:pt x="53960" y="105549"/>
                        </a:cubicBezTo>
                        <a:cubicBezTo>
                          <a:pt x="45658" y="111360"/>
                          <a:pt x="37357" y="113851"/>
                          <a:pt x="29055" y="113851"/>
                        </a:cubicBezTo>
                        <a:close/>
                        <a:moveTo>
                          <a:pt x="70563" y="18383"/>
                        </a:moveTo>
                        <a:cubicBezTo>
                          <a:pt x="65582" y="18383"/>
                          <a:pt x="59771" y="20043"/>
                          <a:pt x="53960" y="23364"/>
                        </a:cubicBezTo>
                        <a:cubicBezTo>
                          <a:pt x="34036" y="34986"/>
                          <a:pt x="16603" y="61551"/>
                          <a:pt x="16603" y="81475"/>
                        </a:cubicBezTo>
                        <a:cubicBezTo>
                          <a:pt x="16603" y="86456"/>
                          <a:pt x="17433" y="93097"/>
                          <a:pt x="22414" y="95587"/>
                        </a:cubicBezTo>
                        <a:cubicBezTo>
                          <a:pt x="27395" y="98908"/>
                          <a:pt x="36527" y="97248"/>
                          <a:pt x="45658" y="91437"/>
                        </a:cubicBezTo>
                        <a:cubicBezTo>
                          <a:pt x="65582" y="79814"/>
                          <a:pt x="83015" y="53249"/>
                          <a:pt x="83015" y="33326"/>
                        </a:cubicBezTo>
                        <a:cubicBezTo>
                          <a:pt x="83015" y="28345"/>
                          <a:pt x="82185" y="21704"/>
                          <a:pt x="77204" y="19213"/>
                        </a:cubicBezTo>
                        <a:cubicBezTo>
                          <a:pt x="75544" y="18383"/>
                          <a:pt x="73054" y="18383"/>
                          <a:pt x="70563" y="18383"/>
                        </a:cubicBezTo>
                        <a:close/>
                      </a:path>
                    </a:pathLst>
                  </a:custGeom>
                  <a:solidFill>
                    <a:srgbClr val="FBB23F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11" name="자유형: 도형 310">
                    <a:extLst>
                      <a:ext uri="{FF2B5EF4-FFF2-40B4-BE49-F238E27FC236}">
                        <a16:creationId xmlns:a16="http://schemas.microsoft.com/office/drawing/2014/main" id="{76E377CD-12CC-053C-4823-2D86D451B253}"/>
                      </a:ext>
                    </a:extLst>
                  </p:cNvPr>
                  <p:cNvSpPr/>
                  <p:nvPr/>
                </p:nvSpPr>
                <p:spPr>
                  <a:xfrm>
                    <a:off x="6841653" y="1859869"/>
                    <a:ext cx="47574" cy="24202"/>
                  </a:xfrm>
                  <a:custGeom>
                    <a:avLst/>
                    <a:gdLst>
                      <a:gd name="connsiteX0" fmla="*/ 39145 w 47574"/>
                      <a:gd name="connsiteY0" fmla="*/ 24202 h 24202"/>
                      <a:gd name="connsiteX1" fmla="*/ 37485 w 47574"/>
                      <a:gd name="connsiteY1" fmla="*/ 24202 h 24202"/>
                      <a:gd name="connsiteX2" fmla="*/ 6769 w 47574"/>
                      <a:gd name="connsiteY2" fmla="*/ 16731 h 24202"/>
                      <a:gd name="connsiteX3" fmla="*/ 128 w 47574"/>
                      <a:gd name="connsiteY3" fmla="*/ 6769 h 24202"/>
                      <a:gd name="connsiteX4" fmla="*/ 10090 w 47574"/>
                      <a:gd name="connsiteY4" fmla="*/ 128 h 24202"/>
                      <a:gd name="connsiteX5" fmla="*/ 40806 w 47574"/>
                      <a:gd name="connsiteY5" fmla="*/ 7599 h 24202"/>
                      <a:gd name="connsiteX6" fmla="*/ 47447 w 47574"/>
                      <a:gd name="connsiteY6" fmla="*/ 17561 h 24202"/>
                      <a:gd name="connsiteX7" fmla="*/ 39145 w 47574"/>
                      <a:gd name="connsiteY7" fmla="*/ 24202 h 24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7574" h="24202">
                        <a:moveTo>
                          <a:pt x="39145" y="24202"/>
                        </a:moveTo>
                        <a:cubicBezTo>
                          <a:pt x="38315" y="24202"/>
                          <a:pt x="37485" y="24202"/>
                          <a:pt x="37485" y="24202"/>
                        </a:cubicBezTo>
                        <a:lnTo>
                          <a:pt x="6769" y="16731"/>
                        </a:lnTo>
                        <a:cubicBezTo>
                          <a:pt x="2619" y="15901"/>
                          <a:pt x="-702" y="10920"/>
                          <a:pt x="128" y="6769"/>
                        </a:cubicBezTo>
                        <a:cubicBezTo>
                          <a:pt x="958" y="2619"/>
                          <a:pt x="5939" y="-702"/>
                          <a:pt x="10090" y="128"/>
                        </a:cubicBezTo>
                        <a:lnTo>
                          <a:pt x="40806" y="7599"/>
                        </a:lnTo>
                        <a:cubicBezTo>
                          <a:pt x="44956" y="8430"/>
                          <a:pt x="48277" y="13411"/>
                          <a:pt x="47447" y="17561"/>
                        </a:cubicBezTo>
                        <a:cubicBezTo>
                          <a:pt x="46617" y="21712"/>
                          <a:pt x="43296" y="24202"/>
                          <a:pt x="39145" y="24202"/>
                        </a:cubicBezTo>
                        <a:close/>
                      </a:path>
                    </a:pathLst>
                  </a:custGeom>
                  <a:solidFill>
                    <a:srgbClr val="FBB23F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12" name="그래픽 14">
                  <a:extLst>
                    <a:ext uri="{FF2B5EF4-FFF2-40B4-BE49-F238E27FC236}">
                      <a16:creationId xmlns:a16="http://schemas.microsoft.com/office/drawing/2014/main" id="{28FA9454-9DC7-1BE8-D8F5-D520C4EA8045}"/>
                    </a:ext>
                  </a:extLst>
                </p:cNvPr>
                <p:cNvGrpSpPr/>
                <p:nvPr/>
              </p:nvGrpSpPr>
              <p:grpSpPr>
                <a:xfrm>
                  <a:off x="6119548" y="1924749"/>
                  <a:ext cx="511374" cy="332061"/>
                  <a:chOff x="6119548" y="1924749"/>
                  <a:chExt cx="511374" cy="332061"/>
                </a:xfrm>
                <a:solidFill>
                  <a:srgbClr val="E6EDF7"/>
                </a:solidFill>
              </p:grpSpPr>
              <p:sp>
                <p:nvSpPr>
                  <p:cNvPr id="313" name="자유형: 도형 312">
                    <a:extLst>
                      <a:ext uri="{FF2B5EF4-FFF2-40B4-BE49-F238E27FC236}">
                        <a16:creationId xmlns:a16="http://schemas.microsoft.com/office/drawing/2014/main" id="{99F619D6-503F-898D-CBA5-6B53C575401C}"/>
                      </a:ext>
                    </a:extLst>
                  </p:cNvPr>
                  <p:cNvSpPr/>
                  <p:nvPr/>
                </p:nvSpPr>
                <p:spPr>
                  <a:xfrm>
                    <a:off x="6532965" y="1924749"/>
                    <a:ext cx="97958" cy="92977"/>
                  </a:xfrm>
                  <a:custGeom>
                    <a:avLst/>
                    <a:gdLst>
                      <a:gd name="connsiteX0" fmla="*/ 0 w 97958"/>
                      <a:gd name="connsiteY0" fmla="*/ 92977 h 92977"/>
                      <a:gd name="connsiteX1" fmla="*/ 97958 w 97958"/>
                      <a:gd name="connsiteY1" fmla="*/ 36527 h 92977"/>
                      <a:gd name="connsiteX2" fmla="*/ 97958 w 97958"/>
                      <a:gd name="connsiteY2" fmla="*/ 0 h 92977"/>
                      <a:gd name="connsiteX3" fmla="*/ 0 w 97958"/>
                      <a:gd name="connsiteY3" fmla="*/ 56450 h 929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958" h="92977">
                        <a:moveTo>
                          <a:pt x="0" y="92977"/>
                        </a:moveTo>
                        <a:lnTo>
                          <a:pt x="97958" y="36527"/>
                        </a:lnTo>
                        <a:lnTo>
                          <a:pt x="97958" y="0"/>
                        </a:lnTo>
                        <a:lnTo>
                          <a:pt x="0" y="5645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14" name="자유형: 도형 313">
                    <a:extLst>
                      <a:ext uri="{FF2B5EF4-FFF2-40B4-BE49-F238E27FC236}">
                        <a16:creationId xmlns:a16="http://schemas.microsoft.com/office/drawing/2014/main" id="{71F29030-3708-537D-E634-1FA0BE5B756C}"/>
                      </a:ext>
                    </a:extLst>
                  </p:cNvPr>
                  <p:cNvSpPr/>
                  <p:nvPr/>
                </p:nvSpPr>
                <p:spPr>
                  <a:xfrm>
                    <a:off x="6119548" y="2006104"/>
                    <a:ext cx="371078" cy="250706"/>
                  </a:xfrm>
                  <a:custGeom>
                    <a:avLst/>
                    <a:gdLst>
                      <a:gd name="connsiteX0" fmla="*/ 0 w 371078"/>
                      <a:gd name="connsiteY0" fmla="*/ 250706 h 250706"/>
                      <a:gd name="connsiteX1" fmla="*/ 371079 w 371078"/>
                      <a:gd name="connsiteY1" fmla="*/ 36527 h 250706"/>
                      <a:gd name="connsiteX2" fmla="*/ 371079 w 371078"/>
                      <a:gd name="connsiteY2" fmla="*/ 0 h 250706"/>
                      <a:gd name="connsiteX3" fmla="*/ 0 w 371078"/>
                      <a:gd name="connsiteY3" fmla="*/ 214180 h 250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71078" h="250706">
                        <a:moveTo>
                          <a:pt x="0" y="250706"/>
                        </a:moveTo>
                        <a:lnTo>
                          <a:pt x="371079" y="36527"/>
                        </a:lnTo>
                        <a:lnTo>
                          <a:pt x="371079" y="0"/>
                        </a:lnTo>
                        <a:lnTo>
                          <a:pt x="0" y="21418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315" name="그래픽 14">
                <a:extLst>
                  <a:ext uri="{FF2B5EF4-FFF2-40B4-BE49-F238E27FC236}">
                    <a16:creationId xmlns:a16="http://schemas.microsoft.com/office/drawing/2014/main" id="{93B496F3-4C41-1DDF-6F5F-7B313BE36361}"/>
                  </a:ext>
                </a:extLst>
              </p:cNvPr>
              <p:cNvGrpSpPr/>
              <p:nvPr/>
            </p:nvGrpSpPr>
            <p:grpSpPr>
              <a:xfrm>
                <a:off x="6944920" y="2142346"/>
                <a:ext cx="1368922" cy="1453155"/>
                <a:chOff x="6917325" y="2229232"/>
                <a:chExt cx="1368922" cy="1453155"/>
              </a:xfrm>
            </p:grpSpPr>
            <p:sp>
              <p:nvSpPr>
                <p:cNvPr id="316" name="자유형: 도형 315">
                  <a:extLst>
                    <a:ext uri="{FF2B5EF4-FFF2-40B4-BE49-F238E27FC236}">
                      <a16:creationId xmlns:a16="http://schemas.microsoft.com/office/drawing/2014/main" id="{8627ABE3-CED1-A466-65F7-3B3160FE413C}"/>
                    </a:ext>
                  </a:extLst>
                </p:cNvPr>
                <p:cNvSpPr/>
                <p:nvPr/>
              </p:nvSpPr>
              <p:spPr>
                <a:xfrm>
                  <a:off x="6917325" y="2229232"/>
                  <a:ext cx="1002825" cy="1255374"/>
                </a:xfrm>
                <a:custGeom>
                  <a:avLst/>
                  <a:gdLst>
                    <a:gd name="connsiteX0" fmla="*/ 1002825 w 1002825"/>
                    <a:gd name="connsiteY0" fmla="*/ 15956 h 1255374"/>
                    <a:gd name="connsiteX1" fmla="*/ 928941 w 1002825"/>
                    <a:gd name="connsiteY1" fmla="*/ 23427 h 1255374"/>
                    <a:gd name="connsiteX2" fmla="*/ 894905 w 1002825"/>
                    <a:gd name="connsiteY2" fmla="*/ 43351 h 1255374"/>
                    <a:gd name="connsiteX3" fmla="*/ 120372 w 1002825"/>
                    <a:gd name="connsiteY3" fmla="*/ 490804 h 1255374"/>
                    <a:gd name="connsiteX4" fmla="*/ 17433 w 1002825"/>
                    <a:gd name="connsiteY4" fmla="*/ 670117 h 1255374"/>
                    <a:gd name="connsiteX5" fmla="*/ 19093 w 1002825"/>
                    <a:gd name="connsiteY5" fmla="*/ 1188963 h 1255374"/>
                    <a:gd name="connsiteX6" fmla="*/ 48979 w 1002825"/>
                    <a:gd name="connsiteY6" fmla="*/ 1255375 h 1255374"/>
                    <a:gd name="connsiteX7" fmla="*/ 31546 w 1002825"/>
                    <a:gd name="connsiteY7" fmla="*/ 1244583 h 1255374"/>
                    <a:gd name="connsiteX8" fmla="*/ 1660 w 1002825"/>
                    <a:gd name="connsiteY8" fmla="*/ 1178171 h 1255374"/>
                    <a:gd name="connsiteX9" fmla="*/ 0 w 1002825"/>
                    <a:gd name="connsiteY9" fmla="*/ 659325 h 1255374"/>
                    <a:gd name="connsiteX10" fmla="*/ 24905 w 1002825"/>
                    <a:gd name="connsiteY10" fmla="*/ 567178 h 1255374"/>
                    <a:gd name="connsiteX11" fmla="*/ 102939 w 1002825"/>
                    <a:gd name="connsiteY11" fmla="*/ 480842 h 1255374"/>
                    <a:gd name="connsiteX12" fmla="*/ 911508 w 1002825"/>
                    <a:gd name="connsiteY12" fmla="*/ 14296 h 1255374"/>
                    <a:gd name="connsiteX13" fmla="*/ 985392 w 1002825"/>
                    <a:gd name="connsiteY13" fmla="*/ 6824 h 1255374"/>
                    <a:gd name="connsiteX14" fmla="*/ 1002825 w 1002825"/>
                    <a:gd name="connsiteY14" fmla="*/ 15956 h 1255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02825" h="1255374">
                      <a:moveTo>
                        <a:pt x="1002825" y="15956"/>
                      </a:moveTo>
                      <a:cubicBezTo>
                        <a:pt x="983732" y="5164"/>
                        <a:pt x="957997" y="6824"/>
                        <a:pt x="928941" y="23427"/>
                      </a:cubicBezTo>
                      <a:lnTo>
                        <a:pt x="894905" y="43351"/>
                      </a:lnTo>
                      <a:lnTo>
                        <a:pt x="120372" y="490804"/>
                      </a:lnTo>
                      <a:cubicBezTo>
                        <a:pt x="63092" y="524010"/>
                        <a:pt x="16603" y="603705"/>
                        <a:pt x="17433" y="670117"/>
                      </a:cubicBezTo>
                      <a:lnTo>
                        <a:pt x="19093" y="1188963"/>
                      </a:lnTo>
                      <a:cubicBezTo>
                        <a:pt x="19093" y="1221339"/>
                        <a:pt x="30716" y="1244583"/>
                        <a:pt x="48979" y="1255375"/>
                      </a:cubicBezTo>
                      <a:lnTo>
                        <a:pt x="31546" y="1244583"/>
                      </a:lnTo>
                      <a:cubicBezTo>
                        <a:pt x="13282" y="1233791"/>
                        <a:pt x="1660" y="1210547"/>
                        <a:pt x="1660" y="1178171"/>
                      </a:cubicBezTo>
                      <a:lnTo>
                        <a:pt x="0" y="659325"/>
                      </a:lnTo>
                      <a:cubicBezTo>
                        <a:pt x="0" y="629439"/>
                        <a:pt x="9132" y="597063"/>
                        <a:pt x="24905" y="567178"/>
                      </a:cubicBezTo>
                      <a:cubicBezTo>
                        <a:pt x="43998" y="530651"/>
                        <a:pt x="72223" y="499105"/>
                        <a:pt x="102939" y="480842"/>
                      </a:cubicBezTo>
                      <a:lnTo>
                        <a:pt x="911508" y="14296"/>
                      </a:lnTo>
                      <a:cubicBezTo>
                        <a:pt x="940564" y="-2307"/>
                        <a:pt x="966298" y="-3968"/>
                        <a:pt x="985392" y="6824"/>
                      </a:cubicBezTo>
                      <a:lnTo>
                        <a:pt x="1002825" y="15956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7" name="자유형: 도형 316">
                  <a:extLst>
                    <a:ext uri="{FF2B5EF4-FFF2-40B4-BE49-F238E27FC236}">
                      <a16:creationId xmlns:a16="http://schemas.microsoft.com/office/drawing/2014/main" id="{C7EB36C5-FE61-0B71-43EE-CB631F380A08}"/>
                    </a:ext>
                  </a:extLst>
                </p:cNvPr>
                <p:cNvSpPr/>
                <p:nvPr/>
              </p:nvSpPr>
              <p:spPr>
                <a:xfrm>
                  <a:off x="6934759" y="2237513"/>
                  <a:ext cx="1016937" cy="1252278"/>
                </a:xfrm>
                <a:custGeom>
                  <a:avLst/>
                  <a:gdLst>
                    <a:gd name="connsiteX0" fmla="*/ 911508 w 1016937"/>
                    <a:gd name="connsiteY0" fmla="*/ 14316 h 1252278"/>
                    <a:gd name="connsiteX1" fmla="*/ 1015277 w 1016937"/>
                    <a:gd name="connsiteY1" fmla="*/ 73257 h 1252278"/>
                    <a:gd name="connsiteX2" fmla="*/ 1016938 w 1016937"/>
                    <a:gd name="connsiteY2" fmla="*/ 592103 h 1252278"/>
                    <a:gd name="connsiteX3" fmla="*/ 913999 w 1016937"/>
                    <a:gd name="connsiteY3" fmla="*/ 771416 h 1252278"/>
                    <a:gd name="connsiteX4" fmla="*/ 105429 w 1016937"/>
                    <a:gd name="connsiteY4" fmla="*/ 1237962 h 1252278"/>
                    <a:gd name="connsiteX5" fmla="*/ 1660 w 1016937"/>
                    <a:gd name="connsiteY5" fmla="*/ 1179022 h 1252278"/>
                    <a:gd name="connsiteX6" fmla="*/ 0 w 1016937"/>
                    <a:gd name="connsiteY6" fmla="*/ 660176 h 1252278"/>
                    <a:gd name="connsiteX7" fmla="*/ 102939 w 1016937"/>
                    <a:gd name="connsiteY7" fmla="*/ 480863 h 1252278"/>
                    <a:gd name="connsiteX8" fmla="*/ 911508 w 1016937"/>
                    <a:gd name="connsiteY8" fmla="*/ 14316 h 125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16937" h="1252278">
                      <a:moveTo>
                        <a:pt x="911508" y="14316"/>
                      </a:moveTo>
                      <a:cubicBezTo>
                        <a:pt x="968789" y="-18890"/>
                        <a:pt x="1015277" y="7675"/>
                        <a:pt x="1015277" y="73257"/>
                      </a:cubicBezTo>
                      <a:lnTo>
                        <a:pt x="1016938" y="592103"/>
                      </a:lnTo>
                      <a:cubicBezTo>
                        <a:pt x="1016938" y="657685"/>
                        <a:pt x="971279" y="738210"/>
                        <a:pt x="913999" y="771416"/>
                      </a:cubicBezTo>
                      <a:lnTo>
                        <a:pt x="105429" y="1237962"/>
                      </a:lnTo>
                      <a:cubicBezTo>
                        <a:pt x="48149" y="1271169"/>
                        <a:pt x="1660" y="1244604"/>
                        <a:pt x="1660" y="1179022"/>
                      </a:cubicBezTo>
                      <a:lnTo>
                        <a:pt x="0" y="660176"/>
                      </a:lnTo>
                      <a:cubicBezTo>
                        <a:pt x="0" y="594594"/>
                        <a:pt x="45658" y="514069"/>
                        <a:pt x="102939" y="480863"/>
                      </a:cubicBezTo>
                      <a:lnTo>
                        <a:pt x="911508" y="14316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8" name="자유형: 도형 317">
                  <a:extLst>
                    <a:ext uri="{FF2B5EF4-FFF2-40B4-BE49-F238E27FC236}">
                      <a16:creationId xmlns:a16="http://schemas.microsoft.com/office/drawing/2014/main" id="{5EE5B75E-EE0E-3F93-3600-62C7F3EEA47C}"/>
                    </a:ext>
                  </a:extLst>
                </p:cNvPr>
                <p:cNvSpPr/>
                <p:nvPr/>
              </p:nvSpPr>
              <p:spPr>
                <a:xfrm>
                  <a:off x="7036037" y="2333675"/>
                  <a:ext cx="915658" cy="1097175"/>
                </a:xfrm>
                <a:custGeom>
                  <a:avLst/>
                  <a:gdLst>
                    <a:gd name="connsiteX0" fmla="*/ 810230 w 915658"/>
                    <a:gd name="connsiteY0" fmla="*/ 19433 h 1097175"/>
                    <a:gd name="connsiteX1" fmla="*/ 913999 w 915658"/>
                    <a:gd name="connsiteY1" fmla="*/ 78374 h 1097175"/>
                    <a:gd name="connsiteX2" fmla="*/ 915659 w 915658"/>
                    <a:gd name="connsiteY2" fmla="*/ 496771 h 1097175"/>
                    <a:gd name="connsiteX3" fmla="*/ 812720 w 915658"/>
                    <a:gd name="connsiteY3" fmla="*/ 676084 h 1097175"/>
                    <a:gd name="connsiteX4" fmla="*/ 105430 w 915658"/>
                    <a:gd name="connsiteY4" fmla="*/ 1082859 h 1097175"/>
                    <a:gd name="connsiteX5" fmla="*/ 1660 w 915658"/>
                    <a:gd name="connsiteY5" fmla="*/ 1023919 h 1097175"/>
                    <a:gd name="connsiteX6" fmla="*/ 0 w 915658"/>
                    <a:gd name="connsiteY6" fmla="*/ 605521 h 1097175"/>
                    <a:gd name="connsiteX7" fmla="*/ 102939 w 915658"/>
                    <a:gd name="connsiteY7" fmla="*/ 426208 h 1097175"/>
                    <a:gd name="connsiteX8" fmla="*/ 810230 w 915658"/>
                    <a:gd name="connsiteY8" fmla="*/ 19433 h 109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15658" h="1097175">
                      <a:moveTo>
                        <a:pt x="810230" y="19433"/>
                      </a:moveTo>
                      <a:cubicBezTo>
                        <a:pt x="894075" y="-25395"/>
                        <a:pt x="913999" y="12792"/>
                        <a:pt x="913999" y="78374"/>
                      </a:cubicBezTo>
                      <a:lnTo>
                        <a:pt x="915659" y="496771"/>
                      </a:lnTo>
                      <a:cubicBezTo>
                        <a:pt x="915659" y="562353"/>
                        <a:pt x="870001" y="642878"/>
                        <a:pt x="812720" y="676084"/>
                      </a:cubicBezTo>
                      <a:lnTo>
                        <a:pt x="105430" y="1082859"/>
                      </a:lnTo>
                      <a:cubicBezTo>
                        <a:pt x="48149" y="1116066"/>
                        <a:pt x="1660" y="1089501"/>
                        <a:pt x="1660" y="1023919"/>
                      </a:cubicBezTo>
                      <a:lnTo>
                        <a:pt x="0" y="605521"/>
                      </a:lnTo>
                      <a:cubicBezTo>
                        <a:pt x="0" y="539939"/>
                        <a:pt x="45658" y="459414"/>
                        <a:pt x="102939" y="426208"/>
                      </a:cubicBezTo>
                      <a:lnTo>
                        <a:pt x="810230" y="19433"/>
                      </a:lnTo>
                      <a:close/>
                    </a:path>
                  </a:pathLst>
                </a:custGeom>
                <a:solidFill>
                  <a:srgbClr val="CCD9EF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319" name="그래픽 14">
                  <a:extLst>
                    <a:ext uri="{FF2B5EF4-FFF2-40B4-BE49-F238E27FC236}">
                      <a16:creationId xmlns:a16="http://schemas.microsoft.com/office/drawing/2014/main" id="{BE41ED28-7EC8-7D67-C05A-0F24B129CDB2}"/>
                    </a:ext>
                  </a:extLst>
                </p:cNvPr>
                <p:cNvGrpSpPr/>
                <p:nvPr/>
              </p:nvGrpSpPr>
              <p:grpSpPr>
                <a:xfrm>
                  <a:off x="7007812" y="2345637"/>
                  <a:ext cx="899055" cy="1036861"/>
                  <a:chOff x="7007812" y="2345637"/>
                  <a:chExt cx="899055" cy="1036861"/>
                </a:xfrm>
                <a:solidFill>
                  <a:srgbClr val="A9C3D5"/>
                </a:solidFill>
              </p:grpSpPr>
              <p:grpSp>
                <p:nvGrpSpPr>
                  <p:cNvPr id="320" name="그래픽 14">
                    <a:extLst>
                      <a:ext uri="{FF2B5EF4-FFF2-40B4-BE49-F238E27FC236}">
                        <a16:creationId xmlns:a16="http://schemas.microsoft.com/office/drawing/2014/main" id="{F043982B-C89B-9965-BEBB-376E80677BCA}"/>
                      </a:ext>
                    </a:extLst>
                  </p:cNvPr>
                  <p:cNvGrpSpPr/>
                  <p:nvPr/>
                </p:nvGrpSpPr>
                <p:grpSpPr>
                  <a:xfrm>
                    <a:off x="7480169" y="2345637"/>
                    <a:ext cx="426698" cy="444962"/>
                    <a:chOff x="7480169" y="2345637"/>
                    <a:chExt cx="426698" cy="444962"/>
                  </a:xfrm>
                  <a:solidFill>
                    <a:srgbClr val="A9C3D5"/>
                  </a:solidFill>
                </p:grpSpPr>
                <p:sp>
                  <p:nvSpPr>
                    <p:cNvPr id="321" name="자유형: 도형 320">
                      <a:extLst>
                        <a:ext uri="{FF2B5EF4-FFF2-40B4-BE49-F238E27FC236}">
                          <a16:creationId xmlns:a16="http://schemas.microsoft.com/office/drawing/2014/main" id="{FDF0A874-0BC3-9E53-2FCE-7D3FCCB037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2307" y="2345637"/>
                      <a:ext cx="114561" cy="86335"/>
                    </a:xfrm>
                    <a:custGeom>
                      <a:avLst/>
                      <a:gdLst>
                        <a:gd name="connsiteX0" fmla="*/ 0 w 114561"/>
                        <a:gd name="connsiteY0" fmla="*/ 86336 h 86335"/>
                        <a:gd name="connsiteX1" fmla="*/ 114561 w 114561"/>
                        <a:gd name="connsiteY1" fmla="*/ 20754 h 86335"/>
                        <a:gd name="connsiteX2" fmla="*/ 114561 w 114561"/>
                        <a:gd name="connsiteY2" fmla="*/ 0 h 86335"/>
                        <a:gd name="connsiteX3" fmla="*/ 0 w 114561"/>
                        <a:gd name="connsiteY3" fmla="*/ 65582 h 863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14561" h="86335">
                          <a:moveTo>
                            <a:pt x="0" y="86336"/>
                          </a:moveTo>
                          <a:lnTo>
                            <a:pt x="114561" y="20754"/>
                          </a:lnTo>
                          <a:lnTo>
                            <a:pt x="114561" y="0"/>
                          </a:lnTo>
                          <a:lnTo>
                            <a:pt x="0" y="65582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22" name="자유형: 도형 321">
                      <a:extLst>
                        <a:ext uri="{FF2B5EF4-FFF2-40B4-BE49-F238E27FC236}">
                          <a16:creationId xmlns:a16="http://schemas.microsoft.com/office/drawing/2014/main" id="{86855D36-F4B6-352C-9B76-092BE5BF91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15933" y="2422841"/>
                      <a:ext cx="56450" cy="53129"/>
                    </a:xfrm>
                    <a:custGeom>
                      <a:avLst/>
                      <a:gdLst>
                        <a:gd name="connsiteX0" fmla="*/ 0 w 56450"/>
                        <a:gd name="connsiteY0" fmla="*/ 53130 h 53129"/>
                        <a:gd name="connsiteX1" fmla="*/ 56450 w 56450"/>
                        <a:gd name="connsiteY1" fmla="*/ 20754 h 53129"/>
                        <a:gd name="connsiteX2" fmla="*/ 56450 w 56450"/>
                        <a:gd name="connsiteY2" fmla="*/ 0 h 53129"/>
                        <a:gd name="connsiteX3" fmla="*/ 0 w 56450"/>
                        <a:gd name="connsiteY3" fmla="*/ 32376 h 531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6450" h="53129">
                          <a:moveTo>
                            <a:pt x="0" y="53130"/>
                          </a:moveTo>
                          <a:lnTo>
                            <a:pt x="56450" y="20754"/>
                          </a:lnTo>
                          <a:lnTo>
                            <a:pt x="56450" y="0"/>
                          </a:lnTo>
                          <a:lnTo>
                            <a:pt x="0" y="32376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23" name="자유형: 도형 322">
                      <a:extLst>
                        <a:ext uri="{FF2B5EF4-FFF2-40B4-BE49-F238E27FC236}">
                          <a16:creationId xmlns:a16="http://schemas.microsoft.com/office/drawing/2014/main" id="{49BB3548-2B96-2C33-0A12-1DA40260B9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80169" y="2469330"/>
                      <a:ext cx="211689" cy="142786"/>
                    </a:xfrm>
                    <a:custGeom>
                      <a:avLst/>
                      <a:gdLst>
                        <a:gd name="connsiteX0" fmla="*/ 0 w 211689"/>
                        <a:gd name="connsiteY0" fmla="*/ 142786 h 142786"/>
                        <a:gd name="connsiteX1" fmla="*/ 211689 w 211689"/>
                        <a:gd name="connsiteY1" fmla="*/ 20754 h 142786"/>
                        <a:gd name="connsiteX2" fmla="*/ 211689 w 211689"/>
                        <a:gd name="connsiteY2" fmla="*/ 0 h 142786"/>
                        <a:gd name="connsiteX3" fmla="*/ 0 w 211689"/>
                        <a:gd name="connsiteY3" fmla="*/ 122863 h 1427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11689" h="142786">
                          <a:moveTo>
                            <a:pt x="0" y="142786"/>
                          </a:moveTo>
                          <a:lnTo>
                            <a:pt x="211689" y="20754"/>
                          </a:lnTo>
                          <a:lnTo>
                            <a:pt x="211689" y="0"/>
                          </a:lnTo>
                          <a:lnTo>
                            <a:pt x="0" y="122863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24" name="자유형: 도형 323">
                      <a:extLst>
                        <a:ext uri="{FF2B5EF4-FFF2-40B4-BE49-F238E27FC236}">
                          <a16:creationId xmlns:a16="http://schemas.microsoft.com/office/drawing/2014/main" id="{2D466EB9-4E40-B44F-9733-4AA3233A6D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80169" y="2607965"/>
                      <a:ext cx="200897" cy="136145"/>
                    </a:xfrm>
                    <a:custGeom>
                      <a:avLst/>
                      <a:gdLst>
                        <a:gd name="connsiteX0" fmla="*/ 200897 w 200897"/>
                        <a:gd name="connsiteY0" fmla="*/ 20754 h 136145"/>
                        <a:gd name="connsiteX1" fmla="*/ 0 w 200897"/>
                        <a:gd name="connsiteY1" fmla="*/ 136145 h 136145"/>
                        <a:gd name="connsiteX2" fmla="*/ 0 w 200897"/>
                        <a:gd name="connsiteY2" fmla="*/ 115391 h 136145"/>
                        <a:gd name="connsiteX3" fmla="*/ 200897 w 200897"/>
                        <a:gd name="connsiteY3" fmla="*/ 0 h 136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00897" h="136145">
                          <a:moveTo>
                            <a:pt x="200897" y="20754"/>
                          </a:moveTo>
                          <a:lnTo>
                            <a:pt x="0" y="136145"/>
                          </a:lnTo>
                          <a:lnTo>
                            <a:pt x="0" y="115391"/>
                          </a:lnTo>
                          <a:lnTo>
                            <a:pt x="200897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25" name="자유형: 도형 324">
                      <a:extLst>
                        <a:ext uri="{FF2B5EF4-FFF2-40B4-BE49-F238E27FC236}">
                          <a16:creationId xmlns:a16="http://schemas.microsoft.com/office/drawing/2014/main" id="{FF6DBEE1-1D58-C483-EDF3-875B33E0B8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8462" y="2518309"/>
                      <a:ext cx="127843" cy="94637"/>
                    </a:xfrm>
                    <a:custGeom>
                      <a:avLst/>
                      <a:gdLst>
                        <a:gd name="connsiteX0" fmla="*/ 127844 w 127843"/>
                        <a:gd name="connsiteY0" fmla="*/ 20754 h 94637"/>
                        <a:gd name="connsiteX1" fmla="*/ 0 w 127843"/>
                        <a:gd name="connsiteY1" fmla="*/ 94638 h 94637"/>
                        <a:gd name="connsiteX2" fmla="*/ 0 w 127843"/>
                        <a:gd name="connsiteY2" fmla="*/ 73884 h 94637"/>
                        <a:gd name="connsiteX3" fmla="*/ 127844 w 127843"/>
                        <a:gd name="connsiteY3" fmla="*/ 0 h 946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27843" h="94637">
                          <a:moveTo>
                            <a:pt x="127844" y="20754"/>
                          </a:moveTo>
                          <a:lnTo>
                            <a:pt x="0" y="94638"/>
                          </a:lnTo>
                          <a:lnTo>
                            <a:pt x="0" y="73884"/>
                          </a:lnTo>
                          <a:lnTo>
                            <a:pt x="127844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26" name="자유형: 도형 325">
                      <a:extLst>
                        <a:ext uri="{FF2B5EF4-FFF2-40B4-BE49-F238E27FC236}">
                          <a16:creationId xmlns:a16="http://schemas.microsoft.com/office/drawing/2014/main" id="{0F4CC6F8-BFAB-F018-8120-FBC565CF0E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60379" y="2477631"/>
                      <a:ext cx="46488" cy="47318"/>
                    </a:xfrm>
                    <a:custGeom>
                      <a:avLst/>
                      <a:gdLst>
                        <a:gd name="connsiteX0" fmla="*/ 46489 w 46488"/>
                        <a:gd name="connsiteY0" fmla="*/ 20754 h 47318"/>
                        <a:gd name="connsiteX1" fmla="*/ 0 w 46488"/>
                        <a:gd name="connsiteY1" fmla="*/ 47319 h 47318"/>
                        <a:gd name="connsiteX2" fmla="*/ 0 w 46488"/>
                        <a:gd name="connsiteY2" fmla="*/ 26565 h 47318"/>
                        <a:gd name="connsiteX3" fmla="*/ 46489 w 46488"/>
                        <a:gd name="connsiteY3" fmla="*/ 0 h 47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6488" h="47318">
                          <a:moveTo>
                            <a:pt x="46489" y="20754"/>
                          </a:moveTo>
                          <a:lnTo>
                            <a:pt x="0" y="47319"/>
                          </a:lnTo>
                          <a:lnTo>
                            <a:pt x="0" y="26565"/>
                          </a:lnTo>
                          <a:lnTo>
                            <a:pt x="46489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27" name="자유형: 도형 326">
                      <a:extLst>
                        <a:ext uri="{FF2B5EF4-FFF2-40B4-BE49-F238E27FC236}">
                          <a16:creationId xmlns:a16="http://schemas.microsoft.com/office/drawing/2014/main" id="{76F72774-88C2-AE51-6F66-B5852A1AE6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1820" y="2387975"/>
                      <a:ext cx="205047" cy="138635"/>
                    </a:xfrm>
                    <a:custGeom>
                      <a:avLst/>
                      <a:gdLst>
                        <a:gd name="connsiteX0" fmla="*/ 0 w 205047"/>
                        <a:gd name="connsiteY0" fmla="*/ 138636 h 138635"/>
                        <a:gd name="connsiteX1" fmla="*/ 205048 w 205047"/>
                        <a:gd name="connsiteY1" fmla="*/ 20754 h 138635"/>
                        <a:gd name="connsiteX2" fmla="*/ 205048 w 205047"/>
                        <a:gd name="connsiteY2" fmla="*/ 0 h 138635"/>
                        <a:gd name="connsiteX3" fmla="*/ 0 w 205047"/>
                        <a:gd name="connsiteY3" fmla="*/ 117882 h 138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05047" h="138635">
                          <a:moveTo>
                            <a:pt x="0" y="138636"/>
                          </a:moveTo>
                          <a:lnTo>
                            <a:pt x="205048" y="20754"/>
                          </a:lnTo>
                          <a:lnTo>
                            <a:pt x="205048" y="0"/>
                          </a:lnTo>
                          <a:lnTo>
                            <a:pt x="0" y="117882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28" name="자유형: 도형 327">
                      <a:extLst>
                        <a:ext uri="{FF2B5EF4-FFF2-40B4-BE49-F238E27FC236}">
                          <a16:creationId xmlns:a16="http://schemas.microsoft.com/office/drawing/2014/main" id="{8A77FA58-E27F-CDF5-C877-5CEE9A868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80169" y="2431973"/>
                      <a:ext cx="426698" cy="267309"/>
                    </a:xfrm>
                    <a:custGeom>
                      <a:avLst/>
                      <a:gdLst>
                        <a:gd name="connsiteX0" fmla="*/ 0 w 426698"/>
                        <a:gd name="connsiteY0" fmla="*/ 267309 h 267309"/>
                        <a:gd name="connsiteX1" fmla="*/ 426699 w 426698"/>
                        <a:gd name="connsiteY1" fmla="*/ 20754 h 267309"/>
                        <a:gd name="connsiteX2" fmla="*/ 426699 w 426698"/>
                        <a:gd name="connsiteY2" fmla="*/ 0 h 267309"/>
                        <a:gd name="connsiteX3" fmla="*/ 0 w 426698"/>
                        <a:gd name="connsiteY3" fmla="*/ 246556 h 2673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26698" h="267309">
                          <a:moveTo>
                            <a:pt x="0" y="267309"/>
                          </a:moveTo>
                          <a:lnTo>
                            <a:pt x="426699" y="20754"/>
                          </a:lnTo>
                          <a:lnTo>
                            <a:pt x="426699" y="0"/>
                          </a:lnTo>
                          <a:lnTo>
                            <a:pt x="0" y="246556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29" name="자유형: 도형 328">
                      <a:extLst>
                        <a:ext uri="{FF2B5EF4-FFF2-40B4-BE49-F238E27FC236}">
                          <a16:creationId xmlns:a16="http://schemas.microsoft.com/office/drawing/2014/main" id="{820CE15F-18BF-6CF3-7982-495D7A862C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10122" y="2572269"/>
                      <a:ext cx="196746" cy="134484"/>
                    </a:xfrm>
                    <a:custGeom>
                      <a:avLst/>
                      <a:gdLst>
                        <a:gd name="connsiteX0" fmla="*/ 0 w 196746"/>
                        <a:gd name="connsiteY0" fmla="*/ 134485 h 134484"/>
                        <a:gd name="connsiteX1" fmla="*/ 196746 w 196746"/>
                        <a:gd name="connsiteY1" fmla="*/ 20754 h 134484"/>
                        <a:gd name="connsiteX2" fmla="*/ 196746 w 196746"/>
                        <a:gd name="connsiteY2" fmla="*/ 0 h 134484"/>
                        <a:gd name="connsiteX3" fmla="*/ 0 w 196746"/>
                        <a:gd name="connsiteY3" fmla="*/ 113731 h 1344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6746" h="134484">
                          <a:moveTo>
                            <a:pt x="0" y="134485"/>
                          </a:moveTo>
                          <a:lnTo>
                            <a:pt x="196746" y="20754"/>
                          </a:lnTo>
                          <a:lnTo>
                            <a:pt x="196746" y="0"/>
                          </a:lnTo>
                          <a:lnTo>
                            <a:pt x="0" y="113731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30" name="자유형: 도형 329">
                      <a:extLst>
                        <a:ext uri="{FF2B5EF4-FFF2-40B4-BE49-F238E27FC236}">
                          <a16:creationId xmlns:a16="http://schemas.microsoft.com/office/drawing/2014/main" id="{D6E7FDDB-308A-43BB-071B-786F4258A3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80169" y="2519139"/>
                      <a:ext cx="199236" cy="135315"/>
                    </a:xfrm>
                    <a:custGeom>
                      <a:avLst/>
                      <a:gdLst>
                        <a:gd name="connsiteX0" fmla="*/ 0 w 199236"/>
                        <a:gd name="connsiteY0" fmla="*/ 135315 h 135315"/>
                        <a:gd name="connsiteX1" fmla="*/ 199237 w 199236"/>
                        <a:gd name="connsiteY1" fmla="*/ 20754 h 135315"/>
                        <a:gd name="connsiteX2" fmla="*/ 199237 w 199236"/>
                        <a:gd name="connsiteY2" fmla="*/ 0 h 135315"/>
                        <a:gd name="connsiteX3" fmla="*/ 0 w 199236"/>
                        <a:gd name="connsiteY3" fmla="*/ 115391 h 135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9236" h="135315">
                          <a:moveTo>
                            <a:pt x="0" y="135315"/>
                          </a:moveTo>
                          <a:lnTo>
                            <a:pt x="199237" y="20754"/>
                          </a:lnTo>
                          <a:lnTo>
                            <a:pt x="199237" y="0"/>
                          </a:lnTo>
                          <a:lnTo>
                            <a:pt x="0" y="115391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31" name="자유형: 도형 330">
                      <a:extLst>
                        <a:ext uri="{FF2B5EF4-FFF2-40B4-BE49-F238E27FC236}">
                          <a16:creationId xmlns:a16="http://schemas.microsoft.com/office/drawing/2014/main" id="{00512A01-8B97-8C75-0057-10C8569494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80169" y="2627059"/>
                      <a:ext cx="247385" cy="163540"/>
                    </a:xfrm>
                    <a:custGeom>
                      <a:avLst/>
                      <a:gdLst>
                        <a:gd name="connsiteX0" fmla="*/ 247386 w 247385"/>
                        <a:gd name="connsiteY0" fmla="*/ 20754 h 163540"/>
                        <a:gd name="connsiteX1" fmla="*/ 0 w 247385"/>
                        <a:gd name="connsiteY1" fmla="*/ 163540 h 163540"/>
                        <a:gd name="connsiteX2" fmla="*/ 0 w 247385"/>
                        <a:gd name="connsiteY2" fmla="*/ 142786 h 163540"/>
                        <a:gd name="connsiteX3" fmla="*/ 247386 w 247385"/>
                        <a:gd name="connsiteY3" fmla="*/ 0 h 1635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47385" h="163540">
                          <a:moveTo>
                            <a:pt x="247386" y="20754"/>
                          </a:moveTo>
                          <a:lnTo>
                            <a:pt x="0" y="163540"/>
                          </a:lnTo>
                          <a:lnTo>
                            <a:pt x="0" y="142786"/>
                          </a:lnTo>
                          <a:lnTo>
                            <a:pt x="247386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32" name="자유형: 도형 331">
                      <a:extLst>
                        <a:ext uri="{FF2B5EF4-FFF2-40B4-BE49-F238E27FC236}">
                          <a16:creationId xmlns:a16="http://schemas.microsoft.com/office/drawing/2014/main" id="{93B3703C-E107-45C7-8142-197E8B7FD1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8233" y="2523290"/>
                      <a:ext cx="138635" cy="101278"/>
                    </a:xfrm>
                    <a:custGeom>
                      <a:avLst/>
                      <a:gdLst>
                        <a:gd name="connsiteX0" fmla="*/ 138636 w 138635"/>
                        <a:gd name="connsiteY0" fmla="*/ 20754 h 101278"/>
                        <a:gd name="connsiteX1" fmla="*/ 0 w 138635"/>
                        <a:gd name="connsiteY1" fmla="*/ 101279 h 101278"/>
                        <a:gd name="connsiteX2" fmla="*/ 0 w 138635"/>
                        <a:gd name="connsiteY2" fmla="*/ 80525 h 101278"/>
                        <a:gd name="connsiteX3" fmla="*/ 138636 w 138635"/>
                        <a:gd name="connsiteY3" fmla="*/ 0 h 1012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8635" h="101278">
                          <a:moveTo>
                            <a:pt x="138636" y="20754"/>
                          </a:moveTo>
                          <a:lnTo>
                            <a:pt x="0" y="101279"/>
                          </a:lnTo>
                          <a:lnTo>
                            <a:pt x="0" y="80525"/>
                          </a:lnTo>
                          <a:lnTo>
                            <a:pt x="138636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333" name="그래픽 14">
                    <a:extLst>
                      <a:ext uri="{FF2B5EF4-FFF2-40B4-BE49-F238E27FC236}">
                        <a16:creationId xmlns:a16="http://schemas.microsoft.com/office/drawing/2014/main" id="{77F0B424-6AC2-2901-562A-7083615AC86E}"/>
                      </a:ext>
                    </a:extLst>
                  </p:cNvPr>
                  <p:cNvGrpSpPr/>
                  <p:nvPr/>
                </p:nvGrpSpPr>
                <p:grpSpPr>
                  <a:xfrm>
                    <a:off x="7480169" y="2617097"/>
                    <a:ext cx="426698" cy="493941"/>
                    <a:chOff x="7480169" y="2617097"/>
                    <a:chExt cx="426698" cy="493941"/>
                  </a:xfrm>
                  <a:solidFill>
                    <a:srgbClr val="A9C3D5"/>
                  </a:solidFill>
                </p:grpSpPr>
                <p:sp>
                  <p:nvSpPr>
                    <p:cNvPr id="334" name="자유형: 도형 333">
                      <a:extLst>
                        <a:ext uri="{FF2B5EF4-FFF2-40B4-BE49-F238E27FC236}">
                          <a16:creationId xmlns:a16="http://schemas.microsoft.com/office/drawing/2014/main" id="{32510559-3FB8-0706-AA83-30248AE0F7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80169" y="2762374"/>
                      <a:ext cx="175162" cy="121202"/>
                    </a:xfrm>
                    <a:custGeom>
                      <a:avLst/>
                      <a:gdLst>
                        <a:gd name="connsiteX0" fmla="*/ 175162 w 175162"/>
                        <a:gd name="connsiteY0" fmla="*/ 20754 h 121202"/>
                        <a:gd name="connsiteX1" fmla="*/ 0 w 175162"/>
                        <a:gd name="connsiteY1" fmla="*/ 121202 h 121202"/>
                        <a:gd name="connsiteX2" fmla="*/ 0 w 175162"/>
                        <a:gd name="connsiteY2" fmla="*/ 100448 h 121202"/>
                        <a:gd name="connsiteX3" fmla="*/ 175162 w 175162"/>
                        <a:gd name="connsiteY3" fmla="*/ 0 h 1212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75162" h="121202">
                          <a:moveTo>
                            <a:pt x="175162" y="20754"/>
                          </a:moveTo>
                          <a:lnTo>
                            <a:pt x="0" y="121202"/>
                          </a:lnTo>
                          <a:lnTo>
                            <a:pt x="0" y="100448"/>
                          </a:lnTo>
                          <a:lnTo>
                            <a:pt x="175162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35" name="자유형: 도형 334">
                      <a:extLst>
                        <a:ext uri="{FF2B5EF4-FFF2-40B4-BE49-F238E27FC236}">
                          <a16:creationId xmlns:a16="http://schemas.microsoft.com/office/drawing/2014/main" id="{DA2E51F7-4C68-A767-BDD6-1972C7E44C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75255" y="2717546"/>
                      <a:ext cx="56450" cy="53129"/>
                    </a:xfrm>
                    <a:custGeom>
                      <a:avLst/>
                      <a:gdLst>
                        <a:gd name="connsiteX0" fmla="*/ 56450 w 56450"/>
                        <a:gd name="connsiteY0" fmla="*/ 20754 h 53129"/>
                        <a:gd name="connsiteX1" fmla="*/ 0 w 56450"/>
                        <a:gd name="connsiteY1" fmla="*/ 53130 h 53129"/>
                        <a:gd name="connsiteX2" fmla="*/ 0 w 56450"/>
                        <a:gd name="connsiteY2" fmla="*/ 32376 h 53129"/>
                        <a:gd name="connsiteX3" fmla="*/ 56450 w 56450"/>
                        <a:gd name="connsiteY3" fmla="*/ 0 h 531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6450" h="53129">
                          <a:moveTo>
                            <a:pt x="56450" y="20754"/>
                          </a:moveTo>
                          <a:lnTo>
                            <a:pt x="0" y="53130"/>
                          </a:lnTo>
                          <a:lnTo>
                            <a:pt x="0" y="32376"/>
                          </a:lnTo>
                          <a:lnTo>
                            <a:pt x="56450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36" name="자유형: 도형 335">
                      <a:extLst>
                        <a:ext uri="{FF2B5EF4-FFF2-40B4-BE49-F238E27FC236}">
                          <a16:creationId xmlns:a16="http://schemas.microsoft.com/office/drawing/2014/main" id="{5FFE92A6-52BC-E575-A87F-FB2503752F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55780" y="2617097"/>
                      <a:ext cx="151087" cy="107919"/>
                    </a:xfrm>
                    <a:custGeom>
                      <a:avLst/>
                      <a:gdLst>
                        <a:gd name="connsiteX0" fmla="*/ 151088 w 151087"/>
                        <a:gd name="connsiteY0" fmla="*/ 20754 h 107919"/>
                        <a:gd name="connsiteX1" fmla="*/ 0 w 151087"/>
                        <a:gd name="connsiteY1" fmla="*/ 107920 h 107919"/>
                        <a:gd name="connsiteX2" fmla="*/ 0 w 151087"/>
                        <a:gd name="connsiteY2" fmla="*/ 87166 h 107919"/>
                        <a:gd name="connsiteX3" fmla="*/ 151088 w 151087"/>
                        <a:gd name="connsiteY3" fmla="*/ 0 h 1079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1087" h="107919">
                          <a:moveTo>
                            <a:pt x="151088" y="20754"/>
                          </a:moveTo>
                          <a:lnTo>
                            <a:pt x="0" y="107920"/>
                          </a:lnTo>
                          <a:lnTo>
                            <a:pt x="0" y="87166"/>
                          </a:lnTo>
                          <a:lnTo>
                            <a:pt x="151088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37" name="자유형: 도형 336">
                      <a:extLst>
                        <a:ext uri="{FF2B5EF4-FFF2-40B4-BE49-F238E27FC236}">
                          <a16:creationId xmlns:a16="http://schemas.microsoft.com/office/drawing/2014/main" id="{FD2CB05F-33DD-3CF5-B52F-0457B8FCC9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6572" y="2749091"/>
                      <a:ext cx="140295" cy="101278"/>
                    </a:xfrm>
                    <a:custGeom>
                      <a:avLst/>
                      <a:gdLst>
                        <a:gd name="connsiteX0" fmla="*/ 0 w 140295"/>
                        <a:gd name="connsiteY0" fmla="*/ 101279 h 101278"/>
                        <a:gd name="connsiteX1" fmla="*/ 140296 w 140295"/>
                        <a:gd name="connsiteY1" fmla="*/ 20754 h 101278"/>
                        <a:gd name="connsiteX2" fmla="*/ 140296 w 140295"/>
                        <a:gd name="connsiteY2" fmla="*/ 0 h 101278"/>
                        <a:gd name="connsiteX3" fmla="*/ 0 w 140295"/>
                        <a:gd name="connsiteY3" fmla="*/ 80525 h 1012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0295" h="101278">
                          <a:moveTo>
                            <a:pt x="0" y="101279"/>
                          </a:moveTo>
                          <a:lnTo>
                            <a:pt x="140296" y="20754"/>
                          </a:lnTo>
                          <a:lnTo>
                            <a:pt x="140296" y="0"/>
                          </a:lnTo>
                          <a:lnTo>
                            <a:pt x="0" y="80525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38" name="자유형: 도형 337">
                      <a:extLst>
                        <a:ext uri="{FF2B5EF4-FFF2-40B4-BE49-F238E27FC236}">
                          <a16:creationId xmlns:a16="http://schemas.microsoft.com/office/drawing/2014/main" id="{98B9A745-AE2E-4B32-04F0-F7A947DE51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11333" y="2842899"/>
                      <a:ext cx="132824" cy="97127"/>
                    </a:xfrm>
                    <a:custGeom>
                      <a:avLst/>
                      <a:gdLst>
                        <a:gd name="connsiteX0" fmla="*/ 0 w 132824"/>
                        <a:gd name="connsiteY0" fmla="*/ 97128 h 97127"/>
                        <a:gd name="connsiteX1" fmla="*/ 132825 w 132824"/>
                        <a:gd name="connsiteY1" fmla="*/ 20754 h 97127"/>
                        <a:gd name="connsiteX2" fmla="*/ 132825 w 132824"/>
                        <a:gd name="connsiteY2" fmla="*/ 0 h 97127"/>
                        <a:gd name="connsiteX3" fmla="*/ 0 w 132824"/>
                        <a:gd name="connsiteY3" fmla="*/ 76374 h 971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2824" h="97127">
                          <a:moveTo>
                            <a:pt x="0" y="97128"/>
                          </a:moveTo>
                          <a:lnTo>
                            <a:pt x="132825" y="20754"/>
                          </a:lnTo>
                          <a:lnTo>
                            <a:pt x="132825" y="0"/>
                          </a:lnTo>
                          <a:lnTo>
                            <a:pt x="0" y="76374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39" name="자유형: 도형 338">
                      <a:extLst>
                        <a:ext uri="{FF2B5EF4-FFF2-40B4-BE49-F238E27FC236}">
                          <a16:creationId xmlns:a16="http://schemas.microsoft.com/office/drawing/2014/main" id="{BADC29BE-ABAA-3C88-B88E-A777DF321C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80169" y="2933385"/>
                      <a:ext cx="107089" cy="82185"/>
                    </a:xfrm>
                    <a:custGeom>
                      <a:avLst/>
                      <a:gdLst>
                        <a:gd name="connsiteX0" fmla="*/ 0 w 107089"/>
                        <a:gd name="connsiteY0" fmla="*/ 82185 h 82185"/>
                        <a:gd name="connsiteX1" fmla="*/ 107090 w 107089"/>
                        <a:gd name="connsiteY1" fmla="*/ 20754 h 82185"/>
                        <a:gd name="connsiteX2" fmla="*/ 107090 w 107089"/>
                        <a:gd name="connsiteY2" fmla="*/ 0 h 82185"/>
                        <a:gd name="connsiteX3" fmla="*/ 0 w 107089"/>
                        <a:gd name="connsiteY3" fmla="*/ 61431 h 82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07089" h="82185">
                          <a:moveTo>
                            <a:pt x="0" y="82185"/>
                          </a:moveTo>
                          <a:lnTo>
                            <a:pt x="107090" y="20754"/>
                          </a:lnTo>
                          <a:lnTo>
                            <a:pt x="107090" y="0"/>
                          </a:lnTo>
                          <a:lnTo>
                            <a:pt x="0" y="61431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40" name="자유형: 도형 339">
                      <a:extLst>
                        <a:ext uri="{FF2B5EF4-FFF2-40B4-BE49-F238E27FC236}">
                          <a16:creationId xmlns:a16="http://schemas.microsoft.com/office/drawing/2014/main" id="{C4D05784-0E8A-8F5D-76CA-DF69698643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80169" y="2779807"/>
                      <a:ext cx="217500" cy="146107"/>
                    </a:xfrm>
                    <a:custGeom>
                      <a:avLst/>
                      <a:gdLst>
                        <a:gd name="connsiteX0" fmla="*/ 217500 w 217500"/>
                        <a:gd name="connsiteY0" fmla="*/ 20754 h 146107"/>
                        <a:gd name="connsiteX1" fmla="*/ 0 w 217500"/>
                        <a:gd name="connsiteY1" fmla="*/ 146107 h 146107"/>
                        <a:gd name="connsiteX2" fmla="*/ 0 w 217500"/>
                        <a:gd name="connsiteY2" fmla="*/ 125353 h 146107"/>
                        <a:gd name="connsiteX3" fmla="*/ 217500 w 217500"/>
                        <a:gd name="connsiteY3" fmla="*/ 0 h 1461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17500" h="146107">
                          <a:moveTo>
                            <a:pt x="217500" y="20754"/>
                          </a:moveTo>
                          <a:lnTo>
                            <a:pt x="0" y="146107"/>
                          </a:lnTo>
                          <a:lnTo>
                            <a:pt x="0" y="125353"/>
                          </a:lnTo>
                          <a:lnTo>
                            <a:pt x="217500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41" name="자유형: 도형 340">
                      <a:extLst>
                        <a:ext uri="{FF2B5EF4-FFF2-40B4-BE49-F238E27FC236}">
                          <a16:creationId xmlns:a16="http://schemas.microsoft.com/office/drawing/2014/main" id="{CE7D5BDA-4C80-26BC-CCBF-5A9CBA8477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8462" y="2703433"/>
                      <a:ext cx="198406" cy="135315"/>
                    </a:xfrm>
                    <a:custGeom>
                      <a:avLst/>
                      <a:gdLst>
                        <a:gd name="connsiteX0" fmla="*/ 198407 w 198406"/>
                        <a:gd name="connsiteY0" fmla="*/ 20754 h 135315"/>
                        <a:gd name="connsiteX1" fmla="*/ 0 w 198406"/>
                        <a:gd name="connsiteY1" fmla="*/ 135315 h 135315"/>
                        <a:gd name="connsiteX2" fmla="*/ 0 w 198406"/>
                        <a:gd name="connsiteY2" fmla="*/ 114561 h 135315"/>
                        <a:gd name="connsiteX3" fmla="*/ 198407 w 198406"/>
                        <a:gd name="connsiteY3" fmla="*/ 0 h 135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8406" h="135315">
                          <a:moveTo>
                            <a:pt x="198407" y="20754"/>
                          </a:moveTo>
                          <a:lnTo>
                            <a:pt x="0" y="135315"/>
                          </a:lnTo>
                          <a:lnTo>
                            <a:pt x="0" y="114561"/>
                          </a:lnTo>
                          <a:lnTo>
                            <a:pt x="198407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42" name="자유형: 도형 341">
                      <a:extLst>
                        <a:ext uri="{FF2B5EF4-FFF2-40B4-BE49-F238E27FC236}">
                          <a16:creationId xmlns:a16="http://schemas.microsoft.com/office/drawing/2014/main" id="{69AAA3B4-7ED1-4BDC-E8D4-84423B28E1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63633" y="2843729"/>
                      <a:ext cx="243234" cy="161049"/>
                    </a:xfrm>
                    <a:custGeom>
                      <a:avLst/>
                      <a:gdLst>
                        <a:gd name="connsiteX0" fmla="*/ 243235 w 243234"/>
                        <a:gd name="connsiteY0" fmla="*/ 20754 h 161049"/>
                        <a:gd name="connsiteX1" fmla="*/ 0 w 243234"/>
                        <a:gd name="connsiteY1" fmla="*/ 161050 h 161049"/>
                        <a:gd name="connsiteX2" fmla="*/ 0 w 243234"/>
                        <a:gd name="connsiteY2" fmla="*/ 140296 h 161049"/>
                        <a:gd name="connsiteX3" fmla="*/ 243235 w 243234"/>
                        <a:gd name="connsiteY3" fmla="*/ 0 h 1610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43234" h="161049">
                          <a:moveTo>
                            <a:pt x="243235" y="20754"/>
                          </a:moveTo>
                          <a:lnTo>
                            <a:pt x="0" y="161050"/>
                          </a:lnTo>
                          <a:lnTo>
                            <a:pt x="0" y="140296"/>
                          </a:lnTo>
                          <a:lnTo>
                            <a:pt x="243235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43" name="자유형: 도형 342">
                      <a:extLst>
                        <a:ext uri="{FF2B5EF4-FFF2-40B4-BE49-F238E27FC236}">
                          <a16:creationId xmlns:a16="http://schemas.microsoft.com/office/drawing/2014/main" id="{9B88E997-A4C4-4729-A8DA-1C49ED86DD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80169" y="2998968"/>
                      <a:ext cx="157729" cy="112070"/>
                    </a:xfrm>
                    <a:custGeom>
                      <a:avLst/>
                      <a:gdLst>
                        <a:gd name="connsiteX0" fmla="*/ 157729 w 157729"/>
                        <a:gd name="connsiteY0" fmla="*/ 20754 h 112070"/>
                        <a:gd name="connsiteX1" fmla="*/ 0 w 157729"/>
                        <a:gd name="connsiteY1" fmla="*/ 112071 h 112070"/>
                        <a:gd name="connsiteX2" fmla="*/ 0 w 157729"/>
                        <a:gd name="connsiteY2" fmla="*/ 91317 h 112070"/>
                        <a:gd name="connsiteX3" fmla="*/ 157729 w 157729"/>
                        <a:gd name="connsiteY3" fmla="*/ 0 h 1120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7729" h="112070">
                          <a:moveTo>
                            <a:pt x="157729" y="20754"/>
                          </a:moveTo>
                          <a:lnTo>
                            <a:pt x="0" y="112071"/>
                          </a:lnTo>
                          <a:lnTo>
                            <a:pt x="0" y="91317"/>
                          </a:lnTo>
                          <a:lnTo>
                            <a:pt x="157729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44" name="자유형: 도형 343">
                      <a:extLst>
                        <a:ext uri="{FF2B5EF4-FFF2-40B4-BE49-F238E27FC236}">
                          <a16:creationId xmlns:a16="http://schemas.microsoft.com/office/drawing/2014/main" id="{16C332B7-3A11-F095-21FD-EF48F4BD3B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20084" y="2659435"/>
                      <a:ext cx="186784" cy="127843"/>
                    </a:xfrm>
                    <a:custGeom>
                      <a:avLst/>
                      <a:gdLst>
                        <a:gd name="connsiteX0" fmla="*/ 186784 w 186784"/>
                        <a:gd name="connsiteY0" fmla="*/ 20754 h 127843"/>
                        <a:gd name="connsiteX1" fmla="*/ 0 w 186784"/>
                        <a:gd name="connsiteY1" fmla="*/ 127844 h 127843"/>
                        <a:gd name="connsiteX2" fmla="*/ 0 w 186784"/>
                        <a:gd name="connsiteY2" fmla="*/ 107090 h 127843"/>
                        <a:gd name="connsiteX3" fmla="*/ 186784 w 186784"/>
                        <a:gd name="connsiteY3" fmla="*/ 0 h 1278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784" h="127843">
                          <a:moveTo>
                            <a:pt x="186784" y="20754"/>
                          </a:moveTo>
                          <a:lnTo>
                            <a:pt x="0" y="127844"/>
                          </a:lnTo>
                          <a:lnTo>
                            <a:pt x="0" y="107090"/>
                          </a:lnTo>
                          <a:lnTo>
                            <a:pt x="186784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45" name="자유형: 도형 344">
                      <a:extLst>
                        <a:ext uri="{FF2B5EF4-FFF2-40B4-BE49-F238E27FC236}">
                          <a16:creationId xmlns:a16="http://schemas.microsoft.com/office/drawing/2014/main" id="{733A7992-BCA5-D66F-EC20-5E96EB1BC4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20084" y="2794750"/>
                      <a:ext cx="186784" cy="128673"/>
                    </a:xfrm>
                    <a:custGeom>
                      <a:avLst/>
                      <a:gdLst>
                        <a:gd name="connsiteX0" fmla="*/ 0 w 186784"/>
                        <a:gd name="connsiteY0" fmla="*/ 128674 h 128673"/>
                        <a:gd name="connsiteX1" fmla="*/ 186784 w 186784"/>
                        <a:gd name="connsiteY1" fmla="*/ 20754 h 128673"/>
                        <a:gd name="connsiteX2" fmla="*/ 186784 w 186784"/>
                        <a:gd name="connsiteY2" fmla="*/ 0 h 128673"/>
                        <a:gd name="connsiteX3" fmla="*/ 0 w 186784"/>
                        <a:gd name="connsiteY3" fmla="*/ 107920 h 1286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784" h="128673">
                          <a:moveTo>
                            <a:pt x="0" y="128674"/>
                          </a:moveTo>
                          <a:lnTo>
                            <a:pt x="186784" y="20754"/>
                          </a:lnTo>
                          <a:lnTo>
                            <a:pt x="186784" y="0"/>
                          </a:lnTo>
                          <a:lnTo>
                            <a:pt x="0" y="10792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46" name="자유형: 도형 345">
                      <a:extLst>
                        <a:ext uri="{FF2B5EF4-FFF2-40B4-BE49-F238E27FC236}">
                          <a16:creationId xmlns:a16="http://schemas.microsoft.com/office/drawing/2014/main" id="{40F1023B-41AA-2129-4ED0-8C7C783726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80169" y="2915952"/>
                      <a:ext cx="217500" cy="146106"/>
                    </a:xfrm>
                    <a:custGeom>
                      <a:avLst/>
                      <a:gdLst>
                        <a:gd name="connsiteX0" fmla="*/ 0 w 217500"/>
                        <a:gd name="connsiteY0" fmla="*/ 146107 h 146106"/>
                        <a:gd name="connsiteX1" fmla="*/ 217500 w 217500"/>
                        <a:gd name="connsiteY1" fmla="*/ 19924 h 146106"/>
                        <a:gd name="connsiteX2" fmla="*/ 217500 w 217500"/>
                        <a:gd name="connsiteY2" fmla="*/ 0 h 146106"/>
                        <a:gd name="connsiteX3" fmla="*/ 0 w 217500"/>
                        <a:gd name="connsiteY3" fmla="*/ 125353 h 1461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17500" h="146106">
                          <a:moveTo>
                            <a:pt x="0" y="146107"/>
                          </a:moveTo>
                          <a:lnTo>
                            <a:pt x="217500" y="19924"/>
                          </a:lnTo>
                          <a:lnTo>
                            <a:pt x="217500" y="0"/>
                          </a:lnTo>
                          <a:lnTo>
                            <a:pt x="0" y="125353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347" name="그래픽 14">
                    <a:extLst>
                      <a:ext uri="{FF2B5EF4-FFF2-40B4-BE49-F238E27FC236}">
                        <a16:creationId xmlns:a16="http://schemas.microsoft.com/office/drawing/2014/main" id="{333DA501-AAC7-18EB-4141-D30FD8521D57}"/>
                      </a:ext>
                    </a:extLst>
                  </p:cNvPr>
                  <p:cNvGrpSpPr/>
                  <p:nvPr/>
                </p:nvGrpSpPr>
                <p:grpSpPr>
                  <a:xfrm>
                    <a:off x="7009472" y="2775656"/>
                    <a:ext cx="196746" cy="335382"/>
                    <a:chOff x="7009472" y="2775656"/>
                    <a:chExt cx="196746" cy="335382"/>
                  </a:xfrm>
                  <a:solidFill>
                    <a:srgbClr val="A9C3D5"/>
                  </a:solidFill>
                </p:grpSpPr>
                <p:sp>
                  <p:nvSpPr>
                    <p:cNvPr id="348" name="자유형: 도형 347">
                      <a:extLst>
                        <a:ext uri="{FF2B5EF4-FFF2-40B4-BE49-F238E27FC236}">
                          <a16:creationId xmlns:a16="http://schemas.microsoft.com/office/drawing/2014/main" id="{4F4ED0CC-4AB5-DEEA-C388-3E9E93794B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9472" y="2775656"/>
                      <a:ext cx="151918" cy="108750"/>
                    </a:xfrm>
                    <a:custGeom>
                      <a:avLst/>
                      <a:gdLst>
                        <a:gd name="connsiteX0" fmla="*/ 0 w 151918"/>
                        <a:gd name="connsiteY0" fmla="*/ 108750 h 108750"/>
                        <a:gd name="connsiteX1" fmla="*/ 151918 w 151918"/>
                        <a:gd name="connsiteY1" fmla="*/ 20754 h 108750"/>
                        <a:gd name="connsiteX2" fmla="*/ 151918 w 151918"/>
                        <a:gd name="connsiteY2" fmla="*/ 0 h 108750"/>
                        <a:gd name="connsiteX3" fmla="*/ 0 w 151918"/>
                        <a:gd name="connsiteY3" fmla="*/ 87996 h 1087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1918" h="108750">
                          <a:moveTo>
                            <a:pt x="0" y="108750"/>
                          </a:moveTo>
                          <a:lnTo>
                            <a:pt x="151918" y="20754"/>
                          </a:lnTo>
                          <a:lnTo>
                            <a:pt x="151918" y="0"/>
                          </a:lnTo>
                          <a:lnTo>
                            <a:pt x="0" y="87996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49" name="자유형: 도형 348">
                      <a:extLst>
                        <a:ext uri="{FF2B5EF4-FFF2-40B4-BE49-F238E27FC236}">
                          <a16:creationId xmlns:a16="http://schemas.microsoft.com/office/drawing/2014/main" id="{E45FB8E0-8A19-F965-EB78-6E11570760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9472" y="2914292"/>
                      <a:ext cx="140295" cy="102108"/>
                    </a:xfrm>
                    <a:custGeom>
                      <a:avLst/>
                      <a:gdLst>
                        <a:gd name="connsiteX0" fmla="*/ 140296 w 140295"/>
                        <a:gd name="connsiteY0" fmla="*/ 20754 h 102108"/>
                        <a:gd name="connsiteX1" fmla="*/ 0 w 140295"/>
                        <a:gd name="connsiteY1" fmla="*/ 102109 h 102108"/>
                        <a:gd name="connsiteX2" fmla="*/ 0 w 140295"/>
                        <a:gd name="connsiteY2" fmla="*/ 81355 h 102108"/>
                        <a:gd name="connsiteX3" fmla="*/ 140296 w 140295"/>
                        <a:gd name="connsiteY3" fmla="*/ 0 h 1021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0295" h="102108">
                          <a:moveTo>
                            <a:pt x="140296" y="20754"/>
                          </a:moveTo>
                          <a:lnTo>
                            <a:pt x="0" y="102109"/>
                          </a:lnTo>
                          <a:lnTo>
                            <a:pt x="0" y="81355"/>
                          </a:lnTo>
                          <a:lnTo>
                            <a:pt x="140296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50" name="자유형: 도형 349">
                      <a:extLst>
                        <a:ext uri="{FF2B5EF4-FFF2-40B4-BE49-F238E27FC236}">
                          <a16:creationId xmlns:a16="http://schemas.microsoft.com/office/drawing/2014/main" id="{A2D66F0F-2D20-F31F-13E3-93B475FC34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9472" y="2850370"/>
                      <a:ext cx="172671" cy="120372"/>
                    </a:xfrm>
                    <a:custGeom>
                      <a:avLst/>
                      <a:gdLst>
                        <a:gd name="connsiteX0" fmla="*/ 0 w 172671"/>
                        <a:gd name="connsiteY0" fmla="*/ 120372 h 120372"/>
                        <a:gd name="connsiteX1" fmla="*/ 172672 w 172671"/>
                        <a:gd name="connsiteY1" fmla="*/ 20754 h 120372"/>
                        <a:gd name="connsiteX2" fmla="*/ 172672 w 172671"/>
                        <a:gd name="connsiteY2" fmla="*/ 0 h 120372"/>
                        <a:gd name="connsiteX3" fmla="*/ 0 w 172671"/>
                        <a:gd name="connsiteY3" fmla="*/ 99618 h 1203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72671" h="120372">
                          <a:moveTo>
                            <a:pt x="0" y="120372"/>
                          </a:moveTo>
                          <a:lnTo>
                            <a:pt x="172672" y="20754"/>
                          </a:lnTo>
                          <a:lnTo>
                            <a:pt x="172672" y="0"/>
                          </a:lnTo>
                          <a:lnTo>
                            <a:pt x="0" y="99618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51" name="자유형: 도형 350">
                      <a:extLst>
                        <a:ext uri="{FF2B5EF4-FFF2-40B4-BE49-F238E27FC236}">
                          <a16:creationId xmlns:a16="http://schemas.microsoft.com/office/drawing/2014/main" id="{485108AC-E1BA-F14E-1945-C6C51C5700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9472" y="2977384"/>
                      <a:ext cx="196746" cy="133654"/>
                    </a:xfrm>
                    <a:custGeom>
                      <a:avLst/>
                      <a:gdLst>
                        <a:gd name="connsiteX0" fmla="*/ 0 w 196746"/>
                        <a:gd name="connsiteY0" fmla="*/ 133655 h 133654"/>
                        <a:gd name="connsiteX1" fmla="*/ 196746 w 196746"/>
                        <a:gd name="connsiteY1" fmla="*/ 20754 h 133654"/>
                        <a:gd name="connsiteX2" fmla="*/ 196746 w 196746"/>
                        <a:gd name="connsiteY2" fmla="*/ 0 h 133654"/>
                        <a:gd name="connsiteX3" fmla="*/ 0 w 196746"/>
                        <a:gd name="connsiteY3" fmla="*/ 112901 h 1336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6746" h="133654">
                          <a:moveTo>
                            <a:pt x="0" y="133655"/>
                          </a:moveTo>
                          <a:lnTo>
                            <a:pt x="196746" y="20754"/>
                          </a:lnTo>
                          <a:lnTo>
                            <a:pt x="196746" y="0"/>
                          </a:lnTo>
                          <a:lnTo>
                            <a:pt x="0" y="112901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52" name="자유형: 도형 351">
                      <a:extLst>
                        <a:ext uri="{FF2B5EF4-FFF2-40B4-BE49-F238E27FC236}">
                          <a16:creationId xmlns:a16="http://schemas.microsoft.com/office/drawing/2014/main" id="{8CBE57B1-FAD3-3670-51B8-8381014BB1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9472" y="2825465"/>
                      <a:ext cx="138635" cy="101278"/>
                    </a:xfrm>
                    <a:custGeom>
                      <a:avLst/>
                      <a:gdLst>
                        <a:gd name="connsiteX0" fmla="*/ 0 w 138635"/>
                        <a:gd name="connsiteY0" fmla="*/ 101279 h 101278"/>
                        <a:gd name="connsiteX1" fmla="*/ 138636 w 138635"/>
                        <a:gd name="connsiteY1" fmla="*/ 20754 h 101278"/>
                        <a:gd name="connsiteX2" fmla="*/ 138636 w 138635"/>
                        <a:gd name="connsiteY2" fmla="*/ 0 h 101278"/>
                        <a:gd name="connsiteX3" fmla="*/ 0 w 138635"/>
                        <a:gd name="connsiteY3" fmla="*/ 80525 h 1012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8635" h="101278">
                          <a:moveTo>
                            <a:pt x="0" y="101279"/>
                          </a:moveTo>
                          <a:lnTo>
                            <a:pt x="138636" y="20754"/>
                          </a:lnTo>
                          <a:lnTo>
                            <a:pt x="138636" y="0"/>
                          </a:lnTo>
                          <a:lnTo>
                            <a:pt x="0" y="80525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53" name="자유형: 도형 352">
                      <a:extLst>
                        <a:ext uri="{FF2B5EF4-FFF2-40B4-BE49-F238E27FC236}">
                          <a16:creationId xmlns:a16="http://schemas.microsoft.com/office/drawing/2014/main" id="{4A34BC07-F100-46CA-21A9-8DD09BA20F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9472" y="2934216"/>
                      <a:ext cx="186784" cy="127843"/>
                    </a:xfrm>
                    <a:custGeom>
                      <a:avLst/>
                      <a:gdLst>
                        <a:gd name="connsiteX0" fmla="*/ 186784 w 186784"/>
                        <a:gd name="connsiteY0" fmla="*/ 20754 h 127843"/>
                        <a:gd name="connsiteX1" fmla="*/ 0 w 186784"/>
                        <a:gd name="connsiteY1" fmla="*/ 127844 h 127843"/>
                        <a:gd name="connsiteX2" fmla="*/ 0 w 186784"/>
                        <a:gd name="connsiteY2" fmla="*/ 107090 h 127843"/>
                        <a:gd name="connsiteX3" fmla="*/ 186784 w 186784"/>
                        <a:gd name="connsiteY3" fmla="*/ 0 h 1278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784" h="127843">
                          <a:moveTo>
                            <a:pt x="186784" y="20754"/>
                          </a:moveTo>
                          <a:lnTo>
                            <a:pt x="0" y="127844"/>
                          </a:lnTo>
                          <a:lnTo>
                            <a:pt x="0" y="107090"/>
                          </a:lnTo>
                          <a:lnTo>
                            <a:pt x="186784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354" name="그래픽 14">
                    <a:extLst>
                      <a:ext uri="{FF2B5EF4-FFF2-40B4-BE49-F238E27FC236}">
                        <a16:creationId xmlns:a16="http://schemas.microsoft.com/office/drawing/2014/main" id="{10BC5FB1-3865-08E9-F8F1-6CCDC3A438A5}"/>
                      </a:ext>
                    </a:extLst>
                  </p:cNvPr>
                  <p:cNvGrpSpPr/>
                  <p:nvPr/>
                </p:nvGrpSpPr>
                <p:grpSpPr>
                  <a:xfrm>
                    <a:off x="7007812" y="3068700"/>
                    <a:ext cx="198406" cy="313797"/>
                    <a:chOff x="7007812" y="3068700"/>
                    <a:chExt cx="198406" cy="313797"/>
                  </a:xfrm>
                  <a:solidFill>
                    <a:srgbClr val="A9C3D5"/>
                  </a:solidFill>
                </p:grpSpPr>
                <p:sp>
                  <p:nvSpPr>
                    <p:cNvPr id="355" name="자유형: 도형 354">
                      <a:extLst>
                        <a:ext uri="{FF2B5EF4-FFF2-40B4-BE49-F238E27FC236}">
                          <a16:creationId xmlns:a16="http://schemas.microsoft.com/office/drawing/2014/main" id="{469B7FD5-69F1-E039-65AC-0839CABDAB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9472" y="3068700"/>
                      <a:ext cx="114561" cy="86335"/>
                    </a:xfrm>
                    <a:custGeom>
                      <a:avLst/>
                      <a:gdLst>
                        <a:gd name="connsiteX0" fmla="*/ 114561 w 114561"/>
                        <a:gd name="connsiteY0" fmla="*/ 20754 h 86335"/>
                        <a:gd name="connsiteX1" fmla="*/ 0 w 114561"/>
                        <a:gd name="connsiteY1" fmla="*/ 86336 h 86335"/>
                        <a:gd name="connsiteX2" fmla="*/ 0 w 114561"/>
                        <a:gd name="connsiteY2" fmla="*/ 65582 h 86335"/>
                        <a:gd name="connsiteX3" fmla="*/ 114561 w 114561"/>
                        <a:gd name="connsiteY3" fmla="*/ 0 h 863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14561" h="86335">
                          <a:moveTo>
                            <a:pt x="114561" y="20754"/>
                          </a:moveTo>
                          <a:lnTo>
                            <a:pt x="0" y="86336"/>
                          </a:lnTo>
                          <a:lnTo>
                            <a:pt x="0" y="65582"/>
                          </a:lnTo>
                          <a:lnTo>
                            <a:pt x="114561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56" name="자유형: 도형 355">
                      <a:extLst>
                        <a:ext uri="{FF2B5EF4-FFF2-40B4-BE49-F238E27FC236}">
                          <a16:creationId xmlns:a16="http://schemas.microsoft.com/office/drawing/2014/main" id="{7CB45CDA-9C6B-164F-02DA-F4599B4F83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9472" y="3240542"/>
                      <a:ext cx="46488" cy="46488"/>
                    </a:xfrm>
                    <a:custGeom>
                      <a:avLst/>
                      <a:gdLst>
                        <a:gd name="connsiteX0" fmla="*/ 0 w 46488"/>
                        <a:gd name="connsiteY0" fmla="*/ 46489 h 46488"/>
                        <a:gd name="connsiteX1" fmla="*/ 46489 w 46488"/>
                        <a:gd name="connsiteY1" fmla="*/ 20754 h 46488"/>
                        <a:gd name="connsiteX2" fmla="*/ 46489 w 46488"/>
                        <a:gd name="connsiteY2" fmla="*/ 0 h 46488"/>
                        <a:gd name="connsiteX3" fmla="*/ 0 w 46488"/>
                        <a:gd name="connsiteY3" fmla="*/ 25735 h 464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6488" h="46488">
                          <a:moveTo>
                            <a:pt x="0" y="46489"/>
                          </a:moveTo>
                          <a:lnTo>
                            <a:pt x="46489" y="20754"/>
                          </a:lnTo>
                          <a:lnTo>
                            <a:pt x="46489" y="0"/>
                          </a:lnTo>
                          <a:lnTo>
                            <a:pt x="0" y="25735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57" name="자유형: 도형 356">
                      <a:extLst>
                        <a:ext uri="{FF2B5EF4-FFF2-40B4-BE49-F238E27FC236}">
                          <a16:creationId xmlns:a16="http://schemas.microsoft.com/office/drawing/2014/main" id="{A5A071C1-37C4-A9FF-88AF-2FDF0D229A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9472" y="3086134"/>
                      <a:ext cx="157729" cy="111240"/>
                    </a:xfrm>
                    <a:custGeom>
                      <a:avLst/>
                      <a:gdLst>
                        <a:gd name="connsiteX0" fmla="*/ 157729 w 157729"/>
                        <a:gd name="connsiteY0" fmla="*/ 20754 h 111240"/>
                        <a:gd name="connsiteX1" fmla="*/ 0 w 157729"/>
                        <a:gd name="connsiteY1" fmla="*/ 111240 h 111240"/>
                        <a:gd name="connsiteX2" fmla="*/ 0 w 157729"/>
                        <a:gd name="connsiteY2" fmla="*/ 90487 h 111240"/>
                        <a:gd name="connsiteX3" fmla="*/ 157729 w 157729"/>
                        <a:gd name="connsiteY3" fmla="*/ 0 h 111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7729" h="111240">
                          <a:moveTo>
                            <a:pt x="157729" y="20754"/>
                          </a:moveTo>
                          <a:lnTo>
                            <a:pt x="0" y="111240"/>
                          </a:lnTo>
                          <a:lnTo>
                            <a:pt x="0" y="90487"/>
                          </a:lnTo>
                          <a:lnTo>
                            <a:pt x="157729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58" name="자유형: 도형 357">
                      <a:extLst>
                        <a:ext uri="{FF2B5EF4-FFF2-40B4-BE49-F238E27FC236}">
                          <a16:creationId xmlns:a16="http://schemas.microsoft.com/office/drawing/2014/main" id="{882BAE3B-8666-E2FA-700A-93DD5412BE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7812" y="3107718"/>
                      <a:ext cx="198406" cy="135315"/>
                    </a:xfrm>
                    <a:custGeom>
                      <a:avLst/>
                      <a:gdLst>
                        <a:gd name="connsiteX0" fmla="*/ 198407 w 198406"/>
                        <a:gd name="connsiteY0" fmla="*/ 20754 h 135315"/>
                        <a:gd name="connsiteX1" fmla="*/ 0 w 198406"/>
                        <a:gd name="connsiteY1" fmla="*/ 135315 h 135315"/>
                        <a:gd name="connsiteX2" fmla="*/ 0 w 198406"/>
                        <a:gd name="connsiteY2" fmla="*/ 114561 h 135315"/>
                        <a:gd name="connsiteX3" fmla="*/ 198407 w 198406"/>
                        <a:gd name="connsiteY3" fmla="*/ 0 h 135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8406" h="135315">
                          <a:moveTo>
                            <a:pt x="198407" y="20754"/>
                          </a:moveTo>
                          <a:lnTo>
                            <a:pt x="0" y="135315"/>
                          </a:lnTo>
                          <a:lnTo>
                            <a:pt x="0" y="114561"/>
                          </a:lnTo>
                          <a:lnTo>
                            <a:pt x="198407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59" name="자유형: 도형 358">
                      <a:extLst>
                        <a:ext uri="{FF2B5EF4-FFF2-40B4-BE49-F238E27FC236}">
                          <a16:creationId xmlns:a16="http://schemas.microsoft.com/office/drawing/2014/main" id="{1B738D13-7529-FC9A-34DA-5275D5FEDB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9472" y="3305294"/>
                      <a:ext cx="97127" cy="77204"/>
                    </a:xfrm>
                    <a:custGeom>
                      <a:avLst/>
                      <a:gdLst>
                        <a:gd name="connsiteX0" fmla="*/ 97128 w 97127"/>
                        <a:gd name="connsiteY0" fmla="*/ 20754 h 77204"/>
                        <a:gd name="connsiteX1" fmla="*/ 0 w 97127"/>
                        <a:gd name="connsiteY1" fmla="*/ 77204 h 77204"/>
                        <a:gd name="connsiteX2" fmla="*/ 0 w 97127"/>
                        <a:gd name="connsiteY2" fmla="*/ 56450 h 77204"/>
                        <a:gd name="connsiteX3" fmla="*/ 97128 w 97127"/>
                        <a:gd name="connsiteY3" fmla="*/ 0 h 772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7127" h="77204">
                          <a:moveTo>
                            <a:pt x="97128" y="20754"/>
                          </a:moveTo>
                          <a:lnTo>
                            <a:pt x="0" y="77204"/>
                          </a:lnTo>
                          <a:lnTo>
                            <a:pt x="0" y="56450"/>
                          </a:lnTo>
                          <a:lnTo>
                            <a:pt x="97128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60" name="자유형: 도형 359">
                      <a:extLst>
                        <a:ext uri="{FF2B5EF4-FFF2-40B4-BE49-F238E27FC236}">
                          <a16:creationId xmlns:a16="http://schemas.microsoft.com/office/drawing/2014/main" id="{FEEF5E8F-0AFE-C3CF-4DC4-B7D611936F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09472" y="3222279"/>
                      <a:ext cx="157729" cy="111240"/>
                    </a:xfrm>
                    <a:custGeom>
                      <a:avLst/>
                      <a:gdLst>
                        <a:gd name="connsiteX0" fmla="*/ 0 w 157729"/>
                        <a:gd name="connsiteY0" fmla="*/ 111240 h 111240"/>
                        <a:gd name="connsiteX1" fmla="*/ 157729 w 157729"/>
                        <a:gd name="connsiteY1" fmla="*/ 20754 h 111240"/>
                        <a:gd name="connsiteX2" fmla="*/ 157729 w 157729"/>
                        <a:gd name="connsiteY2" fmla="*/ 0 h 111240"/>
                        <a:gd name="connsiteX3" fmla="*/ 0 w 157729"/>
                        <a:gd name="connsiteY3" fmla="*/ 90487 h 111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7729" h="111240">
                          <a:moveTo>
                            <a:pt x="0" y="111240"/>
                          </a:moveTo>
                          <a:lnTo>
                            <a:pt x="157729" y="20754"/>
                          </a:lnTo>
                          <a:lnTo>
                            <a:pt x="157729" y="0"/>
                          </a:lnTo>
                          <a:lnTo>
                            <a:pt x="0" y="90487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  <p:sp>
              <p:nvSpPr>
                <p:cNvPr id="361" name="자유형: 도형 360">
                  <a:extLst>
                    <a:ext uri="{FF2B5EF4-FFF2-40B4-BE49-F238E27FC236}">
                      <a16:creationId xmlns:a16="http://schemas.microsoft.com/office/drawing/2014/main" id="{B4464CA0-BB73-A058-A529-E81285ED668C}"/>
                    </a:ext>
                  </a:extLst>
                </p:cNvPr>
                <p:cNvSpPr/>
                <p:nvPr/>
              </p:nvSpPr>
              <p:spPr>
                <a:xfrm>
                  <a:off x="7085016" y="2324700"/>
                  <a:ext cx="1002825" cy="1255374"/>
                </a:xfrm>
                <a:custGeom>
                  <a:avLst/>
                  <a:gdLst>
                    <a:gd name="connsiteX0" fmla="*/ 1002825 w 1002825"/>
                    <a:gd name="connsiteY0" fmla="*/ 16786 h 1255374"/>
                    <a:gd name="connsiteX1" fmla="*/ 928941 w 1002825"/>
                    <a:gd name="connsiteY1" fmla="*/ 24258 h 1255374"/>
                    <a:gd name="connsiteX2" fmla="*/ 894905 w 1002825"/>
                    <a:gd name="connsiteY2" fmla="*/ 44181 h 1255374"/>
                    <a:gd name="connsiteX3" fmla="*/ 120372 w 1002825"/>
                    <a:gd name="connsiteY3" fmla="*/ 490804 h 1255374"/>
                    <a:gd name="connsiteX4" fmla="*/ 17433 w 1002825"/>
                    <a:gd name="connsiteY4" fmla="*/ 670117 h 1255374"/>
                    <a:gd name="connsiteX5" fmla="*/ 19094 w 1002825"/>
                    <a:gd name="connsiteY5" fmla="*/ 1188963 h 1255374"/>
                    <a:gd name="connsiteX6" fmla="*/ 48979 w 1002825"/>
                    <a:gd name="connsiteY6" fmla="*/ 1255375 h 1255374"/>
                    <a:gd name="connsiteX7" fmla="*/ 31546 w 1002825"/>
                    <a:gd name="connsiteY7" fmla="*/ 1244583 h 1255374"/>
                    <a:gd name="connsiteX8" fmla="*/ 1660 w 1002825"/>
                    <a:gd name="connsiteY8" fmla="*/ 1178171 h 1255374"/>
                    <a:gd name="connsiteX9" fmla="*/ 0 w 1002825"/>
                    <a:gd name="connsiteY9" fmla="*/ 659325 h 1255374"/>
                    <a:gd name="connsiteX10" fmla="*/ 24905 w 1002825"/>
                    <a:gd name="connsiteY10" fmla="*/ 567178 h 1255374"/>
                    <a:gd name="connsiteX11" fmla="*/ 102939 w 1002825"/>
                    <a:gd name="connsiteY11" fmla="*/ 480842 h 1255374"/>
                    <a:gd name="connsiteX12" fmla="*/ 911508 w 1002825"/>
                    <a:gd name="connsiteY12" fmla="*/ 14296 h 1255374"/>
                    <a:gd name="connsiteX13" fmla="*/ 985392 w 1002825"/>
                    <a:gd name="connsiteY13" fmla="*/ 6824 h 1255374"/>
                    <a:gd name="connsiteX14" fmla="*/ 1002825 w 1002825"/>
                    <a:gd name="connsiteY14" fmla="*/ 16786 h 1255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02825" h="1255374">
                      <a:moveTo>
                        <a:pt x="1002825" y="16786"/>
                      </a:moveTo>
                      <a:cubicBezTo>
                        <a:pt x="983732" y="5994"/>
                        <a:pt x="957997" y="7654"/>
                        <a:pt x="928941" y="24258"/>
                      </a:cubicBezTo>
                      <a:lnTo>
                        <a:pt x="894905" y="44181"/>
                      </a:lnTo>
                      <a:lnTo>
                        <a:pt x="120372" y="490804"/>
                      </a:lnTo>
                      <a:cubicBezTo>
                        <a:pt x="63092" y="524010"/>
                        <a:pt x="16603" y="603705"/>
                        <a:pt x="17433" y="670117"/>
                      </a:cubicBezTo>
                      <a:lnTo>
                        <a:pt x="19094" y="1188963"/>
                      </a:lnTo>
                      <a:cubicBezTo>
                        <a:pt x="19094" y="1221339"/>
                        <a:pt x="30716" y="1244583"/>
                        <a:pt x="48979" y="1255375"/>
                      </a:cubicBezTo>
                      <a:lnTo>
                        <a:pt x="31546" y="1244583"/>
                      </a:lnTo>
                      <a:cubicBezTo>
                        <a:pt x="13283" y="1233791"/>
                        <a:pt x="1660" y="1210547"/>
                        <a:pt x="1660" y="1178171"/>
                      </a:cubicBezTo>
                      <a:lnTo>
                        <a:pt x="0" y="659325"/>
                      </a:lnTo>
                      <a:cubicBezTo>
                        <a:pt x="0" y="629439"/>
                        <a:pt x="9132" y="597063"/>
                        <a:pt x="24905" y="567178"/>
                      </a:cubicBezTo>
                      <a:cubicBezTo>
                        <a:pt x="43998" y="530651"/>
                        <a:pt x="72223" y="499105"/>
                        <a:pt x="102939" y="480842"/>
                      </a:cubicBezTo>
                      <a:lnTo>
                        <a:pt x="911508" y="14296"/>
                      </a:lnTo>
                      <a:cubicBezTo>
                        <a:pt x="940564" y="-2307"/>
                        <a:pt x="966298" y="-3968"/>
                        <a:pt x="985392" y="6824"/>
                      </a:cubicBezTo>
                      <a:lnTo>
                        <a:pt x="1002825" y="16786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2" name="자유형: 도형 361">
                  <a:extLst>
                    <a:ext uri="{FF2B5EF4-FFF2-40B4-BE49-F238E27FC236}">
                      <a16:creationId xmlns:a16="http://schemas.microsoft.com/office/drawing/2014/main" id="{D50B7D85-3F6C-7BC4-DE2B-9689AE2DD346}"/>
                    </a:ext>
                  </a:extLst>
                </p:cNvPr>
                <p:cNvSpPr/>
                <p:nvPr/>
              </p:nvSpPr>
              <p:spPr>
                <a:xfrm>
                  <a:off x="7102450" y="2334641"/>
                  <a:ext cx="1016937" cy="1252278"/>
                </a:xfrm>
                <a:custGeom>
                  <a:avLst/>
                  <a:gdLst>
                    <a:gd name="connsiteX0" fmla="*/ 911508 w 1016937"/>
                    <a:gd name="connsiteY0" fmla="*/ 14316 h 1252278"/>
                    <a:gd name="connsiteX1" fmla="*/ 1015277 w 1016937"/>
                    <a:gd name="connsiteY1" fmla="*/ 73257 h 1252278"/>
                    <a:gd name="connsiteX2" fmla="*/ 1016938 w 1016937"/>
                    <a:gd name="connsiteY2" fmla="*/ 592103 h 1252278"/>
                    <a:gd name="connsiteX3" fmla="*/ 913999 w 1016937"/>
                    <a:gd name="connsiteY3" fmla="*/ 771416 h 1252278"/>
                    <a:gd name="connsiteX4" fmla="*/ 105429 w 1016937"/>
                    <a:gd name="connsiteY4" fmla="*/ 1237963 h 1252278"/>
                    <a:gd name="connsiteX5" fmla="*/ 1660 w 1016937"/>
                    <a:gd name="connsiteY5" fmla="*/ 1179022 h 1252278"/>
                    <a:gd name="connsiteX6" fmla="*/ 0 w 1016937"/>
                    <a:gd name="connsiteY6" fmla="*/ 660176 h 1252278"/>
                    <a:gd name="connsiteX7" fmla="*/ 102939 w 1016937"/>
                    <a:gd name="connsiteY7" fmla="*/ 480863 h 1252278"/>
                    <a:gd name="connsiteX8" fmla="*/ 911508 w 1016937"/>
                    <a:gd name="connsiteY8" fmla="*/ 14316 h 125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16937" h="1252278">
                      <a:moveTo>
                        <a:pt x="911508" y="14316"/>
                      </a:moveTo>
                      <a:cubicBezTo>
                        <a:pt x="968789" y="-18890"/>
                        <a:pt x="1015277" y="7675"/>
                        <a:pt x="1015277" y="73257"/>
                      </a:cubicBezTo>
                      <a:lnTo>
                        <a:pt x="1016938" y="592103"/>
                      </a:lnTo>
                      <a:cubicBezTo>
                        <a:pt x="1016938" y="657685"/>
                        <a:pt x="971279" y="738210"/>
                        <a:pt x="913999" y="771416"/>
                      </a:cubicBezTo>
                      <a:lnTo>
                        <a:pt x="105429" y="1237963"/>
                      </a:lnTo>
                      <a:cubicBezTo>
                        <a:pt x="48149" y="1271169"/>
                        <a:pt x="1660" y="1244604"/>
                        <a:pt x="1660" y="1179022"/>
                      </a:cubicBezTo>
                      <a:lnTo>
                        <a:pt x="0" y="660176"/>
                      </a:lnTo>
                      <a:cubicBezTo>
                        <a:pt x="0" y="594594"/>
                        <a:pt x="45658" y="514069"/>
                        <a:pt x="102939" y="480863"/>
                      </a:cubicBezTo>
                      <a:lnTo>
                        <a:pt x="911508" y="14316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3" name="자유형: 도형 362">
                  <a:extLst>
                    <a:ext uri="{FF2B5EF4-FFF2-40B4-BE49-F238E27FC236}">
                      <a16:creationId xmlns:a16="http://schemas.microsoft.com/office/drawing/2014/main" id="{FB10CA33-1C84-F303-C000-09CDBEF07F12}"/>
                    </a:ext>
                  </a:extLst>
                </p:cNvPr>
                <p:cNvSpPr/>
                <p:nvPr/>
              </p:nvSpPr>
              <p:spPr>
                <a:xfrm>
                  <a:off x="7203728" y="2430901"/>
                  <a:ext cx="915659" cy="1095417"/>
                </a:xfrm>
                <a:custGeom>
                  <a:avLst/>
                  <a:gdLst>
                    <a:gd name="connsiteX0" fmla="*/ 810230 w 915659"/>
                    <a:gd name="connsiteY0" fmla="*/ 20165 h 1095417"/>
                    <a:gd name="connsiteX1" fmla="*/ 913999 w 915659"/>
                    <a:gd name="connsiteY1" fmla="*/ 79106 h 1095417"/>
                    <a:gd name="connsiteX2" fmla="*/ 915659 w 915659"/>
                    <a:gd name="connsiteY2" fmla="*/ 495843 h 1095417"/>
                    <a:gd name="connsiteX3" fmla="*/ 812720 w 915659"/>
                    <a:gd name="connsiteY3" fmla="*/ 675156 h 1095417"/>
                    <a:gd name="connsiteX4" fmla="*/ 105429 w 915659"/>
                    <a:gd name="connsiteY4" fmla="*/ 1081101 h 1095417"/>
                    <a:gd name="connsiteX5" fmla="*/ 1660 w 915659"/>
                    <a:gd name="connsiteY5" fmla="*/ 1022161 h 1095417"/>
                    <a:gd name="connsiteX6" fmla="*/ 0 w 915659"/>
                    <a:gd name="connsiteY6" fmla="*/ 605424 h 1095417"/>
                    <a:gd name="connsiteX7" fmla="*/ 102939 w 915659"/>
                    <a:gd name="connsiteY7" fmla="*/ 426110 h 1095417"/>
                    <a:gd name="connsiteX8" fmla="*/ 810230 w 915659"/>
                    <a:gd name="connsiteY8" fmla="*/ 20165 h 1095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15659" h="1095417">
                      <a:moveTo>
                        <a:pt x="810230" y="20165"/>
                      </a:moveTo>
                      <a:cubicBezTo>
                        <a:pt x="894075" y="-26323"/>
                        <a:pt x="913999" y="13524"/>
                        <a:pt x="913999" y="79106"/>
                      </a:cubicBezTo>
                      <a:lnTo>
                        <a:pt x="915659" y="495843"/>
                      </a:lnTo>
                      <a:cubicBezTo>
                        <a:pt x="915659" y="561426"/>
                        <a:pt x="870001" y="641950"/>
                        <a:pt x="812720" y="675156"/>
                      </a:cubicBezTo>
                      <a:lnTo>
                        <a:pt x="105429" y="1081101"/>
                      </a:lnTo>
                      <a:cubicBezTo>
                        <a:pt x="48149" y="1114308"/>
                        <a:pt x="1660" y="1087743"/>
                        <a:pt x="1660" y="1022161"/>
                      </a:cubicBezTo>
                      <a:lnTo>
                        <a:pt x="0" y="605424"/>
                      </a:lnTo>
                      <a:cubicBezTo>
                        <a:pt x="0" y="539841"/>
                        <a:pt x="45658" y="459317"/>
                        <a:pt x="102939" y="426110"/>
                      </a:cubicBezTo>
                      <a:lnTo>
                        <a:pt x="810230" y="20165"/>
                      </a:lnTo>
                      <a:close/>
                    </a:path>
                  </a:pathLst>
                </a:custGeom>
                <a:solidFill>
                  <a:srgbClr val="CCD9EF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364" name="그래픽 14">
                  <a:extLst>
                    <a:ext uri="{FF2B5EF4-FFF2-40B4-BE49-F238E27FC236}">
                      <a16:creationId xmlns:a16="http://schemas.microsoft.com/office/drawing/2014/main" id="{8D280B96-8B9B-C846-EBC9-021F8990A4D1}"/>
                    </a:ext>
                  </a:extLst>
                </p:cNvPr>
                <p:cNvGrpSpPr/>
                <p:nvPr/>
              </p:nvGrpSpPr>
              <p:grpSpPr>
                <a:xfrm>
                  <a:off x="7175503" y="2441935"/>
                  <a:ext cx="899055" cy="1036861"/>
                  <a:chOff x="7175503" y="2441935"/>
                  <a:chExt cx="899055" cy="1036861"/>
                </a:xfrm>
                <a:solidFill>
                  <a:srgbClr val="A9C3D5"/>
                </a:solidFill>
              </p:grpSpPr>
              <p:grpSp>
                <p:nvGrpSpPr>
                  <p:cNvPr id="365" name="그래픽 14">
                    <a:extLst>
                      <a:ext uri="{FF2B5EF4-FFF2-40B4-BE49-F238E27FC236}">
                        <a16:creationId xmlns:a16="http://schemas.microsoft.com/office/drawing/2014/main" id="{EBA2A224-6F62-A52D-806E-298196F3D02B}"/>
                      </a:ext>
                    </a:extLst>
                  </p:cNvPr>
                  <p:cNvGrpSpPr/>
                  <p:nvPr/>
                </p:nvGrpSpPr>
                <p:grpSpPr>
                  <a:xfrm>
                    <a:off x="7647860" y="2441935"/>
                    <a:ext cx="426698" cy="444962"/>
                    <a:chOff x="7647860" y="2441935"/>
                    <a:chExt cx="426698" cy="444962"/>
                  </a:xfrm>
                  <a:solidFill>
                    <a:srgbClr val="A9C3D5"/>
                  </a:solidFill>
                </p:grpSpPr>
                <p:sp>
                  <p:nvSpPr>
                    <p:cNvPr id="366" name="자유형: 도형 365">
                      <a:extLst>
                        <a:ext uri="{FF2B5EF4-FFF2-40B4-BE49-F238E27FC236}">
                          <a16:creationId xmlns:a16="http://schemas.microsoft.com/office/drawing/2014/main" id="{F583D036-260F-AF0B-F0DF-A18ABAAE64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59998" y="2441935"/>
                      <a:ext cx="114561" cy="87166"/>
                    </a:xfrm>
                    <a:custGeom>
                      <a:avLst/>
                      <a:gdLst>
                        <a:gd name="connsiteX0" fmla="*/ 0 w 114561"/>
                        <a:gd name="connsiteY0" fmla="*/ 87166 h 87166"/>
                        <a:gd name="connsiteX1" fmla="*/ 114561 w 114561"/>
                        <a:gd name="connsiteY1" fmla="*/ 20754 h 87166"/>
                        <a:gd name="connsiteX2" fmla="*/ 114561 w 114561"/>
                        <a:gd name="connsiteY2" fmla="*/ 0 h 87166"/>
                        <a:gd name="connsiteX3" fmla="*/ 0 w 114561"/>
                        <a:gd name="connsiteY3" fmla="*/ 66412 h 871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14561" h="87166">
                          <a:moveTo>
                            <a:pt x="0" y="87166"/>
                          </a:moveTo>
                          <a:lnTo>
                            <a:pt x="114561" y="20754"/>
                          </a:lnTo>
                          <a:lnTo>
                            <a:pt x="114561" y="0"/>
                          </a:lnTo>
                          <a:lnTo>
                            <a:pt x="0" y="66412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67" name="자유형: 도형 366">
                      <a:extLst>
                        <a:ext uri="{FF2B5EF4-FFF2-40B4-BE49-F238E27FC236}">
                          <a16:creationId xmlns:a16="http://schemas.microsoft.com/office/drawing/2014/main" id="{5A786D06-8E32-999E-4C7B-ACCA200ECD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83624" y="2519139"/>
                      <a:ext cx="56450" cy="53129"/>
                    </a:xfrm>
                    <a:custGeom>
                      <a:avLst/>
                      <a:gdLst>
                        <a:gd name="connsiteX0" fmla="*/ 0 w 56450"/>
                        <a:gd name="connsiteY0" fmla="*/ 53130 h 53129"/>
                        <a:gd name="connsiteX1" fmla="*/ 56450 w 56450"/>
                        <a:gd name="connsiteY1" fmla="*/ 20754 h 53129"/>
                        <a:gd name="connsiteX2" fmla="*/ 56450 w 56450"/>
                        <a:gd name="connsiteY2" fmla="*/ 0 h 53129"/>
                        <a:gd name="connsiteX3" fmla="*/ 0 w 56450"/>
                        <a:gd name="connsiteY3" fmla="*/ 32376 h 531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6450" h="53129">
                          <a:moveTo>
                            <a:pt x="0" y="53130"/>
                          </a:moveTo>
                          <a:lnTo>
                            <a:pt x="56450" y="20754"/>
                          </a:lnTo>
                          <a:lnTo>
                            <a:pt x="56450" y="0"/>
                          </a:lnTo>
                          <a:lnTo>
                            <a:pt x="0" y="32376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68" name="자유형: 도형 367">
                      <a:extLst>
                        <a:ext uri="{FF2B5EF4-FFF2-40B4-BE49-F238E27FC236}">
                          <a16:creationId xmlns:a16="http://schemas.microsoft.com/office/drawing/2014/main" id="{10C5BAF2-4B20-659E-BA68-3724458508E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7860" y="2565627"/>
                      <a:ext cx="211689" cy="143616"/>
                    </a:xfrm>
                    <a:custGeom>
                      <a:avLst/>
                      <a:gdLst>
                        <a:gd name="connsiteX0" fmla="*/ 0 w 211689"/>
                        <a:gd name="connsiteY0" fmla="*/ 143617 h 143616"/>
                        <a:gd name="connsiteX1" fmla="*/ 211689 w 211689"/>
                        <a:gd name="connsiteY1" fmla="*/ 20754 h 143616"/>
                        <a:gd name="connsiteX2" fmla="*/ 211689 w 211689"/>
                        <a:gd name="connsiteY2" fmla="*/ 0 h 143616"/>
                        <a:gd name="connsiteX3" fmla="*/ 0 w 211689"/>
                        <a:gd name="connsiteY3" fmla="*/ 122863 h 1436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11689" h="143616">
                          <a:moveTo>
                            <a:pt x="0" y="143617"/>
                          </a:moveTo>
                          <a:lnTo>
                            <a:pt x="211689" y="20754"/>
                          </a:lnTo>
                          <a:lnTo>
                            <a:pt x="211689" y="0"/>
                          </a:lnTo>
                          <a:lnTo>
                            <a:pt x="0" y="122863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69" name="자유형: 도형 368">
                      <a:extLst>
                        <a:ext uri="{FF2B5EF4-FFF2-40B4-BE49-F238E27FC236}">
                          <a16:creationId xmlns:a16="http://schemas.microsoft.com/office/drawing/2014/main" id="{8A948909-95E3-59B1-69BD-0E0ECC8A3E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7860" y="2704263"/>
                      <a:ext cx="200897" cy="136975"/>
                    </a:xfrm>
                    <a:custGeom>
                      <a:avLst/>
                      <a:gdLst>
                        <a:gd name="connsiteX0" fmla="*/ 200897 w 200897"/>
                        <a:gd name="connsiteY0" fmla="*/ 20754 h 136975"/>
                        <a:gd name="connsiteX1" fmla="*/ 0 w 200897"/>
                        <a:gd name="connsiteY1" fmla="*/ 136975 h 136975"/>
                        <a:gd name="connsiteX2" fmla="*/ 0 w 200897"/>
                        <a:gd name="connsiteY2" fmla="*/ 116221 h 136975"/>
                        <a:gd name="connsiteX3" fmla="*/ 200897 w 200897"/>
                        <a:gd name="connsiteY3" fmla="*/ 0 h 1369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00897" h="136975">
                          <a:moveTo>
                            <a:pt x="200897" y="20754"/>
                          </a:moveTo>
                          <a:lnTo>
                            <a:pt x="0" y="136975"/>
                          </a:lnTo>
                          <a:lnTo>
                            <a:pt x="0" y="116221"/>
                          </a:lnTo>
                          <a:lnTo>
                            <a:pt x="200897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70" name="자유형: 도형 369">
                      <a:extLst>
                        <a:ext uri="{FF2B5EF4-FFF2-40B4-BE49-F238E27FC236}">
                          <a16:creationId xmlns:a16="http://schemas.microsoft.com/office/drawing/2014/main" id="{4419CB19-B218-4B1E-6702-8E09E52480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5322" y="2614607"/>
                      <a:ext cx="128673" cy="94637"/>
                    </a:xfrm>
                    <a:custGeom>
                      <a:avLst/>
                      <a:gdLst>
                        <a:gd name="connsiteX0" fmla="*/ 128674 w 128673"/>
                        <a:gd name="connsiteY0" fmla="*/ 20754 h 94637"/>
                        <a:gd name="connsiteX1" fmla="*/ 0 w 128673"/>
                        <a:gd name="connsiteY1" fmla="*/ 94637 h 94637"/>
                        <a:gd name="connsiteX2" fmla="*/ 0 w 128673"/>
                        <a:gd name="connsiteY2" fmla="*/ 73884 h 94637"/>
                        <a:gd name="connsiteX3" fmla="*/ 128674 w 128673"/>
                        <a:gd name="connsiteY3" fmla="*/ 0 h 946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28673" h="94637">
                          <a:moveTo>
                            <a:pt x="128674" y="20754"/>
                          </a:moveTo>
                          <a:lnTo>
                            <a:pt x="0" y="94637"/>
                          </a:lnTo>
                          <a:lnTo>
                            <a:pt x="0" y="73884"/>
                          </a:lnTo>
                          <a:lnTo>
                            <a:pt x="128674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71" name="자유형: 도형 370">
                      <a:extLst>
                        <a:ext uri="{FF2B5EF4-FFF2-40B4-BE49-F238E27FC236}">
                          <a16:creationId xmlns:a16="http://schemas.microsoft.com/office/drawing/2014/main" id="{ED7868E0-C654-3447-C1D6-AC9BE8DA1E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28071" y="2573929"/>
                      <a:ext cx="46488" cy="48148"/>
                    </a:xfrm>
                    <a:custGeom>
                      <a:avLst/>
                      <a:gdLst>
                        <a:gd name="connsiteX0" fmla="*/ 46489 w 46488"/>
                        <a:gd name="connsiteY0" fmla="*/ 20754 h 48148"/>
                        <a:gd name="connsiteX1" fmla="*/ 0 w 46488"/>
                        <a:gd name="connsiteY1" fmla="*/ 48149 h 48148"/>
                        <a:gd name="connsiteX2" fmla="*/ 0 w 46488"/>
                        <a:gd name="connsiteY2" fmla="*/ 27395 h 48148"/>
                        <a:gd name="connsiteX3" fmla="*/ 46489 w 46488"/>
                        <a:gd name="connsiteY3" fmla="*/ 0 h 481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6488" h="48148">
                          <a:moveTo>
                            <a:pt x="46489" y="20754"/>
                          </a:moveTo>
                          <a:lnTo>
                            <a:pt x="0" y="48149"/>
                          </a:lnTo>
                          <a:lnTo>
                            <a:pt x="0" y="27395"/>
                          </a:lnTo>
                          <a:lnTo>
                            <a:pt x="46489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72" name="자유형: 도형 371">
                      <a:extLst>
                        <a:ext uri="{FF2B5EF4-FFF2-40B4-BE49-F238E27FC236}">
                          <a16:creationId xmlns:a16="http://schemas.microsoft.com/office/drawing/2014/main" id="{A91BAC7D-CDCF-A066-CA51-61619A6AA6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69511" y="2484273"/>
                      <a:ext cx="205047" cy="139465"/>
                    </a:xfrm>
                    <a:custGeom>
                      <a:avLst/>
                      <a:gdLst>
                        <a:gd name="connsiteX0" fmla="*/ 0 w 205047"/>
                        <a:gd name="connsiteY0" fmla="*/ 139466 h 139465"/>
                        <a:gd name="connsiteX1" fmla="*/ 205048 w 205047"/>
                        <a:gd name="connsiteY1" fmla="*/ 20754 h 139465"/>
                        <a:gd name="connsiteX2" fmla="*/ 205048 w 205047"/>
                        <a:gd name="connsiteY2" fmla="*/ 0 h 139465"/>
                        <a:gd name="connsiteX3" fmla="*/ 0 w 205047"/>
                        <a:gd name="connsiteY3" fmla="*/ 118712 h 1394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05047" h="139465">
                          <a:moveTo>
                            <a:pt x="0" y="139466"/>
                          </a:moveTo>
                          <a:lnTo>
                            <a:pt x="205048" y="20754"/>
                          </a:lnTo>
                          <a:lnTo>
                            <a:pt x="205048" y="0"/>
                          </a:lnTo>
                          <a:lnTo>
                            <a:pt x="0" y="118712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73" name="자유형: 도형 372">
                      <a:extLst>
                        <a:ext uri="{FF2B5EF4-FFF2-40B4-BE49-F238E27FC236}">
                          <a16:creationId xmlns:a16="http://schemas.microsoft.com/office/drawing/2014/main" id="{F71B4E4D-DC1B-495A-0C55-653AC52847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7860" y="2529101"/>
                      <a:ext cx="426698" cy="266479"/>
                    </a:xfrm>
                    <a:custGeom>
                      <a:avLst/>
                      <a:gdLst>
                        <a:gd name="connsiteX0" fmla="*/ 0 w 426698"/>
                        <a:gd name="connsiteY0" fmla="*/ 266479 h 266479"/>
                        <a:gd name="connsiteX1" fmla="*/ 426699 w 426698"/>
                        <a:gd name="connsiteY1" fmla="*/ 20754 h 266479"/>
                        <a:gd name="connsiteX2" fmla="*/ 426699 w 426698"/>
                        <a:gd name="connsiteY2" fmla="*/ 0 h 266479"/>
                        <a:gd name="connsiteX3" fmla="*/ 0 w 426698"/>
                        <a:gd name="connsiteY3" fmla="*/ 245725 h 2664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26698" h="266479">
                          <a:moveTo>
                            <a:pt x="0" y="266479"/>
                          </a:moveTo>
                          <a:lnTo>
                            <a:pt x="426699" y="20754"/>
                          </a:lnTo>
                          <a:lnTo>
                            <a:pt x="426699" y="0"/>
                          </a:lnTo>
                          <a:lnTo>
                            <a:pt x="0" y="245725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74" name="자유형: 도형 373">
                      <a:extLst>
                        <a:ext uri="{FF2B5EF4-FFF2-40B4-BE49-F238E27FC236}">
                          <a16:creationId xmlns:a16="http://schemas.microsoft.com/office/drawing/2014/main" id="{37984B54-62AF-7C5A-C617-55F61A026E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7813" y="2669397"/>
                      <a:ext cx="196746" cy="134484"/>
                    </a:xfrm>
                    <a:custGeom>
                      <a:avLst/>
                      <a:gdLst>
                        <a:gd name="connsiteX0" fmla="*/ 0 w 196746"/>
                        <a:gd name="connsiteY0" fmla="*/ 134485 h 134484"/>
                        <a:gd name="connsiteX1" fmla="*/ 196746 w 196746"/>
                        <a:gd name="connsiteY1" fmla="*/ 20754 h 134484"/>
                        <a:gd name="connsiteX2" fmla="*/ 196746 w 196746"/>
                        <a:gd name="connsiteY2" fmla="*/ 0 h 134484"/>
                        <a:gd name="connsiteX3" fmla="*/ 0 w 196746"/>
                        <a:gd name="connsiteY3" fmla="*/ 113731 h 1344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6746" h="134484">
                          <a:moveTo>
                            <a:pt x="0" y="134485"/>
                          </a:moveTo>
                          <a:lnTo>
                            <a:pt x="196746" y="20754"/>
                          </a:lnTo>
                          <a:lnTo>
                            <a:pt x="196746" y="0"/>
                          </a:lnTo>
                          <a:lnTo>
                            <a:pt x="0" y="113731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75" name="자유형: 도형 374">
                      <a:extLst>
                        <a:ext uri="{FF2B5EF4-FFF2-40B4-BE49-F238E27FC236}">
                          <a16:creationId xmlns:a16="http://schemas.microsoft.com/office/drawing/2014/main" id="{8B329403-6A9E-3B6A-0D84-F83F579565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7860" y="2615437"/>
                      <a:ext cx="199236" cy="136145"/>
                    </a:xfrm>
                    <a:custGeom>
                      <a:avLst/>
                      <a:gdLst>
                        <a:gd name="connsiteX0" fmla="*/ 0 w 199236"/>
                        <a:gd name="connsiteY0" fmla="*/ 136145 h 136145"/>
                        <a:gd name="connsiteX1" fmla="*/ 199237 w 199236"/>
                        <a:gd name="connsiteY1" fmla="*/ 20754 h 136145"/>
                        <a:gd name="connsiteX2" fmla="*/ 199237 w 199236"/>
                        <a:gd name="connsiteY2" fmla="*/ 0 h 136145"/>
                        <a:gd name="connsiteX3" fmla="*/ 0 w 199236"/>
                        <a:gd name="connsiteY3" fmla="*/ 115391 h 136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9236" h="136145">
                          <a:moveTo>
                            <a:pt x="0" y="136145"/>
                          </a:moveTo>
                          <a:lnTo>
                            <a:pt x="199237" y="20754"/>
                          </a:lnTo>
                          <a:lnTo>
                            <a:pt x="199237" y="0"/>
                          </a:lnTo>
                          <a:lnTo>
                            <a:pt x="0" y="115391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76" name="자유형: 도형 375">
                      <a:extLst>
                        <a:ext uri="{FF2B5EF4-FFF2-40B4-BE49-F238E27FC236}">
                          <a16:creationId xmlns:a16="http://schemas.microsoft.com/office/drawing/2014/main" id="{594761F6-D3BC-4DB5-8099-5ED893E4F9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7860" y="2724187"/>
                      <a:ext cx="247385" cy="162710"/>
                    </a:xfrm>
                    <a:custGeom>
                      <a:avLst/>
                      <a:gdLst>
                        <a:gd name="connsiteX0" fmla="*/ 247386 w 247385"/>
                        <a:gd name="connsiteY0" fmla="*/ 20754 h 162710"/>
                        <a:gd name="connsiteX1" fmla="*/ 0 w 247385"/>
                        <a:gd name="connsiteY1" fmla="*/ 162710 h 162710"/>
                        <a:gd name="connsiteX2" fmla="*/ 0 w 247385"/>
                        <a:gd name="connsiteY2" fmla="*/ 141956 h 162710"/>
                        <a:gd name="connsiteX3" fmla="*/ 247386 w 247385"/>
                        <a:gd name="connsiteY3" fmla="*/ 0 h 1627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47385" h="162710">
                          <a:moveTo>
                            <a:pt x="247386" y="20754"/>
                          </a:moveTo>
                          <a:lnTo>
                            <a:pt x="0" y="162710"/>
                          </a:lnTo>
                          <a:lnTo>
                            <a:pt x="0" y="141956"/>
                          </a:lnTo>
                          <a:lnTo>
                            <a:pt x="247386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77" name="자유형: 도형 376">
                      <a:extLst>
                        <a:ext uri="{FF2B5EF4-FFF2-40B4-BE49-F238E27FC236}">
                          <a16:creationId xmlns:a16="http://schemas.microsoft.com/office/drawing/2014/main" id="{B1E0D9AA-6A2F-7584-B229-CB4D4A7C2F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35923" y="2620418"/>
                      <a:ext cx="138635" cy="100448"/>
                    </a:xfrm>
                    <a:custGeom>
                      <a:avLst/>
                      <a:gdLst>
                        <a:gd name="connsiteX0" fmla="*/ 138636 w 138635"/>
                        <a:gd name="connsiteY0" fmla="*/ 20754 h 100448"/>
                        <a:gd name="connsiteX1" fmla="*/ 0 w 138635"/>
                        <a:gd name="connsiteY1" fmla="*/ 100449 h 100448"/>
                        <a:gd name="connsiteX2" fmla="*/ 0 w 138635"/>
                        <a:gd name="connsiteY2" fmla="*/ 79695 h 100448"/>
                        <a:gd name="connsiteX3" fmla="*/ 138636 w 138635"/>
                        <a:gd name="connsiteY3" fmla="*/ 0 h 1004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8635" h="100448">
                          <a:moveTo>
                            <a:pt x="138636" y="20754"/>
                          </a:moveTo>
                          <a:lnTo>
                            <a:pt x="0" y="100449"/>
                          </a:lnTo>
                          <a:lnTo>
                            <a:pt x="0" y="79695"/>
                          </a:lnTo>
                          <a:lnTo>
                            <a:pt x="138636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378" name="그래픽 14">
                    <a:extLst>
                      <a:ext uri="{FF2B5EF4-FFF2-40B4-BE49-F238E27FC236}">
                        <a16:creationId xmlns:a16="http://schemas.microsoft.com/office/drawing/2014/main" id="{6B258212-F26D-E58B-6BC3-33EC3385234C}"/>
                      </a:ext>
                    </a:extLst>
                  </p:cNvPr>
                  <p:cNvGrpSpPr/>
                  <p:nvPr/>
                </p:nvGrpSpPr>
                <p:grpSpPr>
                  <a:xfrm>
                    <a:off x="7647860" y="2713395"/>
                    <a:ext cx="426698" cy="493941"/>
                    <a:chOff x="7647860" y="2713395"/>
                    <a:chExt cx="426698" cy="493941"/>
                  </a:xfrm>
                  <a:solidFill>
                    <a:srgbClr val="A9C3D5"/>
                  </a:solidFill>
                </p:grpSpPr>
                <p:sp>
                  <p:nvSpPr>
                    <p:cNvPr id="379" name="자유형: 도형 378">
                      <a:extLst>
                        <a:ext uri="{FF2B5EF4-FFF2-40B4-BE49-F238E27FC236}">
                          <a16:creationId xmlns:a16="http://schemas.microsoft.com/office/drawing/2014/main" id="{4C899D1F-9DA7-C781-4BFC-4D87153995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7860" y="2858672"/>
                      <a:ext cx="175162" cy="122032"/>
                    </a:xfrm>
                    <a:custGeom>
                      <a:avLst/>
                      <a:gdLst>
                        <a:gd name="connsiteX0" fmla="*/ 175162 w 175162"/>
                        <a:gd name="connsiteY0" fmla="*/ 20754 h 122032"/>
                        <a:gd name="connsiteX1" fmla="*/ 0 w 175162"/>
                        <a:gd name="connsiteY1" fmla="*/ 122033 h 122032"/>
                        <a:gd name="connsiteX2" fmla="*/ 0 w 175162"/>
                        <a:gd name="connsiteY2" fmla="*/ 101279 h 122032"/>
                        <a:gd name="connsiteX3" fmla="*/ 175162 w 175162"/>
                        <a:gd name="connsiteY3" fmla="*/ 0 h 1220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75162" h="122032">
                          <a:moveTo>
                            <a:pt x="175162" y="20754"/>
                          </a:moveTo>
                          <a:lnTo>
                            <a:pt x="0" y="122033"/>
                          </a:lnTo>
                          <a:lnTo>
                            <a:pt x="0" y="101279"/>
                          </a:lnTo>
                          <a:lnTo>
                            <a:pt x="175162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80" name="자유형: 도형 379">
                      <a:extLst>
                        <a:ext uri="{FF2B5EF4-FFF2-40B4-BE49-F238E27FC236}">
                          <a16:creationId xmlns:a16="http://schemas.microsoft.com/office/drawing/2014/main" id="{649CC6E6-CE13-01BB-1B37-DA160523AB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42946" y="2814673"/>
                      <a:ext cx="56450" cy="53129"/>
                    </a:xfrm>
                    <a:custGeom>
                      <a:avLst/>
                      <a:gdLst>
                        <a:gd name="connsiteX0" fmla="*/ 56450 w 56450"/>
                        <a:gd name="connsiteY0" fmla="*/ 20754 h 53129"/>
                        <a:gd name="connsiteX1" fmla="*/ 0 w 56450"/>
                        <a:gd name="connsiteY1" fmla="*/ 53130 h 53129"/>
                        <a:gd name="connsiteX2" fmla="*/ 0 w 56450"/>
                        <a:gd name="connsiteY2" fmla="*/ 32376 h 53129"/>
                        <a:gd name="connsiteX3" fmla="*/ 56450 w 56450"/>
                        <a:gd name="connsiteY3" fmla="*/ 0 h 531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6450" h="53129">
                          <a:moveTo>
                            <a:pt x="56450" y="20754"/>
                          </a:moveTo>
                          <a:lnTo>
                            <a:pt x="0" y="53130"/>
                          </a:lnTo>
                          <a:lnTo>
                            <a:pt x="0" y="32376"/>
                          </a:lnTo>
                          <a:lnTo>
                            <a:pt x="56450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81" name="자유형: 도형 380">
                      <a:extLst>
                        <a:ext uri="{FF2B5EF4-FFF2-40B4-BE49-F238E27FC236}">
                          <a16:creationId xmlns:a16="http://schemas.microsoft.com/office/drawing/2014/main" id="{A471F765-2B00-E0CD-595D-F41B43F2BB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23471" y="2713395"/>
                      <a:ext cx="151087" cy="107919"/>
                    </a:xfrm>
                    <a:custGeom>
                      <a:avLst/>
                      <a:gdLst>
                        <a:gd name="connsiteX0" fmla="*/ 151088 w 151087"/>
                        <a:gd name="connsiteY0" fmla="*/ 20754 h 107919"/>
                        <a:gd name="connsiteX1" fmla="*/ 0 w 151087"/>
                        <a:gd name="connsiteY1" fmla="*/ 107920 h 107919"/>
                        <a:gd name="connsiteX2" fmla="*/ 0 w 151087"/>
                        <a:gd name="connsiteY2" fmla="*/ 87166 h 107919"/>
                        <a:gd name="connsiteX3" fmla="*/ 151088 w 151087"/>
                        <a:gd name="connsiteY3" fmla="*/ 0 h 1079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1087" h="107919">
                          <a:moveTo>
                            <a:pt x="151088" y="20754"/>
                          </a:moveTo>
                          <a:lnTo>
                            <a:pt x="0" y="107920"/>
                          </a:lnTo>
                          <a:lnTo>
                            <a:pt x="0" y="87166"/>
                          </a:lnTo>
                          <a:lnTo>
                            <a:pt x="151088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82" name="자유형: 도형 381">
                      <a:extLst>
                        <a:ext uri="{FF2B5EF4-FFF2-40B4-BE49-F238E27FC236}">
                          <a16:creationId xmlns:a16="http://schemas.microsoft.com/office/drawing/2014/main" id="{10A97162-CD00-DD10-F4CB-FC8A93EA76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34263" y="2845389"/>
                      <a:ext cx="140295" cy="101278"/>
                    </a:xfrm>
                    <a:custGeom>
                      <a:avLst/>
                      <a:gdLst>
                        <a:gd name="connsiteX0" fmla="*/ 0 w 140295"/>
                        <a:gd name="connsiteY0" fmla="*/ 101279 h 101278"/>
                        <a:gd name="connsiteX1" fmla="*/ 140296 w 140295"/>
                        <a:gd name="connsiteY1" fmla="*/ 20754 h 101278"/>
                        <a:gd name="connsiteX2" fmla="*/ 140296 w 140295"/>
                        <a:gd name="connsiteY2" fmla="*/ 0 h 101278"/>
                        <a:gd name="connsiteX3" fmla="*/ 0 w 140295"/>
                        <a:gd name="connsiteY3" fmla="*/ 80525 h 1012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0295" h="101278">
                          <a:moveTo>
                            <a:pt x="0" y="101279"/>
                          </a:moveTo>
                          <a:lnTo>
                            <a:pt x="140296" y="20754"/>
                          </a:lnTo>
                          <a:lnTo>
                            <a:pt x="140296" y="0"/>
                          </a:lnTo>
                          <a:lnTo>
                            <a:pt x="0" y="80525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83" name="자유형: 도형 382">
                      <a:extLst>
                        <a:ext uri="{FF2B5EF4-FFF2-40B4-BE49-F238E27FC236}">
                          <a16:creationId xmlns:a16="http://schemas.microsoft.com/office/drawing/2014/main" id="{0D696D37-176E-DC2B-4B0D-16737F9FE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79025" y="2939196"/>
                      <a:ext cx="132824" cy="97958"/>
                    </a:xfrm>
                    <a:custGeom>
                      <a:avLst/>
                      <a:gdLst>
                        <a:gd name="connsiteX0" fmla="*/ 0 w 132824"/>
                        <a:gd name="connsiteY0" fmla="*/ 97958 h 97958"/>
                        <a:gd name="connsiteX1" fmla="*/ 132825 w 132824"/>
                        <a:gd name="connsiteY1" fmla="*/ 20754 h 97958"/>
                        <a:gd name="connsiteX2" fmla="*/ 132825 w 132824"/>
                        <a:gd name="connsiteY2" fmla="*/ 0 h 97958"/>
                        <a:gd name="connsiteX3" fmla="*/ 0 w 132824"/>
                        <a:gd name="connsiteY3" fmla="*/ 77204 h 979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2824" h="97958">
                          <a:moveTo>
                            <a:pt x="0" y="97958"/>
                          </a:moveTo>
                          <a:lnTo>
                            <a:pt x="132825" y="20754"/>
                          </a:lnTo>
                          <a:lnTo>
                            <a:pt x="132825" y="0"/>
                          </a:lnTo>
                          <a:lnTo>
                            <a:pt x="0" y="77204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84" name="자유형: 도형 383">
                      <a:extLst>
                        <a:ext uri="{FF2B5EF4-FFF2-40B4-BE49-F238E27FC236}">
                          <a16:creationId xmlns:a16="http://schemas.microsoft.com/office/drawing/2014/main" id="{EDE2C0E0-F89A-7CB4-8F27-885A8C539B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7860" y="3030513"/>
                      <a:ext cx="107089" cy="82185"/>
                    </a:xfrm>
                    <a:custGeom>
                      <a:avLst/>
                      <a:gdLst>
                        <a:gd name="connsiteX0" fmla="*/ 0 w 107089"/>
                        <a:gd name="connsiteY0" fmla="*/ 82185 h 82185"/>
                        <a:gd name="connsiteX1" fmla="*/ 107090 w 107089"/>
                        <a:gd name="connsiteY1" fmla="*/ 20754 h 82185"/>
                        <a:gd name="connsiteX2" fmla="*/ 107090 w 107089"/>
                        <a:gd name="connsiteY2" fmla="*/ 0 h 82185"/>
                        <a:gd name="connsiteX3" fmla="*/ 0 w 107089"/>
                        <a:gd name="connsiteY3" fmla="*/ 61431 h 82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07089" h="82185">
                          <a:moveTo>
                            <a:pt x="0" y="82185"/>
                          </a:moveTo>
                          <a:lnTo>
                            <a:pt x="107090" y="20754"/>
                          </a:lnTo>
                          <a:lnTo>
                            <a:pt x="107090" y="0"/>
                          </a:lnTo>
                          <a:lnTo>
                            <a:pt x="0" y="61431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85" name="자유형: 도형 384">
                      <a:extLst>
                        <a:ext uri="{FF2B5EF4-FFF2-40B4-BE49-F238E27FC236}">
                          <a16:creationId xmlns:a16="http://schemas.microsoft.com/office/drawing/2014/main" id="{33066969-210B-2DF6-2947-3BF1BC0FBD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7860" y="2876105"/>
                      <a:ext cx="217500" cy="146937"/>
                    </a:xfrm>
                    <a:custGeom>
                      <a:avLst/>
                      <a:gdLst>
                        <a:gd name="connsiteX0" fmla="*/ 217500 w 217500"/>
                        <a:gd name="connsiteY0" fmla="*/ 20754 h 146937"/>
                        <a:gd name="connsiteX1" fmla="*/ 0 w 217500"/>
                        <a:gd name="connsiteY1" fmla="*/ 146937 h 146937"/>
                        <a:gd name="connsiteX2" fmla="*/ 0 w 217500"/>
                        <a:gd name="connsiteY2" fmla="*/ 126183 h 146937"/>
                        <a:gd name="connsiteX3" fmla="*/ 217500 w 217500"/>
                        <a:gd name="connsiteY3" fmla="*/ 0 h 1469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17500" h="146937">
                          <a:moveTo>
                            <a:pt x="217500" y="20754"/>
                          </a:moveTo>
                          <a:lnTo>
                            <a:pt x="0" y="146937"/>
                          </a:lnTo>
                          <a:lnTo>
                            <a:pt x="0" y="126183"/>
                          </a:lnTo>
                          <a:lnTo>
                            <a:pt x="217500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86" name="자유형: 도형 385">
                      <a:extLst>
                        <a:ext uri="{FF2B5EF4-FFF2-40B4-BE49-F238E27FC236}">
                          <a16:creationId xmlns:a16="http://schemas.microsoft.com/office/drawing/2014/main" id="{5CC105FF-8E8A-D223-0951-EC9BA9408A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5322" y="2799731"/>
                      <a:ext cx="199236" cy="136145"/>
                    </a:xfrm>
                    <a:custGeom>
                      <a:avLst/>
                      <a:gdLst>
                        <a:gd name="connsiteX0" fmla="*/ 199237 w 199236"/>
                        <a:gd name="connsiteY0" fmla="*/ 20754 h 136145"/>
                        <a:gd name="connsiteX1" fmla="*/ 0 w 199236"/>
                        <a:gd name="connsiteY1" fmla="*/ 136145 h 136145"/>
                        <a:gd name="connsiteX2" fmla="*/ 0 w 199236"/>
                        <a:gd name="connsiteY2" fmla="*/ 115391 h 136145"/>
                        <a:gd name="connsiteX3" fmla="*/ 199237 w 199236"/>
                        <a:gd name="connsiteY3" fmla="*/ 0 h 136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9236" h="136145">
                          <a:moveTo>
                            <a:pt x="199237" y="20754"/>
                          </a:moveTo>
                          <a:lnTo>
                            <a:pt x="0" y="136145"/>
                          </a:lnTo>
                          <a:lnTo>
                            <a:pt x="0" y="115391"/>
                          </a:lnTo>
                          <a:lnTo>
                            <a:pt x="199237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87" name="자유형: 도형 386">
                      <a:extLst>
                        <a:ext uri="{FF2B5EF4-FFF2-40B4-BE49-F238E27FC236}">
                          <a16:creationId xmlns:a16="http://schemas.microsoft.com/office/drawing/2014/main" id="{F4436E9A-745A-A76C-3785-3EB7269D59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31324" y="2940857"/>
                      <a:ext cx="243234" cy="161049"/>
                    </a:xfrm>
                    <a:custGeom>
                      <a:avLst/>
                      <a:gdLst>
                        <a:gd name="connsiteX0" fmla="*/ 243235 w 243234"/>
                        <a:gd name="connsiteY0" fmla="*/ 20754 h 161049"/>
                        <a:gd name="connsiteX1" fmla="*/ 0 w 243234"/>
                        <a:gd name="connsiteY1" fmla="*/ 161050 h 161049"/>
                        <a:gd name="connsiteX2" fmla="*/ 0 w 243234"/>
                        <a:gd name="connsiteY2" fmla="*/ 140296 h 161049"/>
                        <a:gd name="connsiteX3" fmla="*/ 243235 w 243234"/>
                        <a:gd name="connsiteY3" fmla="*/ 0 h 1610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43234" h="161049">
                          <a:moveTo>
                            <a:pt x="243235" y="20754"/>
                          </a:moveTo>
                          <a:lnTo>
                            <a:pt x="0" y="161050"/>
                          </a:lnTo>
                          <a:lnTo>
                            <a:pt x="0" y="140296"/>
                          </a:lnTo>
                          <a:lnTo>
                            <a:pt x="243235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88" name="자유형: 도형 387">
                      <a:extLst>
                        <a:ext uri="{FF2B5EF4-FFF2-40B4-BE49-F238E27FC236}">
                          <a16:creationId xmlns:a16="http://schemas.microsoft.com/office/drawing/2014/main" id="{F60C1338-42BB-231D-286A-876A0926B6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7860" y="3095265"/>
                      <a:ext cx="157729" cy="112070"/>
                    </a:xfrm>
                    <a:custGeom>
                      <a:avLst/>
                      <a:gdLst>
                        <a:gd name="connsiteX0" fmla="*/ 157729 w 157729"/>
                        <a:gd name="connsiteY0" fmla="*/ 20754 h 112070"/>
                        <a:gd name="connsiteX1" fmla="*/ 0 w 157729"/>
                        <a:gd name="connsiteY1" fmla="*/ 112071 h 112070"/>
                        <a:gd name="connsiteX2" fmla="*/ 0 w 157729"/>
                        <a:gd name="connsiteY2" fmla="*/ 91317 h 112070"/>
                        <a:gd name="connsiteX3" fmla="*/ 157729 w 157729"/>
                        <a:gd name="connsiteY3" fmla="*/ 0 h 1120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7729" h="112070">
                          <a:moveTo>
                            <a:pt x="157729" y="20754"/>
                          </a:moveTo>
                          <a:lnTo>
                            <a:pt x="0" y="112071"/>
                          </a:lnTo>
                          <a:lnTo>
                            <a:pt x="0" y="91317"/>
                          </a:lnTo>
                          <a:lnTo>
                            <a:pt x="157729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89" name="자유형: 도형 388">
                      <a:extLst>
                        <a:ext uri="{FF2B5EF4-FFF2-40B4-BE49-F238E27FC236}">
                          <a16:creationId xmlns:a16="http://schemas.microsoft.com/office/drawing/2014/main" id="{D0269CE2-7FEA-2F09-6FEA-13F7EC414F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87775" y="2755733"/>
                      <a:ext cx="186784" cy="128673"/>
                    </a:xfrm>
                    <a:custGeom>
                      <a:avLst/>
                      <a:gdLst>
                        <a:gd name="connsiteX0" fmla="*/ 186784 w 186784"/>
                        <a:gd name="connsiteY0" fmla="*/ 20754 h 128673"/>
                        <a:gd name="connsiteX1" fmla="*/ 0 w 186784"/>
                        <a:gd name="connsiteY1" fmla="*/ 128674 h 128673"/>
                        <a:gd name="connsiteX2" fmla="*/ 0 w 186784"/>
                        <a:gd name="connsiteY2" fmla="*/ 107920 h 128673"/>
                        <a:gd name="connsiteX3" fmla="*/ 186784 w 186784"/>
                        <a:gd name="connsiteY3" fmla="*/ 0 h 1286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784" h="128673">
                          <a:moveTo>
                            <a:pt x="186784" y="20754"/>
                          </a:moveTo>
                          <a:lnTo>
                            <a:pt x="0" y="128674"/>
                          </a:lnTo>
                          <a:lnTo>
                            <a:pt x="0" y="107920"/>
                          </a:lnTo>
                          <a:lnTo>
                            <a:pt x="186784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90" name="자유형: 도형 389">
                      <a:extLst>
                        <a:ext uri="{FF2B5EF4-FFF2-40B4-BE49-F238E27FC236}">
                          <a16:creationId xmlns:a16="http://schemas.microsoft.com/office/drawing/2014/main" id="{E973A8AC-610A-8ABA-9818-456D2CFA99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87775" y="2891878"/>
                      <a:ext cx="186784" cy="127843"/>
                    </a:xfrm>
                    <a:custGeom>
                      <a:avLst/>
                      <a:gdLst>
                        <a:gd name="connsiteX0" fmla="*/ 0 w 186784"/>
                        <a:gd name="connsiteY0" fmla="*/ 127844 h 127843"/>
                        <a:gd name="connsiteX1" fmla="*/ 186784 w 186784"/>
                        <a:gd name="connsiteY1" fmla="*/ 20754 h 127843"/>
                        <a:gd name="connsiteX2" fmla="*/ 186784 w 186784"/>
                        <a:gd name="connsiteY2" fmla="*/ 0 h 127843"/>
                        <a:gd name="connsiteX3" fmla="*/ 0 w 186784"/>
                        <a:gd name="connsiteY3" fmla="*/ 107090 h 1278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784" h="127843">
                          <a:moveTo>
                            <a:pt x="0" y="127844"/>
                          </a:moveTo>
                          <a:lnTo>
                            <a:pt x="186784" y="20754"/>
                          </a:lnTo>
                          <a:lnTo>
                            <a:pt x="186784" y="0"/>
                          </a:lnTo>
                          <a:lnTo>
                            <a:pt x="0" y="10709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91" name="자유형: 도형 390">
                      <a:extLst>
                        <a:ext uri="{FF2B5EF4-FFF2-40B4-BE49-F238E27FC236}">
                          <a16:creationId xmlns:a16="http://schemas.microsoft.com/office/drawing/2014/main" id="{067D19DF-FF69-CBB7-E772-CE2BBA04A7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7860" y="3012250"/>
                      <a:ext cx="217500" cy="146107"/>
                    </a:xfrm>
                    <a:custGeom>
                      <a:avLst/>
                      <a:gdLst>
                        <a:gd name="connsiteX0" fmla="*/ 0 w 217500"/>
                        <a:gd name="connsiteY0" fmla="*/ 146107 h 146107"/>
                        <a:gd name="connsiteX1" fmla="*/ 217500 w 217500"/>
                        <a:gd name="connsiteY1" fmla="*/ 20754 h 146107"/>
                        <a:gd name="connsiteX2" fmla="*/ 217500 w 217500"/>
                        <a:gd name="connsiteY2" fmla="*/ 0 h 146107"/>
                        <a:gd name="connsiteX3" fmla="*/ 0 w 217500"/>
                        <a:gd name="connsiteY3" fmla="*/ 125353 h 1461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17500" h="146107">
                          <a:moveTo>
                            <a:pt x="0" y="146107"/>
                          </a:moveTo>
                          <a:lnTo>
                            <a:pt x="217500" y="20754"/>
                          </a:lnTo>
                          <a:lnTo>
                            <a:pt x="217500" y="0"/>
                          </a:lnTo>
                          <a:lnTo>
                            <a:pt x="0" y="125353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392" name="그래픽 14">
                    <a:extLst>
                      <a:ext uri="{FF2B5EF4-FFF2-40B4-BE49-F238E27FC236}">
                        <a16:creationId xmlns:a16="http://schemas.microsoft.com/office/drawing/2014/main" id="{3535F1B5-D011-8869-F0B3-D5F52404F249}"/>
                      </a:ext>
                    </a:extLst>
                  </p:cNvPr>
                  <p:cNvGrpSpPr/>
                  <p:nvPr/>
                </p:nvGrpSpPr>
                <p:grpSpPr>
                  <a:xfrm>
                    <a:off x="7177163" y="2872784"/>
                    <a:ext cx="196746" cy="335382"/>
                    <a:chOff x="7177163" y="2872784"/>
                    <a:chExt cx="196746" cy="335382"/>
                  </a:xfrm>
                  <a:solidFill>
                    <a:srgbClr val="A9C3D5"/>
                  </a:solidFill>
                </p:grpSpPr>
                <p:sp>
                  <p:nvSpPr>
                    <p:cNvPr id="393" name="자유형: 도형 392">
                      <a:extLst>
                        <a:ext uri="{FF2B5EF4-FFF2-40B4-BE49-F238E27FC236}">
                          <a16:creationId xmlns:a16="http://schemas.microsoft.com/office/drawing/2014/main" id="{5707C099-7BD2-5008-8E5B-641AD5FFE7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7163" y="2872784"/>
                      <a:ext cx="151917" cy="107919"/>
                    </a:xfrm>
                    <a:custGeom>
                      <a:avLst/>
                      <a:gdLst>
                        <a:gd name="connsiteX0" fmla="*/ 0 w 151917"/>
                        <a:gd name="connsiteY0" fmla="*/ 107920 h 107919"/>
                        <a:gd name="connsiteX1" fmla="*/ 151918 w 151917"/>
                        <a:gd name="connsiteY1" fmla="*/ 20754 h 107919"/>
                        <a:gd name="connsiteX2" fmla="*/ 151918 w 151917"/>
                        <a:gd name="connsiteY2" fmla="*/ 0 h 107919"/>
                        <a:gd name="connsiteX3" fmla="*/ 0 w 151917"/>
                        <a:gd name="connsiteY3" fmla="*/ 87166 h 1079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1917" h="107919">
                          <a:moveTo>
                            <a:pt x="0" y="107920"/>
                          </a:moveTo>
                          <a:lnTo>
                            <a:pt x="151918" y="20754"/>
                          </a:lnTo>
                          <a:lnTo>
                            <a:pt x="151918" y="0"/>
                          </a:lnTo>
                          <a:lnTo>
                            <a:pt x="0" y="87166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94" name="자유형: 도형 393">
                      <a:extLst>
                        <a:ext uri="{FF2B5EF4-FFF2-40B4-BE49-F238E27FC236}">
                          <a16:creationId xmlns:a16="http://schemas.microsoft.com/office/drawing/2014/main" id="{3CB8A763-0249-D5AC-C888-ECFED914F3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7163" y="3010590"/>
                      <a:ext cx="140295" cy="102108"/>
                    </a:xfrm>
                    <a:custGeom>
                      <a:avLst/>
                      <a:gdLst>
                        <a:gd name="connsiteX0" fmla="*/ 140296 w 140295"/>
                        <a:gd name="connsiteY0" fmla="*/ 20754 h 102108"/>
                        <a:gd name="connsiteX1" fmla="*/ 0 w 140295"/>
                        <a:gd name="connsiteY1" fmla="*/ 102109 h 102108"/>
                        <a:gd name="connsiteX2" fmla="*/ 0 w 140295"/>
                        <a:gd name="connsiteY2" fmla="*/ 81355 h 102108"/>
                        <a:gd name="connsiteX3" fmla="*/ 140296 w 140295"/>
                        <a:gd name="connsiteY3" fmla="*/ 0 h 1021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0295" h="102108">
                          <a:moveTo>
                            <a:pt x="140296" y="20754"/>
                          </a:moveTo>
                          <a:lnTo>
                            <a:pt x="0" y="102109"/>
                          </a:lnTo>
                          <a:lnTo>
                            <a:pt x="0" y="81355"/>
                          </a:lnTo>
                          <a:lnTo>
                            <a:pt x="140296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95" name="자유형: 도형 394">
                      <a:extLst>
                        <a:ext uri="{FF2B5EF4-FFF2-40B4-BE49-F238E27FC236}">
                          <a16:creationId xmlns:a16="http://schemas.microsoft.com/office/drawing/2014/main" id="{F1FC3CAF-24FB-28CC-D4D4-E89A5099EC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7163" y="2946668"/>
                      <a:ext cx="172671" cy="120372"/>
                    </a:xfrm>
                    <a:custGeom>
                      <a:avLst/>
                      <a:gdLst>
                        <a:gd name="connsiteX0" fmla="*/ 0 w 172671"/>
                        <a:gd name="connsiteY0" fmla="*/ 120372 h 120372"/>
                        <a:gd name="connsiteX1" fmla="*/ 172672 w 172671"/>
                        <a:gd name="connsiteY1" fmla="*/ 20754 h 120372"/>
                        <a:gd name="connsiteX2" fmla="*/ 172672 w 172671"/>
                        <a:gd name="connsiteY2" fmla="*/ 0 h 120372"/>
                        <a:gd name="connsiteX3" fmla="*/ 0 w 172671"/>
                        <a:gd name="connsiteY3" fmla="*/ 99618 h 1203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72671" h="120372">
                          <a:moveTo>
                            <a:pt x="0" y="120372"/>
                          </a:moveTo>
                          <a:lnTo>
                            <a:pt x="172672" y="20754"/>
                          </a:lnTo>
                          <a:lnTo>
                            <a:pt x="172672" y="0"/>
                          </a:lnTo>
                          <a:lnTo>
                            <a:pt x="0" y="99618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96" name="자유형: 도형 395">
                      <a:extLst>
                        <a:ext uri="{FF2B5EF4-FFF2-40B4-BE49-F238E27FC236}">
                          <a16:creationId xmlns:a16="http://schemas.microsoft.com/office/drawing/2014/main" id="{F221C524-1D52-F02F-48BF-580AE2D31C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7163" y="3073681"/>
                      <a:ext cx="196746" cy="134484"/>
                    </a:xfrm>
                    <a:custGeom>
                      <a:avLst/>
                      <a:gdLst>
                        <a:gd name="connsiteX0" fmla="*/ 0 w 196746"/>
                        <a:gd name="connsiteY0" fmla="*/ 134485 h 134484"/>
                        <a:gd name="connsiteX1" fmla="*/ 196746 w 196746"/>
                        <a:gd name="connsiteY1" fmla="*/ 20754 h 134484"/>
                        <a:gd name="connsiteX2" fmla="*/ 196746 w 196746"/>
                        <a:gd name="connsiteY2" fmla="*/ 0 h 134484"/>
                        <a:gd name="connsiteX3" fmla="*/ 0 w 196746"/>
                        <a:gd name="connsiteY3" fmla="*/ 113731 h 1344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6746" h="134484">
                          <a:moveTo>
                            <a:pt x="0" y="134485"/>
                          </a:moveTo>
                          <a:lnTo>
                            <a:pt x="196746" y="20754"/>
                          </a:lnTo>
                          <a:lnTo>
                            <a:pt x="196746" y="0"/>
                          </a:lnTo>
                          <a:lnTo>
                            <a:pt x="0" y="113731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97" name="자유형: 도형 396">
                      <a:extLst>
                        <a:ext uri="{FF2B5EF4-FFF2-40B4-BE49-F238E27FC236}">
                          <a16:creationId xmlns:a16="http://schemas.microsoft.com/office/drawing/2014/main" id="{4FEAC336-D838-7763-D32A-F706D87D47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7163" y="2922593"/>
                      <a:ext cx="138635" cy="100448"/>
                    </a:xfrm>
                    <a:custGeom>
                      <a:avLst/>
                      <a:gdLst>
                        <a:gd name="connsiteX0" fmla="*/ 0 w 138635"/>
                        <a:gd name="connsiteY0" fmla="*/ 100449 h 100448"/>
                        <a:gd name="connsiteX1" fmla="*/ 138636 w 138635"/>
                        <a:gd name="connsiteY1" fmla="*/ 20754 h 100448"/>
                        <a:gd name="connsiteX2" fmla="*/ 138636 w 138635"/>
                        <a:gd name="connsiteY2" fmla="*/ 0 h 100448"/>
                        <a:gd name="connsiteX3" fmla="*/ 0 w 138635"/>
                        <a:gd name="connsiteY3" fmla="*/ 79695 h 1004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8635" h="100448">
                          <a:moveTo>
                            <a:pt x="0" y="100449"/>
                          </a:moveTo>
                          <a:lnTo>
                            <a:pt x="138636" y="20754"/>
                          </a:lnTo>
                          <a:lnTo>
                            <a:pt x="138636" y="0"/>
                          </a:lnTo>
                          <a:lnTo>
                            <a:pt x="0" y="79695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98" name="자유형: 도형 397">
                      <a:extLst>
                        <a:ext uri="{FF2B5EF4-FFF2-40B4-BE49-F238E27FC236}">
                          <a16:creationId xmlns:a16="http://schemas.microsoft.com/office/drawing/2014/main" id="{F0122A28-7551-9E2B-EEAA-24716BC2C5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7163" y="3030513"/>
                      <a:ext cx="186784" cy="128673"/>
                    </a:xfrm>
                    <a:custGeom>
                      <a:avLst/>
                      <a:gdLst>
                        <a:gd name="connsiteX0" fmla="*/ 186784 w 186784"/>
                        <a:gd name="connsiteY0" fmla="*/ 20754 h 128673"/>
                        <a:gd name="connsiteX1" fmla="*/ 0 w 186784"/>
                        <a:gd name="connsiteY1" fmla="*/ 128674 h 128673"/>
                        <a:gd name="connsiteX2" fmla="*/ 0 w 186784"/>
                        <a:gd name="connsiteY2" fmla="*/ 107920 h 128673"/>
                        <a:gd name="connsiteX3" fmla="*/ 186784 w 186784"/>
                        <a:gd name="connsiteY3" fmla="*/ 0 h 1286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784" h="128673">
                          <a:moveTo>
                            <a:pt x="186784" y="20754"/>
                          </a:moveTo>
                          <a:lnTo>
                            <a:pt x="0" y="128674"/>
                          </a:lnTo>
                          <a:lnTo>
                            <a:pt x="0" y="107920"/>
                          </a:lnTo>
                          <a:lnTo>
                            <a:pt x="186784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399" name="그래픽 14">
                    <a:extLst>
                      <a:ext uri="{FF2B5EF4-FFF2-40B4-BE49-F238E27FC236}">
                        <a16:creationId xmlns:a16="http://schemas.microsoft.com/office/drawing/2014/main" id="{7CEB75A6-9A9F-E622-2EBF-AF3B993DCC29}"/>
                      </a:ext>
                    </a:extLst>
                  </p:cNvPr>
                  <p:cNvGrpSpPr/>
                  <p:nvPr/>
                </p:nvGrpSpPr>
                <p:grpSpPr>
                  <a:xfrm>
                    <a:off x="7175503" y="3164998"/>
                    <a:ext cx="198406" cy="313797"/>
                    <a:chOff x="7175503" y="3164998"/>
                    <a:chExt cx="198406" cy="313797"/>
                  </a:xfrm>
                  <a:solidFill>
                    <a:srgbClr val="A9C3D5"/>
                  </a:solidFill>
                </p:grpSpPr>
                <p:sp>
                  <p:nvSpPr>
                    <p:cNvPr id="400" name="자유형: 도형 399">
                      <a:extLst>
                        <a:ext uri="{FF2B5EF4-FFF2-40B4-BE49-F238E27FC236}">
                          <a16:creationId xmlns:a16="http://schemas.microsoft.com/office/drawing/2014/main" id="{22C1DA41-9DBD-A6F4-6F8E-12D04819E2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7163" y="3164998"/>
                      <a:ext cx="114561" cy="87166"/>
                    </a:xfrm>
                    <a:custGeom>
                      <a:avLst/>
                      <a:gdLst>
                        <a:gd name="connsiteX0" fmla="*/ 114561 w 114561"/>
                        <a:gd name="connsiteY0" fmla="*/ 20754 h 87166"/>
                        <a:gd name="connsiteX1" fmla="*/ 0 w 114561"/>
                        <a:gd name="connsiteY1" fmla="*/ 87166 h 87166"/>
                        <a:gd name="connsiteX2" fmla="*/ 0 w 114561"/>
                        <a:gd name="connsiteY2" fmla="*/ 66412 h 87166"/>
                        <a:gd name="connsiteX3" fmla="*/ 114561 w 114561"/>
                        <a:gd name="connsiteY3" fmla="*/ 0 h 871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14561" h="87166">
                          <a:moveTo>
                            <a:pt x="114561" y="20754"/>
                          </a:moveTo>
                          <a:lnTo>
                            <a:pt x="0" y="87166"/>
                          </a:lnTo>
                          <a:lnTo>
                            <a:pt x="0" y="66412"/>
                          </a:lnTo>
                          <a:lnTo>
                            <a:pt x="114561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01" name="자유형: 도형 400">
                      <a:extLst>
                        <a:ext uri="{FF2B5EF4-FFF2-40B4-BE49-F238E27FC236}">
                          <a16:creationId xmlns:a16="http://schemas.microsoft.com/office/drawing/2014/main" id="{D2B0DA47-20DF-368C-C1E7-6AD980CB8C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7163" y="3336840"/>
                      <a:ext cx="46488" cy="47318"/>
                    </a:xfrm>
                    <a:custGeom>
                      <a:avLst/>
                      <a:gdLst>
                        <a:gd name="connsiteX0" fmla="*/ 0 w 46488"/>
                        <a:gd name="connsiteY0" fmla="*/ 47319 h 47318"/>
                        <a:gd name="connsiteX1" fmla="*/ 46489 w 46488"/>
                        <a:gd name="connsiteY1" fmla="*/ 20754 h 47318"/>
                        <a:gd name="connsiteX2" fmla="*/ 46489 w 46488"/>
                        <a:gd name="connsiteY2" fmla="*/ 0 h 47318"/>
                        <a:gd name="connsiteX3" fmla="*/ 0 w 46488"/>
                        <a:gd name="connsiteY3" fmla="*/ 26565 h 47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6488" h="47318">
                          <a:moveTo>
                            <a:pt x="0" y="47319"/>
                          </a:moveTo>
                          <a:lnTo>
                            <a:pt x="46489" y="20754"/>
                          </a:lnTo>
                          <a:lnTo>
                            <a:pt x="46489" y="0"/>
                          </a:lnTo>
                          <a:lnTo>
                            <a:pt x="0" y="26565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02" name="자유형: 도형 401">
                      <a:extLst>
                        <a:ext uri="{FF2B5EF4-FFF2-40B4-BE49-F238E27FC236}">
                          <a16:creationId xmlns:a16="http://schemas.microsoft.com/office/drawing/2014/main" id="{02ACE317-AC08-9A7F-951F-281E77D68E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7163" y="3183262"/>
                      <a:ext cx="156898" cy="111240"/>
                    </a:xfrm>
                    <a:custGeom>
                      <a:avLst/>
                      <a:gdLst>
                        <a:gd name="connsiteX0" fmla="*/ 156899 w 156898"/>
                        <a:gd name="connsiteY0" fmla="*/ 20754 h 111240"/>
                        <a:gd name="connsiteX1" fmla="*/ 0 w 156898"/>
                        <a:gd name="connsiteY1" fmla="*/ 111240 h 111240"/>
                        <a:gd name="connsiteX2" fmla="*/ 0 w 156898"/>
                        <a:gd name="connsiteY2" fmla="*/ 90487 h 111240"/>
                        <a:gd name="connsiteX3" fmla="*/ 156899 w 156898"/>
                        <a:gd name="connsiteY3" fmla="*/ 0 h 111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6898" h="111240">
                          <a:moveTo>
                            <a:pt x="156899" y="20754"/>
                          </a:moveTo>
                          <a:lnTo>
                            <a:pt x="0" y="111240"/>
                          </a:lnTo>
                          <a:lnTo>
                            <a:pt x="0" y="90487"/>
                          </a:lnTo>
                          <a:lnTo>
                            <a:pt x="156899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03" name="자유형: 도형 402">
                      <a:extLst>
                        <a:ext uri="{FF2B5EF4-FFF2-40B4-BE49-F238E27FC236}">
                          <a16:creationId xmlns:a16="http://schemas.microsoft.com/office/drawing/2014/main" id="{FD160364-4DA7-24A0-467F-B849D6842D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5503" y="3204015"/>
                      <a:ext cx="198406" cy="136145"/>
                    </a:xfrm>
                    <a:custGeom>
                      <a:avLst/>
                      <a:gdLst>
                        <a:gd name="connsiteX0" fmla="*/ 198407 w 198406"/>
                        <a:gd name="connsiteY0" fmla="*/ 20754 h 136145"/>
                        <a:gd name="connsiteX1" fmla="*/ 0 w 198406"/>
                        <a:gd name="connsiteY1" fmla="*/ 136145 h 136145"/>
                        <a:gd name="connsiteX2" fmla="*/ 0 w 198406"/>
                        <a:gd name="connsiteY2" fmla="*/ 115391 h 136145"/>
                        <a:gd name="connsiteX3" fmla="*/ 198407 w 198406"/>
                        <a:gd name="connsiteY3" fmla="*/ 0 h 136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8406" h="136145">
                          <a:moveTo>
                            <a:pt x="198407" y="20754"/>
                          </a:moveTo>
                          <a:lnTo>
                            <a:pt x="0" y="136145"/>
                          </a:lnTo>
                          <a:lnTo>
                            <a:pt x="0" y="115391"/>
                          </a:lnTo>
                          <a:lnTo>
                            <a:pt x="198407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04" name="자유형: 도형 403">
                      <a:extLst>
                        <a:ext uri="{FF2B5EF4-FFF2-40B4-BE49-F238E27FC236}">
                          <a16:creationId xmlns:a16="http://schemas.microsoft.com/office/drawing/2014/main" id="{92668555-4BEF-09EC-37FF-5070694DB9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7163" y="3402422"/>
                      <a:ext cx="97127" cy="76374"/>
                    </a:xfrm>
                    <a:custGeom>
                      <a:avLst/>
                      <a:gdLst>
                        <a:gd name="connsiteX0" fmla="*/ 97128 w 97127"/>
                        <a:gd name="connsiteY0" fmla="*/ 20754 h 76374"/>
                        <a:gd name="connsiteX1" fmla="*/ 0 w 97127"/>
                        <a:gd name="connsiteY1" fmla="*/ 76374 h 76374"/>
                        <a:gd name="connsiteX2" fmla="*/ 0 w 97127"/>
                        <a:gd name="connsiteY2" fmla="*/ 55620 h 76374"/>
                        <a:gd name="connsiteX3" fmla="*/ 97128 w 97127"/>
                        <a:gd name="connsiteY3" fmla="*/ 0 h 763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7127" h="76374">
                          <a:moveTo>
                            <a:pt x="97128" y="20754"/>
                          </a:moveTo>
                          <a:lnTo>
                            <a:pt x="0" y="76374"/>
                          </a:lnTo>
                          <a:lnTo>
                            <a:pt x="0" y="55620"/>
                          </a:lnTo>
                          <a:lnTo>
                            <a:pt x="97128" y="0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05" name="자유형: 도형 404">
                      <a:extLst>
                        <a:ext uri="{FF2B5EF4-FFF2-40B4-BE49-F238E27FC236}">
                          <a16:creationId xmlns:a16="http://schemas.microsoft.com/office/drawing/2014/main" id="{EED35404-A3E1-FEBB-C3C0-3337CF52B8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7163" y="3318577"/>
                      <a:ext cx="156898" cy="111240"/>
                    </a:xfrm>
                    <a:custGeom>
                      <a:avLst/>
                      <a:gdLst>
                        <a:gd name="connsiteX0" fmla="*/ 0 w 156898"/>
                        <a:gd name="connsiteY0" fmla="*/ 111240 h 111240"/>
                        <a:gd name="connsiteX1" fmla="*/ 156899 w 156898"/>
                        <a:gd name="connsiteY1" fmla="*/ 20754 h 111240"/>
                        <a:gd name="connsiteX2" fmla="*/ 156899 w 156898"/>
                        <a:gd name="connsiteY2" fmla="*/ 0 h 111240"/>
                        <a:gd name="connsiteX3" fmla="*/ 0 w 156898"/>
                        <a:gd name="connsiteY3" fmla="*/ 90487 h 111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6898" h="111240">
                          <a:moveTo>
                            <a:pt x="0" y="111240"/>
                          </a:moveTo>
                          <a:lnTo>
                            <a:pt x="156899" y="20754"/>
                          </a:lnTo>
                          <a:lnTo>
                            <a:pt x="156899" y="0"/>
                          </a:lnTo>
                          <a:lnTo>
                            <a:pt x="0" y="90487"/>
                          </a:lnTo>
                          <a:close/>
                        </a:path>
                      </a:pathLst>
                    </a:custGeom>
                    <a:solidFill>
                      <a:srgbClr val="A9C3D5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  <p:sp>
              <p:nvSpPr>
                <p:cNvPr id="406" name="자유형: 도형 405">
                  <a:extLst>
                    <a:ext uri="{FF2B5EF4-FFF2-40B4-BE49-F238E27FC236}">
                      <a16:creationId xmlns:a16="http://schemas.microsoft.com/office/drawing/2014/main" id="{5753D477-DC01-3DEA-F9F0-6D84AA9B1CE7}"/>
                    </a:ext>
                  </a:extLst>
                </p:cNvPr>
                <p:cNvSpPr/>
                <p:nvPr/>
              </p:nvSpPr>
              <p:spPr>
                <a:xfrm>
                  <a:off x="7251047" y="2420998"/>
                  <a:ext cx="1002825" cy="1255374"/>
                </a:xfrm>
                <a:custGeom>
                  <a:avLst/>
                  <a:gdLst>
                    <a:gd name="connsiteX0" fmla="*/ 1002825 w 1002825"/>
                    <a:gd name="connsiteY0" fmla="*/ 15956 h 1255374"/>
                    <a:gd name="connsiteX1" fmla="*/ 928941 w 1002825"/>
                    <a:gd name="connsiteY1" fmla="*/ 23427 h 1255374"/>
                    <a:gd name="connsiteX2" fmla="*/ 894905 w 1002825"/>
                    <a:gd name="connsiteY2" fmla="*/ 43351 h 1255374"/>
                    <a:gd name="connsiteX3" fmla="*/ 120372 w 1002825"/>
                    <a:gd name="connsiteY3" fmla="*/ 490804 h 1255374"/>
                    <a:gd name="connsiteX4" fmla="*/ 17433 w 1002825"/>
                    <a:gd name="connsiteY4" fmla="*/ 670117 h 1255374"/>
                    <a:gd name="connsiteX5" fmla="*/ 19094 w 1002825"/>
                    <a:gd name="connsiteY5" fmla="*/ 1188963 h 1255374"/>
                    <a:gd name="connsiteX6" fmla="*/ 48979 w 1002825"/>
                    <a:gd name="connsiteY6" fmla="*/ 1255375 h 1255374"/>
                    <a:gd name="connsiteX7" fmla="*/ 31546 w 1002825"/>
                    <a:gd name="connsiteY7" fmla="*/ 1244583 h 1255374"/>
                    <a:gd name="connsiteX8" fmla="*/ 1660 w 1002825"/>
                    <a:gd name="connsiteY8" fmla="*/ 1178171 h 1255374"/>
                    <a:gd name="connsiteX9" fmla="*/ 0 w 1002825"/>
                    <a:gd name="connsiteY9" fmla="*/ 659325 h 1255374"/>
                    <a:gd name="connsiteX10" fmla="*/ 24905 w 1002825"/>
                    <a:gd name="connsiteY10" fmla="*/ 567178 h 1255374"/>
                    <a:gd name="connsiteX11" fmla="*/ 102939 w 1002825"/>
                    <a:gd name="connsiteY11" fmla="*/ 480842 h 1255374"/>
                    <a:gd name="connsiteX12" fmla="*/ 911508 w 1002825"/>
                    <a:gd name="connsiteY12" fmla="*/ 14296 h 1255374"/>
                    <a:gd name="connsiteX13" fmla="*/ 985392 w 1002825"/>
                    <a:gd name="connsiteY13" fmla="*/ 6824 h 1255374"/>
                    <a:gd name="connsiteX14" fmla="*/ 1002825 w 1002825"/>
                    <a:gd name="connsiteY14" fmla="*/ 15956 h 1255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02825" h="1255374">
                      <a:moveTo>
                        <a:pt x="1002825" y="15956"/>
                      </a:moveTo>
                      <a:cubicBezTo>
                        <a:pt x="983732" y="5164"/>
                        <a:pt x="957997" y="6824"/>
                        <a:pt x="928941" y="23427"/>
                      </a:cubicBezTo>
                      <a:lnTo>
                        <a:pt x="894905" y="43351"/>
                      </a:lnTo>
                      <a:lnTo>
                        <a:pt x="120372" y="490804"/>
                      </a:lnTo>
                      <a:cubicBezTo>
                        <a:pt x="63092" y="524010"/>
                        <a:pt x="16603" y="603705"/>
                        <a:pt x="17433" y="670117"/>
                      </a:cubicBezTo>
                      <a:lnTo>
                        <a:pt x="19094" y="1188963"/>
                      </a:lnTo>
                      <a:cubicBezTo>
                        <a:pt x="19094" y="1221339"/>
                        <a:pt x="30716" y="1244583"/>
                        <a:pt x="48979" y="1255375"/>
                      </a:cubicBezTo>
                      <a:lnTo>
                        <a:pt x="31546" y="1244583"/>
                      </a:lnTo>
                      <a:cubicBezTo>
                        <a:pt x="13283" y="1233791"/>
                        <a:pt x="1660" y="1210547"/>
                        <a:pt x="1660" y="1178171"/>
                      </a:cubicBezTo>
                      <a:lnTo>
                        <a:pt x="0" y="659325"/>
                      </a:lnTo>
                      <a:cubicBezTo>
                        <a:pt x="0" y="629439"/>
                        <a:pt x="9132" y="597063"/>
                        <a:pt x="24905" y="567178"/>
                      </a:cubicBezTo>
                      <a:cubicBezTo>
                        <a:pt x="43998" y="530651"/>
                        <a:pt x="72223" y="499105"/>
                        <a:pt x="102939" y="480842"/>
                      </a:cubicBezTo>
                      <a:lnTo>
                        <a:pt x="911508" y="14296"/>
                      </a:lnTo>
                      <a:cubicBezTo>
                        <a:pt x="940564" y="-2307"/>
                        <a:pt x="966298" y="-3968"/>
                        <a:pt x="985392" y="6824"/>
                      </a:cubicBezTo>
                      <a:lnTo>
                        <a:pt x="1002825" y="15956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7" name="자유형: 도형 406">
                  <a:extLst>
                    <a:ext uri="{FF2B5EF4-FFF2-40B4-BE49-F238E27FC236}">
                      <a16:creationId xmlns:a16="http://schemas.microsoft.com/office/drawing/2014/main" id="{1FB925A2-6C42-94DF-21CD-BD8AF1CE1562}"/>
                    </a:ext>
                  </a:extLst>
                </p:cNvPr>
                <p:cNvSpPr/>
                <p:nvPr/>
              </p:nvSpPr>
              <p:spPr>
                <a:xfrm>
                  <a:off x="7269310" y="2430109"/>
                  <a:ext cx="1016937" cy="1252278"/>
                </a:xfrm>
                <a:custGeom>
                  <a:avLst/>
                  <a:gdLst>
                    <a:gd name="connsiteX0" fmla="*/ 911508 w 1016937"/>
                    <a:gd name="connsiteY0" fmla="*/ 14316 h 1252278"/>
                    <a:gd name="connsiteX1" fmla="*/ 1015277 w 1016937"/>
                    <a:gd name="connsiteY1" fmla="*/ 73257 h 1252278"/>
                    <a:gd name="connsiteX2" fmla="*/ 1016938 w 1016937"/>
                    <a:gd name="connsiteY2" fmla="*/ 592103 h 1252278"/>
                    <a:gd name="connsiteX3" fmla="*/ 913999 w 1016937"/>
                    <a:gd name="connsiteY3" fmla="*/ 771416 h 1252278"/>
                    <a:gd name="connsiteX4" fmla="*/ 105429 w 1016937"/>
                    <a:gd name="connsiteY4" fmla="*/ 1237963 h 1252278"/>
                    <a:gd name="connsiteX5" fmla="*/ 1660 w 1016937"/>
                    <a:gd name="connsiteY5" fmla="*/ 1179022 h 1252278"/>
                    <a:gd name="connsiteX6" fmla="*/ 0 w 1016937"/>
                    <a:gd name="connsiteY6" fmla="*/ 660176 h 1252278"/>
                    <a:gd name="connsiteX7" fmla="*/ 102939 w 1016937"/>
                    <a:gd name="connsiteY7" fmla="*/ 480863 h 1252278"/>
                    <a:gd name="connsiteX8" fmla="*/ 911508 w 1016937"/>
                    <a:gd name="connsiteY8" fmla="*/ 14316 h 1252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16937" h="1252278">
                      <a:moveTo>
                        <a:pt x="911508" y="14316"/>
                      </a:moveTo>
                      <a:cubicBezTo>
                        <a:pt x="968789" y="-18890"/>
                        <a:pt x="1015277" y="7675"/>
                        <a:pt x="1015277" y="73257"/>
                      </a:cubicBezTo>
                      <a:lnTo>
                        <a:pt x="1016938" y="592103"/>
                      </a:lnTo>
                      <a:cubicBezTo>
                        <a:pt x="1016938" y="657685"/>
                        <a:pt x="971279" y="738210"/>
                        <a:pt x="913999" y="771416"/>
                      </a:cubicBezTo>
                      <a:lnTo>
                        <a:pt x="105429" y="1237963"/>
                      </a:lnTo>
                      <a:cubicBezTo>
                        <a:pt x="48149" y="1271169"/>
                        <a:pt x="1660" y="1244604"/>
                        <a:pt x="1660" y="1179022"/>
                      </a:cubicBezTo>
                      <a:lnTo>
                        <a:pt x="0" y="660176"/>
                      </a:lnTo>
                      <a:cubicBezTo>
                        <a:pt x="0" y="594594"/>
                        <a:pt x="45658" y="514069"/>
                        <a:pt x="102939" y="480863"/>
                      </a:cubicBezTo>
                      <a:lnTo>
                        <a:pt x="911508" y="14316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8" name="자유형: 도형 407">
                  <a:extLst>
                    <a:ext uri="{FF2B5EF4-FFF2-40B4-BE49-F238E27FC236}">
                      <a16:creationId xmlns:a16="http://schemas.microsoft.com/office/drawing/2014/main" id="{F779BECD-5730-5D71-F185-80FB5263DE05}"/>
                    </a:ext>
                  </a:extLst>
                </p:cNvPr>
                <p:cNvSpPr/>
                <p:nvPr/>
              </p:nvSpPr>
              <p:spPr>
                <a:xfrm>
                  <a:off x="7581448" y="3199034"/>
                  <a:ext cx="830" cy="830"/>
                </a:xfrm>
                <a:custGeom>
                  <a:avLst/>
                  <a:gdLst>
                    <a:gd name="connsiteX0" fmla="*/ 0 w 830"/>
                    <a:gd name="connsiteY0" fmla="*/ 830 h 830"/>
                    <a:gd name="connsiteX1" fmla="*/ 830 w 830"/>
                    <a:gd name="connsiteY1" fmla="*/ 0 h 830"/>
                    <a:gd name="connsiteX2" fmla="*/ 0 w 830"/>
                    <a:gd name="connsiteY2" fmla="*/ 830 h 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30" h="830">
                      <a:moveTo>
                        <a:pt x="0" y="830"/>
                      </a:moveTo>
                      <a:cubicBezTo>
                        <a:pt x="830" y="0"/>
                        <a:pt x="830" y="0"/>
                        <a:pt x="830" y="0"/>
                      </a:cubicBezTo>
                      <a:lnTo>
                        <a:pt x="0" y="830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409" name="그래픽 14">
                  <a:extLst>
                    <a:ext uri="{FF2B5EF4-FFF2-40B4-BE49-F238E27FC236}">
                      <a16:creationId xmlns:a16="http://schemas.microsoft.com/office/drawing/2014/main" id="{260D1581-A054-1A84-76D2-40531D6C267F}"/>
                    </a:ext>
                  </a:extLst>
                </p:cNvPr>
                <p:cNvGrpSpPr/>
                <p:nvPr/>
              </p:nvGrpSpPr>
              <p:grpSpPr>
                <a:xfrm>
                  <a:off x="7341534" y="2538232"/>
                  <a:ext cx="899056" cy="1036861"/>
                  <a:chOff x="7341534" y="2538232"/>
                  <a:chExt cx="899056" cy="1036861"/>
                </a:xfrm>
              </p:grpSpPr>
              <p:grpSp>
                <p:nvGrpSpPr>
                  <p:cNvPr id="410" name="그래픽 14">
                    <a:extLst>
                      <a:ext uri="{FF2B5EF4-FFF2-40B4-BE49-F238E27FC236}">
                        <a16:creationId xmlns:a16="http://schemas.microsoft.com/office/drawing/2014/main" id="{44182B81-1EE8-356C-D90D-0158B73BCE11}"/>
                      </a:ext>
                    </a:extLst>
                  </p:cNvPr>
                  <p:cNvGrpSpPr/>
                  <p:nvPr/>
                </p:nvGrpSpPr>
                <p:grpSpPr>
                  <a:xfrm>
                    <a:off x="7814721" y="2538232"/>
                    <a:ext cx="425868" cy="444962"/>
                    <a:chOff x="7814721" y="2538232"/>
                    <a:chExt cx="425868" cy="444962"/>
                  </a:xfrm>
                </p:grpSpPr>
                <p:sp>
                  <p:nvSpPr>
                    <p:cNvPr id="411" name="자유형: 도형 410">
                      <a:extLst>
                        <a:ext uri="{FF2B5EF4-FFF2-40B4-BE49-F238E27FC236}">
                          <a16:creationId xmlns:a16="http://schemas.microsoft.com/office/drawing/2014/main" id="{380E9D55-7564-30C9-BE89-481C777DE5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26859" y="2538232"/>
                      <a:ext cx="113731" cy="86335"/>
                    </a:xfrm>
                    <a:custGeom>
                      <a:avLst/>
                      <a:gdLst>
                        <a:gd name="connsiteX0" fmla="*/ 0 w 113731"/>
                        <a:gd name="connsiteY0" fmla="*/ 86336 h 86335"/>
                        <a:gd name="connsiteX1" fmla="*/ 113731 w 113731"/>
                        <a:gd name="connsiteY1" fmla="*/ 20754 h 86335"/>
                        <a:gd name="connsiteX2" fmla="*/ 113731 w 113731"/>
                        <a:gd name="connsiteY2" fmla="*/ 0 h 86335"/>
                        <a:gd name="connsiteX3" fmla="*/ 0 w 113731"/>
                        <a:gd name="connsiteY3" fmla="*/ 65582 h 863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13731" h="86335">
                          <a:moveTo>
                            <a:pt x="0" y="86336"/>
                          </a:moveTo>
                          <a:lnTo>
                            <a:pt x="113731" y="20754"/>
                          </a:lnTo>
                          <a:lnTo>
                            <a:pt x="113731" y="0"/>
                          </a:lnTo>
                          <a:lnTo>
                            <a:pt x="0" y="65582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12" name="자유형: 도형 411">
                      <a:extLst>
                        <a:ext uri="{FF2B5EF4-FFF2-40B4-BE49-F238E27FC236}">
                          <a16:creationId xmlns:a16="http://schemas.microsoft.com/office/drawing/2014/main" id="{C3F78A70-511D-6199-275B-5D1784A845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50485" y="2615437"/>
                      <a:ext cx="55620" cy="53129"/>
                    </a:xfrm>
                    <a:custGeom>
                      <a:avLst/>
                      <a:gdLst>
                        <a:gd name="connsiteX0" fmla="*/ 0 w 55620"/>
                        <a:gd name="connsiteY0" fmla="*/ 53130 h 53129"/>
                        <a:gd name="connsiteX1" fmla="*/ 55620 w 55620"/>
                        <a:gd name="connsiteY1" fmla="*/ 20754 h 53129"/>
                        <a:gd name="connsiteX2" fmla="*/ 55620 w 55620"/>
                        <a:gd name="connsiteY2" fmla="*/ 0 h 53129"/>
                        <a:gd name="connsiteX3" fmla="*/ 0 w 55620"/>
                        <a:gd name="connsiteY3" fmla="*/ 32376 h 531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5620" h="53129">
                          <a:moveTo>
                            <a:pt x="0" y="53130"/>
                          </a:moveTo>
                          <a:lnTo>
                            <a:pt x="55620" y="20754"/>
                          </a:lnTo>
                          <a:lnTo>
                            <a:pt x="55620" y="0"/>
                          </a:lnTo>
                          <a:lnTo>
                            <a:pt x="0" y="32376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13" name="자유형: 도형 412">
                      <a:extLst>
                        <a:ext uri="{FF2B5EF4-FFF2-40B4-BE49-F238E27FC236}">
                          <a16:creationId xmlns:a16="http://schemas.microsoft.com/office/drawing/2014/main" id="{8E38FBAF-1F9A-294A-140D-E3169ACE40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4721" y="2661925"/>
                      <a:ext cx="211689" cy="142786"/>
                    </a:xfrm>
                    <a:custGeom>
                      <a:avLst/>
                      <a:gdLst>
                        <a:gd name="connsiteX0" fmla="*/ 0 w 211689"/>
                        <a:gd name="connsiteY0" fmla="*/ 142786 h 142786"/>
                        <a:gd name="connsiteX1" fmla="*/ 211689 w 211689"/>
                        <a:gd name="connsiteY1" fmla="*/ 20754 h 142786"/>
                        <a:gd name="connsiteX2" fmla="*/ 211689 w 211689"/>
                        <a:gd name="connsiteY2" fmla="*/ 0 h 142786"/>
                        <a:gd name="connsiteX3" fmla="*/ 0 w 211689"/>
                        <a:gd name="connsiteY3" fmla="*/ 122033 h 1427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11689" h="142786">
                          <a:moveTo>
                            <a:pt x="0" y="142786"/>
                          </a:moveTo>
                          <a:lnTo>
                            <a:pt x="211689" y="20754"/>
                          </a:lnTo>
                          <a:lnTo>
                            <a:pt x="211689" y="0"/>
                          </a:lnTo>
                          <a:lnTo>
                            <a:pt x="0" y="122033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14" name="자유형: 도형 413">
                      <a:extLst>
                        <a:ext uri="{FF2B5EF4-FFF2-40B4-BE49-F238E27FC236}">
                          <a16:creationId xmlns:a16="http://schemas.microsoft.com/office/drawing/2014/main" id="{9FA5B791-6CC2-B68C-7825-12FCCD80E2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4721" y="2800561"/>
                      <a:ext cx="200897" cy="136145"/>
                    </a:xfrm>
                    <a:custGeom>
                      <a:avLst/>
                      <a:gdLst>
                        <a:gd name="connsiteX0" fmla="*/ 200897 w 200897"/>
                        <a:gd name="connsiteY0" fmla="*/ 20754 h 136145"/>
                        <a:gd name="connsiteX1" fmla="*/ 0 w 200897"/>
                        <a:gd name="connsiteY1" fmla="*/ 136145 h 136145"/>
                        <a:gd name="connsiteX2" fmla="*/ 0 w 200897"/>
                        <a:gd name="connsiteY2" fmla="*/ 115391 h 136145"/>
                        <a:gd name="connsiteX3" fmla="*/ 200897 w 200897"/>
                        <a:gd name="connsiteY3" fmla="*/ 0 h 1361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00897" h="136145">
                          <a:moveTo>
                            <a:pt x="200897" y="20754"/>
                          </a:moveTo>
                          <a:lnTo>
                            <a:pt x="0" y="136145"/>
                          </a:lnTo>
                          <a:lnTo>
                            <a:pt x="0" y="115391"/>
                          </a:lnTo>
                          <a:lnTo>
                            <a:pt x="200897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15" name="자유형: 도형 414">
                      <a:extLst>
                        <a:ext uri="{FF2B5EF4-FFF2-40B4-BE49-F238E27FC236}">
                          <a16:creationId xmlns:a16="http://schemas.microsoft.com/office/drawing/2014/main" id="{DD5FEDBE-1ADF-F0EC-87C5-B61A4B4747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42183" y="2710074"/>
                      <a:ext cx="128673" cy="95467"/>
                    </a:xfrm>
                    <a:custGeom>
                      <a:avLst/>
                      <a:gdLst>
                        <a:gd name="connsiteX0" fmla="*/ 128674 w 128673"/>
                        <a:gd name="connsiteY0" fmla="*/ 20754 h 95467"/>
                        <a:gd name="connsiteX1" fmla="*/ 0 w 128673"/>
                        <a:gd name="connsiteY1" fmla="*/ 95468 h 95467"/>
                        <a:gd name="connsiteX2" fmla="*/ 0 w 128673"/>
                        <a:gd name="connsiteY2" fmla="*/ 74714 h 95467"/>
                        <a:gd name="connsiteX3" fmla="*/ 128674 w 128673"/>
                        <a:gd name="connsiteY3" fmla="*/ 0 h 954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28673" h="95467">
                          <a:moveTo>
                            <a:pt x="128674" y="20754"/>
                          </a:moveTo>
                          <a:lnTo>
                            <a:pt x="0" y="95468"/>
                          </a:lnTo>
                          <a:lnTo>
                            <a:pt x="0" y="74714"/>
                          </a:lnTo>
                          <a:lnTo>
                            <a:pt x="128674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16" name="자유형: 도형 415">
                      <a:extLst>
                        <a:ext uri="{FF2B5EF4-FFF2-40B4-BE49-F238E27FC236}">
                          <a16:creationId xmlns:a16="http://schemas.microsoft.com/office/drawing/2014/main" id="{3479995F-B57F-532A-F7DC-8A43513B6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94931" y="2670227"/>
                      <a:ext cx="45658" cy="47318"/>
                    </a:xfrm>
                    <a:custGeom>
                      <a:avLst/>
                      <a:gdLst>
                        <a:gd name="connsiteX0" fmla="*/ 45658 w 45658"/>
                        <a:gd name="connsiteY0" fmla="*/ 20754 h 47318"/>
                        <a:gd name="connsiteX1" fmla="*/ 0 w 45658"/>
                        <a:gd name="connsiteY1" fmla="*/ 47319 h 47318"/>
                        <a:gd name="connsiteX2" fmla="*/ 0 w 45658"/>
                        <a:gd name="connsiteY2" fmla="*/ 26565 h 47318"/>
                        <a:gd name="connsiteX3" fmla="*/ 45658 w 45658"/>
                        <a:gd name="connsiteY3" fmla="*/ 0 h 47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5658" h="47318">
                          <a:moveTo>
                            <a:pt x="45658" y="20754"/>
                          </a:moveTo>
                          <a:lnTo>
                            <a:pt x="0" y="47319"/>
                          </a:lnTo>
                          <a:lnTo>
                            <a:pt x="0" y="26565"/>
                          </a:lnTo>
                          <a:lnTo>
                            <a:pt x="45658" y="0"/>
                          </a:lnTo>
                          <a:close/>
                        </a:path>
                      </a:pathLst>
                    </a:custGeom>
                    <a:solidFill>
                      <a:srgbClr val="FBCB21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17" name="자유형: 도형 416">
                      <a:extLst>
                        <a:ext uri="{FF2B5EF4-FFF2-40B4-BE49-F238E27FC236}">
                          <a16:creationId xmlns:a16="http://schemas.microsoft.com/office/drawing/2014/main" id="{120CAE94-9C1F-CE02-0191-746CF823C0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36372" y="2580570"/>
                      <a:ext cx="204217" cy="138635"/>
                    </a:xfrm>
                    <a:custGeom>
                      <a:avLst/>
                      <a:gdLst>
                        <a:gd name="connsiteX0" fmla="*/ 0 w 204217"/>
                        <a:gd name="connsiteY0" fmla="*/ 138636 h 138635"/>
                        <a:gd name="connsiteX1" fmla="*/ 204218 w 204217"/>
                        <a:gd name="connsiteY1" fmla="*/ 20754 h 138635"/>
                        <a:gd name="connsiteX2" fmla="*/ 204218 w 204217"/>
                        <a:gd name="connsiteY2" fmla="*/ 0 h 138635"/>
                        <a:gd name="connsiteX3" fmla="*/ 0 w 204217"/>
                        <a:gd name="connsiteY3" fmla="*/ 117882 h 138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04217" h="138635">
                          <a:moveTo>
                            <a:pt x="0" y="138636"/>
                          </a:moveTo>
                          <a:lnTo>
                            <a:pt x="204218" y="20754"/>
                          </a:lnTo>
                          <a:lnTo>
                            <a:pt x="204218" y="0"/>
                          </a:lnTo>
                          <a:lnTo>
                            <a:pt x="0" y="117882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18" name="자유형: 도형 417">
                      <a:extLst>
                        <a:ext uri="{FF2B5EF4-FFF2-40B4-BE49-F238E27FC236}">
                          <a16:creationId xmlns:a16="http://schemas.microsoft.com/office/drawing/2014/main" id="{4C2BC485-C581-602E-C3DF-1844844BE4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4721" y="2624568"/>
                      <a:ext cx="425868" cy="267309"/>
                    </a:xfrm>
                    <a:custGeom>
                      <a:avLst/>
                      <a:gdLst>
                        <a:gd name="connsiteX0" fmla="*/ 0 w 425868"/>
                        <a:gd name="connsiteY0" fmla="*/ 267309 h 267309"/>
                        <a:gd name="connsiteX1" fmla="*/ 425869 w 425868"/>
                        <a:gd name="connsiteY1" fmla="*/ 20754 h 267309"/>
                        <a:gd name="connsiteX2" fmla="*/ 425869 w 425868"/>
                        <a:gd name="connsiteY2" fmla="*/ 0 h 267309"/>
                        <a:gd name="connsiteX3" fmla="*/ 0 w 425868"/>
                        <a:gd name="connsiteY3" fmla="*/ 246556 h 2673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25868" h="267309">
                          <a:moveTo>
                            <a:pt x="0" y="267309"/>
                          </a:moveTo>
                          <a:lnTo>
                            <a:pt x="425869" y="20754"/>
                          </a:lnTo>
                          <a:lnTo>
                            <a:pt x="425869" y="0"/>
                          </a:lnTo>
                          <a:lnTo>
                            <a:pt x="0" y="246556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19" name="자유형: 도형 418">
                      <a:extLst>
                        <a:ext uri="{FF2B5EF4-FFF2-40B4-BE49-F238E27FC236}">
                          <a16:creationId xmlns:a16="http://schemas.microsoft.com/office/drawing/2014/main" id="{8F3789A3-5B58-A215-80F5-9F5AE19368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44674" y="2764864"/>
                      <a:ext cx="195916" cy="134484"/>
                    </a:xfrm>
                    <a:custGeom>
                      <a:avLst/>
                      <a:gdLst>
                        <a:gd name="connsiteX0" fmla="*/ 0 w 195916"/>
                        <a:gd name="connsiteY0" fmla="*/ 134485 h 134484"/>
                        <a:gd name="connsiteX1" fmla="*/ 195916 w 195916"/>
                        <a:gd name="connsiteY1" fmla="*/ 20754 h 134484"/>
                        <a:gd name="connsiteX2" fmla="*/ 195916 w 195916"/>
                        <a:gd name="connsiteY2" fmla="*/ 0 h 134484"/>
                        <a:gd name="connsiteX3" fmla="*/ 0 w 195916"/>
                        <a:gd name="connsiteY3" fmla="*/ 113731 h 1344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5916" h="134484">
                          <a:moveTo>
                            <a:pt x="0" y="134485"/>
                          </a:moveTo>
                          <a:lnTo>
                            <a:pt x="195916" y="20754"/>
                          </a:lnTo>
                          <a:lnTo>
                            <a:pt x="195916" y="0"/>
                          </a:lnTo>
                          <a:lnTo>
                            <a:pt x="0" y="113731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20" name="자유형: 도형 419">
                      <a:extLst>
                        <a:ext uri="{FF2B5EF4-FFF2-40B4-BE49-F238E27FC236}">
                          <a16:creationId xmlns:a16="http://schemas.microsoft.com/office/drawing/2014/main" id="{1CB75EA9-3FB7-B5AA-2BB6-B144775BE4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4721" y="2711734"/>
                      <a:ext cx="199236" cy="135315"/>
                    </a:xfrm>
                    <a:custGeom>
                      <a:avLst/>
                      <a:gdLst>
                        <a:gd name="connsiteX0" fmla="*/ 0 w 199236"/>
                        <a:gd name="connsiteY0" fmla="*/ 135315 h 135315"/>
                        <a:gd name="connsiteX1" fmla="*/ 199237 w 199236"/>
                        <a:gd name="connsiteY1" fmla="*/ 20754 h 135315"/>
                        <a:gd name="connsiteX2" fmla="*/ 199237 w 199236"/>
                        <a:gd name="connsiteY2" fmla="*/ 0 h 135315"/>
                        <a:gd name="connsiteX3" fmla="*/ 0 w 199236"/>
                        <a:gd name="connsiteY3" fmla="*/ 114561 h 135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9236" h="135315">
                          <a:moveTo>
                            <a:pt x="0" y="135315"/>
                          </a:moveTo>
                          <a:lnTo>
                            <a:pt x="199237" y="20754"/>
                          </a:lnTo>
                          <a:lnTo>
                            <a:pt x="199237" y="0"/>
                          </a:lnTo>
                          <a:lnTo>
                            <a:pt x="0" y="114561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21" name="자유형: 도형 420">
                      <a:extLst>
                        <a:ext uri="{FF2B5EF4-FFF2-40B4-BE49-F238E27FC236}">
                          <a16:creationId xmlns:a16="http://schemas.microsoft.com/office/drawing/2014/main" id="{C8A77AB2-F182-91D5-2469-EBDC77961E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4721" y="2819654"/>
                      <a:ext cx="246555" cy="163540"/>
                    </a:xfrm>
                    <a:custGeom>
                      <a:avLst/>
                      <a:gdLst>
                        <a:gd name="connsiteX0" fmla="*/ 246556 w 246555"/>
                        <a:gd name="connsiteY0" fmla="*/ 20754 h 163540"/>
                        <a:gd name="connsiteX1" fmla="*/ 0 w 246555"/>
                        <a:gd name="connsiteY1" fmla="*/ 163540 h 163540"/>
                        <a:gd name="connsiteX2" fmla="*/ 0 w 246555"/>
                        <a:gd name="connsiteY2" fmla="*/ 142786 h 163540"/>
                        <a:gd name="connsiteX3" fmla="*/ 246556 w 246555"/>
                        <a:gd name="connsiteY3" fmla="*/ 0 h 1635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46555" h="163540">
                          <a:moveTo>
                            <a:pt x="246556" y="20754"/>
                          </a:moveTo>
                          <a:lnTo>
                            <a:pt x="0" y="163540"/>
                          </a:lnTo>
                          <a:lnTo>
                            <a:pt x="0" y="142786"/>
                          </a:lnTo>
                          <a:lnTo>
                            <a:pt x="246556" y="0"/>
                          </a:lnTo>
                          <a:close/>
                        </a:path>
                      </a:pathLst>
                    </a:custGeom>
                    <a:solidFill>
                      <a:srgbClr val="FBCB21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22" name="자유형: 도형 421">
                      <a:extLst>
                        <a:ext uri="{FF2B5EF4-FFF2-40B4-BE49-F238E27FC236}">
                          <a16:creationId xmlns:a16="http://schemas.microsoft.com/office/drawing/2014/main" id="{78ED13E2-0266-B833-DBC2-F3AE0AB8FB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01954" y="2715885"/>
                      <a:ext cx="138635" cy="101278"/>
                    </a:xfrm>
                    <a:custGeom>
                      <a:avLst/>
                      <a:gdLst>
                        <a:gd name="connsiteX0" fmla="*/ 138636 w 138635"/>
                        <a:gd name="connsiteY0" fmla="*/ 20754 h 101278"/>
                        <a:gd name="connsiteX1" fmla="*/ 0 w 138635"/>
                        <a:gd name="connsiteY1" fmla="*/ 101279 h 101278"/>
                        <a:gd name="connsiteX2" fmla="*/ 0 w 138635"/>
                        <a:gd name="connsiteY2" fmla="*/ 80525 h 101278"/>
                        <a:gd name="connsiteX3" fmla="*/ 138636 w 138635"/>
                        <a:gd name="connsiteY3" fmla="*/ 0 h 1012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8635" h="101278">
                          <a:moveTo>
                            <a:pt x="138636" y="20754"/>
                          </a:moveTo>
                          <a:lnTo>
                            <a:pt x="0" y="101279"/>
                          </a:lnTo>
                          <a:lnTo>
                            <a:pt x="0" y="80525"/>
                          </a:lnTo>
                          <a:lnTo>
                            <a:pt x="138636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423" name="그래픽 14">
                    <a:extLst>
                      <a:ext uri="{FF2B5EF4-FFF2-40B4-BE49-F238E27FC236}">
                        <a16:creationId xmlns:a16="http://schemas.microsoft.com/office/drawing/2014/main" id="{EBC033C5-4EF9-3B88-C0F6-7DBDCDA522C1}"/>
                      </a:ext>
                    </a:extLst>
                  </p:cNvPr>
                  <p:cNvGrpSpPr/>
                  <p:nvPr/>
                </p:nvGrpSpPr>
                <p:grpSpPr>
                  <a:xfrm>
                    <a:off x="7814721" y="2809693"/>
                    <a:ext cx="425868" cy="493941"/>
                    <a:chOff x="7814721" y="2809693"/>
                    <a:chExt cx="425868" cy="493941"/>
                  </a:xfrm>
                </p:grpSpPr>
                <p:sp>
                  <p:nvSpPr>
                    <p:cNvPr id="424" name="자유형: 도형 423">
                      <a:extLst>
                        <a:ext uri="{FF2B5EF4-FFF2-40B4-BE49-F238E27FC236}">
                          <a16:creationId xmlns:a16="http://schemas.microsoft.com/office/drawing/2014/main" id="{6638F4D9-7D2B-416A-4951-D2E788195D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4721" y="2954969"/>
                      <a:ext cx="174332" cy="121202"/>
                    </a:xfrm>
                    <a:custGeom>
                      <a:avLst/>
                      <a:gdLst>
                        <a:gd name="connsiteX0" fmla="*/ 174332 w 174332"/>
                        <a:gd name="connsiteY0" fmla="*/ 20754 h 121202"/>
                        <a:gd name="connsiteX1" fmla="*/ 0 w 174332"/>
                        <a:gd name="connsiteY1" fmla="*/ 121202 h 121202"/>
                        <a:gd name="connsiteX2" fmla="*/ 0 w 174332"/>
                        <a:gd name="connsiteY2" fmla="*/ 100448 h 121202"/>
                        <a:gd name="connsiteX3" fmla="*/ 174332 w 174332"/>
                        <a:gd name="connsiteY3" fmla="*/ 0 h 1212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74332" h="121202">
                          <a:moveTo>
                            <a:pt x="174332" y="20754"/>
                          </a:moveTo>
                          <a:lnTo>
                            <a:pt x="0" y="121202"/>
                          </a:lnTo>
                          <a:lnTo>
                            <a:pt x="0" y="100448"/>
                          </a:lnTo>
                          <a:lnTo>
                            <a:pt x="174332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25" name="자유형: 도형 424">
                      <a:extLst>
                        <a:ext uri="{FF2B5EF4-FFF2-40B4-BE49-F238E27FC236}">
                          <a16:creationId xmlns:a16="http://schemas.microsoft.com/office/drawing/2014/main" id="{5FB59F72-87FE-4419-0BDC-551CC861F4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09807" y="2910141"/>
                      <a:ext cx="55620" cy="53129"/>
                    </a:xfrm>
                    <a:custGeom>
                      <a:avLst/>
                      <a:gdLst>
                        <a:gd name="connsiteX0" fmla="*/ 55620 w 55620"/>
                        <a:gd name="connsiteY0" fmla="*/ 20754 h 53129"/>
                        <a:gd name="connsiteX1" fmla="*/ 0 w 55620"/>
                        <a:gd name="connsiteY1" fmla="*/ 53130 h 53129"/>
                        <a:gd name="connsiteX2" fmla="*/ 0 w 55620"/>
                        <a:gd name="connsiteY2" fmla="*/ 32376 h 53129"/>
                        <a:gd name="connsiteX3" fmla="*/ 55620 w 55620"/>
                        <a:gd name="connsiteY3" fmla="*/ 0 h 531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5620" h="53129">
                          <a:moveTo>
                            <a:pt x="55620" y="20754"/>
                          </a:moveTo>
                          <a:lnTo>
                            <a:pt x="0" y="53130"/>
                          </a:lnTo>
                          <a:lnTo>
                            <a:pt x="0" y="32376"/>
                          </a:lnTo>
                          <a:lnTo>
                            <a:pt x="55620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26" name="자유형: 도형 425">
                      <a:extLst>
                        <a:ext uri="{FF2B5EF4-FFF2-40B4-BE49-F238E27FC236}">
                          <a16:creationId xmlns:a16="http://schemas.microsoft.com/office/drawing/2014/main" id="{6E2816E8-71BE-4FC7-6413-CD96920DBD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9502" y="2809693"/>
                      <a:ext cx="151087" cy="107919"/>
                    </a:xfrm>
                    <a:custGeom>
                      <a:avLst/>
                      <a:gdLst>
                        <a:gd name="connsiteX0" fmla="*/ 151088 w 151087"/>
                        <a:gd name="connsiteY0" fmla="*/ 20754 h 107919"/>
                        <a:gd name="connsiteX1" fmla="*/ 0 w 151087"/>
                        <a:gd name="connsiteY1" fmla="*/ 107920 h 107919"/>
                        <a:gd name="connsiteX2" fmla="*/ 0 w 151087"/>
                        <a:gd name="connsiteY2" fmla="*/ 87166 h 107919"/>
                        <a:gd name="connsiteX3" fmla="*/ 151088 w 151087"/>
                        <a:gd name="connsiteY3" fmla="*/ 0 h 1079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1087" h="107919">
                          <a:moveTo>
                            <a:pt x="151088" y="20754"/>
                          </a:moveTo>
                          <a:lnTo>
                            <a:pt x="0" y="107920"/>
                          </a:lnTo>
                          <a:lnTo>
                            <a:pt x="0" y="87166"/>
                          </a:lnTo>
                          <a:lnTo>
                            <a:pt x="151088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27" name="자유형: 도형 426">
                      <a:extLst>
                        <a:ext uri="{FF2B5EF4-FFF2-40B4-BE49-F238E27FC236}">
                          <a16:creationId xmlns:a16="http://schemas.microsoft.com/office/drawing/2014/main" id="{41212D4F-5F5D-CD11-AA8A-6ACA106E0A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01124" y="2940857"/>
                      <a:ext cx="139465" cy="102108"/>
                    </a:xfrm>
                    <a:custGeom>
                      <a:avLst/>
                      <a:gdLst>
                        <a:gd name="connsiteX0" fmla="*/ 0 w 139465"/>
                        <a:gd name="connsiteY0" fmla="*/ 102109 h 102108"/>
                        <a:gd name="connsiteX1" fmla="*/ 139466 w 139465"/>
                        <a:gd name="connsiteY1" fmla="*/ 20754 h 102108"/>
                        <a:gd name="connsiteX2" fmla="*/ 139466 w 139465"/>
                        <a:gd name="connsiteY2" fmla="*/ 0 h 102108"/>
                        <a:gd name="connsiteX3" fmla="*/ 0 w 139465"/>
                        <a:gd name="connsiteY3" fmla="*/ 81355 h 1021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9465" h="102108">
                          <a:moveTo>
                            <a:pt x="0" y="102109"/>
                          </a:moveTo>
                          <a:lnTo>
                            <a:pt x="139466" y="20754"/>
                          </a:lnTo>
                          <a:lnTo>
                            <a:pt x="139466" y="0"/>
                          </a:lnTo>
                          <a:lnTo>
                            <a:pt x="0" y="81355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28" name="자유형: 도형 427">
                      <a:extLst>
                        <a:ext uri="{FF2B5EF4-FFF2-40B4-BE49-F238E27FC236}">
                          <a16:creationId xmlns:a16="http://schemas.microsoft.com/office/drawing/2014/main" id="{2D82956F-A28E-8782-A320-E61B1D8BAF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45055" y="3035494"/>
                      <a:ext cx="132824" cy="97127"/>
                    </a:xfrm>
                    <a:custGeom>
                      <a:avLst/>
                      <a:gdLst>
                        <a:gd name="connsiteX0" fmla="*/ 0 w 132824"/>
                        <a:gd name="connsiteY0" fmla="*/ 97128 h 97127"/>
                        <a:gd name="connsiteX1" fmla="*/ 132825 w 132824"/>
                        <a:gd name="connsiteY1" fmla="*/ 20754 h 97127"/>
                        <a:gd name="connsiteX2" fmla="*/ 132825 w 132824"/>
                        <a:gd name="connsiteY2" fmla="*/ 0 h 97127"/>
                        <a:gd name="connsiteX3" fmla="*/ 0 w 132824"/>
                        <a:gd name="connsiteY3" fmla="*/ 76374 h 971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2824" h="97127">
                          <a:moveTo>
                            <a:pt x="0" y="97128"/>
                          </a:moveTo>
                          <a:lnTo>
                            <a:pt x="132825" y="20754"/>
                          </a:lnTo>
                          <a:lnTo>
                            <a:pt x="132825" y="0"/>
                          </a:lnTo>
                          <a:lnTo>
                            <a:pt x="0" y="76374"/>
                          </a:lnTo>
                          <a:close/>
                        </a:path>
                      </a:pathLst>
                    </a:custGeom>
                    <a:solidFill>
                      <a:srgbClr val="FBCB21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29" name="자유형: 도형 428">
                      <a:extLst>
                        <a:ext uri="{FF2B5EF4-FFF2-40B4-BE49-F238E27FC236}">
                          <a16:creationId xmlns:a16="http://schemas.microsoft.com/office/drawing/2014/main" id="{EE482F99-F510-73F4-A24D-CF40BAA9F8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4721" y="3125981"/>
                      <a:ext cx="106259" cy="82185"/>
                    </a:xfrm>
                    <a:custGeom>
                      <a:avLst/>
                      <a:gdLst>
                        <a:gd name="connsiteX0" fmla="*/ 0 w 106259"/>
                        <a:gd name="connsiteY0" fmla="*/ 82185 h 82185"/>
                        <a:gd name="connsiteX1" fmla="*/ 106260 w 106259"/>
                        <a:gd name="connsiteY1" fmla="*/ 20754 h 82185"/>
                        <a:gd name="connsiteX2" fmla="*/ 106260 w 106259"/>
                        <a:gd name="connsiteY2" fmla="*/ 0 h 82185"/>
                        <a:gd name="connsiteX3" fmla="*/ 0 w 106259"/>
                        <a:gd name="connsiteY3" fmla="*/ 61431 h 82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06259" h="82185">
                          <a:moveTo>
                            <a:pt x="0" y="82185"/>
                          </a:moveTo>
                          <a:lnTo>
                            <a:pt x="106260" y="20754"/>
                          </a:lnTo>
                          <a:lnTo>
                            <a:pt x="106260" y="0"/>
                          </a:lnTo>
                          <a:lnTo>
                            <a:pt x="0" y="61431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30" name="자유형: 도형 429">
                      <a:extLst>
                        <a:ext uri="{FF2B5EF4-FFF2-40B4-BE49-F238E27FC236}">
                          <a16:creationId xmlns:a16="http://schemas.microsoft.com/office/drawing/2014/main" id="{A7CF376A-F71E-649E-8698-FB040A7B45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4721" y="2972403"/>
                      <a:ext cx="217500" cy="146107"/>
                    </a:xfrm>
                    <a:custGeom>
                      <a:avLst/>
                      <a:gdLst>
                        <a:gd name="connsiteX0" fmla="*/ 217500 w 217500"/>
                        <a:gd name="connsiteY0" fmla="*/ 20754 h 146107"/>
                        <a:gd name="connsiteX1" fmla="*/ 0 w 217500"/>
                        <a:gd name="connsiteY1" fmla="*/ 146107 h 146107"/>
                        <a:gd name="connsiteX2" fmla="*/ 0 w 217500"/>
                        <a:gd name="connsiteY2" fmla="*/ 125353 h 146107"/>
                        <a:gd name="connsiteX3" fmla="*/ 217500 w 217500"/>
                        <a:gd name="connsiteY3" fmla="*/ 0 h 1461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17500" h="146107">
                          <a:moveTo>
                            <a:pt x="217500" y="20754"/>
                          </a:moveTo>
                          <a:lnTo>
                            <a:pt x="0" y="146107"/>
                          </a:lnTo>
                          <a:lnTo>
                            <a:pt x="0" y="125353"/>
                          </a:lnTo>
                          <a:lnTo>
                            <a:pt x="217500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31" name="자유형: 도형 430">
                      <a:extLst>
                        <a:ext uri="{FF2B5EF4-FFF2-40B4-BE49-F238E27FC236}">
                          <a16:creationId xmlns:a16="http://schemas.microsoft.com/office/drawing/2014/main" id="{EDD262F4-98B4-B7F5-B294-D7FEDE060A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42183" y="2896028"/>
                      <a:ext cx="198406" cy="135315"/>
                    </a:xfrm>
                    <a:custGeom>
                      <a:avLst/>
                      <a:gdLst>
                        <a:gd name="connsiteX0" fmla="*/ 198407 w 198406"/>
                        <a:gd name="connsiteY0" fmla="*/ 20754 h 135315"/>
                        <a:gd name="connsiteX1" fmla="*/ 0 w 198406"/>
                        <a:gd name="connsiteY1" fmla="*/ 135315 h 135315"/>
                        <a:gd name="connsiteX2" fmla="*/ 0 w 198406"/>
                        <a:gd name="connsiteY2" fmla="*/ 114561 h 135315"/>
                        <a:gd name="connsiteX3" fmla="*/ 198407 w 198406"/>
                        <a:gd name="connsiteY3" fmla="*/ 0 h 135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8406" h="135315">
                          <a:moveTo>
                            <a:pt x="198407" y="20754"/>
                          </a:moveTo>
                          <a:lnTo>
                            <a:pt x="0" y="135315"/>
                          </a:lnTo>
                          <a:lnTo>
                            <a:pt x="0" y="114561"/>
                          </a:lnTo>
                          <a:lnTo>
                            <a:pt x="198407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32" name="자유형: 도형 431">
                      <a:extLst>
                        <a:ext uri="{FF2B5EF4-FFF2-40B4-BE49-F238E27FC236}">
                          <a16:creationId xmlns:a16="http://schemas.microsoft.com/office/drawing/2014/main" id="{F4B9F1B2-6AF2-5B64-6157-2339ABDBD9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98185" y="3036324"/>
                      <a:ext cx="242404" cy="161049"/>
                    </a:xfrm>
                    <a:custGeom>
                      <a:avLst/>
                      <a:gdLst>
                        <a:gd name="connsiteX0" fmla="*/ 242405 w 242404"/>
                        <a:gd name="connsiteY0" fmla="*/ 20754 h 161049"/>
                        <a:gd name="connsiteX1" fmla="*/ 0 w 242404"/>
                        <a:gd name="connsiteY1" fmla="*/ 161050 h 161049"/>
                        <a:gd name="connsiteX2" fmla="*/ 0 w 242404"/>
                        <a:gd name="connsiteY2" fmla="*/ 140296 h 161049"/>
                        <a:gd name="connsiteX3" fmla="*/ 242405 w 242404"/>
                        <a:gd name="connsiteY3" fmla="*/ 0 h 1610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42404" h="161049">
                          <a:moveTo>
                            <a:pt x="242405" y="20754"/>
                          </a:moveTo>
                          <a:lnTo>
                            <a:pt x="0" y="161050"/>
                          </a:lnTo>
                          <a:lnTo>
                            <a:pt x="0" y="140296"/>
                          </a:lnTo>
                          <a:lnTo>
                            <a:pt x="242405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33" name="자유형: 도형 432">
                      <a:extLst>
                        <a:ext uri="{FF2B5EF4-FFF2-40B4-BE49-F238E27FC236}">
                          <a16:creationId xmlns:a16="http://schemas.microsoft.com/office/drawing/2014/main" id="{38D5F836-726C-187C-A9E1-C9961986BC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4721" y="3191563"/>
                      <a:ext cx="157729" cy="112070"/>
                    </a:xfrm>
                    <a:custGeom>
                      <a:avLst/>
                      <a:gdLst>
                        <a:gd name="connsiteX0" fmla="*/ 157729 w 157729"/>
                        <a:gd name="connsiteY0" fmla="*/ 20754 h 112070"/>
                        <a:gd name="connsiteX1" fmla="*/ 0 w 157729"/>
                        <a:gd name="connsiteY1" fmla="*/ 112071 h 112070"/>
                        <a:gd name="connsiteX2" fmla="*/ 0 w 157729"/>
                        <a:gd name="connsiteY2" fmla="*/ 91317 h 112070"/>
                        <a:gd name="connsiteX3" fmla="*/ 157729 w 157729"/>
                        <a:gd name="connsiteY3" fmla="*/ 0 h 1120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7729" h="112070">
                          <a:moveTo>
                            <a:pt x="157729" y="20754"/>
                          </a:moveTo>
                          <a:lnTo>
                            <a:pt x="0" y="112071"/>
                          </a:lnTo>
                          <a:lnTo>
                            <a:pt x="0" y="91317"/>
                          </a:lnTo>
                          <a:lnTo>
                            <a:pt x="157729" y="0"/>
                          </a:lnTo>
                          <a:close/>
                        </a:path>
                      </a:pathLst>
                    </a:custGeom>
                    <a:solidFill>
                      <a:srgbClr val="FBCB21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34" name="자유형: 도형 433">
                      <a:extLst>
                        <a:ext uri="{FF2B5EF4-FFF2-40B4-BE49-F238E27FC236}">
                          <a16:creationId xmlns:a16="http://schemas.microsoft.com/office/drawing/2014/main" id="{946F37E2-94D3-A9B1-785E-F0D2E80BF9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54635" y="2852030"/>
                      <a:ext cx="185954" cy="127843"/>
                    </a:xfrm>
                    <a:custGeom>
                      <a:avLst/>
                      <a:gdLst>
                        <a:gd name="connsiteX0" fmla="*/ 185954 w 185954"/>
                        <a:gd name="connsiteY0" fmla="*/ 20754 h 127843"/>
                        <a:gd name="connsiteX1" fmla="*/ 0 w 185954"/>
                        <a:gd name="connsiteY1" fmla="*/ 127844 h 127843"/>
                        <a:gd name="connsiteX2" fmla="*/ 0 w 185954"/>
                        <a:gd name="connsiteY2" fmla="*/ 107090 h 127843"/>
                        <a:gd name="connsiteX3" fmla="*/ 185954 w 185954"/>
                        <a:gd name="connsiteY3" fmla="*/ 0 h 1278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5954" h="127843">
                          <a:moveTo>
                            <a:pt x="185954" y="20754"/>
                          </a:moveTo>
                          <a:lnTo>
                            <a:pt x="0" y="127844"/>
                          </a:lnTo>
                          <a:lnTo>
                            <a:pt x="0" y="107090"/>
                          </a:lnTo>
                          <a:lnTo>
                            <a:pt x="185954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35" name="자유형: 도형 434">
                      <a:extLst>
                        <a:ext uri="{FF2B5EF4-FFF2-40B4-BE49-F238E27FC236}">
                          <a16:creationId xmlns:a16="http://schemas.microsoft.com/office/drawing/2014/main" id="{5A13C856-EBB0-4815-AE1E-452C5307CC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54635" y="2987345"/>
                      <a:ext cx="185954" cy="128673"/>
                    </a:xfrm>
                    <a:custGeom>
                      <a:avLst/>
                      <a:gdLst>
                        <a:gd name="connsiteX0" fmla="*/ 0 w 185954"/>
                        <a:gd name="connsiteY0" fmla="*/ 128674 h 128673"/>
                        <a:gd name="connsiteX1" fmla="*/ 185954 w 185954"/>
                        <a:gd name="connsiteY1" fmla="*/ 20754 h 128673"/>
                        <a:gd name="connsiteX2" fmla="*/ 185954 w 185954"/>
                        <a:gd name="connsiteY2" fmla="*/ 0 h 128673"/>
                        <a:gd name="connsiteX3" fmla="*/ 0 w 185954"/>
                        <a:gd name="connsiteY3" fmla="*/ 107920 h 1286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5954" h="128673">
                          <a:moveTo>
                            <a:pt x="0" y="128674"/>
                          </a:moveTo>
                          <a:lnTo>
                            <a:pt x="185954" y="20754"/>
                          </a:lnTo>
                          <a:lnTo>
                            <a:pt x="185954" y="0"/>
                          </a:lnTo>
                          <a:lnTo>
                            <a:pt x="0" y="10792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36" name="자유형: 도형 435">
                      <a:extLst>
                        <a:ext uri="{FF2B5EF4-FFF2-40B4-BE49-F238E27FC236}">
                          <a16:creationId xmlns:a16="http://schemas.microsoft.com/office/drawing/2014/main" id="{46E16B4B-E263-CDAF-4107-6D6CC5086B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4721" y="3107718"/>
                      <a:ext cx="217500" cy="146937"/>
                    </a:xfrm>
                    <a:custGeom>
                      <a:avLst/>
                      <a:gdLst>
                        <a:gd name="connsiteX0" fmla="*/ 0 w 217500"/>
                        <a:gd name="connsiteY0" fmla="*/ 146937 h 146937"/>
                        <a:gd name="connsiteX1" fmla="*/ 217500 w 217500"/>
                        <a:gd name="connsiteY1" fmla="*/ 20754 h 146937"/>
                        <a:gd name="connsiteX2" fmla="*/ 217500 w 217500"/>
                        <a:gd name="connsiteY2" fmla="*/ 0 h 146937"/>
                        <a:gd name="connsiteX3" fmla="*/ 0 w 217500"/>
                        <a:gd name="connsiteY3" fmla="*/ 126183 h 1469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17500" h="146937">
                          <a:moveTo>
                            <a:pt x="0" y="146937"/>
                          </a:moveTo>
                          <a:lnTo>
                            <a:pt x="217500" y="20754"/>
                          </a:lnTo>
                          <a:lnTo>
                            <a:pt x="217500" y="0"/>
                          </a:lnTo>
                          <a:lnTo>
                            <a:pt x="0" y="126183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437" name="그래픽 14">
                    <a:extLst>
                      <a:ext uri="{FF2B5EF4-FFF2-40B4-BE49-F238E27FC236}">
                        <a16:creationId xmlns:a16="http://schemas.microsoft.com/office/drawing/2014/main" id="{9B0832EE-2136-3141-E647-2322921710EA}"/>
                      </a:ext>
                    </a:extLst>
                  </p:cNvPr>
                  <p:cNvGrpSpPr/>
                  <p:nvPr/>
                </p:nvGrpSpPr>
                <p:grpSpPr>
                  <a:xfrm>
                    <a:off x="7344024" y="2968252"/>
                    <a:ext cx="196746" cy="335382"/>
                    <a:chOff x="7344024" y="2968252"/>
                    <a:chExt cx="196746" cy="335382"/>
                  </a:xfrm>
                  <a:solidFill>
                    <a:srgbClr val="E6EDF7"/>
                  </a:solidFill>
                </p:grpSpPr>
                <p:sp>
                  <p:nvSpPr>
                    <p:cNvPr id="438" name="자유형: 도형 437">
                      <a:extLst>
                        <a:ext uri="{FF2B5EF4-FFF2-40B4-BE49-F238E27FC236}">
                          <a16:creationId xmlns:a16="http://schemas.microsoft.com/office/drawing/2014/main" id="{081F8772-B7F9-4CF1-FDD0-6076DCBBCB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4024" y="2968252"/>
                      <a:ext cx="151087" cy="107919"/>
                    </a:xfrm>
                    <a:custGeom>
                      <a:avLst/>
                      <a:gdLst>
                        <a:gd name="connsiteX0" fmla="*/ 0 w 151087"/>
                        <a:gd name="connsiteY0" fmla="*/ 107920 h 107919"/>
                        <a:gd name="connsiteX1" fmla="*/ 151088 w 151087"/>
                        <a:gd name="connsiteY1" fmla="*/ 20754 h 107919"/>
                        <a:gd name="connsiteX2" fmla="*/ 151088 w 151087"/>
                        <a:gd name="connsiteY2" fmla="*/ 0 h 107919"/>
                        <a:gd name="connsiteX3" fmla="*/ 0 w 151087"/>
                        <a:gd name="connsiteY3" fmla="*/ 87996 h 1079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1087" h="107919">
                          <a:moveTo>
                            <a:pt x="0" y="107920"/>
                          </a:moveTo>
                          <a:lnTo>
                            <a:pt x="151088" y="20754"/>
                          </a:lnTo>
                          <a:lnTo>
                            <a:pt x="151088" y="0"/>
                          </a:lnTo>
                          <a:lnTo>
                            <a:pt x="0" y="87996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39" name="자유형: 도형 438">
                      <a:extLst>
                        <a:ext uri="{FF2B5EF4-FFF2-40B4-BE49-F238E27FC236}">
                          <a16:creationId xmlns:a16="http://schemas.microsoft.com/office/drawing/2014/main" id="{3FDE5C43-F62B-CE5F-8724-B0BC19E9A1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4024" y="3106888"/>
                      <a:ext cx="140295" cy="101278"/>
                    </a:xfrm>
                    <a:custGeom>
                      <a:avLst/>
                      <a:gdLst>
                        <a:gd name="connsiteX0" fmla="*/ 140296 w 140295"/>
                        <a:gd name="connsiteY0" fmla="*/ 20754 h 101278"/>
                        <a:gd name="connsiteX1" fmla="*/ 0 w 140295"/>
                        <a:gd name="connsiteY1" fmla="*/ 101279 h 101278"/>
                        <a:gd name="connsiteX2" fmla="*/ 0 w 140295"/>
                        <a:gd name="connsiteY2" fmla="*/ 80525 h 101278"/>
                        <a:gd name="connsiteX3" fmla="*/ 140296 w 140295"/>
                        <a:gd name="connsiteY3" fmla="*/ 0 h 1012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0295" h="101278">
                          <a:moveTo>
                            <a:pt x="140296" y="20754"/>
                          </a:moveTo>
                          <a:lnTo>
                            <a:pt x="0" y="101279"/>
                          </a:lnTo>
                          <a:lnTo>
                            <a:pt x="0" y="80525"/>
                          </a:lnTo>
                          <a:lnTo>
                            <a:pt x="140296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40" name="자유형: 도형 439">
                      <a:extLst>
                        <a:ext uri="{FF2B5EF4-FFF2-40B4-BE49-F238E27FC236}">
                          <a16:creationId xmlns:a16="http://schemas.microsoft.com/office/drawing/2014/main" id="{F012E682-A4BD-54D5-9D50-309B160F90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4024" y="3042966"/>
                      <a:ext cx="172671" cy="120372"/>
                    </a:xfrm>
                    <a:custGeom>
                      <a:avLst/>
                      <a:gdLst>
                        <a:gd name="connsiteX0" fmla="*/ 0 w 172671"/>
                        <a:gd name="connsiteY0" fmla="*/ 120372 h 120372"/>
                        <a:gd name="connsiteX1" fmla="*/ 172672 w 172671"/>
                        <a:gd name="connsiteY1" fmla="*/ 20754 h 120372"/>
                        <a:gd name="connsiteX2" fmla="*/ 172672 w 172671"/>
                        <a:gd name="connsiteY2" fmla="*/ 0 h 120372"/>
                        <a:gd name="connsiteX3" fmla="*/ 0 w 172671"/>
                        <a:gd name="connsiteY3" fmla="*/ 99618 h 1203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72671" h="120372">
                          <a:moveTo>
                            <a:pt x="0" y="120372"/>
                          </a:moveTo>
                          <a:lnTo>
                            <a:pt x="172672" y="20754"/>
                          </a:lnTo>
                          <a:lnTo>
                            <a:pt x="172672" y="0"/>
                          </a:lnTo>
                          <a:lnTo>
                            <a:pt x="0" y="99618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41" name="자유형: 도형 440">
                      <a:extLst>
                        <a:ext uri="{FF2B5EF4-FFF2-40B4-BE49-F238E27FC236}">
                          <a16:creationId xmlns:a16="http://schemas.microsoft.com/office/drawing/2014/main" id="{F8B6B4DF-CCB2-C42B-C779-988A6DD0BD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4024" y="3169149"/>
                      <a:ext cx="196746" cy="134484"/>
                    </a:xfrm>
                    <a:custGeom>
                      <a:avLst/>
                      <a:gdLst>
                        <a:gd name="connsiteX0" fmla="*/ 0 w 196746"/>
                        <a:gd name="connsiteY0" fmla="*/ 134485 h 134484"/>
                        <a:gd name="connsiteX1" fmla="*/ 196746 w 196746"/>
                        <a:gd name="connsiteY1" fmla="*/ 20754 h 134484"/>
                        <a:gd name="connsiteX2" fmla="*/ 196746 w 196746"/>
                        <a:gd name="connsiteY2" fmla="*/ 0 h 134484"/>
                        <a:gd name="connsiteX3" fmla="*/ 0 w 196746"/>
                        <a:gd name="connsiteY3" fmla="*/ 113731 h 1344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6746" h="134484">
                          <a:moveTo>
                            <a:pt x="0" y="134485"/>
                          </a:moveTo>
                          <a:lnTo>
                            <a:pt x="196746" y="20754"/>
                          </a:lnTo>
                          <a:lnTo>
                            <a:pt x="196746" y="0"/>
                          </a:lnTo>
                          <a:lnTo>
                            <a:pt x="0" y="113731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42" name="자유형: 도형 441">
                      <a:extLst>
                        <a:ext uri="{FF2B5EF4-FFF2-40B4-BE49-F238E27FC236}">
                          <a16:creationId xmlns:a16="http://schemas.microsoft.com/office/drawing/2014/main" id="{AA1F1C1B-A100-3394-1AFC-6DF734DDEB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4024" y="3018061"/>
                      <a:ext cx="138635" cy="100448"/>
                    </a:xfrm>
                    <a:custGeom>
                      <a:avLst/>
                      <a:gdLst>
                        <a:gd name="connsiteX0" fmla="*/ 0 w 138635"/>
                        <a:gd name="connsiteY0" fmla="*/ 100449 h 100448"/>
                        <a:gd name="connsiteX1" fmla="*/ 138636 w 138635"/>
                        <a:gd name="connsiteY1" fmla="*/ 20754 h 100448"/>
                        <a:gd name="connsiteX2" fmla="*/ 138636 w 138635"/>
                        <a:gd name="connsiteY2" fmla="*/ 0 h 100448"/>
                        <a:gd name="connsiteX3" fmla="*/ 0 w 138635"/>
                        <a:gd name="connsiteY3" fmla="*/ 80525 h 1004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8635" h="100448">
                          <a:moveTo>
                            <a:pt x="0" y="100449"/>
                          </a:moveTo>
                          <a:lnTo>
                            <a:pt x="138636" y="20754"/>
                          </a:lnTo>
                          <a:lnTo>
                            <a:pt x="138636" y="0"/>
                          </a:lnTo>
                          <a:lnTo>
                            <a:pt x="0" y="80525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43" name="자유형: 도형 442">
                      <a:extLst>
                        <a:ext uri="{FF2B5EF4-FFF2-40B4-BE49-F238E27FC236}">
                          <a16:creationId xmlns:a16="http://schemas.microsoft.com/office/drawing/2014/main" id="{CA0EF5E3-09E4-6CCB-A451-CEA72E1182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4024" y="3125981"/>
                      <a:ext cx="186784" cy="128673"/>
                    </a:xfrm>
                    <a:custGeom>
                      <a:avLst/>
                      <a:gdLst>
                        <a:gd name="connsiteX0" fmla="*/ 186784 w 186784"/>
                        <a:gd name="connsiteY0" fmla="*/ 20754 h 128673"/>
                        <a:gd name="connsiteX1" fmla="*/ 0 w 186784"/>
                        <a:gd name="connsiteY1" fmla="*/ 128674 h 128673"/>
                        <a:gd name="connsiteX2" fmla="*/ 0 w 186784"/>
                        <a:gd name="connsiteY2" fmla="*/ 107920 h 128673"/>
                        <a:gd name="connsiteX3" fmla="*/ 186784 w 186784"/>
                        <a:gd name="connsiteY3" fmla="*/ 0 h 1286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86784" h="128673">
                          <a:moveTo>
                            <a:pt x="186784" y="20754"/>
                          </a:moveTo>
                          <a:lnTo>
                            <a:pt x="0" y="128674"/>
                          </a:lnTo>
                          <a:lnTo>
                            <a:pt x="0" y="107920"/>
                          </a:lnTo>
                          <a:lnTo>
                            <a:pt x="186784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444" name="그래픽 14">
                    <a:extLst>
                      <a:ext uri="{FF2B5EF4-FFF2-40B4-BE49-F238E27FC236}">
                        <a16:creationId xmlns:a16="http://schemas.microsoft.com/office/drawing/2014/main" id="{205524EF-9D38-6828-B222-CD677F0C9C95}"/>
                      </a:ext>
                    </a:extLst>
                  </p:cNvPr>
                  <p:cNvGrpSpPr/>
                  <p:nvPr/>
                </p:nvGrpSpPr>
                <p:grpSpPr>
                  <a:xfrm>
                    <a:off x="7341534" y="3261296"/>
                    <a:ext cx="199236" cy="313797"/>
                    <a:chOff x="7341534" y="3261296"/>
                    <a:chExt cx="199236" cy="313797"/>
                  </a:xfrm>
                </p:grpSpPr>
                <p:sp>
                  <p:nvSpPr>
                    <p:cNvPr id="445" name="자유형: 도형 444">
                      <a:extLst>
                        <a:ext uri="{FF2B5EF4-FFF2-40B4-BE49-F238E27FC236}">
                          <a16:creationId xmlns:a16="http://schemas.microsoft.com/office/drawing/2014/main" id="{61CC75F4-91BC-6F2C-A3B6-36088B872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4024" y="3261296"/>
                      <a:ext cx="113730" cy="86336"/>
                    </a:xfrm>
                    <a:custGeom>
                      <a:avLst/>
                      <a:gdLst>
                        <a:gd name="connsiteX0" fmla="*/ 113731 w 113730"/>
                        <a:gd name="connsiteY0" fmla="*/ 20754 h 86336"/>
                        <a:gd name="connsiteX1" fmla="*/ 0 w 113730"/>
                        <a:gd name="connsiteY1" fmla="*/ 86336 h 86336"/>
                        <a:gd name="connsiteX2" fmla="*/ 0 w 113730"/>
                        <a:gd name="connsiteY2" fmla="*/ 65582 h 86336"/>
                        <a:gd name="connsiteX3" fmla="*/ 113731 w 113730"/>
                        <a:gd name="connsiteY3" fmla="*/ 0 h 863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13730" h="86336">
                          <a:moveTo>
                            <a:pt x="113731" y="20754"/>
                          </a:moveTo>
                          <a:lnTo>
                            <a:pt x="0" y="86336"/>
                          </a:lnTo>
                          <a:lnTo>
                            <a:pt x="0" y="65582"/>
                          </a:lnTo>
                          <a:lnTo>
                            <a:pt x="113731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46" name="자유형: 도형 445">
                      <a:extLst>
                        <a:ext uri="{FF2B5EF4-FFF2-40B4-BE49-F238E27FC236}">
                          <a16:creationId xmlns:a16="http://schemas.microsoft.com/office/drawing/2014/main" id="{DF002E04-AEE5-2B51-795C-0DE0D2E2CE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4024" y="3432308"/>
                      <a:ext cx="46488" cy="47318"/>
                    </a:xfrm>
                    <a:custGeom>
                      <a:avLst/>
                      <a:gdLst>
                        <a:gd name="connsiteX0" fmla="*/ 0 w 46488"/>
                        <a:gd name="connsiteY0" fmla="*/ 47319 h 47318"/>
                        <a:gd name="connsiteX1" fmla="*/ 46489 w 46488"/>
                        <a:gd name="connsiteY1" fmla="*/ 20754 h 47318"/>
                        <a:gd name="connsiteX2" fmla="*/ 46489 w 46488"/>
                        <a:gd name="connsiteY2" fmla="*/ 0 h 47318"/>
                        <a:gd name="connsiteX3" fmla="*/ 0 w 46488"/>
                        <a:gd name="connsiteY3" fmla="*/ 26565 h 47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6488" h="47318">
                          <a:moveTo>
                            <a:pt x="0" y="47319"/>
                          </a:moveTo>
                          <a:lnTo>
                            <a:pt x="46489" y="20754"/>
                          </a:lnTo>
                          <a:lnTo>
                            <a:pt x="46489" y="0"/>
                          </a:lnTo>
                          <a:lnTo>
                            <a:pt x="0" y="26565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47" name="자유형: 도형 446">
                      <a:extLst>
                        <a:ext uri="{FF2B5EF4-FFF2-40B4-BE49-F238E27FC236}">
                          <a16:creationId xmlns:a16="http://schemas.microsoft.com/office/drawing/2014/main" id="{615AB8E8-F741-8011-0A28-55DB01F25F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4024" y="3278729"/>
                      <a:ext cx="156899" cy="111240"/>
                    </a:xfrm>
                    <a:custGeom>
                      <a:avLst/>
                      <a:gdLst>
                        <a:gd name="connsiteX0" fmla="*/ 156899 w 156899"/>
                        <a:gd name="connsiteY0" fmla="*/ 20754 h 111240"/>
                        <a:gd name="connsiteX1" fmla="*/ 0 w 156899"/>
                        <a:gd name="connsiteY1" fmla="*/ 111240 h 111240"/>
                        <a:gd name="connsiteX2" fmla="*/ 0 w 156899"/>
                        <a:gd name="connsiteY2" fmla="*/ 90487 h 111240"/>
                        <a:gd name="connsiteX3" fmla="*/ 156899 w 156899"/>
                        <a:gd name="connsiteY3" fmla="*/ 0 h 111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6899" h="111240">
                          <a:moveTo>
                            <a:pt x="156899" y="20754"/>
                          </a:moveTo>
                          <a:lnTo>
                            <a:pt x="0" y="111240"/>
                          </a:lnTo>
                          <a:lnTo>
                            <a:pt x="0" y="90487"/>
                          </a:lnTo>
                          <a:lnTo>
                            <a:pt x="156899" y="0"/>
                          </a:lnTo>
                          <a:close/>
                        </a:path>
                      </a:pathLst>
                    </a:custGeom>
                    <a:solidFill>
                      <a:srgbClr val="FBCB21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48" name="자유형: 도형 447">
                      <a:extLst>
                        <a:ext uri="{FF2B5EF4-FFF2-40B4-BE49-F238E27FC236}">
                          <a16:creationId xmlns:a16="http://schemas.microsoft.com/office/drawing/2014/main" id="{2D97C81B-77EE-1166-2599-D41FF83A73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1534" y="3300313"/>
                      <a:ext cx="199236" cy="135315"/>
                    </a:xfrm>
                    <a:custGeom>
                      <a:avLst/>
                      <a:gdLst>
                        <a:gd name="connsiteX0" fmla="*/ 199237 w 199236"/>
                        <a:gd name="connsiteY0" fmla="*/ 20754 h 135315"/>
                        <a:gd name="connsiteX1" fmla="*/ 0 w 199236"/>
                        <a:gd name="connsiteY1" fmla="*/ 135315 h 135315"/>
                        <a:gd name="connsiteX2" fmla="*/ 0 w 199236"/>
                        <a:gd name="connsiteY2" fmla="*/ 114561 h 135315"/>
                        <a:gd name="connsiteX3" fmla="*/ 199237 w 199236"/>
                        <a:gd name="connsiteY3" fmla="*/ 0 h 135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9236" h="135315">
                          <a:moveTo>
                            <a:pt x="199237" y="20754"/>
                          </a:moveTo>
                          <a:lnTo>
                            <a:pt x="0" y="135315"/>
                          </a:lnTo>
                          <a:lnTo>
                            <a:pt x="0" y="114561"/>
                          </a:lnTo>
                          <a:lnTo>
                            <a:pt x="199237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49" name="자유형: 도형 448">
                      <a:extLst>
                        <a:ext uri="{FF2B5EF4-FFF2-40B4-BE49-F238E27FC236}">
                          <a16:creationId xmlns:a16="http://schemas.microsoft.com/office/drawing/2014/main" id="{DD218DA2-F77A-8838-02B9-04E604887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4024" y="3497890"/>
                      <a:ext cx="97127" cy="77204"/>
                    </a:xfrm>
                    <a:custGeom>
                      <a:avLst/>
                      <a:gdLst>
                        <a:gd name="connsiteX0" fmla="*/ 97128 w 97127"/>
                        <a:gd name="connsiteY0" fmla="*/ 20754 h 77204"/>
                        <a:gd name="connsiteX1" fmla="*/ 0 w 97127"/>
                        <a:gd name="connsiteY1" fmla="*/ 77204 h 77204"/>
                        <a:gd name="connsiteX2" fmla="*/ 0 w 97127"/>
                        <a:gd name="connsiteY2" fmla="*/ 56450 h 77204"/>
                        <a:gd name="connsiteX3" fmla="*/ 97128 w 97127"/>
                        <a:gd name="connsiteY3" fmla="*/ 0 h 772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7127" h="77204">
                          <a:moveTo>
                            <a:pt x="97128" y="20754"/>
                          </a:moveTo>
                          <a:lnTo>
                            <a:pt x="0" y="77204"/>
                          </a:lnTo>
                          <a:lnTo>
                            <a:pt x="0" y="56450"/>
                          </a:lnTo>
                          <a:lnTo>
                            <a:pt x="97128" y="0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50" name="자유형: 도형 449">
                      <a:extLst>
                        <a:ext uri="{FF2B5EF4-FFF2-40B4-BE49-F238E27FC236}">
                          <a16:creationId xmlns:a16="http://schemas.microsoft.com/office/drawing/2014/main" id="{24AD03C8-F393-CDFB-6639-43BD677BB7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4024" y="3414874"/>
                      <a:ext cx="156899" cy="111240"/>
                    </a:xfrm>
                    <a:custGeom>
                      <a:avLst/>
                      <a:gdLst>
                        <a:gd name="connsiteX0" fmla="*/ 0 w 156899"/>
                        <a:gd name="connsiteY0" fmla="*/ 111241 h 111240"/>
                        <a:gd name="connsiteX1" fmla="*/ 156899 w 156899"/>
                        <a:gd name="connsiteY1" fmla="*/ 20754 h 111240"/>
                        <a:gd name="connsiteX2" fmla="*/ 156899 w 156899"/>
                        <a:gd name="connsiteY2" fmla="*/ 0 h 111240"/>
                        <a:gd name="connsiteX3" fmla="*/ 0 w 156899"/>
                        <a:gd name="connsiteY3" fmla="*/ 90487 h 111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6899" h="111240">
                          <a:moveTo>
                            <a:pt x="0" y="111241"/>
                          </a:moveTo>
                          <a:lnTo>
                            <a:pt x="156899" y="20754"/>
                          </a:lnTo>
                          <a:lnTo>
                            <a:pt x="156899" y="0"/>
                          </a:lnTo>
                          <a:lnTo>
                            <a:pt x="0" y="90487"/>
                          </a:ln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2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</p:grpSp>
        </p:grp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0C7CC029-6F01-15AE-2CD4-5466A39983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621500" y="426410"/>
              <a:ext cx="638175" cy="2495550"/>
            </a:xfrm>
            <a:prstGeom prst="rect">
              <a:avLst/>
            </a:prstGeom>
          </p:spPr>
        </p:pic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ED7C53A0-AF99-1F83-6B78-A58B0F15F9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60049" y="5639687"/>
              <a:ext cx="4429125" cy="971550"/>
            </a:xfrm>
            <a:prstGeom prst="rect">
              <a:avLst/>
            </a:prstGeom>
          </p:spPr>
        </p:pic>
        <p:grpSp>
          <p:nvGrpSpPr>
            <p:cNvPr id="1591" name="그룹 1590">
              <a:extLst>
                <a:ext uri="{FF2B5EF4-FFF2-40B4-BE49-F238E27FC236}">
                  <a16:creationId xmlns:a16="http://schemas.microsoft.com/office/drawing/2014/main" id="{05128050-F108-EFC3-72B5-DAB37BEB42A2}"/>
                </a:ext>
              </a:extLst>
            </p:cNvPr>
            <p:cNvGrpSpPr/>
            <p:nvPr userDrawn="1"/>
          </p:nvGrpSpPr>
          <p:grpSpPr>
            <a:xfrm>
              <a:off x="6433715" y="3309061"/>
              <a:ext cx="3889936" cy="2327523"/>
              <a:chOff x="6433715" y="3309061"/>
              <a:chExt cx="3889936" cy="2327523"/>
            </a:xfrm>
          </p:grpSpPr>
          <p:sp>
            <p:nvSpPr>
              <p:cNvPr id="453" name="자유형: 도형 452">
                <a:extLst>
                  <a:ext uri="{FF2B5EF4-FFF2-40B4-BE49-F238E27FC236}">
                    <a16:creationId xmlns:a16="http://schemas.microsoft.com/office/drawing/2014/main" id="{1B29275D-9451-45E3-BBF2-311E8158B135}"/>
                  </a:ext>
                </a:extLst>
              </p:cNvPr>
              <p:cNvSpPr/>
              <p:nvPr/>
            </p:nvSpPr>
            <p:spPr>
              <a:xfrm>
                <a:off x="6532023" y="3441441"/>
                <a:ext cx="3479760" cy="2015119"/>
              </a:xfrm>
              <a:custGeom>
                <a:avLst/>
                <a:gdLst>
                  <a:gd name="connsiteX0" fmla="*/ 3388013 w 3479760"/>
                  <a:gd name="connsiteY0" fmla="*/ 950195 h 2015119"/>
                  <a:gd name="connsiteX1" fmla="*/ 3389484 w 3479760"/>
                  <a:gd name="connsiteY1" fmla="*/ 695731 h 2015119"/>
                  <a:gd name="connsiteX2" fmla="*/ 2286316 w 3479760"/>
                  <a:gd name="connsiteY2" fmla="*/ 52952 h 2015119"/>
                  <a:gd name="connsiteX3" fmla="*/ 1846520 w 3479760"/>
                  <a:gd name="connsiteY3" fmla="*/ 52952 h 2015119"/>
                  <a:gd name="connsiteX4" fmla="*/ 91748 w 3479760"/>
                  <a:gd name="connsiteY4" fmla="*/ 1064925 h 2015119"/>
                  <a:gd name="connsiteX5" fmla="*/ 90277 w 3479760"/>
                  <a:gd name="connsiteY5" fmla="*/ 1319389 h 2015119"/>
                  <a:gd name="connsiteX6" fmla="*/ 1193445 w 3479760"/>
                  <a:gd name="connsiteY6" fmla="*/ 1962168 h 2015119"/>
                  <a:gd name="connsiteX7" fmla="*/ 1633241 w 3479760"/>
                  <a:gd name="connsiteY7" fmla="*/ 1962168 h 2015119"/>
                  <a:gd name="connsiteX8" fmla="*/ 3388013 w 3479760"/>
                  <a:gd name="connsiteY8" fmla="*/ 950195 h 201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79760" h="2015119">
                    <a:moveTo>
                      <a:pt x="3388013" y="950195"/>
                    </a:moveTo>
                    <a:cubicBezTo>
                      <a:pt x="3510097" y="879593"/>
                      <a:pt x="3510097" y="765598"/>
                      <a:pt x="3389484" y="695731"/>
                    </a:cubicBezTo>
                    <a:lnTo>
                      <a:pt x="2286316" y="52952"/>
                    </a:lnTo>
                    <a:cubicBezTo>
                      <a:pt x="2164968" y="-17651"/>
                      <a:pt x="1968604" y="-17651"/>
                      <a:pt x="1846520" y="52952"/>
                    </a:cubicBezTo>
                    <a:lnTo>
                      <a:pt x="91748" y="1064925"/>
                    </a:lnTo>
                    <a:cubicBezTo>
                      <a:pt x="-30336" y="1135527"/>
                      <a:pt x="-30336" y="1249522"/>
                      <a:pt x="90277" y="1319389"/>
                    </a:cubicBezTo>
                    <a:lnTo>
                      <a:pt x="1193445" y="1962168"/>
                    </a:lnTo>
                    <a:cubicBezTo>
                      <a:pt x="1314793" y="2032771"/>
                      <a:pt x="1511157" y="2032771"/>
                      <a:pt x="1633241" y="1962168"/>
                    </a:cubicBezTo>
                    <a:lnTo>
                      <a:pt x="3388013" y="950195"/>
                    </a:ln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4" name="자유형: 도형 453">
                <a:extLst>
                  <a:ext uri="{FF2B5EF4-FFF2-40B4-BE49-F238E27FC236}">
                    <a16:creationId xmlns:a16="http://schemas.microsoft.com/office/drawing/2014/main" id="{2DF45574-0528-DC12-0F0E-0303986F9153}"/>
                  </a:ext>
                </a:extLst>
              </p:cNvPr>
              <p:cNvSpPr/>
              <p:nvPr/>
            </p:nvSpPr>
            <p:spPr>
              <a:xfrm>
                <a:off x="6629654" y="4131288"/>
                <a:ext cx="3481597" cy="1291182"/>
              </a:xfrm>
              <a:custGeom>
                <a:avLst/>
                <a:gdLst>
                  <a:gd name="connsiteX0" fmla="*/ 3479391 w 3481597"/>
                  <a:gd name="connsiteY0" fmla="*/ 0 h 1291182"/>
                  <a:gd name="connsiteX1" fmla="*/ 3387461 w 3481597"/>
                  <a:gd name="connsiteY1" fmla="*/ 127968 h 1291182"/>
                  <a:gd name="connsiteX2" fmla="*/ 3315387 w 3481597"/>
                  <a:gd name="connsiteY2" fmla="*/ 169152 h 1291182"/>
                  <a:gd name="connsiteX3" fmla="*/ 1632688 w 3481597"/>
                  <a:gd name="connsiteY3" fmla="*/ 1139940 h 1291182"/>
                  <a:gd name="connsiteX4" fmla="*/ 1192892 w 3481597"/>
                  <a:gd name="connsiteY4" fmla="*/ 1139940 h 1291182"/>
                  <a:gd name="connsiteX5" fmla="*/ 100021 w 3481597"/>
                  <a:gd name="connsiteY5" fmla="*/ 486129 h 1291182"/>
                  <a:gd name="connsiteX6" fmla="*/ 0 w 3481597"/>
                  <a:gd name="connsiteY6" fmla="*/ 370664 h 1291182"/>
                  <a:gd name="connsiteX7" fmla="*/ 1471 w 3481597"/>
                  <a:gd name="connsiteY7" fmla="*/ 469214 h 1291182"/>
                  <a:gd name="connsiteX8" fmla="*/ 91931 w 3481597"/>
                  <a:gd name="connsiteY8" fmla="*/ 595711 h 1291182"/>
                  <a:gd name="connsiteX9" fmla="*/ 1195099 w 3481597"/>
                  <a:gd name="connsiteY9" fmla="*/ 1238490 h 1291182"/>
                  <a:gd name="connsiteX10" fmla="*/ 1392198 w 3481597"/>
                  <a:gd name="connsiteY10" fmla="*/ 1290706 h 1291182"/>
                  <a:gd name="connsiteX11" fmla="*/ 1634895 w 3481597"/>
                  <a:gd name="connsiteY11" fmla="*/ 1238490 h 1291182"/>
                  <a:gd name="connsiteX12" fmla="*/ 3389667 w 3481597"/>
                  <a:gd name="connsiteY12" fmla="*/ 226517 h 1291182"/>
                  <a:gd name="connsiteX13" fmla="*/ 3481598 w 3481597"/>
                  <a:gd name="connsiteY13" fmla="*/ 98550 h 1291182"/>
                  <a:gd name="connsiteX14" fmla="*/ 3479391 w 3481597"/>
                  <a:gd name="connsiteY14" fmla="*/ 0 h 1291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481597" h="1291182">
                    <a:moveTo>
                      <a:pt x="3479391" y="0"/>
                    </a:moveTo>
                    <a:cubicBezTo>
                      <a:pt x="3479391" y="46333"/>
                      <a:pt x="3449238" y="92666"/>
                      <a:pt x="3387461" y="127968"/>
                    </a:cubicBezTo>
                    <a:lnTo>
                      <a:pt x="3315387" y="169152"/>
                    </a:lnTo>
                    <a:lnTo>
                      <a:pt x="1632688" y="1139940"/>
                    </a:lnTo>
                    <a:cubicBezTo>
                      <a:pt x="1510604" y="1210543"/>
                      <a:pt x="1314241" y="1210543"/>
                      <a:pt x="1192892" y="1139940"/>
                    </a:cubicBezTo>
                    <a:lnTo>
                      <a:pt x="100021" y="486129"/>
                    </a:lnTo>
                    <a:cubicBezTo>
                      <a:pt x="39714" y="451563"/>
                      <a:pt x="0" y="416262"/>
                      <a:pt x="0" y="370664"/>
                    </a:cubicBezTo>
                    <a:lnTo>
                      <a:pt x="1471" y="469214"/>
                    </a:lnTo>
                    <a:cubicBezTo>
                      <a:pt x="1471" y="514812"/>
                      <a:pt x="31624" y="560409"/>
                      <a:pt x="91931" y="595711"/>
                    </a:cubicBezTo>
                    <a:lnTo>
                      <a:pt x="1195099" y="1238490"/>
                    </a:lnTo>
                    <a:cubicBezTo>
                      <a:pt x="1249521" y="1270114"/>
                      <a:pt x="1320124" y="1287765"/>
                      <a:pt x="1392198" y="1290706"/>
                    </a:cubicBezTo>
                    <a:cubicBezTo>
                      <a:pt x="1478980" y="1294384"/>
                      <a:pt x="1567969" y="1276733"/>
                      <a:pt x="1634895" y="1238490"/>
                    </a:cubicBezTo>
                    <a:lnTo>
                      <a:pt x="3389667" y="226517"/>
                    </a:lnTo>
                    <a:cubicBezTo>
                      <a:pt x="3450709" y="191216"/>
                      <a:pt x="3481598" y="144883"/>
                      <a:pt x="3481598" y="98550"/>
                    </a:cubicBezTo>
                    <a:lnTo>
                      <a:pt x="3479391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6182"/>
                  </a:gs>
                  <a:gs pos="38690">
                    <a:srgbClr val="5C6687"/>
                  </a:gs>
                  <a:gs pos="57670">
                    <a:srgbClr val="616B8C"/>
                  </a:gs>
                </a:gsLst>
                <a:lin ang="21599299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5" name="자유형: 도형 454">
                <a:extLst>
                  <a:ext uri="{FF2B5EF4-FFF2-40B4-BE49-F238E27FC236}">
                    <a16:creationId xmlns:a16="http://schemas.microsoft.com/office/drawing/2014/main" id="{7040B248-2FE2-0D7D-31CC-7AFAB87F3EB0}"/>
                  </a:ext>
                </a:extLst>
              </p:cNvPr>
              <p:cNvSpPr/>
              <p:nvPr/>
            </p:nvSpPr>
            <p:spPr>
              <a:xfrm>
                <a:off x="6629101" y="3309061"/>
                <a:ext cx="3480495" cy="2015119"/>
              </a:xfrm>
              <a:custGeom>
                <a:avLst/>
                <a:gdLst>
                  <a:gd name="connsiteX0" fmla="*/ 3388748 w 3480495"/>
                  <a:gd name="connsiteY0" fmla="*/ 950195 h 2015119"/>
                  <a:gd name="connsiteX1" fmla="*/ 3390219 w 3480495"/>
                  <a:gd name="connsiteY1" fmla="*/ 695731 h 2015119"/>
                  <a:gd name="connsiteX2" fmla="*/ 2287052 w 3480495"/>
                  <a:gd name="connsiteY2" fmla="*/ 52952 h 2015119"/>
                  <a:gd name="connsiteX3" fmla="*/ 1847255 w 3480495"/>
                  <a:gd name="connsiteY3" fmla="*/ 52952 h 2015119"/>
                  <a:gd name="connsiteX4" fmla="*/ 91748 w 3480495"/>
                  <a:gd name="connsiteY4" fmla="*/ 1064925 h 2015119"/>
                  <a:gd name="connsiteX5" fmla="*/ 90277 w 3480495"/>
                  <a:gd name="connsiteY5" fmla="*/ 1319389 h 2015119"/>
                  <a:gd name="connsiteX6" fmla="*/ 1193445 w 3480495"/>
                  <a:gd name="connsiteY6" fmla="*/ 1962168 h 2015119"/>
                  <a:gd name="connsiteX7" fmla="*/ 1633241 w 3480495"/>
                  <a:gd name="connsiteY7" fmla="*/ 1962168 h 2015119"/>
                  <a:gd name="connsiteX8" fmla="*/ 3388748 w 3480495"/>
                  <a:gd name="connsiteY8" fmla="*/ 950195 h 201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80495" h="2015119">
                    <a:moveTo>
                      <a:pt x="3388748" y="950195"/>
                    </a:moveTo>
                    <a:cubicBezTo>
                      <a:pt x="3510832" y="879593"/>
                      <a:pt x="3510832" y="765598"/>
                      <a:pt x="3390219" y="695731"/>
                    </a:cubicBezTo>
                    <a:lnTo>
                      <a:pt x="2287052" y="52952"/>
                    </a:lnTo>
                    <a:cubicBezTo>
                      <a:pt x="2165703" y="-17651"/>
                      <a:pt x="1969339" y="-17651"/>
                      <a:pt x="1847255" y="52952"/>
                    </a:cubicBezTo>
                    <a:lnTo>
                      <a:pt x="91748" y="1064925"/>
                    </a:lnTo>
                    <a:cubicBezTo>
                      <a:pt x="-30336" y="1135527"/>
                      <a:pt x="-30336" y="1249522"/>
                      <a:pt x="90277" y="1319389"/>
                    </a:cubicBezTo>
                    <a:lnTo>
                      <a:pt x="1193445" y="1962168"/>
                    </a:lnTo>
                    <a:cubicBezTo>
                      <a:pt x="1314793" y="2032771"/>
                      <a:pt x="1511157" y="2032771"/>
                      <a:pt x="1633241" y="1962168"/>
                    </a:cubicBezTo>
                    <a:lnTo>
                      <a:pt x="3388748" y="950195"/>
                    </a:lnTo>
                    <a:close/>
                  </a:path>
                </a:pathLst>
              </a:custGeom>
              <a:solidFill>
                <a:srgbClr val="3D4663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456" name="그래픽 3">
                <a:extLst>
                  <a:ext uri="{FF2B5EF4-FFF2-40B4-BE49-F238E27FC236}">
                    <a16:creationId xmlns:a16="http://schemas.microsoft.com/office/drawing/2014/main" id="{B9D57C69-4116-7CA1-827C-ABCB4740704E}"/>
                  </a:ext>
                </a:extLst>
              </p:cNvPr>
              <p:cNvGrpSpPr/>
              <p:nvPr/>
            </p:nvGrpSpPr>
            <p:grpSpPr>
              <a:xfrm>
                <a:off x="6798806" y="4721272"/>
                <a:ext cx="195628" cy="129860"/>
                <a:chOff x="6798806" y="4721272"/>
                <a:chExt cx="195628" cy="129860"/>
              </a:xfrm>
              <a:solidFill>
                <a:srgbClr val="353D57"/>
              </a:solidFill>
            </p:grpSpPr>
            <p:sp>
              <p:nvSpPr>
                <p:cNvPr id="457" name="자유형: 도형 456">
                  <a:extLst>
                    <a:ext uri="{FF2B5EF4-FFF2-40B4-BE49-F238E27FC236}">
                      <a16:creationId xmlns:a16="http://schemas.microsoft.com/office/drawing/2014/main" id="{5AAE4D3C-C49F-3597-F42F-334E37C1D3F0}"/>
                    </a:ext>
                  </a:extLst>
                </p:cNvPr>
                <p:cNvSpPr/>
                <p:nvPr/>
              </p:nvSpPr>
              <p:spPr>
                <a:xfrm>
                  <a:off x="6798806" y="4721272"/>
                  <a:ext cx="29417" cy="34252"/>
                </a:xfrm>
                <a:custGeom>
                  <a:avLst/>
                  <a:gdLst>
                    <a:gd name="connsiteX0" fmla="*/ 29418 w 29417"/>
                    <a:gd name="connsiteY0" fmla="*/ 25584 h 34252"/>
                    <a:gd name="connsiteX1" fmla="*/ 14709 w 29417"/>
                    <a:gd name="connsiteY1" fmla="*/ 32203 h 34252"/>
                    <a:gd name="connsiteX2" fmla="*/ 0 w 29417"/>
                    <a:gd name="connsiteY2" fmla="*/ 8669 h 34252"/>
                    <a:gd name="connsiteX3" fmla="*/ 14709 w 29417"/>
                    <a:gd name="connsiteY3" fmla="*/ 2050 h 34252"/>
                    <a:gd name="connsiteX4" fmla="*/ 29418 w 29417"/>
                    <a:gd name="connsiteY4" fmla="*/ 25584 h 3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417" h="34252">
                      <a:moveTo>
                        <a:pt x="29418" y="25584"/>
                      </a:moveTo>
                      <a:cubicBezTo>
                        <a:pt x="29418" y="33674"/>
                        <a:pt x="22799" y="36616"/>
                        <a:pt x="14709" y="32203"/>
                      </a:cubicBezTo>
                      <a:cubicBezTo>
                        <a:pt x="6619" y="27790"/>
                        <a:pt x="0" y="16759"/>
                        <a:pt x="0" y="8669"/>
                      </a:cubicBezTo>
                      <a:cubicBezTo>
                        <a:pt x="0" y="579"/>
                        <a:pt x="6619" y="-2363"/>
                        <a:pt x="14709" y="2050"/>
                      </a:cubicBezTo>
                      <a:cubicBezTo>
                        <a:pt x="22799" y="6462"/>
                        <a:pt x="29418" y="17494"/>
                        <a:pt x="29418" y="25584"/>
                      </a:cubicBezTo>
                      <a:close/>
                    </a:path>
                  </a:pathLst>
                </a:custGeom>
                <a:solidFill>
                  <a:srgbClr val="353D5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58" name="자유형: 도형 457">
                  <a:extLst>
                    <a:ext uri="{FF2B5EF4-FFF2-40B4-BE49-F238E27FC236}">
                      <a16:creationId xmlns:a16="http://schemas.microsoft.com/office/drawing/2014/main" id="{266F04E2-D8CE-8FA0-3195-54CE17194617}"/>
                    </a:ext>
                  </a:extLst>
                </p:cNvPr>
                <p:cNvSpPr/>
                <p:nvPr/>
              </p:nvSpPr>
              <p:spPr>
                <a:xfrm>
                  <a:off x="6840727" y="4744806"/>
                  <a:ext cx="29417" cy="34252"/>
                </a:xfrm>
                <a:custGeom>
                  <a:avLst/>
                  <a:gdLst>
                    <a:gd name="connsiteX0" fmla="*/ 29418 w 29417"/>
                    <a:gd name="connsiteY0" fmla="*/ 25584 h 34252"/>
                    <a:gd name="connsiteX1" fmla="*/ 14709 w 29417"/>
                    <a:gd name="connsiteY1" fmla="*/ 32203 h 34252"/>
                    <a:gd name="connsiteX2" fmla="*/ 0 w 29417"/>
                    <a:gd name="connsiteY2" fmla="*/ 8669 h 34252"/>
                    <a:gd name="connsiteX3" fmla="*/ 14709 w 29417"/>
                    <a:gd name="connsiteY3" fmla="*/ 2050 h 34252"/>
                    <a:gd name="connsiteX4" fmla="*/ 29418 w 29417"/>
                    <a:gd name="connsiteY4" fmla="*/ 25584 h 3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417" h="34252">
                      <a:moveTo>
                        <a:pt x="29418" y="25584"/>
                      </a:moveTo>
                      <a:cubicBezTo>
                        <a:pt x="29418" y="33674"/>
                        <a:pt x="22799" y="36616"/>
                        <a:pt x="14709" y="32203"/>
                      </a:cubicBezTo>
                      <a:cubicBezTo>
                        <a:pt x="6619" y="27790"/>
                        <a:pt x="0" y="16759"/>
                        <a:pt x="0" y="8669"/>
                      </a:cubicBezTo>
                      <a:cubicBezTo>
                        <a:pt x="0" y="579"/>
                        <a:pt x="6619" y="-2363"/>
                        <a:pt x="14709" y="2050"/>
                      </a:cubicBezTo>
                      <a:cubicBezTo>
                        <a:pt x="22799" y="7198"/>
                        <a:pt x="29418" y="17494"/>
                        <a:pt x="29418" y="25584"/>
                      </a:cubicBezTo>
                      <a:close/>
                    </a:path>
                  </a:pathLst>
                </a:custGeom>
                <a:solidFill>
                  <a:srgbClr val="353D5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59" name="자유형: 도형 458">
                  <a:extLst>
                    <a:ext uri="{FF2B5EF4-FFF2-40B4-BE49-F238E27FC236}">
                      <a16:creationId xmlns:a16="http://schemas.microsoft.com/office/drawing/2014/main" id="{C405DECF-50B8-1EE6-D8C5-C3E871FEA88D}"/>
                    </a:ext>
                  </a:extLst>
                </p:cNvPr>
                <p:cNvSpPr/>
                <p:nvPr/>
              </p:nvSpPr>
              <p:spPr>
                <a:xfrm>
                  <a:off x="6881912" y="4769076"/>
                  <a:ext cx="29417" cy="34252"/>
                </a:xfrm>
                <a:custGeom>
                  <a:avLst/>
                  <a:gdLst>
                    <a:gd name="connsiteX0" fmla="*/ 29418 w 29417"/>
                    <a:gd name="connsiteY0" fmla="*/ 25584 h 34252"/>
                    <a:gd name="connsiteX1" fmla="*/ 14709 w 29417"/>
                    <a:gd name="connsiteY1" fmla="*/ 32203 h 34252"/>
                    <a:gd name="connsiteX2" fmla="*/ 0 w 29417"/>
                    <a:gd name="connsiteY2" fmla="*/ 8669 h 34252"/>
                    <a:gd name="connsiteX3" fmla="*/ 14709 w 29417"/>
                    <a:gd name="connsiteY3" fmla="*/ 2050 h 34252"/>
                    <a:gd name="connsiteX4" fmla="*/ 29418 w 29417"/>
                    <a:gd name="connsiteY4" fmla="*/ 25584 h 3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417" h="34252">
                      <a:moveTo>
                        <a:pt x="29418" y="25584"/>
                      </a:moveTo>
                      <a:cubicBezTo>
                        <a:pt x="29418" y="33674"/>
                        <a:pt x="22799" y="36616"/>
                        <a:pt x="14709" y="32203"/>
                      </a:cubicBezTo>
                      <a:cubicBezTo>
                        <a:pt x="6619" y="27790"/>
                        <a:pt x="0" y="16759"/>
                        <a:pt x="0" y="8669"/>
                      </a:cubicBezTo>
                      <a:cubicBezTo>
                        <a:pt x="0" y="579"/>
                        <a:pt x="6619" y="-2363"/>
                        <a:pt x="14709" y="2050"/>
                      </a:cubicBezTo>
                      <a:cubicBezTo>
                        <a:pt x="22799" y="7198"/>
                        <a:pt x="29418" y="17494"/>
                        <a:pt x="29418" y="25584"/>
                      </a:cubicBezTo>
                      <a:close/>
                    </a:path>
                  </a:pathLst>
                </a:custGeom>
                <a:solidFill>
                  <a:srgbClr val="353D5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60" name="자유형: 도형 459">
                  <a:extLst>
                    <a:ext uri="{FF2B5EF4-FFF2-40B4-BE49-F238E27FC236}">
                      <a16:creationId xmlns:a16="http://schemas.microsoft.com/office/drawing/2014/main" id="{1ACB31D0-7359-81DA-ABF9-B24C15BE5B50}"/>
                    </a:ext>
                  </a:extLst>
                </p:cNvPr>
                <p:cNvSpPr/>
                <p:nvPr/>
              </p:nvSpPr>
              <p:spPr>
                <a:xfrm>
                  <a:off x="6923832" y="4793346"/>
                  <a:ext cx="29417" cy="34252"/>
                </a:xfrm>
                <a:custGeom>
                  <a:avLst/>
                  <a:gdLst>
                    <a:gd name="connsiteX0" fmla="*/ 29418 w 29417"/>
                    <a:gd name="connsiteY0" fmla="*/ 25584 h 34252"/>
                    <a:gd name="connsiteX1" fmla="*/ 14709 w 29417"/>
                    <a:gd name="connsiteY1" fmla="*/ 32203 h 34252"/>
                    <a:gd name="connsiteX2" fmla="*/ 0 w 29417"/>
                    <a:gd name="connsiteY2" fmla="*/ 8669 h 34252"/>
                    <a:gd name="connsiteX3" fmla="*/ 14709 w 29417"/>
                    <a:gd name="connsiteY3" fmla="*/ 2050 h 34252"/>
                    <a:gd name="connsiteX4" fmla="*/ 29418 w 29417"/>
                    <a:gd name="connsiteY4" fmla="*/ 25584 h 3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417" h="34252">
                      <a:moveTo>
                        <a:pt x="29418" y="25584"/>
                      </a:moveTo>
                      <a:cubicBezTo>
                        <a:pt x="29418" y="33674"/>
                        <a:pt x="22799" y="36616"/>
                        <a:pt x="14709" y="32203"/>
                      </a:cubicBezTo>
                      <a:cubicBezTo>
                        <a:pt x="6619" y="27790"/>
                        <a:pt x="0" y="16759"/>
                        <a:pt x="0" y="8669"/>
                      </a:cubicBezTo>
                      <a:cubicBezTo>
                        <a:pt x="0" y="579"/>
                        <a:pt x="6619" y="-2363"/>
                        <a:pt x="14709" y="2050"/>
                      </a:cubicBezTo>
                      <a:cubicBezTo>
                        <a:pt x="22799" y="6462"/>
                        <a:pt x="29418" y="16759"/>
                        <a:pt x="29418" y="25584"/>
                      </a:cubicBezTo>
                      <a:close/>
                    </a:path>
                  </a:pathLst>
                </a:custGeom>
                <a:solidFill>
                  <a:srgbClr val="353D5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61" name="자유형: 도형 460">
                  <a:extLst>
                    <a:ext uri="{FF2B5EF4-FFF2-40B4-BE49-F238E27FC236}">
                      <a16:creationId xmlns:a16="http://schemas.microsoft.com/office/drawing/2014/main" id="{B809F05A-4CC6-D691-E1B6-E75C5D5BE94D}"/>
                    </a:ext>
                  </a:extLst>
                </p:cNvPr>
                <p:cNvSpPr/>
                <p:nvPr/>
              </p:nvSpPr>
              <p:spPr>
                <a:xfrm>
                  <a:off x="6965017" y="4816880"/>
                  <a:ext cx="29417" cy="34252"/>
                </a:xfrm>
                <a:custGeom>
                  <a:avLst/>
                  <a:gdLst>
                    <a:gd name="connsiteX0" fmla="*/ 29418 w 29417"/>
                    <a:gd name="connsiteY0" fmla="*/ 25584 h 34252"/>
                    <a:gd name="connsiteX1" fmla="*/ 14709 w 29417"/>
                    <a:gd name="connsiteY1" fmla="*/ 32203 h 34252"/>
                    <a:gd name="connsiteX2" fmla="*/ 0 w 29417"/>
                    <a:gd name="connsiteY2" fmla="*/ 8669 h 34252"/>
                    <a:gd name="connsiteX3" fmla="*/ 14709 w 29417"/>
                    <a:gd name="connsiteY3" fmla="*/ 2050 h 34252"/>
                    <a:gd name="connsiteX4" fmla="*/ 29418 w 29417"/>
                    <a:gd name="connsiteY4" fmla="*/ 25584 h 3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417" h="34252">
                      <a:moveTo>
                        <a:pt x="29418" y="25584"/>
                      </a:moveTo>
                      <a:cubicBezTo>
                        <a:pt x="29418" y="33674"/>
                        <a:pt x="22799" y="36616"/>
                        <a:pt x="14709" y="32203"/>
                      </a:cubicBezTo>
                      <a:cubicBezTo>
                        <a:pt x="6619" y="27790"/>
                        <a:pt x="0" y="16759"/>
                        <a:pt x="0" y="8669"/>
                      </a:cubicBezTo>
                      <a:cubicBezTo>
                        <a:pt x="0" y="579"/>
                        <a:pt x="6619" y="-2363"/>
                        <a:pt x="14709" y="2050"/>
                      </a:cubicBezTo>
                      <a:cubicBezTo>
                        <a:pt x="22799" y="7198"/>
                        <a:pt x="29418" y="17494"/>
                        <a:pt x="29418" y="25584"/>
                      </a:cubicBezTo>
                      <a:close/>
                    </a:path>
                  </a:pathLst>
                </a:custGeom>
                <a:solidFill>
                  <a:srgbClr val="353D5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462" name="그래픽 3">
                <a:extLst>
                  <a:ext uri="{FF2B5EF4-FFF2-40B4-BE49-F238E27FC236}">
                    <a16:creationId xmlns:a16="http://schemas.microsoft.com/office/drawing/2014/main" id="{18D3EC38-6A28-7DD5-0BD0-6B7778AFEB3C}"/>
                  </a:ext>
                </a:extLst>
              </p:cNvPr>
              <p:cNvGrpSpPr/>
              <p:nvPr/>
            </p:nvGrpSpPr>
            <p:grpSpPr>
              <a:xfrm>
                <a:off x="7542341" y="5148566"/>
                <a:ext cx="195628" cy="129860"/>
                <a:chOff x="7542341" y="5148566"/>
                <a:chExt cx="195628" cy="129860"/>
              </a:xfrm>
              <a:solidFill>
                <a:srgbClr val="353D57"/>
              </a:solidFill>
            </p:grpSpPr>
            <p:sp>
              <p:nvSpPr>
                <p:cNvPr id="463" name="자유형: 도형 462">
                  <a:extLst>
                    <a:ext uri="{FF2B5EF4-FFF2-40B4-BE49-F238E27FC236}">
                      <a16:creationId xmlns:a16="http://schemas.microsoft.com/office/drawing/2014/main" id="{78BA4E4F-10EC-A946-42FF-DA30CC3F5800}"/>
                    </a:ext>
                  </a:extLst>
                </p:cNvPr>
                <p:cNvSpPr/>
                <p:nvPr/>
              </p:nvSpPr>
              <p:spPr>
                <a:xfrm>
                  <a:off x="7542341" y="5148566"/>
                  <a:ext cx="29417" cy="34252"/>
                </a:xfrm>
                <a:custGeom>
                  <a:avLst/>
                  <a:gdLst>
                    <a:gd name="connsiteX0" fmla="*/ 29418 w 29417"/>
                    <a:gd name="connsiteY0" fmla="*/ 25584 h 34252"/>
                    <a:gd name="connsiteX1" fmla="*/ 14709 w 29417"/>
                    <a:gd name="connsiteY1" fmla="*/ 32203 h 34252"/>
                    <a:gd name="connsiteX2" fmla="*/ 0 w 29417"/>
                    <a:gd name="connsiteY2" fmla="*/ 8669 h 34252"/>
                    <a:gd name="connsiteX3" fmla="*/ 14709 w 29417"/>
                    <a:gd name="connsiteY3" fmla="*/ 2050 h 34252"/>
                    <a:gd name="connsiteX4" fmla="*/ 29418 w 29417"/>
                    <a:gd name="connsiteY4" fmla="*/ 25584 h 3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417" h="34252">
                      <a:moveTo>
                        <a:pt x="29418" y="25584"/>
                      </a:moveTo>
                      <a:cubicBezTo>
                        <a:pt x="29418" y="33674"/>
                        <a:pt x="22799" y="36616"/>
                        <a:pt x="14709" y="32203"/>
                      </a:cubicBezTo>
                      <a:cubicBezTo>
                        <a:pt x="6619" y="27790"/>
                        <a:pt x="0" y="16759"/>
                        <a:pt x="0" y="8669"/>
                      </a:cubicBezTo>
                      <a:cubicBezTo>
                        <a:pt x="0" y="579"/>
                        <a:pt x="6619" y="-2363"/>
                        <a:pt x="14709" y="2050"/>
                      </a:cubicBezTo>
                      <a:cubicBezTo>
                        <a:pt x="22799" y="6462"/>
                        <a:pt x="29418" y="17494"/>
                        <a:pt x="29418" y="25584"/>
                      </a:cubicBezTo>
                      <a:close/>
                    </a:path>
                  </a:pathLst>
                </a:custGeom>
                <a:solidFill>
                  <a:srgbClr val="353D5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64" name="자유형: 도형 463">
                  <a:extLst>
                    <a:ext uri="{FF2B5EF4-FFF2-40B4-BE49-F238E27FC236}">
                      <a16:creationId xmlns:a16="http://schemas.microsoft.com/office/drawing/2014/main" id="{D59883C2-CDE3-9A2E-8652-F479BB52BD40}"/>
                    </a:ext>
                  </a:extLst>
                </p:cNvPr>
                <p:cNvSpPr/>
                <p:nvPr/>
              </p:nvSpPr>
              <p:spPr>
                <a:xfrm>
                  <a:off x="7584262" y="5172100"/>
                  <a:ext cx="29417" cy="34252"/>
                </a:xfrm>
                <a:custGeom>
                  <a:avLst/>
                  <a:gdLst>
                    <a:gd name="connsiteX0" fmla="*/ 29418 w 29417"/>
                    <a:gd name="connsiteY0" fmla="*/ 25584 h 34252"/>
                    <a:gd name="connsiteX1" fmla="*/ 14709 w 29417"/>
                    <a:gd name="connsiteY1" fmla="*/ 32203 h 34252"/>
                    <a:gd name="connsiteX2" fmla="*/ 0 w 29417"/>
                    <a:gd name="connsiteY2" fmla="*/ 8669 h 34252"/>
                    <a:gd name="connsiteX3" fmla="*/ 14709 w 29417"/>
                    <a:gd name="connsiteY3" fmla="*/ 2050 h 34252"/>
                    <a:gd name="connsiteX4" fmla="*/ 29418 w 29417"/>
                    <a:gd name="connsiteY4" fmla="*/ 25584 h 3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417" h="34252">
                      <a:moveTo>
                        <a:pt x="29418" y="25584"/>
                      </a:moveTo>
                      <a:cubicBezTo>
                        <a:pt x="29418" y="33674"/>
                        <a:pt x="22799" y="36616"/>
                        <a:pt x="14709" y="32203"/>
                      </a:cubicBezTo>
                      <a:cubicBezTo>
                        <a:pt x="6619" y="27790"/>
                        <a:pt x="0" y="16759"/>
                        <a:pt x="0" y="8669"/>
                      </a:cubicBezTo>
                      <a:cubicBezTo>
                        <a:pt x="0" y="579"/>
                        <a:pt x="6619" y="-2363"/>
                        <a:pt x="14709" y="2050"/>
                      </a:cubicBezTo>
                      <a:cubicBezTo>
                        <a:pt x="22063" y="7198"/>
                        <a:pt x="29418" y="17494"/>
                        <a:pt x="29418" y="25584"/>
                      </a:cubicBezTo>
                      <a:close/>
                    </a:path>
                  </a:pathLst>
                </a:custGeom>
                <a:solidFill>
                  <a:srgbClr val="353D5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65" name="자유형: 도형 464">
                  <a:extLst>
                    <a:ext uri="{FF2B5EF4-FFF2-40B4-BE49-F238E27FC236}">
                      <a16:creationId xmlns:a16="http://schemas.microsoft.com/office/drawing/2014/main" id="{7D2E2286-0D79-529A-817B-8D18C189EC22}"/>
                    </a:ext>
                  </a:extLst>
                </p:cNvPr>
                <p:cNvSpPr/>
                <p:nvPr/>
              </p:nvSpPr>
              <p:spPr>
                <a:xfrm>
                  <a:off x="7625447" y="5196370"/>
                  <a:ext cx="29417" cy="34252"/>
                </a:xfrm>
                <a:custGeom>
                  <a:avLst/>
                  <a:gdLst>
                    <a:gd name="connsiteX0" fmla="*/ 29418 w 29417"/>
                    <a:gd name="connsiteY0" fmla="*/ 25584 h 34252"/>
                    <a:gd name="connsiteX1" fmla="*/ 14709 w 29417"/>
                    <a:gd name="connsiteY1" fmla="*/ 32203 h 34252"/>
                    <a:gd name="connsiteX2" fmla="*/ 0 w 29417"/>
                    <a:gd name="connsiteY2" fmla="*/ 8669 h 34252"/>
                    <a:gd name="connsiteX3" fmla="*/ 14709 w 29417"/>
                    <a:gd name="connsiteY3" fmla="*/ 2050 h 34252"/>
                    <a:gd name="connsiteX4" fmla="*/ 29418 w 29417"/>
                    <a:gd name="connsiteY4" fmla="*/ 25584 h 3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417" h="34252">
                      <a:moveTo>
                        <a:pt x="29418" y="25584"/>
                      </a:moveTo>
                      <a:cubicBezTo>
                        <a:pt x="29418" y="33674"/>
                        <a:pt x="22799" y="36616"/>
                        <a:pt x="14709" y="32203"/>
                      </a:cubicBezTo>
                      <a:cubicBezTo>
                        <a:pt x="6619" y="27790"/>
                        <a:pt x="0" y="16759"/>
                        <a:pt x="0" y="8669"/>
                      </a:cubicBezTo>
                      <a:cubicBezTo>
                        <a:pt x="0" y="579"/>
                        <a:pt x="6619" y="-2363"/>
                        <a:pt x="14709" y="2050"/>
                      </a:cubicBezTo>
                      <a:cubicBezTo>
                        <a:pt x="22799" y="6462"/>
                        <a:pt x="29418" y="17494"/>
                        <a:pt x="29418" y="25584"/>
                      </a:cubicBezTo>
                      <a:close/>
                    </a:path>
                  </a:pathLst>
                </a:custGeom>
                <a:solidFill>
                  <a:srgbClr val="353D5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66" name="자유형: 도형 465">
                  <a:extLst>
                    <a:ext uri="{FF2B5EF4-FFF2-40B4-BE49-F238E27FC236}">
                      <a16:creationId xmlns:a16="http://schemas.microsoft.com/office/drawing/2014/main" id="{4A3669E6-13B0-BC39-8264-94CBDE7864E8}"/>
                    </a:ext>
                  </a:extLst>
                </p:cNvPr>
                <p:cNvSpPr/>
                <p:nvPr/>
              </p:nvSpPr>
              <p:spPr>
                <a:xfrm>
                  <a:off x="7666632" y="5219904"/>
                  <a:ext cx="29417" cy="34252"/>
                </a:xfrm>
                <a:custGeom>
                  <a:avLst/>
                  <a:gdLst>
                    <a:gd name="connsiteX0" fmla="*/ 29418 w 29417"/>
                    <a:gd name="connsiteY0" fmla="*/ 25584 h 34252"/>
                    <a:gd name="connsiteX1" fmla="*/ 14709 w 29417"/>
                    <a:gd name="connsiteY1" fmla="*/ 32203 h 34252"/>
                    <a:gd name="connsiteX2" fmla="*/ 0 w 29417"/>
                    <a:gd name="connsiteY2" fmla="*/ 8669 h 34252"/>
                    <a:gd name="connsiteX3" fmla="*/ 14709 w 29417"/>
                    <a:gd name="connsiteY3" fmla="*/ 2050 h 34252"/>
                    <a:gd name="connsiteX4" fmla="*/ 29418 w 29417"/>
                    <a:gd name="connsiteY4" fmla="*/ 25584 h 3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417" h="34252">
                      <a:moveTo>
                        <a:pt x="29418" y="25584"/>
                      </a:moveTo>
                      <a:cubicBezTo>
                        <a:pt x="29418" y="33674"/>
                        <a:pt x="22799" y="36616"/>
                        <a:pt x="14709" y="32203"/>
                      </a:cubicBezTo>
                      <a:cubicBezTo>
                        <a:pt x="6619" y="27790"/>
                        <a:pt x="0" y="16759"/>
                        <a:pt x="0" y="8669"/>
                      </a:cubicBezTo>
                      <a:cubicBezTo>
                        <a:pt x="0" y="579"/>
                        <a:pt x="6619" y="-2363"/>
                        <a:pt x="14709" y="2050"/>
                      </a:cubicBezTo>
                      <a:cubicBezTo>
                        <a:pt x="22799" y="7198"/>
                        <a:pt x="29418" y="17494"/>
                        <a:pt x="29418" y="25584"/>
                      </a:cubicBezTo>
                      <a:close/>
                    </a:path>
                  </a:pathLst>
                </a:custGeom>
                <a:solidFill>
                  <a:srgbClr val="353D5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67" name="자유형: 도형 466">
                  <a:extLst>
                    <a:ext uri="{FF2B5EF4-FFF2-40B4-BE49-F238E27FC236}">
                      <a16:creationId xmlns:a16="http://schemas.microsoft.com/office/drawing/2014/main" id="{424BE4C8-015B-BFAF-C81C-ECC3B4AC1416}"/>
                    </a:ext>
                  </a:extLst>
                </p:cNvPr>
                <p:cNvSpPr/>
                <p:nvPr/>
              </p:nvSpPr>
              <p:spPr>
                <a:xfrm>
                  <a:off x="7708552" y="5244174"/>
                  <a:ext cx="29417" cy="34252"/>
                </a:xfrm>
                <a:custGeom>
                  <a:avLst/>
                  <a:gdLst>
                    <a:gd name="connsiteX0" fmla="*/ 29418 w 29417"/>
                    <a:gd name="connsiteY0" fmla="*/ 25584 h 34252"/>
                    <a:gd name="connsiteX1" fmla="*/ 14709 w 29417"/>
                    <a:gd name="connsiteY1" fmla="*/ 32203 h 34252"/>
                    <a:gd name="connsiteX2" fmla="*/ 0 w 29417"/>
                    <a:gd name="connsiteY2" fmla="*/ 8669 h 34252"/>
                    <a:gd name="connsiteX3" fmla="*/ 14709 w 29417"/>
                    <a:gd name="connsiteY3" fmla="*/ 2050 h 34252"/>
                    <a:gd name="connsiteX4" fmla="*/ 29418 w 29417"/>
                    <a:gd name="connsiteY4" fmla="*/ 25584 h 3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417" h="34252">
                      <a:moveTo>
                        <a:pt x="29418" y="25584"/>
                      </a:moveTo>
                      <a:cubicBezTo>
                        <a:pt x="29418" y="33674"/>
                        <a:pt x="22799" y="36616"/>
                        <a:pt x="14709" y="32203"/>
                      </a:cubicBezTo>
                      <a:cubicBezTo>
                        <a:pt x="6619" y="27790"/>
                        <a:pt x="0" y="16759"/>
                        <a:pt x="0" y="8669"/>
                      </a:cubicBezTo>
                      <a:cubicBezTo>
                        <a:pt x="0" y="579"/>
                        <a:pt x="6619" y="-2363"/>
                        <a:pt x="14709" y="2050"/>
                      </a:cubicBezTo>
                      <a:cubicBezTo>
                        <a:pt x="22799" y="7198"/>
                        <a:pt x="29418" y="17494"/>
                        <a:pt x="29418" y="25584"/>
                      </a:cubicBezTo>
                      <a:close/>
                    </a:path>
                  </a:pathLst>
                </a:custGeom>
                <a:solidFill>
                  <a:srgbClr val="353D5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468" name="자유형: 도형 467">
                <a:extLst>
                  <a:ext uri="{FF2B5EF4-FFF2-40B4-BE49-F238E27FC236}">
                    <a16:creationId xmlns:a16="http://schemas.microsoft.com/office/drawing/2014/main" id="{79C1CD61-B51C-4E6E-154E-2BEAC672C6FA}"/>
                  </a:ext>
                </a:extLst>
              </p:cNvPr>
              <p:cNvSpPr/>
              <p:nvPr/>
            </p:nvSpPr>
            <p:spPr>
              <a:xfrm>
                <a:off x="6629654" y="4129817"/>
                <a:ext cx="3480126" cy="1198866"/>
              </a:xfrm>
              <a:custGeom>
                <a:avLst/>
                <a:gdLst>
                  <a:gd name="connsiteX0" fmla="*/ 0 w 3480126"/>
                  <a:gd name="connsiteY0" fmla="*/ 371400 h 1198866"/>
                  <a:gd name="connsiteX1" fmla="*/ 5148 w 3480126"/>
                  <a:gd name="connsiteY1" fmla="*/ 403024 h 1198866"/>
                  <a:gd name="connsiteX2" fmla="*/ 18386 w 3480126"/>
                  <a:gd name="connsiteY2" fmla="*/ 431706 h 1198866"/>
                  <a:gd name="connsiteX3" fmla="*/ 61777 w 3480126"/>
                  <a:gd name="connsiteY3" fmla="*/ 478039 h 1198866"/>
                  <a:gd name="connsiteX4" fmla="*/ 75015 w 3480126"/>
                  <a:gd name="connsiteY4" fmla="*/ 487600 h 1198866"/>
                  <a:gd name="connsiteX5" fmla="*/ 81634 w 3480126"/>
                  <a:gd name="connsiteY5" fmla="*/ 492013 h 1198866"/>
                  <a:gd name="connsiteX6" fmla="*/ 88253 w 3480126"/>
                  <a:gd name="connsiteY6" fmla="*/ 496426 h 1198866"/>
                  <a:gd name="connsiteX7" fmla="*/ 116200 w 3480126"/>
                  <a:gd name="connsiteY7" fmla="*/ 512605 h 1198866"/>
                  <a:gd name="connsiteX8" fmla="*/ 171359 w 3480126"/>
                  <a:gd name="connsiteY8" fmla="*/ 544229 h 1198866"/>
                  <a:gd name="connsiteX9" fmla="*/ 391992 w 3480126"/>
                  <a:gd name="connsiteY9" fmla="*/ 671462 h 1198866"/>
                  <a:gd name="connsiteX10" fmla="*/ 833995 w 3480126"/>
                  <a:gd name="connsiteY10" fmla="*/ 927396 h 1198866"/>
                  <a:gd name="connsiteX11" fmla="*/ 1055364 w 3480126"/>
                  <a:gd name="connsiteY11" fmla="*/ 1055364 h 1198866"/>
                  <a:gd name="connsiteX12" fmla="*/ 1165681 w 3480126"/>
                  <a:gd name="connsiteY12" fmla="*/ 1119348 h 1198866"/>
                  <a:gd name="connsiteX13" fmla="*/ 1193628 w 3480126"/>
                  <a:gd name="connsiteY13" fmla="*/ 1135528 h 1198866"/>
                  <a:gd name="connsiteX14" fmla="*/ 1207601 w 3480126"/>
                  <a:gd name="connsiteY14" fmla="*/ 1142882 h 1198866"/>
                  <a:gd name="connsiteX15" fmla="*/ 1221574 w 3480126"/>
                  <a:gd name="connsiteY15" fmla="*/ 1149501 h 1198866"/>
                  <a:gd name="connsiteX16" fmla="*/ 1280410 w 3480126"/>
                  <a:gd name="connsiteY16" fmla="*/ 1170829 h 1198866"/>
                  <a:gd name="connsiteX17" fmla="*/ 1405436 w 3480126"/>
                  <a:gd name="connsiteY17" fmla="*/ 1187744 h 1198866"/>
                  <a:gd name="connsiteX18" fmla="*/ 1530461 w 3480126"/>
                  <a:gd name="connsiteY18" fmla="*/ 1174506 h 1198866"/>
                  <a:gd name="connsiteX19" fmla="*/ 1590768 w 3480126"/>
                  <a:gd name="connsiteY19" fmla="*/ 1155384 h 1198866"/>
                  <a:gd name="connsiteX20" fmla="*/ 1619450 w 3480126"/>
                  <a:gd name="connsiteY20" fmla="*/ 1142147 h 1198866"/>
                  <a:gd name="connsiteX21" fmla="*/ 1633424 w 3480126"/>
                  <a:gd name="connsiteY21" fmla="*/ 1134792 h 1198866"/>
                  <a:gd name="connsiteX22" fmla="*/ 1647397 w 3480126"/>
                  <a:gd name="connsiteY22" fmla="*/ 1126702 h 1198866"/>
                  <a:gd name="connsiteX23" fmla="*/ 1757714 w 3480126"/>
                  <a:gd name="connsiteY23" fmla="*/ 1062719 h 1198866"/>
                  <a:gd name="connsiteX24" fmla="*/ 2200452 w 3480126"/>
                  <a:gd name="connsiteY24" fmla="*/ 807519 h 1198866"/>
                  <a:gd name="connsiteX25" fmla="*/ 2421821 w 3480126"/>
                  <a:gd name="connsiteY25" fmla="*/ 680287 h 1198866"/>
                  <a:gd name="connsiteX26" fmla="*/ 2643190 w 3480126"/>
                  <a:gd name="connsiteY26" fmla="*/ 553055 h 1198866"/>
                  <a:gd name="connsiteX27" fmla="*/ 3086663 w 3480126"/>
                  <a:gd name="connsiteY27" fmla="*/ 299326 h 1198866"/>
                  <a:gd name="connsiteX28" fmla="*/ 3308768 w 3480126"/>
                  <a:gd name="connsiteY28" fmla="*/ 172830 h 1198866"/>
                  <a:gd name="connsiteX29" fmla="*/ 3363926 w 3480126"/>
                  <a:gd name="connsiteY29" fmla="*/ 141205 h 1198866"/>
                  <a:gd name="connsiteX30" fmla="*/ 3391873 w 3480126"/>
                  <a:gd name="connsiteY30" fmla="*/ 125026 h 1198866"/>
                  <a:gd name="connsiteX31" fmla="*/ 3398492 w 3480126"/>
                  <a:gd name="connsiteY31" fmla="*/ 120613 h 1198866"/>
                  <a:gd name="connsiteX32" fmla="*/ 3405111 w 3480126"/>
                  <a:gd name="connsiteY32" fmla="*/ 116200 h 1198866"/>
                  <a:gd name="connsiteX33" fmla="*/ 3418349 w 3480126"/>
                  <a:gd name="connsiteY33" fmla="*/ 106640 h 1198866"/>
                  <a:gd name="connsiteX34" fmla="*/ 3424233 w 3480126"/>
                  <a:gd name="connsiteY34" fmla="*/ 101491 h 1198866"/>
                  <a:gd name="connsiteX35" fmla="*/ 3427175 w 3480126"/>
                  <a:gd name="connsiteY35" fmla="*/ 99285 h 1198866"/>
                  <a:gd name="connsiteX36" fmla="*/ 3430116 w 3480126"/>
                  <a:gd name="connsiteY36" fmla="*/ 96343 h 1198866"/>
                  <a:gd name="connsiteX37" fmla="*/ 3436000 w 3480126"/>
                  <a:gd name="connsiteY37" fmla="*/ 91195 h 1198866"/>
                  <a:gd name="connsiteX38" fmla="*/ 3441884 w 3480126"/>
                  <a:gd name="connsiteY38" fmla="*/ 85312 h 1198866"/>
                  <a:gd name="connsiteX39" fmla="*/ 3461740 w 3480126"/>
                  <a:gd name="connsiteY39" fmla="*/ 60306 h 1198866"/>
                  <a:gd name="connsiteX40" fmla="*/ 3474979 w 3480126"/>
                  <a:gd name="connsiteY40" fmla="*/ 31624 h 1198866"/>
                  <a:gd name="connsiteX41" fmla="*/ 3480127 w 3480126"/>
                  <a:gd name="connsiteY41" fmla="*/ 0 h 1198866"/>
                  <a:gd name="connsiteX42" fmla="*/ 3474979 w 3480126"/>
                  <a:gd name="connsiteY42" fmla="*/ 31624 h 1198866"/>
                  <a:gd name="connsiteX43" fmla="*/ 3461740 w 3480126"/>
                  <a:gd name="connsiteY43" fmla="*/ 61042 h 1198866"/>
                  <a:gd name="connsiteX44" fmla="*/ 3442619 w 3480126"/>
                  <a:gd name="connsiteY44" fmla="*/ 86783 h 1198866"/>
                  <a:gd name="connsiteX45" fmla="*/ 3436735 w 3480126"/>
                  <a:gd name="connsiteY45" fmla="*/ 92666 h 1198866"/>
                  <a:gd name="connsiteX46" fmla="*/ 3430852 w 3480126"/>
                  <a:gd name="connsiteY46" fmla="*/ 97814 h 1198866"/>
                  <a:gd name="connsiteX47" fmla="*/ 3427910 w 3480126"/>
                  <a:gd name="connsiteY47" fmla="*/ 100756 h 1198866"/>
                  <a:gd name="connsiteX48" fmla="*/ 3424968 w 3480126"/>
                  <a:gd name="connsiteY48" fmla="*/ 103698 h 1198866"/>
                  <a:gd name="connsiteX49" fmla="*/ 3419085 w 3480126"/>
                  <a:gd name="connsiteY49" fmla="*/ 108846 h 1198866"/>
                  <a:gd name="connsiteX50" fmla="*/ 3405847 w 3480126"/>
                  <a:gd name="connsiteY50" fmla="*/ 118407 h 1198866"/>
                  <a:gd name="connsiteX51" fmla="*/ 3399228 w 3480126"/>
                  <a:gd name="connsiteY51" fmla="*/ 122819 h 1198866"/>
                  <a:gd name="connsiteX52" fmla="*/ 3392609 w 3480126"/>
                  <a:gd name="connsiteY52" fmla="*/ 127232 h 1198866"/>
                  <a:gd name="connsiteX53" fmla="*/ 3365397 w 3480126"/>
                  <a:gd name="connsiteY53" fmla="*/ 143412 h 1198866"/>
                  <a:gd name="connsiteX54" fmla="*/ 3310239 w 3480126"/>
                  <a:gd name="connsiteY54" fmla="*/ 175771 h 1198866"/>
                  <a:gd name="connsiteX55" fmla="*/ 3089605 w 3480126"/>
                  <a:gd name="connsiteY55" fmla="*/ 304474 h 1198866"/>
                  <a:gd name="connsiteX56" fmla="*/ 2647603 w 3480126"/>
                  <a:gd name="connsiteY56" fmla="*/ 561145 h 1198866"/>
                  <a:gd name="connsiteX57" fmla="*/ 2426234 w 3480126"/>
                  <a:gd name="connsiteY57" fmla="*/ 689112 h 1198866"/>
                  <a:gd name="connsiteX58" fmla="*/ 2204865 w 3480126"/>
                  <a:gd name="connsiteY58" fmla="*/ 817080 h 1198866"/>
                  <a:gd name="connsiteX59" fmla="*/ 1762127 w 3480126"/>
                  <a:gd name="connsiteY59" fmla="*/ 1072279 h 1198866"/>
                  <a:gd name="connsiteX60" fmla="*/ 1651075 w 3480126"/>
                  <a:gd name="connsiteY60" fmla="*/ 1136263 h 1198866"/>
                  <a:gd name="connsiteX61" fmla="*/ 1637101 w 3480126"/>
                  <a:gd name="connsiteY61" fmla="*/ 1144353 h 1198866"/>
                  <a:gd name="connsiteX62" fmla="*/ 1623128 w 3480126"/>
                  <a:gd name="connsiteY62" fmla="*/ 1152443 h 1198866"/>
                  <a:gd name="connsiteX63" fmla="*/ 1593710 w 3480126"/>
                  <a:gd name="connsiteY63" fmla="*/ 1165681 h 1198866"/>
                  <a:gd name="connsiteX64" fmla="*/ 1531932 w 3480126"/>
                  <a:gd name="connsiteY64" fmla="*/ 1185538 h 1198866"/>
                  <a:gd name="connsiteX65" fmla="*/ 1403965 w 3480126"/>
                  <a:gd name="connsiteY65" fmla="*/ 1198776 h 1198866"/>
                  <a:gd name="connsiteX66" fmla="*/ 1276733 w 3480126"/>
                  <a:gd name="connsiteY66" fmla="*/ 1181125 h 1198866"/>
                  <a:gd name="connsiteX67" fmla="*/ 1215691 w 3480126"/>
                  <a:gd name="connsiteY67" fmla="*/ 1159062 h 1198866"/>
                  <a:gd name="connsiteX68" fmla="*/ 1200982 w 3480126"/>
                  <a:gd name="connsiteY68" fmla="*/ 1151707 h 1198866"/>
                  <a:gd name="connsiteX69" fmla="*/ 1187009 w 3480126"/>
                  <a:gd name="connsiteY69" fmla="*/ 1143617 h 1198866"/>
                  <a:gd name="connsiteX70" fmla="*/ 1159797 w 3480126"/>
                  <a:gd name="connsiteY70" fmla="*/ 1127438 h 1198866"/>
                  <a:gd name="connsiteX71" fmla="*/ 1049480 w 3480126"/>
                  <a:gd name="connsiteY71" fmla="*/ 1062719 h 1198866"/>
                  <a:gd name="connsiteX72" fmla="*/ 828847 w 3480126"/>
                  <a:gd name="connsiteY72" fmla="*/ 933280 h 1198866"/>
                  <a:gd name="connsiteX73" fmla="*/ 388315 w 3480126"/>
                  <a:gd name="connsiteY73" fmla="*/ 674403 h 1198866"/>
                  <a:gd name="connsiteX74" fmla="*/ 168417 w 3480126"/>
                  <a:gd name="connsiteY74" fmla="*/ 546436 h 1198866"/>
                  <a:gd name="connsiteX75" fmla="*/ 113259 w 3480126"/>
                  <a:gd name="connsiteY75" fmla="*/ 514076 h 1198866"/>
                  <a:gd name="connsiteX76" fmla="*/ 86047 w 3480126"/>
                  <a:gd name="connsiteY76" fmla="*/ 497896 h 1198866"/>
                  <a:gd name="connsiteX77" fmla="*/ 79428 w 3480126"/>
                  <a:gd name="connsiteY77" fmla="*/ 493484 h 1198866"/>
                  <a:gd name="connsiteX78" fmla="*/ 72809 w 3480126"/>
                  <a:gd name="connsiteY78" fmla="*/ 489071 h 1198866"/>
                  <a:gd name="connsiteX79" fmla="*/ 59571 w 3480126"/>
                  <a:gd name="connsiteY79" fmla="*/ 479510 h 1198866"/>
                  <a:gd name="connsiteX80" fmla="*/ 16915 w 3480126"/>
                  <a:gd name="connsiteY80" fmla="*/ 432442 h 1198866"/>
                  <a:gd name="connsiteX81" fmla="*/ 3677 w 3480126"/>
                  <a:gd name="connsiteY81" fmla="*/ 403024 h 1198866"/>
                  <a:gd name="connsiteX82" fmla="*/ 0 w 3480126"/>
                  <a:gd name="connsiteY82" fmla="*/ 371400 h 1198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480126" h="1198866">
                    <a:moveTo>
                      <a:pt x="0" y="371400"/>
                    </a:moveTo>
                    <a:cubicBezTo>
                      <a:pt x="0" y="381696"/>
                      <a:pt x="1471" y="392728"/>
                      <a:pt x="5148" y="403024"/>
                    </a:cubicBezTo>
                    <a:cubicBezTo>
                      <a:pt x="8090" y="413320"/>
                      <a:pt x="12503" y="422881"/>
                      <a:pt x="18386" y="431706"/>
                    </a:cubicBezTo>
                    <a:cubicBezTo>
                      <a:pt x="29418" y="450092"/>
                      <a:pt x="44862" y="464801"/>
                      <a:pt x="61777" y="478039"/>
                    </a:cubicBezTo>
                    <a:cubicBezTo>
                      <a:pt x="66190" y="480981"/>
                      <a:pt x="69867" y="484658"/>
                      <a:pt x="75015" y="487600"/>
                    </a:cubicBezTo>
                    <a:cubicBezTo>
                      <a:pt x="77222" y="489071"/>
                      <a:pt x="79428" y="490542"/>
                      <a:pt x="81634" y="492013"/>
                    </a:cubicBezTo>
                    <a:lnTo>
                      <a:pt x="88253" y="496426"/>
                    </a:lnTo>
                    <a:cubicBezTo>
                      <a:pt x="97079" y="501574"/>
                      <a:pt x="106640" y="506722"/>
                      <a:pt x="116200" y="512605"/>
                    </a:cubicBezTo>
                    <a:lnTo>
                      <a:pt x="171359" y="544229"/>
                    </a:lnTo>
                    <a:lnTo>
                      <a:pt x="391992" y="671462"/>
                    </a:lnTo>
                    <a:lnTo>
                      <a:pt x="833995" y="927396"/>
                    </a:lnTo>
                    <a:lnTo>
                      <a:pt x="1055364" y="1055364"/>
                    </a:lnTo>
                    <a:lnTo>
                      <a:pt x="1165681" y="1119348"/>
                    </a:lnTo>
                    <a:lnTo>
                      <a:pt x="1193628" y="1135528"/>
                    </a:lnTo>
                    <a:cubicBezTo>
                      <a:pt x="1198040" y="1138469"/>
                      <a:pt x="1202453" y="1140676"/>
                      <a:pt x="1207601" y="1142882"/>
                    </a:cubicBezTo>
                    <a:cubicBezTo>
                      <a:pt x="1212014" y="1145088"/>
                      <a:pt x="1217162" y="1147295"/>
                      <a:pt x="1221574" y="1149501"/>
                    </a:cubicBezTo>
                    <a:cubicBezTo>
                      <a:pt x="1240696" y="1158326"/>
                      <a:pt x="1260553" y="1165681"/>
                      <a:pt x="1280410" y="1170829"/>
                    </a:cubicBezTo>
                    <a:cubicBezTo>
                      <a:pt x="1320860" y="1181861"/>
                      <a:pt x="1362780" y="1187744"/>
                      <a:pt x="1405436" y="1187744"/>
                    </a:cubicBezTo>
                    <a:cubicBezTo>
                      <a:pt x="1447356" y="1188479"/>
                      <a:pt x="1490012" y="1184067"/>
                      <a:pt x="1530461" y="1174506"/>
                    </a:cubicBezTo>
                    <a:cubicBezTo>
                      <a:pt x="1551054" y="1169358"/>
                      <a:pt x="1570911" y="1163474"/>
                      <a:pt x="1590768" y="1155384"/>
                    </a:cubicBezTo>
                    <a:cubicBezTo>
                      <a:pt x="1600329" y="1151707"/>
                      <a:pt x="1609890" y="1147295"/>
                      <a:pt x="1619450" y="1142147"/>
                    </a:cubicBezTo>
                    <a:cubicBezTo>
                      <a:pt x="1623863" y="1139940"/>
                      <a:pt x="1628276" y="1136998"/>
                      <a:pt x="1633424" y="1134792"/>
                    </a:cubicBezTo>
                    <a:lnTo>
                      <a:pt x="1647397" y="1126702"/>
                    </a:lnTo>
                    <a:lnTo>
                      <a:pt x="1757714" y="1062719"/>
                    </a:lnTo>
                    <a:lnTo>
                      <a:pt x="2200452" y="807519"/>
                    </a:lnTo>
                    <a:lnTo>
                      <a:pt x="2421821" y="680287"/>
                    </a:lnTo>
                    <a:lnTo>
                      <a:pt x="2643190" y="553055"/>
                    </a:lnTo>
                    <a:lnTo>
                      <a:pt x="3086663" y="299326"/>
                    </a:lnTo>
                    <a:lnTo>
                      <a:pt x="3308768" y="172830"/>
                    </a:lnTo>
                    <a:lnTo>
                      <a:pt x="3363926" y="141205"/>
                    </a:lnTo>
                    <a:cubicBezTo>
                      <a:pt x="3373487" y="136057"/>
                      <a:pt x="3382312" y="130909"/>
                      <a:pt x="3391873" y="125026"/>
                    </a:cubicBezTo>
                    <a:lnTo>
                      <a:pt x="3398492" y="120613"/>
                    </a:lnTo>
                    <a:lnTo>
                      <a:pt x="3405111" y="116200"/>
                    </a:lnTo>
                    <a:cubicBezTo>
                      <a:pt x="3409524" y="113259"/>
                      <a:pt x="3413937" y="110317"/>
                      <a:pt x="3418349" y="106640"/>
                    </a:cubicBezTo>
                    <a:cubicBezTo>
                      <a:pt x="3420556" y="105169"/>
                      <a:pt x="3422762" y="102962"/>
                      <a:pt x="3424233" y="101491"/>
                    </a:cubicBezTo>
                    <a:lnTo>
                      <a:pt x="3427175" y="99285"/>
                    </a:lnTo>
                    <a:cubicBezTo>
                      <a:pt x="3427910" y="98550"/>
                      <a:pt x="3429381" y="97814"/>
                      <a:pt x="3430116" y="96343"/>
                    </a:cubicBezTo>
                    <a:lnTo>
                      <a:pt x="3436000" y="91195"/>
                    </a:lnTo>
                    <a:lnTo>
                      <a:pt x="3441884" y="85312"/>
                    </a:lnTo>
                    <a:cubicBezTo>
                      <a:pt x="3449238" y="77222"/>
                      <a:pt x="3455857" y="69132"/>
                      <a:pt x="3461740" y="60306"/>
                    </a:cubicBezTo>
                    <a:cubicBezTo>
                      <a:pt x="3467624" y="51481"/>
                      <a:pt x="3472037" y="41920"/>
                      <a:pt x="3474979" y="31624"/>
                    </a:cubicBezTo>
                    <a:cubicBezTo>
                      <a:pt x="3477920" y="21328"/>
                      <a:pt x="3480127" y="11032"/>
                      <a:pt x="3480127" y="0"/>
                    </a:cubicBezTo>
                    <a:cubicBezTo>
                      <a:pt x="3480127" y="10296"/>
                      <a:pt x="3478656" y="21328"/>
                      <a:pt x="3474979" y="31624"/>
                    </a:cubicBezTo>
                    <a:cubicBezTo>
                      <a:pt x="3472037" y="41920"/>
                      <a:pt x="3467624" y="51481"/>
                      <a:pt x="3461740" y="61042"/>
                    </a:cubicBezTo>
                    <a:cubicBezTo>
                      <a:pt x="3455857" y="69867"/>
                      <a:pt x="3449238" y="78693"/>
                      <a:pt x="3442619" y="86783"/>
                    </a:cubicBezTo>
                    <a:lnTo>
                      <a:pt x="3436735" y="92666"/>
                    </a:lnTo>
                    <a:lnTo>
                      <a:pt x="3430852" y="97814"/>
                    </a:lnTo>
                    <a:cubicBezTo>
                      <a:pt x="3430116" y="98550"/>
                      <a:pt x="3428645" y="100021"/>
                      <a:pt x="3427910" y="100756"/>
                    </a:cubicBezTo>
                    <a:lnTo>
                      <a:pt x="3424968" y="103698"/>
                    </a:lnTo>
                    <a:cubicBezTo>
                      <a:pt x="3422762" y="105169"/>
                      <a:pt x="3420556" y="107375"/>
                      <a:pt x="3419085" y="108846"/>
                    </a:cubicBezTo>
                    <a:cubicBezTo>
                      <a:pt x="3414672" y="111788"/>
                      <a:pt x="3410995" y="115465"/>
                      <a:pt x="3405847" y="118407"/>
                    </a:cubicBezTo>
                    <a:lnTo>
                      <a:pt x="3399228" y="122819"/>
                    </a:lnTo>
                    <a:lnTo>
                      <a:pt x="3392609" y="127232"/>
                    </a:lnTo>
                    <a:cubicBezTo>
                      <a:pt x="3383783" y="133116"/>
                      <a:pt x="3374223" y="138264"/>
                      <a:pt x="3365397" y="143412"/>
                    </a:cubicBezTo>
                    <a:lnTo>
                      <a:pt x="3310239" y="175771"/>
                    </a:lnTo>
                    <a:lnTo>
                      <a:pt x="3089605" y="304474"/>
                    </a:lnTo>
                    <a:lnTo>
                      <a:pt x="2647603" y="561145"/>
                    </a:lnTo>
                    <a:lnTo>
                      <a:pt x="2426234" y="689112"/>
                    </a:lnTo>
                    <a:lnTo>
                      <a:pt x="2204865" y="817080"/>
                    </a:lnTo>
                    <a:lnTo>
                      <a:pt x="1762127" y="1072279"/>
                    </a:lnTo>
                    <a:lnTo>
                      <a:pt x="1651075" y="1136263"/>
                    </a:lnTo>
                    <a:lnTo>
                      <a:pt x="1637101" y="1144353"/>
                    </a:lnTo>
                    <a:cubicBezTo>
                      <a:pt x="1632688" y="1147295"/>
                      <a:pt x="1627540" y="1149501"/>
                      <a:pt x="1623128" y="1152443"/>
                    </a:cubicBezTo>
                    <a:cubicBezTo>
                      <a:pt x="1613567" y="1157591"/>
                      <a:pt x="1604006" y="1162004"/>
                      <a:pt x="1593710" y="1165681"/>
                    </a:cubicBezTo>
                    <a:cubicBezTo>
                      <a:pt x="1573853" y="1173771"/>
                      <a:pt x="1553260" y="1180390"/>
                      <a:pt x="1531932" y="1185538"/>
                    </a:cubicBezTo>
                    <a:cubicBezTo>
                      <a:pt x="1490012" y="1195834"/>
                      <a:pt x="1446621" y="1199511"/>
                      <a:pt x="1403965" y="1198776"/>
                    </a:cubicBezTo>
                    <a:cubicBezTo>
                      <a:pt x="1361309" y="1198040"/>
                      <a:pt x="1317918" y="1192892"/>
                      <a:pt x="1276733" y="1181125"/>
                    </a:cubicBezTo>
                    <a:cubicBezTo>
                      <a:pt x="1256140" y="1175242"/>
                      <a:pt x="1235548" y="1167887"/>
                      <a:pt x="1215691" y="1159062"/>
                    </a:cubicBezTo>
                    <a:cubicBezTo>
                      <a:pt x="1210543" y="1156855"/>
                      <a:pt x="1206130" y="1154649"/>
                      <a:pt x="1200982" y="1151707"/>
                    </a:cubicBezTo>
                    <a:cubicBezTo>
                      <a:pt x="1196569" y="1148765"/>
                      <a:pt x="1191421" y="1146559"/>
                      <a:pt x="1187009" y="1143617"/>
                    </a:cubicBezTo>
                    <a:lnTo>
                      <a:pt x="1159797" y="1127438"/>
                    </a:lnTo>
                    <a:lnTo>
                      <a:pt x="1049480" y="1062719"/>
                    </a:lnTo>
                    <a:lnTo>
                      <a:pt x="828847" y="933280"/>
                    </a:lnTo>
                    <a:lnTo>
                      <a:pt x="388315" y="674403"/>
                    </a:lnTo>
                    <a:lnTo>
                      <a:pt x="168417" y="546436"/>
                    </a:lnTo>
                    <a:lnTo>
                      <a:pt x="113259" y="514076"/>
                    </a:lnTo>
                    <a:cubicBezTo>
                      <a:pt x="104433" y="508928"/>
                      <a:pt x="94872" y="503045"/>
                      <a:pt x="86047" y="497896"/>
                    </a:cubicBezTo>
                    <a:lnTo>
                      <a:pt x="79428" y="493484"/>
                    </a:lnTo>
                    <a:cubicBezTo>
                      <a:pt x="77222" y="492013"/>
                      <a:pt x="75015" y="490542"/>
                      <a:pt x="72809" y="489071"/>
                    </a:cubicBezTo>
                    <a:cubicBezTo>
                      <a:pt x="68396" y="486129"/>
                      <a:pt x="63984" y="482452"/>
                      <a:pt x="59571" y="479510"/>
                    </a:cubicBezTo>
                    <a:cubicBezTo>
                      <a:pt x="42656" y="466272"/>
                      <a:pt x="27947" y="450828"/>
                      <a:pt x="16915" y="432442"/>
                    </a:cubicBezTo>
                    <a:cubicBezTo>
                      <a:pt x="11767" y="423617"/>
                      <a:pt x="7354" y="413320"/>
                      <a:pt x="3677" y="403024"/>
                    </a:cubicBezTo>
                    <a:cubicBezTo>
                      <a:pt x="1471" y="392728"/>
                      <a:pt x="0" y="381696"/>
                      <a:pt x="0" y="371400"/>
                    </a:cubicBezTo>
                    <a:close/>
                  </a:path>
                </a:pathLst>
              </a:custGeom>
              <a:solidFill>
                <a:srgbClr val="7E87A8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9" name="자유형: 도형 468">
                <a:extLst>
                  <a:ext uri="{FF2B5EF4-FFF2-40B4-BE49-F238E27FC236}">
                    <a16:creationId xmlns:a16="http://schemas.microsoft.com/office/drawing/2014/main" id="{9AB9CF59-769B-6052-720A-E0A2365E5B68}"/>
                  </a:ext>
                </a:extLst>
              </p:cNvPr>
              <p:cNvSpPr/>
              <p:nvPr/>
            </p:nvSpPr>
            <p:spPr>
              <a:xfrm>
                <a:off x="6764195" y="3377771"/>
                <a:ext cx="3231071" cy="1865707"/>
              </a:xfrm>
              <a:custGeom>
                <a:avLst/>
                <a:gdLst>
                  <a:gd name="connsiteX0" fmla="*/ 3186729 w 3231071"/>
                  <a:gd name="connsiteY0" fmla="*/ 660116 h 1865707"/>
                  <a:gd name="connsiteX1" fmla="*/ 2110038 w 3231071"/>
                  <a:gd name="connsiteY1" fmla="*/ 39400 h 1865707"/>
                  <a:gd name="connsiteX2" fmla="*/ 1770997 w 3231071"/>
                  <a:gd name="connsiteY2" fmla="*/ 49696 h 1865707"/>
                  <a:gd name="connsiteX3" fmla="*/ 44908 w 3231071"/>
                  <a:gd name="connsiteY3" fmla="*/ 1047695 h 1865707"/>
                  <a:gd name="connsiteX4" fmla="*/ 39024 w 3231071"/>
                  <a:gd name="connsiteY4" fmla="*/ 1051372 h 1865707"/>
                  <a:gd name="connsiteX5" fmla="*/ 44908 w 3231071"/>
                  <a:gd name="connsiteY5" fmla="*/ 1202874 h 1865707"/>
                  <a:gd name="connsiteX6" fmla="*/ 1111303 w 3231071"/>
                  <a:gd name="connsiteY6" fmla="*/ 1821384 h 1865707"/>
                  <a:gd name="connsiteX7" fmla="*/ 1459904 w 3231071"/>
                  <a:gd name="connsiteY7" fmla="*/ 1814029 h 1865707"/>
                  <a:gd name="connsiteX8" fmla="*/ 3185994 w 3231071"/>
                  <a:gd name="connsiteY8" fmla="*/ 816030 h 1865707"/>
                  <a:gd name="connsiteX9" fmla="*/ 3230856 w 3231071"/>
                  <a:gd name="connsiteY9" fmla="*/ 741750 h 1865707"/>
                  <a:gd name="connsiteX10" fmla="*/ 3186729 w 3231071"/>
                  <a:gd name="connsiteY10" fmla="*/ 660116 h 186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31071" h="1865707">
                    <a:moveTo>
                      <a:pt x="3186729" y="660116"/>
                    </a:moveTo>
                    <a:lnTo>
                      <a:pt x="2110038" y="39400"/>
                    </a:lnTo>
                    <a:cubicBezTo>
                      <a:pt x="2051937" y="6305"/>
                      <a:pt x="1896758" y="-34145"/>
                      <a:pt x="1770997" y="49696"/>
                    </a:cubicBezTo>
                    <a:lnTo>
                      <a:pt x="44908" y="1047695"/>
                    </a:lnTo>
                    <a:cubicBezTo>
                      <a:pt x="42701" y="1049166"/>
                      <a:pt x="41230" y="1049902"/>
                      <a:pt x="39024" y="1051372"/>
                    </a:cubicBezTo>
                    <a:cubicBezTo>
                      <a:pt x="-14664" y="1088145"/>
                      <a:pt x="-13193" y="1169779"/>
                      <a:pt x="44908" y="1202874"/>
                    </a:cubicBezTo>
                    <a:lnTo>
                      <a:pt x="1111303" y="1821384"/>
                    </a:lnTo>
                    <a:cubicBezTo>
                      <a:pt x="1213530" y="1887574"/>
                      <a:pt x="1365032" y="1875071"/>
                      <a:pt x="1459904" y="1814029"/>
                    </a:cubicBezTo>
                    <a:lnTo>
                      <a:pt x="3185994" y="816030"/>
                    </a:lnTo>
                    <a:cubicBezTo>
                      <a:pt x="3214676" y="799115"/>
                      <a:pt x="3229385" y="771168"/>
                      <a:pt x="3230856" y="741750"/>
                    </a:cubicBezTo>
                    <a:cubicBezTo>
                      <a:pt x="3233062" y="709390"/>
                      <a:pt x="3218354" y="677766"/>
                      <a:pt x="3186729" y="660116"/>
                    </a:cubicBezTo>
                    <a:close/>
                  </a:path>
                </a:pathLst>
              </a:custGeom>
              <a:solidFill>
                <a:srgbClr val="3BB4F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0" name="자유형: 도형 469">
                <a:extLst>
                  <a:ext uri="{FF2B5EF4-FFF2-40B4-BE49-F238E27FC236}">
                    <a16:creationId xmlns:a16="http://schemas.microsoft.com/office/drawing/2014/main" id="{358CCEE7-3533-266A-D548-7960338B1D12}"/>
                  </a:ext>
                </a:extLst>
              </p:cNvPr>
              <p:cNvSpPr/>
              <p:nvPr/>
            </p:nvSpPr>
            <p:spPr>
              <a:xfrm>
                <a:off x="7707004" y="3824295"/>
                <a:ext cx="59179" cy="33719"/>
              </a:xfrm>
              <a:custGeom>
                <a:avLst/>
                <a:gdLst>
                  <a:gd name="connsiteX0" fmla="*/ 52294 w 59179"/>
                  <a:gd name="connsiteY0" fmla="*/ 3989 h 33719"/>
                  <a:gd name="connsiteX1" fmla="*/ 10374 w 59179"/>
                  <a:gd name="connsiteY1" fmla="*/ 5460 h 33719"/>
                  <a:gd name="connsiteX2" fmla="*/ 7432 w 59179"/>
                  <a:gd name="connsiteY2" fmla="*/ 29730 h 33719"/>
                  <a:gd name="connsiteX3" fmla="*/ 49352 w 59179"/>
                  <a:gd name="connsiteY3" fmla="*/ 28259 h 33719"/>
                  <a:gd name="connsiteX4" fmla="*/ 52294 w 59179"/>
                  <a:gd name="connsiteY4" fmla="*/ 3989 h 3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179" h="33719">
                    <a:moveTo>
                      <a:pt x="52294" y="3989"/>
                    </a:moveTo>
                    <a:cubicBezTo>
                      <a:pt x="41262" y="-1894"/>
                      <a:pt x="22876" y="-1159"/>
                      <a:pt x="10374" y="5460"/>
                    </a:cubicBezTo>
                    <a:cubicBezTo>
                      <a:pt x="-2129" y="12815"/>
                      <a:pt x="-3600" y="23111"/>
                      <a:pt x="7432" y="29730"/>
                    </a:cubicBezTo>
                    <a:cubicBezTo>
                      <a:pt x="18464" y="35614"/>
                      <a:pt x="36850" y="34878"/>
                      <a:pt x="49352" y="28259"/>
                    </a:cubicBezTo>
                    <a:cubicBezTo>
                      <a:pt x="61119" y="20905"/>
                      <a:pt x="62590" y="9873"/>
                      <a:pt x="52294" y="3989"/>
                    </a:cubicBezTo>
                    <a:close/>
                  </a:path>
                </a:pathLst>
              </a:custGeom>
              <a:solidFill>
                <a:srgbClr val="9CA6C2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1" name="자유형: 도형 470">
                <a:extLst>
                  <a:ext uri="{FF2B5EF4-FFF2-40B4-BE49-F238E27FC236}">
                    <a16:creationId xmlns:a16="http://schemas.microsoft.com/office/drawing/2014/main" id="{54DE40C3-0DE6-2467-FFD7-1E65278BF2A6}"/>
                  </a:ext>
                </a:extLst>
              </p:cNvPr>
              <p:cNvSpPr/>
              <p:nvPr/>
            </p:nvSpPr>
            <p:spPr>
              <a:xfrm>
                <a:off x="7230513" y="4960856"/>
                <a:ext cx="100020" cy="89754"/>
              </a:xfrm>
              <a:custGeom>
                <a:avLst/>
                <a:gdLst>
                  <a:gd name="connsiteX0" fmla="*/ 4413 w 100020"/>
                  <a:gd name="connsiteY0" fmla="*/ 38993 h 89754"/>
                  <a:gd name="connsiteX1" fmla="*/ 91195 w 100020"/>
                  <a:gd name="connsiteY1" fmla="*/ 89004 h 89754"/>
                  <a:gd name="connsiteX2" fmla="*/ 100021 w 100020"/>
                  <a:gd name="connsiteY2" fmla="*/ 83856 h 89754"/>
                  <a:gd name="connsiteX3" fmla="*/ 100021 w 100020"/>
                  <a:gd name="connsiteY3" fmla="*/ 60321 h 89754"/>
                  <a:gd name="connsiteX4" fmla="*/ 94872 w 100020"/>
                  <a:gd name="connsiteY4" fmla="*/ 50761 h 89754"/>
                  <a:gd name="connsiteX5" fmla="*/ 8825 w 100020"/>
                  <a:gd name="connsiteY5" fmla="*/ 750 h 89754"/>
                  <a:gd name="connsiteX6" fmla="*/ 0 w 100020"/>
                  <a:gd name="connsiteY6" fmla="*/ 5898 h 89754"/>
                  <a:gd name="connsiteX7" fmla="*/ 0 w 100020"/>
                  <a:gd name="connsiteY7" fmla="*/ 30168 h 89754"/>
                  <a:gd name="connsiteX8" fmla="*/ 4413 w 100020"/>
                  <a:gd name="connsiteY8" fmla="*/ 38993 h 89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020" h="89754">
                    <a:moveTo>
                      <a:pt x="4413" y="38993"/>
                    </a:moveTo>
                    <a:lnTo>
                      <a:pt x="91195" y="89004"/>
                    </a:lnTo>
                    <a:cubicBezTo>
                      <a:pt x="94872" y="91210"/>
                      <a:pt x="100021" y="88268"/>
                      <a:pt x="100021" y="83856"/>
                    </a:cubicBezTo>
                    <a:lnTo>
                      <a:pt x="100021" y="60321"/>
                    </a:lnTo>
                    <a:cubicBezTo>
                      <a:pt x="100021" y="56644"/>
                      <a:pt x="97814" y="52967"/>
                      <a:pt x="94872" y="50761"/>
                    </a:cubicBezTo>
                    <a:lnTo>
                      <a:pt x="8825" y="750"/>
                    </a:lnTo>
                    <a:cubicBezTo>
                      <a:pt x="5148" y="-1456"/>
                      <a:pt x="0" y="1486"/>
                      <a:pt x="0" y="5898"/>
                    </a:cubicBezTo>
                    <a:lnTo>
                      <a:pt x="0" y="30168"/>
                    </a:lnTo>
                    <a:cubicBezTo>
                      <a:pt x="0" y="33845"/>
                      <a:pt x="1471" y="37523"/>
                      <a:pt x="4413" y="38993"/>
                    </a:cubicBezTo>
                    <a:close/>
                  </a:path>
                </a:pathLst>
              </a:custGeom>
              <a:solidFill>
                <a:srgbClr val="353D5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472" name="그래픽 3">
                <a:extLst>
                  <a:ext uri="{FF2B5EF4-FFF2-40B4-BE49-F238E27FC236}">
                    <a16:creationId xmlns:a16="http://schemas.microsoft.com/office/drawing/2014/main" id="{D54D45A6-F3BC-9AC8-AEDE-07BEEE852052}"/>
                  </a:ext>
                </a:extLst>
              </p:cNvPr>
              <p:cNvGrpSpPr/>
              <p:nvPr/>
            </p:nvGrpSpPr>
            <p:grpSpPr>
              <a:xfrm>
                <a:off x="6470848" y="3418090"/>
                <a:ext cx="3852803" cy="1760471"/>
                <a:chOff x="6470848" y="3418090"/>
                <a:chExt cx="3852803" cy="1760471"/>
              </a:xfrm>
              <a:solidFill>
                <a:srgbClr val="E6EDF7">
                  <a:alpha val="50000"/>
                </a:srgbClr>
              </a:solidFill>
            </p:grpSpPr>
            <p:grpSp>
              <p:nvGrpSpPr>
                <p:cNvPr id="473" name="그래픽 3">
                  <a:extLst>
                    <a:ext uri="{FF2B5EF4-FFF2-40B4-BE49-F238E27FC236}">
                      <a16:creationId xmlns:a16="http://schemas.microsoft.com/office/drawing/2014/main" id="{D7BFA70A-A07B-C15D-4D3A-5E1886741685}"/>
                    </a:ext>
                  </a:extLst>
                </p:cNvPr>
                <p:cNvGrpSpPr/>
                <p:nvPr/>
              </p:nvGrpSpPr>
              <p:grpSpPr>
                <a:xfrm>
                  <a:off x="6470848" y="3680355"/>
                  <a:ext cx="3852803" cy="1235906"/>
                  <a:chOff x="6470848" y="3680355"/>
                  <a:chExt cx="3852803" cy="1235906"/>
                </a:xfrm>
                <a:grpFill/>
              </p:grpSpPr>
              <p:sp>
                <p:nvSpPr>
                  <p:cNvPr id="474" name="자유형: 도형 473">
                    <a:extLst>
                      <a:ext uri="{FF2B5EF4-FFF2-40B4-BE49-F238E27FC236}">
                        <a16:creationId xmlns:a16="http://schemas.microsoft.com/office/drawing/2014/main" id="{D030077C-1666-8825-164E-85310D0DFBB2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7327297" y="4116850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75" name="자유형: 도형 474">
                    <a:extLst>
                      <a:ext uri="{FF2B5EF4-FFF2-40B4-BE49-F238E27FC236}">
                        <a16:creationId xmlns:a16="http://schemas.microsoft.com/office/drawing/2014/main" id="{52789398-46D0-1E8F-FE22-108A2C610815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7453560" y="4044537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76" name="자유형: 도형 475">
                    <a:extLst>
                      <a:ext uri="{FF2B5EF4-FFF2-40B4-BE49-F238E27FC236}">
                        <a16:creationId xmlns:a16="http://schemas.microsoft.com/office/drawing/2014/main" id="{E09DB7F0-2F81-DC95-20EB-53D9261CF473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7579186" y="3971848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77" name="자유형: 도형 476">
                    <a:extLst>
                      <a:ext uri="{FF2B5EF4-FFF2-40B4-BE49-F238E27FC236}">
                        <a16:creationId xmlns:a16="http://schemas.microsoft.com/office/drawing/2014/main" id="{F84EC50B-5A34-32EC-70B3-A9E7B27D7CB8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7704804" y="3899160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78" name="자유형: 도형 477">
                    <a:extLst>
                      <a:ext uri="{FF2B5EF4-FFF2-40B4-BE49-F238E27FC236}">
                        <a16:creationId xmlns:a16="http://schemas.microsoft.com/office/drawing/2014/main" id="{32B57E78-FCB9-8758-0ED3-83A4BD1437A6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7830430" y="3826479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79" name="자유형: 도형 478">
                    <a:extLst>
                      <a:ext uri="{FF2B5EF4-FFF2-40B4-BE49-F238E27FC236}">
                        <a16:creationId xmlns:a16="http://schemas.microsoft.com/office/drawing/2014/main" id="{E74398C3-42C0-4FF2-4D50-F6724F0E961D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7956693" y="3754165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24" name="자유형: 도형 1023">
                    <a:extLst>
                      <a:ext uri="{FF2B5EF4-FFF2-40B4-BE49-F238E27FC236}">
                        <a16:creationId xmlns:a16="http://schemas.microsoft.com/office/drawing/2014/main" id="{3182BA29-D18C-29AA-6756-0AFFA403BE65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8082319" y="3681477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25" name="자유형: 도형 1024">
                    <a:extLst>
                      <a:ext uri="{FF2B5EF4-FFF2-40B4-BE49-F238E27FC236}">
                        <a16:creationId xmlns:a16="http://schemas.microsoft.com/office/drawing/2014/main" id="{E757CC5A-3850-BA41-7F25-583E24BDEFAA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8208312" y="3608159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26" name="자유형: 도형 1025">
                    <a:extLst>
                      <a:ext uri="{FF2B5EF4-FFF2-40B4-BE49-F238E27FC236}">
                        <a16:creationId xmlns:a16="http://schemas.microsoft.com/office/drawing/2014/main" id="{C7E1DA13-41AE-E163-E5AF-984B43295107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8333939" y="3535470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27" name="자유형: 도형 1026">
                    <a:extLst>
                      <a:ext uri="{FF2B5EF4-FFF2-40B4-BE49-F238E27FC236}">
                        <a16:creationId xmlns:a16="http://schemas.microsoft.com/office/drawing/2014/main" id="{3B994DC5-666D-0117-72EF-4F401398ADB6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8460200" y="3463157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28" name="자유형: 도형 1027">
                    <a:extLst>
                      <a:ext uri="{FF2B5EF4-FFF2-40B4-BE49-F238E27FC236}">
                        <a16:creationId xmlns:a16="http://schemas.microsoft.com/office/drawing/2014/main" id="{6535FE05-0B4A-D7EF-C655-331088FB5067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8585824" y="3390468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29" name="자유형: 도형 1028">
                    <a:extLst>
                      <a:ext uri="{FF2B5EF4-FFF2-40B4-BE49-F238E27FC236}">
                        <a16:creationId xmlns:a16="http://schemas.microsoft.com/office/drawing/2014/main" id="{8E9DC159-2025-405D-26B5-50CB40D062F2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8711450" y="3317787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30" name="자유형: 도형 1029">
                    <a:extLst>
                      <a:ext uri="{FF2B5EF4-FFF2-40B4-BE49-F238E27FC236}">
                        <a16:creationId xmlns:a16="http://schemas.microsoft.com/office/drawing/2014/main" id="{E83FD48E-9C2B-EDB0-CC46-5B068B13DAD9}"/>
                      </a:ext>
                    </a:extLst>
                  </p:cNvPr>
                  <p:cNvSpPr/>
                  <p:nvPr/>
                </p:nvSpPr>
                <p:spPr>
                  <a:xfrm rot="19801193">
                    <a:off x="6470848" y="3898010"/>
                    <a:ext cx="2469627" cy="1470"/>
                  </a:xfrm>
                  <a:custGeom>
                    <a:avLst/>
                    <a:gdLst>
                      <a:gd name="connsiteX0" fmla="*/ 0 w 2469627"/>
                      <a:gd name="connsiteY0" fmla="*/ 0 h 1470"/>
                      <a:gd name="connsiteX1" fmla="*/ 2469628 w 2469627"/>
                      <a:gd name="connsiteY1" fmla="*/ 0 h 1470"/>
                      <a:gd name="connsiteX2" fmla="*/ 2469628 w 2469627"/>
                      <a:gd name="connsiteY2" fmla="*/ 1471 h 1470"/>
                      <a:gd name="connsiteX3" fmla="*/ 0 w 2469627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627" h="1470">
                        <a:moveTo>
                          <a:pt x="0" y="0"/>
                        </a:moveTo>
                        <a:lnTo>
                          <a:pt x="2469628" y="0"/>
                        </a:lnTo>
                        <a:lnTo>
                          <a:pt x="2469628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31" name="자유형: 도형 1030">
                    <a:extLst>
                      <a:ext uri="{FF2B5EF4-FFF2-40B4-BE49-F238E27FC236}">
                        <a16:creationId xmlns:a16="http://schemas.microsoft.com/office/drawing/2014/main" id="{562CACDE-2C00-5097-B185-A09091DC98A0}"/>
                      </a:ext>
                    </a:extLst>
                  </p:cNvPr>
                  <p:cNvSpPr/>
                  <p:nvPr/>
                </p:nvSpPr>
                <p:spPr>
                  <a:xfrm rot="-1798039">
                    <a:off x="6596695" y="3970801"/>
                    <a:ext cx="2469595" cy="1470"/>
                  </a:xfrm>
                  <a:custGeom>
                    <a:avLst/>
                    <a:gdLst>
                      <a:gd name="connsiteX0" fmla="*/ 0 w 2469595"/>
                      <a:gd name="connsiteY0" fmla="*/ 0 h 1470"/>
                      <a:gd name="connsiteX1" fmla="*/ 2469595 w 2469595"/>
                      <a:gd name="connsiteY1" fmla="*/ 0 h 1470"/>
                      <a:gd name="connsiteX2" fmla="*/ 2469595 w 2469595"/>
                      <a:gd name="connsiteY2" fmla="*/ 1471 h 1470"/>
                      <a:gd name="connsiteX3" fmla="*/ 0 w 2469595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595" h="1470">
                        <a:moveTo>
                          <a:pt x="0" y="0"/>
                        </a:moveTo>
                        <a:lnTo>
                          <a:pt x="2469595" y="0"/>
                        </a:lnTo>
                        <a:lnTo>
                          <a:pt x="2469595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32" name="자유형: 도형 1031">
                    <a:extLst>
                      <a:ext uri="{FF2B5EF4-FFF2-40B4-BE49-F238E27FC236}">
                        <a16:creationId xmlns:a16="http://schemas.microsoft.com/office/drawing/2014/main" id="{6B16B07C-C638-F393-CF35-3D6CFD927C8C}"/>
                      </a:ext>
                    </a:extLst>
                  </p:cNvPr>
                  <p:cNvSpPr/>
                  <p:nvPr/>
                </p:nvSpPr>
                <p:spPr>
                  <a:xfrm rot="-1796505">
                    <a:off x="6722140" y="4043097"/>
                    <a:ext cx="2469529" cy="1470"/>
                  </a:xfrm>
                  <a:custGeom>
                    <a:avLst/>
                    <a:gdLst>
                      <a:gd name="connsiteX0" fmla="*/ 0 w 2469529"/>
                      <a:gd name="connsiteY0" fmla="*/ 0 h 1470"/>
                      <a:gd name="connsiteX1" fmla="*/ 2469530 w 2469529"/>
                      <a:gd name="connsiteY1" fmla="*/ 0 h 1470"/>
                      <a:gd name="connsiteX2" fmla="*/ 2469530 w 2469529"/>
                      <a:gd name="connsiteY2" fmla="*/ 1471 h 1470"/>
                      <a:gd name="connsiteX3" fmla="*/ 0 w 2469529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529" h="1470">
                        <a:moveTo>
                          <a:pt x="0" y="0"/>
                        </a:moveTo>
                        <a:lnTo>
                          <a:pt x="2469530" y="0"/>
                        </a:lnTo>
                        <a:lnTo>
                          <a:pt x="2469530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33" name="자유형: 도형 1032">
                    <a:extLst>
                      <a:ext uri="{FF2B5EF4-FFF2-40B4-BE49-F238E27FC236}">
                        <a16:creationId xmlns:a16="http://schemas.microsoft.com/office/drawing/2014/main" id="{B944CC58-45A1-A242-7378-3D912F23F304}"/>
                      </a:ext>
                    </a:extLst>
                  </p:cNvPr>
                  <p:cNvSpPr/>
                  <p:nvPr/>
                </p:nvSpPr>
                <p:spPr>
                  <a:xfrm rot="-1798807">
                    <a:off x="6848048" y="4115760"/>
                    <a:ext cx="2469627" cy="1470"/>
                  </a:xfrm>
                  <a:custGeom>
                    <a:avLst/>
                    <a:gdLst>
                      <a:gd name="connsiteX0" fmla="*/ 0 w 2469627"/>
                      <a:gd name="connsiteY0" fmla="*/ 0 h 1470"/>
                      <a:gd name="connsiteX1" fmla="*/ 2469628 w 2469627"/>
                      <a:gd name="connsiteY1" fmla="*/ 0 h 1470"/>
                      <a:gd name="connsiteX2" fmla="*/ 2469628 w 2469627"/>
                      <a:gd name="connsiteY2" fmla="*/ 1471 h 1470"/>
                      <a:gd name="connsiteX3" fmla="*/ 0 w 2469627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627" h="1470">
                        <a:moveTo>
                          <a:pt x="0" y="0"/>
                        </a:moveTo>
                        <a:lnTo>
                          <a:pt x="2469628" y="0"/>
                        </a:lnTo>
                        <a:lnTo>
                          <a:pt x="2469628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34" name="자유형: 도형 1033">
                    <a:extLst>
                      <a:ext uri="{FF2B5EF4-FFF2-40B4-BE49-F238E27FC236}">
                        <a16:creationId xmlns:a16="http://schemas.microsoft.com/office/drawing/2014/main" id="{DDD11C15-2143-3F9D-7C65-FAB228443E39}"/>
                      </a:ext>
                    </a:extLst>
                  </p:cNvPr>
                  <p:cNvSpPr/>
                  <p:nvPr/>
                </p:nvSpPr>
                <p:spPr>
                  <a:xfrm rot="-1798039">
                    <a:off x="6973891" y="4188553"/>
                    <a:ext cx="2469595" cy="1470"/>
                  </a:xfrm>
                  <a:custGeom>
                    <a:avLst/>
                    <a:gdLst>
                      <a:gd name="connsiteX0" fmla="*/ 0 w 2469595"/>
                      <a:gd name="connsiteY0" fmla="*/ 0 h 1470"/>
                      <a:gd name="connsiteX1" fmla="*/ 2469595 w 2469595"/>
                      <a:gd name="connsiteY1" fmla="*/ 0 h 1470"/>
                      <a:gd name="connsiteX2" fmla="*/ 2469595 w 2469595"/>
                      <a:gd name="connsiteY2" fmla="*/ 1471 h 1470"/>
                      <a:gd name="connsiteX3" fmla="*/ 0 w 2469595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595" h="1470">
                        <a:moveTo>
                          <a:pt x="0" y="0"/>
                        </a:moveTo>
                        <a:lnTo>
                          <a:pt x="2469595" y="0"/>
                        </a:lnTo>
                        <a:lnTo>
                          <a:pt x="2469595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35" name="자유형: 도형 1034">
                    <a:extLst>
                      <a:ext uri="{FF2B5EF4-FFF2-40B4-BE49-F238E27FC236}">
                        <a16:creationId xmlns:a16="http://schemas.microsoft.com/office/drawing/2014/main" id="{EDB8B194-D7CC-57BD-0702-A8AB953DD118}"/>
                      </a:ext>
                    </a:extLst>
                  </p:cNvPr>
                  <p:cNvSpPr/>
                  <p:nvPr/>
                </p:nvSpPr>
                <p:spPr>
                  <a:xfrm rot="-1798039">
                    <a:off x="7099747" y="4261339"/>
                    <a:ext cx="2469595" cy="1470"/>
                  </a:xfrm>
                  <a:custGeom>
                    <a:avLst/>
                    <a:gdLst>
                      <a:gd name="connsiteX0" fmla="*/ 0 w 2469595"/>
                      <a:gd name="connsiteY0" fmla="*/ 0 h 1470"/>
                      <a:gd name="connsiteX1" fmla="*/ 2469595 w 2469595"/>
                      <a:gd name="connsiteY1" fmla="*/ 0 h 1470"/>
                      <a:gd name="connsiteX2" fmla="*/ 2469595 w 2469595"/>
                      <a:gd name="connsiteY2" fmla="*/ 1471 h 1470"/>
                      <a:gd name="connsiteX3" fmla="*/ 0 w 2469595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595" h="1470">
                        <a:moveTo>
                          <a:pt x="0" y="0"/>
                        </a:moveTo>
                        <a:lnTo>
                          <a:pt x="2469595" y="0"/>
                        </a:lnTo>
                        <a:lnTo>
                          <a:pt x="2469595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36" name="자유형: 도형 1035">
                    <a:extLst>
                      <a:ext uri="{FF2B5EF4-FFF2-40B4-BE49-F238E27FC236}">
                        <a16:creationId xmlns:a16="http://schemas.microsoft.com/office/drawing/2014/main" id="{753B93B8-628F-DB7A-438C-458B5632AC1B}"/>
                      </a:ext>
                    </a:extLst>
                  </p:cNvPr>
                  <p:cNvSpPr/>
                  <p:nvPr/>
                </p:nvSpPr>
                <p:spPr>
                  <a:xfrm rot="-1796802">
                    <a:off x="7225246" y="4333640"/>
                    <a:ext cx="2469653" cy="1470"/>
                  </a:xfrm>
                  <a:custGeom>
                    <a:avLst/>
                    <a:gdLst>
                      <a:gd name="connsiteX0" fmla="*/ 0 w 2469653"/>
                      <a:gd name="connsiteY0" fmla="*/ 0 h 1470"/>
                      <a:gd name="connsiteX1" fmla="*/ 2469653 w 2469653"/>
                      <a:gd name="connsiteY1" fmla="*/ 0 h 1470"/>
                      <a:gd name="connsiteX2" fmla="*/ 2469653 w 2469653"/>
                      <a:gd name="connsiteY2" fmla="*/ 1471 h 1470"/>
                      <a:gd name="connsiteX3" fmla="*/ 0 w 2469653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653" h="1470">
                        <a:moveTo>
                          <a:pt x="0" y="0"/>
                        </a:moveTo>
                        <a:lnTo>
                          <a:pt x="2469653" y="0"/>
                        </a:lnTo>
                        <a:lnTo>
                          <a:pt x="2469653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37" name="자유형: 도형 1036">
                    <a:extLst>
                      <a:ext uri="{FF2B5EF4-FFF2-40B4-BE49-F238E27FC236}">
                        <a16:creationId xmlns:a16="http://schemas.microsoft.com/office/drawing/2014/main" id="{932FA1F1-E43C-7180-47D1-3B769D733043}"/>
                      </a:ext>
                    </a:extLst>
                  </p:cNvPr>
                  <p:cNvSpPr/>
                  <p:nvPr/>
                </p:nvSpPr>
                <p:spPr>
                  <a:xfrm rot="-1796802">
                    <a:off x="7351086" y="4406589"/>
                    <a:ext cx="2469653" cy="1470"/>
                  </a:xfrm>
                  <a:custGeom>
                    <a:avLst/>
                    <a:gdLst>
                      <a:gd name="connsiteX0" fmla="*/ 0 w 2469653"/>
                      <a:gd name="connsiteY0" fmla="*/ 0 h 1470"/>
                      <a:gd name="connsiteX1" fmla="*/ 2469653 w 2469653"/>
                      <a:gd name="connsiteY1" fmla="*/ 0 h 1470"/>
                      <a:gd name="connsiteX2" fmla="*/ 2469653 w 2469653"/>
                      <a:gd name="connsiteY2" fmla="*/ 1471 h 1470"/>
                      <a:gd name="connsiteX3" fmla="*/ 0 w 2469653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653" h="1470">
                        <a:moveTo>
                          <a:pt x="0" y="0"/>
                        </a:moveTo>
                        <a:lnTo>
                          <a:pt x="2469653" y="0"/>
                        </a:lnTo>
                        <a:lnTo>
                          <a:pt x="2469653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38" name="자유형: 도형 1037">
                    <a:extLst>
                      <a:ext uri="{FF2B5EF4-FFF2-40B4-BE49-F238E27FC236}">
                        <a16:creationId xmlns:a16="http://schemas.microsoft.com/office/drawing/2014/main" id="{2E3ED713-7C83-7B8E-3F7C-89E3DF51B888}"/>
                      </a:ext>
                    </a:extLst>
                  </p:cNvPr>
                  <p:cNvSpPr/>
                  <p:nvPr/>
                </p:nvSpPr>
                <p:spPr>
                  <a:xfrm rot="-1798039">
                    <a:off x="7476940" y="4479098"/>
                    <a:ext cx="2469595" cy="1470"/>
                  </a:xfrm>
                  <a:custGeom>
                    <a:avLst/>
                    <a:gdLst>
                      <a:gd name="connsiteX0" fmla="*/ 0 w 2469595"/>
                      <a:gd name="connsiteY0" fmla="*/ 0 h 1470"/>
                      <a:gd name="connsiteX1" fmla="*/ 2469595 w 2469595"/>
                      <a:gd name="connsiteY1" fmla="*/ 0 h 1470"/>
                      <a:gd name="connsiteX2" fmla="*/ 2469595 w 2469595"/>
                      <a:gd name="connsiteY2" fmla="*/ 1471 h 1470"/>
                      <a:gd name="connsiteX3" fmla="*/ 0 w 2469595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595" h="1470">
                        <a:moveTo>
                          <a:pt x="0" y="0"/>
                        </a:moveTo>
                        <a:lnTo>
                          <a:pt x="2469595" y="0"/>
                        </a:lnTo>
                        <a:lnTo>
                          <a:pt x="2469595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39" name="자유형: 도형 1038">
                    <a:extLst>
                      <a:ext uri="{FF2B5EF4-FFF2-40B4-BE49-F238E27FC236}">
                        <a16:creationId xmlns:a16="http://schemas.microsoft.com/office/drawing/2014/main" id="{89A8F449-C9C1-4FCE-63BC-9AA451409D9A}"/>
                      </a:ext>
                    </a:extLst>
                  </p:cNvPr>
                  <p:cNvSpPr/>
                  <p:nvPr/>
                </p:nvSpPr>
                <p:spPr>
                  <a:xfrm rot="-1797272">
                    <a:off x="7602747" y="4552115"/>
                    <a:ext cx="2469562" cy="1470"/>
                  </a:xfrm>
                  <a:custGeom>
                    <a:avLst/>
                    <a:gdLst>
                      <a:gd name="connsiteX0" fmla="*/ 0 w 2469562"/>
                      <a:gd name="connsiteY0" fmla="*/ 0 h 1470"/>
                      <a:gd name="connsiteX1" fmla="*/ 2469562 w 2469562"/>
                      <a:gd name="connsiteY1" fmla="*/ 0 h 1470"/>
                      <a:gd name="connsiteX2" fmla="*/ 2469562 w 2469562"/>
                      <a:gd name="connsiteY2" fmla="*/ 1471 h 1470"/>
                      <a:gd name="connsiteX3" fmla="*/ 0 w 2469562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562" h="1470">
                        <a:moveTo>
                          <a:pt x="0" y="0"/>
                        </a:moveTo>
                        <a:lnTo>
                          <a:pt x="2469562" y="0"/>
                        </a:lnTo>
                        <a:lnTo>
                          <a:pt x="2469562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40" name="자유형: 도형 1039">
                    <a:extLst>
                      <a:ext uri="{FF2B5EF4-FFF2-40B4-BE49-F238E27FC236}">
                        <a16:creationId xmlns:a16="http://schemas.microsoft.com/office/drawing/2014/main" id="{087DC132-A19F-12B6-5E1F-737ED8141DFF}"/>
                      </a:ext>
                    </a:extLst>
                  </p:cNvPr>
                  <p:cNvSpPr/>
                  <p:nvPr/>
                </p:nvSpPr>
                <p:spPr>
                  <a:xfrm rot="-1798039">
                    <a:off x="7728281" y="4624056"/>
                    <a:ext cx="2469595" cy="1470"/>
                  </a:xfrm>
                  <a:custGeom>
                    <a:avLst/>
                    <a:gdLst>
                      <a:gd name="connsiteX0" fmla="*/ 0 w 2469595"/>
                      <a:gd name="connsiteY0" fmla="*/ 0 h 1470"/>
                      <a:gd name="connsiteX1" fmla="*/ 2469595 w 2469595"/>
                      <a:gd name="connsiteY1" fmla="*/ 0 h 1470"/>
                      <a:gd name="connsiteX2" fmla="*/ 2469595 w 2469595"/>
                      <a:gd name="connsiteY2" fmla="*/ 1471 h 1470"/>
                      <a:gd name="connsiteX3" fmla="*/ 0 w 2469595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595" h="1470">
                        <a:moveTo>
                          <a:pt x="0" y="0"/>
                        </a:moveTo>
                        <a:lnTo>
                          <a:pt x="2469595" y="0"/>
                        </a:lnTo>
                        <a:lnTo>
                          <a:pt x="2469595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41" name="자유형: 도형 1040">
                    <a:extLst>
                      <a:ext uri="{FF2B5EF4-FFF2-40B4-BE49-F238E27FC236}">
                        <a16:creationId xmlns:a16="http://schemas.microsoft.com/office/drawing/2014/main" id="{95CDC6D0-DE37-CF7A-C8B9-5449948FBD54}"/>
                      </a:ext>
                    </a:extLst>
                  </p:cNvPr>
                  <p:cNvSpPr/>
                  <p:nvPr/>
                </p:nvSpPr>
                <p:spPr>
                  <a:xfrm rot="-1797272">
                    <a:off x="7854089" y="4697042"/>
                    <a:ext cx="2469562" cy="1470"/>
                  </a:xfrm>
                  <a:custGeom>
                    <a:avLst/>
                    <a:gdLst>
                      <a:gd name="connsiteX0" fmla="*/ 0 w 2469562"/>
                      <a:gd name="connsiteY0" fmla="*/ 0 h 1470"/>
                      <a:gd name="connsiteX1" fmla="*/ 2469563 w 2469562"/>
                      <a:gd name="connsiteY1" fmla="*/ 0 h 1470"/>
                      <a:gd name="connsiteX2" fmla="*/ 2469563 w 2469562"/>
                      <a:gd name="connsiteY2" fmla="*/ 1471 h 1470"/>
                      <a:gd name="connsiteX3" fmla="*/ 0 w 2469562"/>
                      <a:gd name="connsiteY3" fmla="*/ 1471 h 1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9562" h="1470">
                        <a:moveTo>
                          <a:pt x="0" y="0"/>
                        </a:moveTo>
                        <a:lnTo>
                          <a:pt x="2469563" y="0"/>
                        </a:lnTo>
                        <a:lnTo>
                          <a:pt x="2469563" y="1471"/>
                        </a:lnTo>
                        <a:lnTo>
                          <a:pt x="0" y="1471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42" name="자유형: 도형 1041">
                    <a:extLst>
                      <a:ext uri="{FF2B5EF4-FFF2-40B4-BE49-F238E27FC236}">
                        <a16:creationId xmlns:a16="http://schemas.microsoft.com/office/drawing/2014/main" id="{20AF80D9-518E-6ADD-19A5-7FC4FB034582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8837076" y="3245106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43" name="자유형: 도형 1042">
                    <a:extLst>
                      <a:ext uri="{FF2B5EF4-FFF2-40B4-BE49-F238E27FC236}">
                        <a16:creationId xmlns:a16="http://schemas.microsoft.com/office/drawing/2014/main" id="{81738CF9-3A38-9AB2-C146-8D669E374E1D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8963336" y="3172785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44" name="자유형: 도형 1043">
                    <a:extLst>
                      <a:ext uri="{FF2B5EF4-FFF2-40B4-BE49-F238E27FC236}">
                        <a16:creationId xmlns:a16="http://schemas.microsoft.com/office/drawing/2014/main" id="{A20F47BC-977A-2028-3267-AEEB58345D8E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9088961" y="3100097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45" name="자유형: 도형 1044">
                    <a:extLst>
                      <a:ext uri="{FF2B5EF4-FFF2-40B4-BE49-F238E27FC236}">
                        <a16:creationId xmlns:a16="http://schemas.microsoft.com/office/drawing/2014/main" id="{5DB976CE-BDDC-579B-8595-C2D4560C13DF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9214587" y="3027416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46" name="자유형: 도형 1045">
                    <a:extLst>
                      <a:ext uri="{FF2B5EF4-FFF2-40B4-BE49-F238E27FC236}">
                        <a16:creationId xmlns:a16="http://schemas.microsoft.com/office/drawing/2014/main" id="{714D20E6-04B2-8D57-2EFA-244F02DC3F35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9340210" y="2954727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44" name="자유형: 도형 1343">
                    <a:extLst>
                      <a:ext uri="{FF2B5EF4-FFF2-40B4-BE49-F238E27FC236}">
                        <a16:creationId xmlns:a16="http://schemas.microsoft.com/office/drawing/2014/main" id="{4E0A2FC8-C9A4-EFCC-0AC3-FB80F3EA8882}"/>
                      </a:ext>
                    </a:extLst>
                  </p:cNvPr>
                  <p:cNvSpPr/>
                  <p:nvPr/>
                </p:nvSpPr>
                <p:spPr>
                  <a:xfrm rot="-3599956">
                    <a:off x="9466473" y="2882414"/>
                    <a:ext cx="1470" cy="1597351"/>
                  </a:xfrm>
                  <a:custGeom>
                    <a:avLst/>
                    <a:gdLst>
                      <a:gd name="connsiteX0" fmla="*/ 0 w 1470"/>
                      <a:gd name="connsiteY0" fmla="*/ 0 h 1597351"/>
                      <a:gd name="connsiteX1" fmla="*/ 1471 w 1470"/>
                      <a:gd name="connsiteY1" fmla="*/ 0 h 1597351"/>
                      <a:gd name="connsiteX2" fmla="*/ 1471 w 1470"/>
                      <a:gd name="connsiteY2" fmla="*/ 1597352 h 1597351"/>
                      <a:gd name="connsiteX3" fmla="*/ 0 w 1470"/>
                      <a:gd name="connsiteY3" fmla="*/ 1597352 h 15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0" h="1597351">
                        <a:moveTo>
                          <a:pt x="0" y="0"/>
                        </a:moveTo>
                        <a:lnTo>
                          <a:pt x="1471" y="0"/>
                        </a:lnTo>
                        <a:lnTo>
                          <a:pt x="1471" y="1597352"/>
                        </a:lnTo>
                        <a:lnTo>
                          <a:pt x="0" y="1597352"/>
                        </a:ln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345" name="그래픽 3">
                  <a:extLst>
                    <a:ext uri="{FF2B5EF4-FFF2-40B4-BE49-F238E27FC236}">
                      <a16:creationId xmlns:a16="http://schemas.microsoft.com/office/drawing/2014/main" id="{81314F35-D990-72A7-B922-08EF9CA0647C}"/>
                    </a:ext>
                  </a:extLst>
                </p:cNvPr>
                <p:cNvGrpSpPr/>
                <p:nvPr/>
              </p:nvGrpSpPr>
              <p:grpSpPr>
                <a:xfrm>
                  <a:off x="6872351" y="3418090"/>
                  <a:ext cx="3049155" cy="1760471"/>
                  <a:chOff x="6872351" y="3418090"/>
                  <a:chExt cx="3049155" cy="1760471"/>
                </a:xfrm>
                <a:grpFill/>
              </p:grpSpPr>
              <p:sp>
                <p:nvSpPr>
                  <p:cNvPr id="1346" name="자유형: 도형 1345">
                    <a:extLst>
                      <a:ext uri="{FF2B5EF4-FFF2-40B4-BE49-F238E27FC236}">
                        <a16:creationId xmlns:a16="http://schemas.microsoft.com/office/drawing/2014/main" id="{EAA32215-6DEB-3F65-9F13-DAE024DC2998}"/>
                      </a:ext>
                    </a:extLst>
                  </p:cNvPr>
                  <p:cNvSpPr/>
                  <p:nvPr/>
                </p:nvSpPr>
                <p:spPr>
                  <a:xfrm>
                    <a:off x="6872351" y="4506365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47" name="자유형: 도형 1346">
                    <a:extLst>
                      <a:ext uri="{FF2B5EF4-FFF2-40B4-BE49-F238E27FC236}">
                        <a16:creationId xmlns:a16="http://schemas.microsoft.com/office/drawing/2014/main" id="{18F2354B-A5D4-8508-DDA5-0F5E1069F95C}"/>
                      </a:ext>
                    </a:extLst>
                  </p:cNvPr>
                  <p:cNvSpPr/>
                  <p:nvPr/>
                </p:nvSpPr>
                <p:spPr>
                  <a:xfrm>
                    <a:off x="6998112" y="4434476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48" name="자유형: 도형 1347">
                    <a:extLst>
                      <a:ext uri="{FF2B5EF4-FFF2-40B4-BE49-F238E27FC236}">
                        <a16:creationId xmlns:a16="http://schemas.microsoft.com/office/drawing/2014/main" id="{3928B4BF-BC77-B0B3-D578-C8410D150D41}"/>
                      </a:ext>
                    </a:extLst>
                  </p:cNvPr>
                  <p:cNvSpPr/>
                  <p:nvPr/>
                </p:nvSpPr>
                <p:spPr>
                  <a:xfrm>
                    <a:off x="7123873" y="436166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49" name="자유형: 도형 1348">
                    <a:extLst>
                      <a:ext uri="{FF2B5EF4-FFF2-40B4-BE49-F238E27FC236}">
                        <a16:creationId xmlns:a16="http://schemas.microsoft.com/office/drawing/2014/main" id="{0B4182F8-296A-0627-91BA-FC736A94C73B}"/>
                      </a:ext>
                    </a:extLst>
                  </p:cNvPr>
                  <p:cNvSpPr/>
                  <p:nvPr/>
                </p:nvSpPr>
                <p:spPr>
                  <a:xfrm>
                    <a:off x="7249634" y="42888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50" name="자유형: 도형 1349">
                    <a:extLst>
                      <a:ext uri="{FF2B5EF4-FFF2-40B4-BE49-F238E27FC236}">
                        <a16:creationId xmlns:a16="http://schemas.microsoft.com/office/drawing/2014/main" id="{27578C88-777E-B41C-6A7B-4810AE3704BB}"/>
                      </a:ext>
                    </a:extLst>
                  </p:cNvPr>
                  <p:cNvSpPr/>
                  <p:nvPr/>
                </p:nvSpPr>
                <p:spPr>
                  <a:xfrm>
                    <a:off x="7375395" y="4216784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51" name="자유형: 도형 1350">
                    <a:extLst>
                      <a:ext uri="{FF2B5EF4-FFF2-40B4-BE49-F238E27FC236}">
                        <a16:creationId xmlns:a16="http://schemas.microsoft.com/office/drawing/2014/main" id="{4BEE1B67-F0BB-5B89-B35F-43E601813E78}"/>
                      </a:ext>
                    </a:extLst>
                  </p:cNvPr>
                  <p:cNvSpPr/>
                  <p:nvPr/>
                </p:nvSpPr>
                <p:spPr>
                  <a:xfrm>
                    <a:off x="7501156" y="4143975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52" name="자유형: 도형 1351">
                    <a:extLst>
                      <a:ext uri="{FF2B5EF4-FFF2-40B4-BE49-F238E27FC236}">
                        <a16:creationId xmlns:a16="http://schemas.microsoft.com/office/drawing/2014/main" id="{88C447A4-47FF-2E8E-F48D-72150EA10D60}"/>
                      </a:ext>
                    </a:extLst>
                  </p:cNvPr>
                  <p:cNvSpPr/>
                  <p:nvPr/>
                </p:nvSpPr>
                <p:spPr>
                  <a:xfrm>
                    <a:off x="7626918" y="4071166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53" name="자유형: 도형 1352">
                    <a:extLst>
                      <a:ext uri="{FF2B5EF4-FFF2-40B4-BE49-F238E27FC236}">
                        <a16:creationId xmlns:a16="http://schemas.microsoft.com/office/drawing/2014/main" id="{C8B7821C-2407-5059-8BDD-479001868985}"/>
                      </a:ext>
                    </a:extLst>
                  </p:cNvPr>
                  <p:cNvSpPr/>
                  <p:nvPr/>
                </p:nvSpPr>
                <p:spPr>
                  <a:xfrm>
                    <a:off x="7752679" y="39983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54" name="자유형: 도형 1353">
                    <a:extLst>
                      <a:ext uri="{FF2B5EF4-FFF2-40B4-BE49-F238E27FC236}">
                        <a16:creationId xmlns:a16="http://schemas.microsoft.com/office/drawing/2014/main" id="{5F012CB8-13EB-9D0D-E843-1EF90A32AB01}"/>
                      </a:ext>
                    </a:extLst>
                  </p:cNvPr>
                  <p:cNvSpPr/>
                  <p:nvPr/>
                </p:nvSpPr>
                <p:spPr>
                  <a:xfrm>
                    <a:off x="7878440" y="3926283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55" name="자유형: 도형 1354">
                    <a:extLst>
                      <a:ext uri="{FF2B5EF4-FFF2-40B4-BE49-F238E27FC236}">
                        <a16:creationId xmlns:a16="http://schemas.microsoft.com/office/drawing/2014/main" id="{E1BE9CFF-08C3-08FA-2340-D96D0BBD3250}"/>
                      </a:ext>
                    </a:extLst>
                  </p:cNvPr>
                  <p:cNvSpPr/>
                  <p:nvPr/>
                </p:nvSpPr>
                <p:spPr>
                  <a:xfrm>
                    <a:off x="8004201" y="3853474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56" name="자유형: 도형 1355">
                    <a:extLst>
                      <a:ext uri="{FF2B5EF4-FFF2-40B4-BE49-F238E27FC236}">
                        <a16:creationId xmlns:a16="http://schemas.microsoft.com/office/drawing/2014/main" id="{47742076-1847-0E2E-6FF4-E3F00E4A7A2C}"/>
                      </a:ext>
                    </a:extLst>
                  </p:cNvPr>
                  <p:cNvSpPr/>
                  <p:nvPr/>
                </p:nvSpPr>
                <p:spPr>
                  <a:xfrm>
                    <a:off x="8129227" y="3780481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57" name="자유형: 도형 1356">
                    <a:extLst>
                      <a:ext uri="{FF2B5EF4-FFF2-40B4-BE49-F238E27FC236}">
                        <a16:creationId xmlns:a16="http://schemas.microsoft.com/office/drawing/2014/main" id="{68533030-670C-47B4-635A-6E7419F04800}"/>
                      </a:ext>
                    </a:extLst>
                  </p:cNvPr>
                  <p:cNvSpPr/>
                  <p:nvPr/>
                </p:nvSpPr>
                <p:spPr>
                  <a:xfrm>
                    <a:off x="8254988" y="3707672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58" name="자유형: 도형 1357">
                    <a:extLst>
                      <a:ext uri="{FF2B5EF4-FFF2-40B4-BE49-F238E27FC236}">
                        <a16:creationId xmlns:a16="http://schemas.microsoft.com/office/drawing/2014/main" id="{E550B317-7DEA-15B6-02C9-58F6F280D859}"/>
                      </a:ext>
                    </a:extLst>
                  </p:cNvPr>
                  <p:cNvSpPr/>
                  <p:nvPr/>
                </p:nvSpPr>
                <p:spPr>
                  <a:xfrm>
                    <a:off x="8380749" y="3635598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59" name="자유형: 도형 1358">
                    <a:extLst>
                      <a:ext uri="{FF2B5EF4-FFF2-40B4-BE49-F238E27FC236}">
                        <a16:creationId xmlns:a16="http://schemas.microsoft.com/office/drawing/2014/main" id="{E97379B6-03D1-880C-D2EB-7FFF8738409B}"/>
                      </a:ext>
                    </a:extLst>
                  </p:cNvPr>
                  <p:cNvSpPr/>
                  <p:nvPr/>
                </p:nvSpPr>
                <p:spPr>
                  <a:xfrm>
                    <a:off x="8507245" y="3562973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60" name="자유형: 도형 1359">
                    <a:extLst>
                      <a:ext uri="{FF2B5EF4-FFF2-40B4-BE49-F238E27FC236}">
                        <a16:creationId xmlns:a16="http://schemas.microsoft.com/office/drawing/2014/main" id="{1A09D321-6A9B-9828-231D-B148339ABE25}"/>
                      </a:ext>
                    </a:extLst>
                  </p:cNvPr>
                  <p:cNvSpPr/>
                  <p:nvPr/>
                </p:nvSpPr>
                <p:spPr>
                  <a:xfrm>
                    <a:off x="8633006" y="3490164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61" name="자유형: 도형 1360">
                    <a:extLst>
                      <a:ext uri="{FF2B5EF4-FFF2-40B4-BE49-F238E27FC236}">
                        <a16:creationId xmlns:a16="http://schemas.microsoft.com/office/drawing/2014/main" id="{B9B311CE-235E-21A2-C638-D7BD111C4DF2}"/>
                      </a:ext>
                    </a:extLst>
                  </p:cNvPr>
                  <p:cNvSpPr/>
                  <p:nvPr/>
                </p:nvSpPr>
                <p:spPr>
                  <a:xfrm>
                    <a:off x="8758768" y="3418090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62" name="자유형: 도형 1361">
                    <a:extLst>
                      <a:ext uri="{FF2B5EF4-FFF2-40B4-BE49-F238E27FC236}">
                        <a16:creationId xmlns:a16="http://schemas.microsoft.com/office/drawing/2014/main" id="{CED97691-258A-457D-F213-8F36E0C7D702}"/>
                      </a:ext>
                    </a:extLst>
                  </p:cNvPr>
                  <p:cNvSpPr/>
                  <p:nvPr/>
                </p:nvSpPr>
                <p:spPr>
                  <a:xfrm>
                    <a:off x="6997376" y="4579174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63" name="자유형: 도형 1362">
                    <a:extLst>
                      <a:ext uri="{FF2B5EF4-FFF2-40B4-BE49-F238E27FC236}">
                        <a16:creationId xmlns:a16="http://schemas.microsoft.com/office/drawing/2014/main" id="{22B85FE7-E12F-55C1-687C-A6EC0E18116F}"/>
                      </a:ext>
                    </a:extLst>
                  </p:cNvPr>
                  <p:cNvSpPr/>
                  <p:nvPr/>
                </p:nvSpPr>
                <p:spPr>
                  <a:xfrm>
                    <a:off x="7123873" y="4506549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64" name="자유형: 도형 1363">
                    <a:extLst>
                      <a:ext uri="{FF2B5EF4-FFF2-40B4-BE49-F238E27FC236}">
                        <a16:creationId xmlns:a16="http://schemas.microsoft.com/office/drawing/2014/main" id="{7BFE80E5-78AD-6D27-66A3-A4FE78950362}"/>
                      </a:ext>
                    </a:extLst>
                  </p:cNvPr>
                  <p:cNvSpPr/>
                  <p:nvPr/>
                </p:nvSpPr>
                <p:spPr>
                  <a:xfrm>
                    <a:off x="7249634" y="4434476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65" name="자유형: 도형 1364">
                    <a:extLst>
                      <a:ext uri="{FF2B5EF4-FFF2-40B4-BE49-F238E27FC236}">
                        <a16:creationId xmlns:a16="http://schemas.microsoft.com/office/drawing/2014/main" id="{60CA74C2-7AEB-5DBB-E7A9-8E72BD31F402}"/>
                      </a:ext>
                    </a:extLst>
                  </p:cNvPr>
                  <p:cNvSpPr/>
                  <p:nvPr/>
                </p:nvSpPr>
                <p:spPr>
                  <a:xfrm>
                    <a:off x="7375395" y="436166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66" name="자유형: 도형 1365">
                    <a:extLst>
                      <a:ext uri="{FF2B5EF4-FFF2-40B4-BE49-F238E27FC236}">
                        <a16:creationId xmlns:a16="http://schemas.microsoft.com/office/drawing/2014/main" id="{899A14AE-DA8D-76C1-45D0-CA55854BDD81}"/>
                      </a:ext>
                    </a:extLst>
                  </p:cNvPr>
                  <p:cNvSpPr/>
                  <p:nvPr/>
                </p:nvSpPr>
                <p:spPr>
                  <a:xfrm>
                    <a:off x="7501156" y="4288857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67" name="자유형: 도형 1366">
                    <a:extLst>
                      <a:ext uri="{FF2B5EF4-FFF2-40B4-BE49-F238E27FC236}">
                        <a16:creationId xmlns:a16="http://schemas.microsoft.com/office/drawing/2014/main" id="{18003CCF-1ADA-23C2-E683-96CF62319745}"/>
                      </a:ext>
                    </a:extLst>
                  </p:cNvPr>
                  <p:cNvSpPr/>
                  <p:nvPr/>
                </p:nvSpPr>
                <p:spPr>
                  <a:xfrm>
                    <a:off x="7626918" y="4216600"/>
                    <a:ext cx="31624" cy="18202"/>
                  </a:xfrm>
                  <a:custGeom>
                    <a:avLst/>
                    <a:gdLst>
                      <a:gd name="connsiteX0" fmla="*/ 27211 w 31624"/>
                      <a:gd name="connsiteY0" fmla="*/ 2206 h 18202"/>
                      <a:gd name="connsiteX1" fmla="*/ 27211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1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1" y="2206"/>
                        </a:moveTo>
                        <a:cubicBezTo>
                          <a:pt x="33095" y="5884"/>
                          <a:pt x="33095" y="11767"/>
                          <a:pt x="27211" y="15444"/>
                        </a:cubicBezTo>
                        <a:cubicBezTo>
                          <a:pt x="21328" y="19122"/>
                          <a:pt x="11032" y="19122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0296" y="-735"/>
                          <a:pt x="20592" y="-735"/>
                          <a:pt x="27211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68" name="자유형: 도형 1367">
                    <a:extLst>
                      <a:ext uri="{FF2B5EF4-FFF2-40B4-BE49-F238E27FC236}">
                        <a16:creationId xmlns:a16="http://schemas.microsoft.com/office/drawing/2014/main" id="{CB81296C-032A-C56F-8881-14EF5AA9C1DE}"/>
                      </a:ext>
                    </a:extLst>
                  </p:cNvPr>
                  <p:cNvSpPr/>
                  <p:nvPr/>
                </p:nvSpPr>
                <p:spPr>
                  <a:xfrm>
                    <a:off x="7752679" y="4143975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69" name="자유형: 도형 1368">
                    <a:extLst>
                      <a:ext uri="{FF2B5EF4-FFF2-40B4-BE49-F238E27FC236}">
                        <a16:creationId xmlns:a16="http://schemas.microsoft.com/office/drawing/2014/main" id="{333CCA09-422E-89BC-5F70-C9C058600738}"/>
                      </a:ext>
                    </a:extLst>
                  </p:cNvPr>
                  <p:cNvSpPr/>
                  <p:nvPr/>
                </p:nvSpPr>
                <p:spPr>
                  <a:xfrm>
                    <a:off x="7878440" y="4071166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70" name="자유형: 도형 1369">
                    <a:extLst>
                      <a:ext uri="{FF2B5EF4-FFF2-40B4-BE49-F238E27FC236}">
                        <a16:creationId xmlns:a16="http://schemas.microsoft.com/office/drawing/2014/main" id="{96B6E9BB-DAD9-EABD-ED5E-A2908DC50D98}"/>
                      </a:ext>
                    </a:extLst>
                  </p:cNvPr>
                  <p:cNvSpPr/>
                  <p:nvPr/>
                </p:nvSpPr>
                <p:spPr>
                  <a:xfrm>
                    <a:off x="8003465" y="3998173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71" name="자유형: 도형 1370">
                    <a:extLst>
                      <a:ext uri="{FF2B5EF4-FFF2-40B4-BE49-F238E27FC236}">
                        <a16:creationId xmlns:a16="http://schemas.microsoft.com/office/drawing/2014/main" id="{E3A4F264-F7B9-18D6-DF38-F23A3CD6ADD1}"/>
                      </a:ext>
                    </a:extLst>
                  </p:cNvPr>
                  <p:cNvSpPr/>
                  <p:nvPr/>
                </p:nvSpPr>
                <p:spPr>
                  <a:xfrm>
                    <a:off x="8129962" y="3926283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72" name="자유형: 도형 1371">
                    <a:extLst>
                      <a:ext uri="{FF2B5EF4-FFF2-40B4-BE49-F238E27FC236}">
                        <a16:creationId xmlns:a16="http://schemas.microsoft.com/office/drawing/2014/main" id="{C5530B57-D005-374E-3BB0-9AA9EA9BD019}"/>
                      </a:ext>
                    </a:extLst>
                  </p:cNvPr>
                  <p:cNvSpPr/>
                  <p:nvPr/>
                </p:nvSpPr>
                <p:spPr>
                  <a:xfrm>
                    <a:off x="8255723" y="3853474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73" name="자유형: 도형 1372">
                    <a:extLst>
                      <a:ext uri="{FF2B5EF4-FFF2-40B4-BE49-F238E27FC236}">
                        <a16:creationId xmlns:a16="http://schemas.microsoft.com/office/drawing/2014/main" id="{184F3166-37CE-B954-D3E7-A98EA8D9A293}"/>
                      </a:ext>
                    </a:extLst>
                  </p:cNvPr>
                  <p:cNvSpPr/>
                  <p:nvPr/>
                </p:nvSpPr>
                <p:spPr>
                  <a:xfrm>
                    <a:off x="8381484" y="3780665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74" name="자유형: 도형 1373">
                    <a:extLst>
                      <a:ext uri="{FF2B5EF4-FFF2-40B4-BE49-F238E27FC236}">
                        <a16:creationId xmlns:a16="http://schemas.microsoft.com/office/drawing/2014/main" id="{3E7CDB97-575B-87E6-B2B1-9E2FAC721A04}"/>
                      </a:ext>
                    </a:extLst>
                  </p:cNvPr>
                  <p:cNvSpPr/>
                  <p:nvPr/>
                </p:nvSpPr>
                <p:spPr>
                  <a:xfrm>
                    <a:off x="8507245" y="3708407"/>
                    <a:ext cx="31624" cy="18202"/>
                  </a:xfrm>
                  <a:custGeom>
                    <a:avLst/>
                    <a:gdLst>
                      <a:gd name="connsiteX0" fmla="*/ 27211 w 31624"/>
                      <a:gd name="connsiteY0" fmla="*/ 2206 h 18202"/>
                      <a:gd name="connsiteX1" fmla="*/ 27211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1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1" y="2206"/>
                        </a:moveTo>
                        <a:cubicBezTo>
                          <a:pt x="33095" y="5884"/>
                          <a:pt x="33095" y="11767"/>
                          <a:pt x="27211" y="15444"/>
                        </a:cubicBezTo>
                        <a:cubicBezTo>
                          <a:pt x="21328" y="19122"/>
                          <a:pt x="11032" y="19122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0296" y="-735"/>
                          <a:pt x="20592" y="-735"/>
                          <a:pt x="27211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75" name="자유형: 도형 1374">
                    <a:extLst>
                      <a:ext uri="{FF2B5EF4-FFF2-40B4-BE49-F238E27FC236}">
                        <a16:creationId xmlns:a16="http://schemas.microsoft.com/office/drawing/2014/main" id="{5EA70674-23F5-BF5C-1CA1-440C9C6E1C6F}"/>
                      </a:ext>
                    </a:extLst>
                  </p:cNvPr>
                  <p:cNvSpPr/>
                  <p:nvPr/>
                </p:nvSpPr>
                <p:spPr>
                  <a:xfrm>
                    <a:off x="8633006" y="3635782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76" name="자유형: 도형 1375">
                    <a:extLst>
                      <a:ext uri="{FF2B5EF4-FFF2-40B4-BE49-F238E27FC236}">
                        <a16:creationId xmlns:a16="http://schemas.microsoft.com/office/drawing/2014/main" id="{2CB90D85-A547-795E-B28C-713B04063319}"/>
                      </a:ext>
                    </a:extLst>
                  </p:cNvPr>
                  <p:cNvSpPr/>
                  <p:nvPr/>
                </p:nvSpPr>
                <p:spPr>
                  <a:xfrm>
                    <a:off x="8758768" y="3562973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77" name="자유형: 도형 1376">
                    <a:extLst>
                      <a:ext uri="{FF2B5EF4-FFF2-40B4-BE49-F238E27FC236}">
                        <a16:creationId xmlns:a16="http://schemas.microsoft.com/office/drawing/2014/main" id="{F4B4D5F8-3D7B-EA47-4E7D-92D6FFD59965}"/>
                      </a:ext>
                    </a:extLst>
                  </p:cNvPr>
                  <p:cNvSpPr/>
                  <p:nvPr/>
                </p:nvSpPr>
                <p:spPr>
                  <a:xfrm>
                    <a:off x="8883793" y="3489980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78" name="자유형: 도형 1377">
                    <a:extLst>
                      <a:ext uri="{FF2B5EF4-FFF2-40B4-BE49-F238E27FC236}">
                        <a16:creationId xmlns:a16="http://schemas.microsoft.com/office/drawing/2014/main" id="{57DC2514-1ECD-9717-6264-CBD5FFAA80DD}"/>
                      </a:ext>
                    </a:extLst>
                  </p:cNvPr>
                  <p:cNvSpPr/>
                  <p:nvPr/>
                </p:nvSpPr>
                <p:spPr>
                  <a:xfrm>
                    <a:off x="7123873" y="465216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79" name="자유형: 도형 1378">
                    <a:extLst>
                      <a:ext uri="{FF2B5EF4-FFF2-40B4-BE49-F238E27FC236}">
                        <a16:creationId xmlns:a16="http://schemas.microsoft.com/office/drawing/2014/main" id="{23FB6C75-12C3-8424-960A-B8C674E4A158}"/>
                      </a:ext>
                    </a:extLst>
                  </p:cNvPr>
                  <p:cNvSpPr/>
                  <p:nvPr/>
                </p:nvSpPr>
                <p:spPr>
                  <a:xfrm>
                    <a:off x="7249634" y="4579358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80" name="자유형: 도형 1379">
                    <a:extLst>
                      <a:ext uri="{FF2B5EF4-FFF2-40B4-BE49-F238E27FC236}">
                        <a16:creationId xmlns:a16="http://schemas.microsoft.com/office/drawing/2014/main" id="{BF749D0E-4AE0-3D98-1B5E-D40821158924}"/>
                      </a:ext>
                    </a:extLst>
                  </p:cNvPr>
                  <p:cNvSpPr/>
                  <p:nvPr/>
                </p:nvSpPr>
                <p:spPr>
                  <a:xfrm>
                    <a:off x="7375395" y="4506549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81" name="자유형: 도형 1380">
                    <a:extLst>
                      <a:ext uri="{FF2B5EF4-FFF2-40B4-BE49-F238E27FC236}">
                        <a16:creationId xmlns:a16="http://schemas.microsoft.com/office/drawing/2014/main" id="{054B0C40-19C6-B1C1-B08E-AA5E6D2963DD}"/>
                      </a:ext>
                    </a:extLst>
                  </p:cNvPr>
                  <p:cNvSpPr/>
                  <p:nvPr/>
                </p:nvSpPr>
                <p:spPr>
                  <a:xfrm>
                    <a:off x="7500421" y="4433556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82" name="자유형: 도형 1381">
                    <a:extLst>
                      <a:ext uri="{FF2B5EF4-FFF2-40B4-BE49-F238E27FC236}">
                        <a16:creationId xmlns:a16="http://schemas.microsoft.com/office/drawing/2014/main" id="{3E1EA706-3A54-5C5F-D771-0FC006F04A41}"/>
                      </a:ext>
                    </a:extLst>
                  </p:cNvPr>
                  <p:cNvSpPr/>
                  <p:nvPr/>
                </p:nvSpPr>
                <p:spPr>
                  <a:xfrm>
                    <a:off x="7626918" y="436166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83" name="자유형: 도형 1382">
                    <a:extLst>
                      <a:ext uri="{FF2B5EF4-FFF2-40B4-BE49-F238E27FC236}">
                        <a16:creationId xmlns:a16="http://schemas.microsoft.com/office/drawing/2014/main" id="{2897A39B-295F-62C8-50DE-6E817A6A2CCE}"/>
                      </a:ext>
                    </a:extLst>
                  </p:cNvPr>
                  <p:cNvSpPr/>
                  <p:nvPr/>
                </p:nvSpPr>
                <p:spPr>
                  <a:xfrm>
                    <a:off x="7752679" y="42888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84" name="자유형: 도형 1383">
                    <a:extLst>
                      <a:ext uri="{FF2B5EF4-FFF2-40B4-BE49-F238E27FC236}">
                        <a16:creationId xmlns:a16="http://schemas.microsoft.com/office/drawing/2014/main" id="{E2C0662A-350A-3689-81B6-652FA24AE08C}"/>
                      </a:ext>
                    </a:extLst>
                  </p:cNvPr>
                  <p:cNvSpPr/>
                  <p:nvPr/>
                </p:nvSpPr>
                <p:spPr>
                  <a:xfrm>
                    <a:off x="7878440" y="4216600"/>
                    <a:ext cx="31624" cy="18202"/>
                  </a:xfrm>
                  <a:custGeom>
                    <a:avLst/>
                    <a:gdLst>
                      <a:gd name="connsiteX0" fmla="*/ 27212 w 31624"/>
                      <a:gd name="connsiteY0" fmla="*/ 2206 h 18202"/>
                      <a:gd name="connsiteX1" fmla="*/ 27212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2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2" y="2206"/>
                        </a:moveTo>
                        <a:cubicBezTo>
                          <a:pt x="33095" y="5884"/>
                          <a:pt x="33095" y="11767"/>
                          <a:pt x="27212" y="15444"/>
                        </a:cubicBezTo>
                        <a:cubicBezTo>
                          <a:pt x="21328" y="19122"/>
                          <a:pt x="11032" y="19122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0296" y="-735"/>
                          <a:pt x="20592" y="-735"/>
                          <a:pt x="27212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85" name="자유형: 도형 1384">
                    <a:extLst>
                      <a:ext uri="{FF2B5EF4-FFF2-40B4-BE49-F238E27FC236}">
                        <a16:creationId xmlns:a16="http://schemas.microsoft.com/office/drawing/2014/main" id="{0689E29D-1DB2-F6D6-DD8B-412F2E595C1D}"/>
                      </a:ext>
                    </a:extLst>
                  </p:cNvPr>
                  <p:cNvSpPr/>
                  <p:nvPr/>
                </p:nvSpPr>
                <p:spPr>
                  <a:xfrm>
                    <a:off x="8004201" y="4143975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86" name="자유형: 도형 1385">
                    <a:extLst>
                      <a:ext uri="{FF2B5EF4-FFF2-40B4-BE49-F238E27FC236}">
                        <a16:creationId xmlns:a16="http://schemas.microsoft.com/office/drawing/2014/main" id="{ADEAC764-99EE-77E1-87FC-CE72A02F4065}"/>
                      </a:ext>
                    </a:extLst>
                  </p:cNvPr>
                  <p:cNvSpPr/>
                  <p:nvPr/>
                </p:nvSpPr>
                <p:spPr>
                  <a:xfrm>
                    <a:off x="8129962" y="4071166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87" name="자유형: 도형 1386">
                    <a:extLst>
                      <a:ext uri="{FF2B5EF4-FFF2-40B4-BE49-F238E27FC236}">
                        <a16:creationId xmlns:a16="http://schemas.microsoft.com/office/drawing/2014/main" id="{09CF8F9D-F76F-E1F5-520B-481962FCE647}"/>
                      </a:ext>
                    </a:extLst>
                  </p:cNvPr>
                  <p:cNvSpPr/>
                  <p:nvPr/>
                </p:nvSpPr>
                <p:spPr>
                  <a:xfrm>
                    <a:off x="8254988" y="3998357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88" name="자유형: 도형 1387">
                    <a:extLst>
                      <a:ext uri="{FF2B5EF4-FFF2-40B4-BE49-F238E27FC236}">
                        <a16:creationId xmlns:a16="http://schemas.microsoft.com/office/drawing/2014/main" id="{B510A548-6542-13FB-16EF-2F61D212C560}"/>
                      </a:ext>
                    </a:extLst>
                  </p:cNvPr>
                  <p:cNvSpPr/>
                  <p:nvPr/>
                </p:nvSpPr>
                <p:spPr>
                  <a:xfrm>
                    <a:off x="8380749" y="3926283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89" name="자유형: 도형 1388">
                    <a:extLst>
                      <a:ext uri="{FF2B5EF4-FFF2-40B4-BE49-F238E27FC236}">
                        <a16:creationId xmlns:a16="http://schemas.microsoft.com/office/drawing/2014/main" id="{42DCE59F-1B9B-F1A7-2C23-E1E7AFD574F9}"/>
                      </a:ext>
                    </a:extLst>
                  </p:cNvPr>
                  <p:cNvSpPr/>
                  <p:nvPr/>
                </p:nvSpPr>
                <p:spPr>
                  <a:xfrm>
                    <a:off x="8506510" y="3853474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90" name="자유형: 도형 1389">
                    <a:extLst>
                      <a:ext uri="{FF2B5EF4-FFF2-40B4-BE49-F238E27FC236}">
                        <a16:creationId xmlns:a16="http://schemas.microsoft.com/office/drawing/2014/main" id="{664AB227-4F18-5377-518D-C6A8E682100A}"/>
                      </a:ext>
                    </a:extLst>
                  </p:cNvPr>
                  <p:cNvSpPr/>
                  <p:nvPr/>
                </p:nvSpPr>
                <p:spPr>
                  <a:xfrm>
                    <a:off x="8632271" y="3780665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91" name="자유형: 도형 1390">
                    <a:extLst>
                      <a:ext uri="{FF2B5EF4-FFF2-40B4-BE49-F238E27FC236}">
                        <a16:creationId xmlns:a16="http://schemas.microsoft.com/office/drawing/2014/main" id="{662B9C2C-2E28-4C44-086B-853945F36905}"/>
                      </a:ext>
                    </a:extLst>
                  </p:cNvPr>
                  <p:cNvSpPr/>
                  <p:nvPr/>
                </p:nvSpPr>
                <p:spPr>
                  <a:xfrm>
                    <a:off x="8758032" y="3707856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92" name="자유형: 도형 1391">
                    <a:extLst>
                      <a:ext uri="{FF2B5EF4-FFF2-40B4-BE49-F238E27FC236}">
                        <a16:creationId xmlns:a16="http://schemas.microsoft.com/office/drawing/2014/main" id="{24371B35-27C2-001F-7272-F0ED291D4E9F}"/>
                      </a:ext>
                    </a:extLst>
                  </p:cNvPr>
                  <p:cNvSpPr/>
                  <p:nvPr/>
                </p:nvSpPr>
                <p:spPr>
                  <a:xfrm>
                    <a:off x="8883793" y="3634863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93" name="자유형: 도형 1392">
                    <a:extLst>
                      <a:ext uri="{FF2B5EF4-FFF2-40B4-BE49-F238E27FC236}">
                        <a16:creationId xmlns:a16="http://schemas.microsoft.com/office/drawing/2014/main" id="{FDB83C1B-D528-3CA5-233C-F699F6E52004}"/>
                      </a:ext>
                    </a:extLst>
                  </p:cNvPr>
                  <p:cNvSpPr/>
                  <p:nvPr/>
                </p:nvSpPr>
                <p:spPr>
                  <a:xfrm>
                    <a:off x="9009554" y="3562973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94" name="자유형: 도형 1393">
                    <a:extLst>
                      <a:ext uri="{FF2B5EF4-FFF2-40B4-BE49-F238E27FC236}">
                        <a16:creationId xmlns:a16="http://schemas.microsoft.com/office/drawing/2014/main" id="{051DDA7A-B6E2-3644-7DFB-4F3AB5000459}"/>
                      </a:ext>
                    </a:extLst>
                  </p:cNvPr>
                  <p:cNvSpPr/>
                  <p:nvPr/>
                </p:nvSpPr>
                <p:spPr>
                  <a:xfrm>
                    <a:off x="7248899" y="4724241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95" name="자유형: 도형 1394">
                    <a:extLst>
                      <a:ext uri="{FF2B5EF4-FFF2-40B4-BE49-F238E27FC236}">
                        <a16:creationId xmlns:a16="http://schemas.microsoft.com/office/drawing/2014/main" id="{8D76C754-4D97-E1E8-B550-8B8B995E99F4}"/>
                      </a:ext>
                    </a:extLst>
                  </p:cNvPr>
                  <p:cNvSpPr/>
                  <p:nvPr/>
                </p:nvSpPr>
                <p:spPr>
                  <a:xfrm>
                    <a:off x="7374660" y="4651984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96" name="자유형: 도형 1395">
                    <a:extLst>
                      <a:ext uri="{FF2B5EF4-FFF2-40B4-BE49-F238E27FC236}">
                        <a16:creationId xmlns:a16="http://schemas.microsoft.com/office/drawing/2014/main" id="{729497CB-5532-690D-6EE0-F956DCE26C0F}"/>
                      </a:ext>
                    </a:extLst>
                  </p:cNvPr>
                  <p:cNvSpPr/>
                  <p:nvPr/>
                </p:nvSpPr>
                <p:spPr>
                  <a:xfrm>
                    <a:off x="7500421" y="4579358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97" name="자유형: 도형 1396">
                    <a:extLst>
                      <a:ext uri="{FF2B5EF4-FFF2-40B4-BE49-F238E27FC236}">
                        <a16:creationId xmlns:a16="http://schemas.microsoft.com/office/drawing/2014/main" id="{3F476C03-B4C2-540F-9C71-211945DAEDD0}"/>
                      </a:ext>
                    </a:extLst>
                  </p:cNvPr>
                  <p:cNvSpPr/>
                  <p:nvPr/>
                </p:nvSpPr>
                <p:spPr>
                  <a:xfrm>
                    <a:off x="7626182" y="4506549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98" name="자유형: 도형 1397">
                    <a:extLst>
                      <a:ext uri="{FF2B5EF4-FFF2-40B4-BE49-F238E27FC236}">
                        <a16:creationId xmlns:a16="http://schemas.microsoft.com/office/drawing/2014/main" id="{10A03BD6-B638-EF86-ABB1-4C1C1F6D491E}"/>
                      </a:ext>
                    </a:extLst>
                  </p:cNvPr>
                  <p:cNvSpPr/>
                  <p:nvPr/>
                </p:nvSpPr>
                <p:spPr>
                  <a:xfrm>
                    <a:off x="7751943" y="4434292"/>
                    <a:ext cx="31624" cy="18202"/>
                  </a:xfrm>
                  <a:custGeom>
                    <a:avLst/>
                    <a:gdLst>
                      <a:gd name="connsiteX0" fmla="*/ 27211 w 31624"/>
                      <a:gd name="connsiteY0" fmla="*/ 2206 h 18202"/>
                      <a:gd name="connsiteX1" fmla="*/ 27211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1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1" y="2206"/>
                        </a:moveTo>
                        <a:cubicBezTo>
                          <a:pt x="33095" y="5884"/>
                          <a:pt x="33095" y="11767"/>
                          <a:pt x="27211" y="15444"/>
                        </a:cubicBezTo>
                        <a:cubicBezTo>
                          <a:pt x="21328" y="19122"/>
                          <a:pt x="11032" y="19122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1032" y="-735"/>
                          <a:pt x="21328" y="-735"/>
                          <a:pt x="27211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99" name="자유형: 도형 1398">
                    <a:extLst>
                      <a:ext uri="{FF2B5EF4-FFF2-40B4-BE49-F238E27FC236}">
                        <a16:creationId xmlns:a16="http://schemas.microsoft.com/office/drawing/2014/main" id="{18B98645-0BC2-1185-E573-1FC69C7107D0}"/>
                      </a:ext>
                    </a:extLst>
                  </p:cNvPr>
                  <p:cNvSpPr/>
                  <p:nvPr/>
                </p:nvSpPr>
                <p:spPr>
                  <a:xfrm>
                    <a:off x="7877704" y="436166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00" name="자유형: 도형 1399">
                    <a:extLst>
                      <a:ext uri="{FF2B5EF4-FFF2-40B4-BE49-F238E27FC236}">
                        <a16:creationId xmlns:a16="http://schemas.microsoft.com/office/drawing/2014/main" id="{DB0272AB-979E-6384-055A-347EC7BFF511}"/>
                      </a:ext>
                    </a:extLst>
                  </p:cNvPr>
                  <p:cNvSpPr/>
                  <p:nvPr/>
                </p:nvSpPr>
                <p:spPr>
                  <a:xfrm>
                    <a:off x="8003465" y="4288857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01" name="자유형: 도형 1400">
                    <a:extLst>
                      <a:ext uri="{FF2B5EF4-FFF2-40B4-BE49-F238E27FC236}">
                        <a16:creationId xmlns:a16="http://schemas.microsoft.com/office/drawing/2014/main" id="{D28D2465-3897-10A5-EE16-B25D738E8419}"/>
                      </a:ext>
                    </a:extLst>
                  </p:cNvPr>
                  <p:cNvSpPr/>
                  <p:nvPr/>
                </p:nvSpPr>
                <p:spPr>
                  <a:xfrm>
                    <a:off x="8129227" y="4215865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02" name="자유형: 도형 1401">
                    <a:extLst>
                      <a:ext uri="{FF2B5EF4-FFF2-40B4-BE49-F238E27FC236}">
                        <a16:creationId xmlns:a16="http://schemas.microsoft.com/office/drawing/2014/main" id="{DD4C408E-E7EA-7FD1-B117-B9F1B9B82CC2}"/>
                      </a:ext>
                    </a:extLst>
                  </p:cNvPr>
                  <p:cNvSpPr/>
                  <p:nvPr/>
                </p:nvSpPr>
                <p:spPr>
                  <a:xfrm>
                    <a:off x="8254988" y="4143975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03" name="자유형: 도형 1402">
                    <a:extLst>
                      <a:ext uri="{FF2B5EF4-FFF2-40B4-BE49-F238E27FC236}">
                        <a16:creationId xmlns:a16="http://schemas.microsoft.com/office/drawing/2014/main" id="{B24ABA3E-848A-6590-B357-81ACF8D7CB93}"/>
                      </a:ext>
                    </a:extLst>
                  </p:cNvPr>
                  <p:cNvSpPr/>
                  <p:nvPr/>
                </p:nvSpPr>
                <p:spPr>
                  <a:xfrm>
                    <a:off x="8380749" y="4071166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04" name="자유형: 도형 1403">
                    <a:extLst>
                      <a:ext uri="{FF2B5EF4-FFF2-40B4-BE49-F238E27FC236}">
                        <a16:creationId xmlns:a16="http://schemas.microsoft.com/office/drawing/2014/main" id="{641ACB00-48B4-44A2-DF77-5EECC1A98E00}"/>
                      </a:ext>
                    </a:extLst>
                  </p:cNvPr>
                  <p:cNvSpPr/>
                  <p:nvPr/>
                </p:nvSpPr>
                <p:spPr>
                  <a:xfrm>
                    <a:off x="8506510" y="39983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05" name="자유형: 도형 1404">
                    <a:extLst>
                      <a:ext uri="{FF2B5EF4-FFF2-40B4-BE49-F238E27FC236}">
                        <a16:creationId xmlns:a16="http://schemas.microsoft.com/office/drawing/2014/main" id="{FF0B39E4-8839-3BE6-FC1C-4F8A1AE86F4B}"/>
                      </a:ext>
                    </a:extLst>
                  </p:cNvPr>
                  <p:cNvSpPr/>
                  <p:nvPr/>
                </p:nvSpPr>
                <p:spPr>
                  <a:xfrm>
                    <a:off x="8632271" y="3925364"/>
                    <a:ext cx="32359" cy="19121"/>
                  </a:xfrm>
                  <a:custGeom>
                    <a:avLst/>
                    <a:gdLst>
                      <a:gd name="connsiteX0" fmla="*/ 32359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59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59" y="9561"/>
                        </a:moveTo>
                        <a:cubicBezTo>
                          <a:pt x="32359" y="14841"/>
                          <a:pt x="25115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5" y="0"/>
                          <a:pt x="32359" y="4280"/>
                          <a:pt x="32359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06" name="자유형: 도형 1405">
                    <a:extLst>
                      <a:ext uri="{FF2B5EF4-FFF2-40B4-BE49-F238E27FC236}">
                        <a16:creationId xmlns:a16="http://schemas.microsoft.com/office/drawing/2014/main" id="{5B29C9E0-A360-0854-0BB8-70A901EE34E0}"/>
                      </a:ext>
                    </a:extLst>
                  </p:cNvPr>
                  <p:cNvSpPr/>
                  <p:nvPr/>
                </p:nvSpPr>
                <p:spPr>
                  <a:xfrm>
                    <a:off x="8758032" y="3853474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07" name="자유형: 도형 1406">
                    <a:extLst>
                      <a:ext uri="{FF2B5EF4-FFF2-40B4-BE49-F238E27FC236}">
                        <a16:creationId xmlns:a16="http://schemas.microsoft.com/office/drawing/2014/main" id="{69F7A8F1-88AD-D1FF-1D0C-E7E748D937FF}"/>
                      </a:ext>
                    </a:extLst>
                  </p:cNvPr>
                  <p:cNvSpPr/>
                  <p:nvPr/>
                </p:nvSpPr>
                <p:spPr>
                  <a:xfrm>
                    <a:off x="8883793" y="3780665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08" name="자유형: 도형 1407">
                    <a:extLst>
                      <a:ext uri="{FF2B5EF4-FFF2-40B4-BE49-F238E27FC236}">
                        <a16:creationId xmlns:a16="http://schemas.microsoft.com/office/drawing/2014/main" id="{36D48712-A8C3-F995-5690-F53B71726078}"/>
                      </a:ext>
                    </a:extLst>
                  </p:cNvPr>
                  <p:cNvSpPr/>
                  <p:nvPr/>
                </p:nvSpPr>
                <p:spPr>
                  <a:xfrm>
                    <a:off x="9009554" y="3707856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09" name="자유형: 도형 1408">
                    <a:extLst>
                      <a:ext uri="{FF2B5EF4-FFF2-40B4-BE49-F238E27FC236}">
                        <a16:creationId xmlns:a16="http://schemas.microsoft.com/office/drawing/2014/main" id="{E0D7689B-38D9-DB2E-89A4-3AE09B12BAC0}"/>
                      </a:ext>
                    </a:extLst>
                  </p:cNvPr>
                  <p:cNvSpPr/>
                  <p:nvPr/>
                </p:nvSpPr>
                <p:spPr>
                  <a:xfrm>
                    <a:off x="9135316" y="3635782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10" name="자유형: 도형 1409">
                    <a:extLst>
                      <a:ext uri="{FF2B5EF4-FFF2-40B4-BE49-F238E27FC236}">
                        <a16:creationId xmlns:a16="http://schemas.microsoft.com/office/drawing/2014/main" id="{C5AD7406-4481-5FCE-F65B-F3FEA0C25771}"/>
                      </a:ext>
                    </a:extLst>
                  </p:cNvPr>
                  <p:cNvSpPr/>
                  <p:nvPr/>
                </p:nvSpPr>
                <p:spPr>
                  <a:xfrm>
                    <a:off x="7374660" y="4796866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11" name="자유형: 도형 1410">
                    <a:extLst>
                      <a:ext uri="{FF2B5EF4-FFF2-40B4-BE49-F238E27FC236}">
                        <a16:creationId xmlns:a16="http://schemas.microsoft.com/office/drawing/2014/main" id="{E88B8AB1-1A01-4DF5-5850-8CECAD6008A3}"/>
                      </a:ext>
                    </a:extLst>
                  </p:cNvPr>
                  <p:cNvSpPr/>
                  <p:nvPr/>
                </p:nvSpPr>
                <p:spPr>
                  <a:xfrm>
                    <a:off x="7500421" y="4724241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12" name="자유형: 도형 1411">
                    <a:extLst>
                      <a:ext uri="{FF2B5EF4-FFF2-40B4-BE49-F238E27FC236}">
                        <a16:creationId xmlns:a16="http://schemas.microsoft.com/office/drawing/2014/main" id="{4775D37C-4371-6AF1-52F0-9F88722DD76B}"/>
                      </a:ext>
                    </a:extLst>
                  </p:cNvPr>
                  <p:cNvSpPr/>
                  <p:nvPr/>
                </p:nvSpPr>
                <p:spPr>
                  <a:xfrm>
                    <a:off x="7626182" y="4652167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13" name="자유형: 도형 1412">
                    <a:extLst>
                      <a:ext uri="{FF2B5EF4-FFF2-40B4-BE49-F238E27FC236}">
                        <a16:creationId xmlns:a16="http://schemas.microsoft.com/office/drawing/2014/main" id="{D512CCE1-ABDF-C6A0-A9E7-9D002F4FC159}"/>
                      </a:ext>
                    </a:extLst>
                  </p:cNvPr>
                  <p:cNvSpPr/>
                  <p:nvPr/>
                </p:nvSpPr>
                <p:spPr>
                  <a:xfrm>
                    <a:off x="7751943" y="4579358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14" name="자유형: 도형 1413">
                    <a:extLst>
                      <a:ext uri="{FF2B5EF4-FFF2-40B4-BE49-F238E27FC236}">
                        <a16:creationId xmlns:a16="http://schemas.microsoft.com/office/drawing/2014/main" id="{632A719E-07E1-A08E-8F26-8A218749A80E}"/>
                      </a:ext>
                    </a:extLst>
                  </p:cNvPr>
                  <p:cNvSpPr/>
                  <p:nvPr/>
                </p:nvSpPr>
                <p:spPr>
                  <a:xfrm>
                    <a:off x="7877704" y="4506549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15" name="자유형: 도형 1414">
                    <a:extLst>
                      <a:ext uri="{FF2B5EF4-FFF2-40B4-BE49-F238E27FC236}">
                        <a16:creationId xmlns:a16="http://schemas.microsoft.com/office/drawing/2014/main" id="{2F761E28-5880-6108-DB4F-8B181F315630}"/>
                      </a:ext>
                    </a:extLst>
                  </p:cNvPr>
                  <p:cNvSpPr/>
                  <p:nvPr/>
                </p:nvSpPr>
                <p:spPr>
                  <a:xfrm>
                    <a:off x="8003465" y="4434292"/>
                    <a:ext cx="31624" cy="18202"/>
                  </a:xfrm>
                  <a:custGeom>
                    <a:avLst/>
                    <a:gdLst>
                      <a:gd name="connsiteX0" fmla="*/ 27212 w 31624"/>
                      <a:gd name="connsiteY0" fmla="*/ 2206 h 18202"/>
                      <a:gd name="connsiteX1" fmla="*/ 27212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2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2" y="2206"/>
                        </a:moveTo>
                        <a:cubicBezTo>
                          <a:pt x="33095" y="5884"/>
                          <a:pt x="33095" y="11767"/>
                          <a:pt x="27212" y="15444"/>
                        </a:cubicBezTo>
                        <a:cubicBezTo>
                          <a:pt x="21328" y="19122"/>
                          <a:pt x="11032" y="19122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1032" y="-735"/>
                          <a:pt x="21328" y="-735"/>
                          <a:pt x="27212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16" name="자유형: 도형 1415">
                    <a:extLst>
                      <a:ext uri="{FF2B5EF4-FFF2-40B4-BE49-F238E27FC236}">
                        <a16:creationId xmlns:a16="http://schemas.microsoft.com/office/drawing/2014/main" id="{3D278F12-B740-CC25-1DF6-43A4C5C0E906}"/>
                      </a:ext>
                    </a:extLst>
                  </p:cNvPr>
                  <p:cNvSpPr/>
                  <p:nvPr/>
                </p:nvSpPr>
                <p:spPr>
                  <a:xfrm>
                    <a:off x="8129227" y="436166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17" name="자유형: 도형 1416">
                    <a:extLst>
                      <a:ext uri="{FF2B5EF4-FFF2-40B4-BE49-F238E27FC236}">
                        <a16:creationId xmlns:a16="http://schemas.microsoft.com/office/drawing/2014/main" id="{D2BEF649-1EB4-F70F-C755-D18B5E811BC0}"/>
                      </a:ext>
                    </a:extLst>
                  </p:cNvPr>
                  <p:cNvSpPr/>
                  <p:nvPr/>
                </p:nvSpPr>
                <p:spPr>
                  <a:xfrm>
                    <a:off x="8254988" y="4288857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18" name="자유형: 도형 1417">
                    <a:extLst>
                      <a:ext uri="{FF2B5EF4-FFF2-40B4-BE49-F238E27FC236}">
                        <a16:creationId xmlns:a16="http://schemas.microsoft.com/office/drawing/2014/main" id="{5102F71F-AE39-E1D3-BBE5-FC7CF6505435}"/>
                      </a:ext>
                    </a:extLst>
                  </p:cNvPr>
                  <p:cNvSpPr/>
                  <p:nvPr/>
                </p:nvSpPr>
                <p:spPr>
                  <a:xfrm>
                    <a:off x="8380749" y="4215865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19" name="자유형: 도형 1418">
                    <a:extLst>
                      <a:ext uri="{FF2B5EF4-FFF2-40B4-BE49-F238E27FC236}">
                        <a16:creationId xmlns:a16="http://schemas.microsoft.com/office/drawing/2014/main" id="{60366240-5C3A-95CF-07E7-56F0063DA315}"/>
                      </a:ext>
                    </a:extLst>
                  </p:cNvPr>
                  <p:cNvSpPr/>
                  <p:nvPr/>
                </p:nvSpPr>
                <p:spPr>
                  <a:xfrm>
                    <a:off x="8506230" y="4143975"/>
                    <a:ext cx="31903" cy="18753"/>
                  </a:xfrm>
                  <a:custGeom>
                    <a:avLst/>
                    <a:gdLst>
                      <a:gd name="connsiteX0" fmla="*/ 27491 w 31903"/>
                      <a:gd name="connsiteY0" fmla="*/ 2758 h 18753"/>
                      <a:gd name="connsiteX1" fmla="*/ 27491 w 31903"/>
                      <a:gd name="connsiteY1" fmla="*/ 15996 h 18753"/>
                      <a:gd name="connsiteX2" fmla="*/ 4692 w 31903"/>
                      <a:gd name="connsiteY2" fmla="*/ 15996 h 18753"/>
                      <a:gd name="connsiteX3" fmla="*/ 4692 w 31903"/>
                      <a:gd name="connsiteY3" fmla="*/ 2758 h 18753"/>
                      <a:gd name="connsiteX4" fmla="*/ 27491 w 31903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903" h="18753">
                        <a:moveTo>
                          <a:pt x="27491" y="2758"/>
                        </a:moveTo>
                        <a:cubicBezTo>
                          <a:pt x="33375" y="6435"/>
                          <a:pt x="33375" y="12319"/>
                          <a:pt x="27491" y="15996"/>
                        </a:cubicBezTo>
                        <a:cubicBezTo>
                          <a:pt x="21608" y="19673"/>
                          <a:pt x="11311" y="19673"/>
                          <a:pt x="4692" y="15996"/>
                        </a:cubicBezTo>
                        <a:cubicBezTo>
                          <a:pt x="-1926" y="12319"/>
                          <a:pt x="-1191" y="6435"/>
                          <a:pt x="4692" y="2758"/>
                        </a:cubicBezTo>
                        <a:cubicBezTo>
                          <a:pt x="11311" y="-919"/>
                          <a:pt x="21608" y="-919"/>
                          <a:pt x="2749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20" name="자유형: 도형 1419">
                    <a:extLst>
                      <a:ext uri="{FF2B5EF4-FFF2-40B4-BE49-F238E27FC236}">
                        <a16:creationId xmlns:a16="http://schemas.microsoft.com/office/drawing/2014/main" id="{84A90432-B497-3E3D-73B1-65D4866CAA0D}"/>
                      </a:ext>
                    </a:extLst>
                  </p:cNvPr>
                  <p:cNvSpPr/>
                  <p:nvPr/>
                </p:nvSpPr>
                <p:spPr>
                  <a:xfrm>
                    <a:off x="8632271" y="4071166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21" name="자유형: 도형 1420">
                    <a:extLst>
                      <a:ext uri="{FF2B5EF4-FFF2-40B4-BE49-F238E27FC236}">
                        <a16:creationId xmlns:a16="http://schemas.microsoft.com/office/drawing/2014/main" id="{C348EDDE-54EF-8B9A-CE09-30AE25731306}"/>
                      </a:ext>
                    </a:extLst>
                  </p:cNvPr>
                  <p:cNvSpPr/>
                  <p:nvPr/>
                </p:nvSpPr>
                <p:spPr>
                  <a:xfrm>
                    <a:off x="8758032" y="3998357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22" name="자유형: 도형 1421">
                    <a:extLst>
                      <a:ext uri="{FF2B5EF4-FFF2-40B4-BE49-F238E27FC236}">
                        <a16:creationId xmlns:a16="http://schemas.microsoft.com/office/drawing/2014/main" id="{0A721B47-DB82-0AA4-EA07-E11A31A0F779}"/>
                      </a:ext>
                    </a:extLst>
                  </p:cNvPr>
                  <p:cNvSpPr/>
                  <p:nvPr/>
                </p:nvSpPr>
                <p:spPr>
                  <a:xfrm>
                    <a:off x="8883793" y="3925548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23" name="자유형: 도형 1422">
                    <a:extLst>
                      <a:ext uri="{FF2B5EF4-FFF2-40B4-BE49-F238E27FC236}">
                        <a16:creationId xmlns:a16="http://schemas.microsoft.com/office/drawing/2014/main" id="{E4646E45-CB8B-9C85-50EE-C8B80D852475}"/>
                      </a:ext>
                    </a:extLst>
                  </p:cNvPr>
                  <p:cNvSpPr/>
                  <p:nvPr/>
                </p:nvSpPr>
                <p:spPr>
                  <a:xfrm>
                    <a:off x="9009554" y="3853474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24" name="자유형: 도형 1423">
                    <a:extLst>
                      <a:ext uri="{FF2B5EF4-FFF2-40B4-BE49-F238E27FC236}">
                        <a16:creationId xmlns:a16="http://schemas.microsoft.com/office/drawing/2014/main" id="{C9E321B2-A286-2249-68C8-0B120DE22E22}"/>
                      </a:ext>
                    </a:extLst>
                  </p:cNvPr>
                  <p:cNvSpPr/>
                  <p:nvPr/>
                </p:nvSpPr>
                <p:spPr>
                  <a:xfrm>
                    <a:off x="9135316" y="3780665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25" name="자유형: 도형 1424">
                    <a:extLst>
                      <a:ext uri="{FF2B5EF4-FFF2-40B4-BE49-F238E27FC236}">
                        <a16:creationId xmlns:a16="http://schemas.microsoft.com/office/drawing/2014/main" id="{C06D06E5-3977-E100-6364-3829E64363A0}"/>
                      </a:ext>
                    </a:extLst>
                  </p:cNvPr>
                  <p:cNvSpPr/>
                  <p:nvPr/>
                </p:nvSpPr>
                <p:spPr>
                  <a:xfrm>
                    <a:off x="9261077" y="3707856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26" name="자유형: 도형 1425">
                    <a:extLst>
                      <a:ext uri="{FF2B5EF4-FFF2-40B4-BE49-F238E27FC236}">
                        <a16:creationId xmlns:a16="http://schemas.microsoft.com/office/drawing/2014/main" id="{B04EEE80-1C50-7F22-D198-1AA88A26328C}"/>
                      </a:ext>
                    </a:extLst>
                  </p:cNvPr>
                  <p:cNvSpPr/>
                  <p:nvPr/>
                </p:nvSpPr>
                <p:spPr>
                  <a:xfrm>
                    <a:off x="7500421" y="4869859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27" name="자유형: 도형 1426">
                    <a:extLst>
                      <a:ext uri="{FF2B5EF4-FFF2-40B4-BE49-F238E27FC236}">
                        <a16:creationId xmlns:a16="http://schemas.microsoft.com/office/drawing/2014/main" id="{8D327911-1123-7C3D-A9DE-8977D9054C5C}"/>
                      </a:ext>
                    </a:extLst>
                  </p:cNvPr>
                  <p:cNvSpPr/>
                  <p:nvPr/>
                </p:nvSpPr>
                <p:spPr>
                  <a:xfrm>
                    <a:off x="7626182" y="4797050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28" name="자유형: 도형 1427">
                    <a:extLst>
                      <a:ext uri="{FF2B5EF4-FFF2-40B4-BE49-F238E27FC236}">
                        <a16:creationId xmlns:a16="http://schemas.microsoft.com/office/drawing/2014/main" id="{7574D6AE-F6A7-B7B5-05D6-69B2A485CDAE}"/>
                      </a:ext>
                    </a:extLst>
                  </p:cNvPr>
                  <p:cNvSpPr/>
                  <p:nvPr/>
                </p:nvSpPr>
                <p:spPr>
                  <a:xfrm>
                    <a:off x="7751943" y="4724241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29" name="자유형: 도형 1428">
                    <a:extLst>
                      <a:ext uri="{FF2B5EF4-FFF2-40B4-BE49-F238E27FC236}">
                        <a16:creationId xmlns:a16="http://schemas.microsoft.com/office/drawing/2014/main" id="{D6100F85-0055-5A5C-5E11-88DAB4C49945}"/>
                      </a:ext>
                    </a:extLst>
                  </p:cNvPr>
                  <p:cNvSpPr/>
                  <p:nvPr/>
                </p:nvSpPr>
                <p:spPr>
                  <a:xfrm>
                    <a:off x="7877704" y="4651248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30" name="자유형: 도형 1429">
                    <a:extLst>
                      <a:ext uri="{FF2B5EF4-FFF2-40B4-BE49-F238E27FC236}">
                        <a16:creationId xmlns:a16="http://schemas.microsoft.com/office/drawing/2014/main" id="{AFD416FF-097B-C825-9D17-A08D6E390E18}"/>
                      </a:ext>
                    </a:extLst>
                  </p:cNvPr>
                  <p:cNvSpPr/>
                  <p:nvPr/>
                </p:nvSpPr>
                <p:spPr>
                  <a:xfrm>
                    <a:off x="8003465" y="4579358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31" name="자유형: 도형 1430">
                    <a:extLst>
                      <a:ext uri="{FF2B5EF4-FFF2-40B4-BE49-F238E27FC236}">
                        <a16:creationId xmlns:a16="http://schemas.microsoft.com/office/drawing/2014/main" id="{AB348E89-A93D-93CB-2E3E-36055F5EA830}"/>
                      </a:ext>
                    </a:extLst>
                  </p:cNvPr>
                  <p:cNvSpPr/>
                  <p:nvPr/>
                </p:nvSpPr>
                <p:spPr>
                  <a:xfrm>
                    <a:off x="8129227" y="4506365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32" name="자유형: 도형 1431">
                    <a:extLst>
                      <a:ext uri="{FF2B5EF4-FFF2-40B4-BE49-F238E27FC236}">
                        <a16:creationId xmlns:a16="http://schemas.microsoft.com/office/drawing/2014/main" id="{D3EA758D-CF71-6EF0-D7EA-E439B1112D5F}"/>
                      </a:ext>
                    </a:extLst>
                  </p:cNvPr>
                  <p:cNvSpPr/>
                  <p:nvPr/>
                </p:nvSpPr>
                <p:spPr>
                  <a:xfrm>
                    <a:off x="8254988" y="4433740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33" name="자유형: 도형 1432">
                    <a:extLst>
                      <a:ext uri="{FF2B5EF4-FFF2-40B4-BE49-F238E27FC236}">
                        <a16:creationId xmlns:a16="http://schemas.microsoft.com/office/drawing/2014/main" id="{1A186819-A84A-12C4-7378-7B723E126DD3}"/>
                      </a:ext>
                    </a:extLst>
                  </p:cNvPr>
                  <p:cNvSpPr/>
                  <p:nvPr/>
                </p:nvSpPr>
                <p:spPr>
                  <a:xfrm>
                    <a:off x="8380749" y="436166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34" name="자유형: 도형 1433">
                    <a:extLst>
                      <a:ext uri="{FF2B5EF4-FFF2-40B4-BE49-F238E27FC236}">
                        <a16:creationId xmlns:a16="http://schemas.microsoft.com/office/drawing/2014/main" id="{6DD85614-6BBC-8723-43DA-6D6702EEBDAC}"/>
                      </a:ext>
                    </a:extLst>
                  </p:cNvPr>
                  <p:cNvSpPr/>
                  <p:nvPr/>
                </p:nvSpPr>
                <p:spPr>
                  <a:xfrm>
                    <a:off x="8506510" y="42888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35" name="자유형: 도형 1434">
                    <a:extLst>
                      <a:ext uri="{FF2B5EF4-FFF2-40B4-BE49-F238E27FC236}">
                        <a16:creationId xmlns:a16="http://schemas.microsoft.com/office/drawing/2014/main" id="{DB4CC411-6F09-9015-8B45-C1B91F650A7A}"/>
                      </a:ext>
                    </a:extLst>
                  </p:cNvPr>
                  <p:cNvSpPr/>
                  <p:nvPr/>
                </p:nvSpPr>
                <p:spPr>
                  <a:xfrm>
                    <a:off x="8632271" y="4216048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36" name="자유형: 도형 1435">
                    <a:extLst>
                      <a:ext uri="{FF2B5EF4-FFF2-40B4-BE49-F238E27FC236}">
                        <a16:creationId xmlns:a16="http://schemas.microsoft.com/office/drawing/2014/main" id="{496E747A-18A0-F763-8B28-30D6509F407D}"/>
                      </a:ext>
                    </a:extLst>
                  </p:cNvPr>
                  <p:cNvSpPr/>
                  <p:nvPr/>
                </p:nvSpPr>
                <p:spPr>
                  <a:xfrm>
                    <a:off x="8758032" y="4143791"/>
                    <a:ext cx="31624" cy="18202"/>
                  </a:xfrm>
                  <a:custGeom>
                    <a:avLst/>
                    <a:gdLst>
                      <a:gd name="connsiteX0" fmla="*/ 27212 w 31624"/>
                      <a:gd name="connsiteY0" fmla="*/ 2206 h 18202"/>
                      <a:gd name="connsiteX1" fmla="*/ 27212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2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2" y="2206"/>
                        </a:moveTo>
                        <a:cubicBezTo>
                          <a:pt x="33095" y="5884"/>
                          <a:pt x="33095" y="11767"/>
                          <a:pt x="27212" y="15444"/>
                        </a:cubicBezTo>
                        <a:cubicBezTo>
                          <a:pt x="21328" y="19122"/>
                          <a:pt x="11032" y="19122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1032" y="-735"/>
                          <a:pt x="21328" y="-735"/>
                          <a:pt x="27212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37" name="자유형: 도형 1436">
                    <a:extLst>
                      <a:ext uri="{FF2B5EF4-FFF2-40B4-BE49-F238E27FC236}">
                        <a16:creationId xmlns:a16="http://schemas.microsoft.com/office/drawing/2014/main" id="{294D1347-2CD7-A604-F402-DADE3D6B875E}"/>
                      </a:ext>
                    </a:extLst>
                  </p:cNvPr>
                  <p:cNvSpPr/>
                  <p:nvPr/>
                </p:nvSpPr>
                <p:spPr>
                  <a:xfrm>
                    <a:off x="8883793" y="4071166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38" name="자유형: 도형 1437">
                    <a:extLst>
                      <a:ext uri="{FF2B5EF4-FFF2-40B4-BE49-F238E27FC236}">
                        <a16:creationId xmlns:a16="http://schemas.microsoft.com/office/drawing/2014/main" id="{1EE2F36D-806F-5BCE-30E3-3966A896A1DD}"/>
                      </a:ext>
                    </a:extLst>
                  </p:cNvPr>
                  <p:cNvSpPr/>
                  <p:nvPr/>
                </p:nvSpPr>
                <p:spPr>
                  <a:xfrm>
                    <a:off x="9009554" y="39983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39" name="자유형: 도형 1438">
                    <a:extLst>
                      <a:ext uri="{FF2B5EF4-FFF2-40B4-BE49-F238E27FC236}">
                        <a16:creationId xmlns:a16="http://schemas.microsoft.com/office/drawing/2014/main" id="{CD1E53A3-4AA8-4993-9501-771F40E28AE7}"/>
                      </a:ext>
                    </a:extLst>
                  </p:cNvPr>
                  <p:cNvSpPr/>
                  <p:nvPr/>
                </p:nvSpPr>
                <p:spPr>
                  <a:xfrm>
                    <a:off x="9135316" y="3925548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40" name="자유형: 도형 1439">
                    <a:extLst>
                      <a:ext uri="{FF2B5EF4-FFF2-40B4-BE49-F238E27FC236}">
                        <a16:creationId xmlns:a16="http://schemas.microsoft.com/office/drawing/2014/main" id="{A0B8E71C-FFF8-8B60-E034-43B940625287}"/>
                      </a:ext>
                    </a:extLst>
                  </p:cNvPr>
                  <p:cNvSpPr/>
                  <p:nvPr/>
                </p:nvSpPr>
                <p:spPr>
                  <a:xfrm>
                    <a:off x="9261077" y="3853474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41" name="자유형: 도형 1440">
                    <a:extLst>
                      <a:ext uri="{FF2B5EF4-FFF2-40B4-BE49-F238E27FC236}">
                        <a16:creationId xmlns:a16="http://schemas.microsoft.com/office/drawing/2014/main" id="{BD310B89-63FC-4E09-F85B-D6D401B85366}"/>
                      </a:ext>
                    </a:extLst>
                  </p:cNvPr>
                  <p:cNvSpPr/>
                  <p:nvPr/>
                </p:nvSpPr>
                <p:spPr>
                  <a:xfrm>
                    <a:off x="9386838" y="3780665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42" name="자유형: 도형 1441">
                    <a:extLst>
                      <a:ext uri="{FF2B5EF4-FFF2-40B4-BE49-F238E27FC236}">
                        <a16:creationId xmlns:a16="http://schemas.microsoft.com/office/drawing/2014/main" id="{55D3A5C7-0BCE-1CB2-9D78-162DBF4FCFD6}"/>
                      </a:ext>
                    </a:extLst>
                  </p:cNvPr>
                  <p:cNvSpPr/>
                  <p:nvPr/>
                </p:nvSpPr>
                <p:spPr>
                  <a:xfrm>
                    <a:off x="7626182" y="4941749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1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1"/>
                          <a:pt x="16180" y="19121"/>
                        </a:cubicBezTo>
                        <a:cubicBezTo>
                          <a:pt x="7244" y="19121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43" name="자유형: 도형 1442">
                    <a:extLst>
                      <a:ext uri="{FF2B5EF4-FFF2-40B4-BE49-F238E27FC236}">
                        <a16:creationId xmlns:a16="http://schemas.microsoft.com/office/drawing/2014/main" id="{88B781B7-9EAE-D057-05A8-8D7510100160}"/>
                      </a:ext>
                    </a:extLst>
                  </p:cNvPr>
                  <p:cNvSpPr/>
                  <p:nvPr/>
                </p:nvSpPr>
                <p:spPr>
                  <a:xfrm>
                    <a:off x="7751943" y="4869859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44" name="자유형: 도형 1443">
                    <a:extLst>
                      <a:ext uri="{FF2B5EF4-FFF2-40B4-BE49-F238E27FC236}">
                        <a16:creationId xmlns:a16="http://schemas.microsoft.com/office/drawing/2014/main" id="{E0092EFE-BAB0-E3DC-2395-2C365E926E1C}"/>
                      </a:ext>
                    </a:extLst>
                  </p:cNvPr>
                  <p:cNvSpPr/>
                  <p:nvPr/>
                </p:nvSpPr>
                <p:spPr>
                  <a:xfrm>
                    <a:off x="7877704" y="4797050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45" name="자유형: 도형 1444">
                    <a:extLst>
                      <a:ext uri="{FF2B5EF4-FFF2-40B4-BE49-F238E27FC236}">
                        <a16:creationId xmlns:a16="http://schemas.microsoft.com/office/drawing/2014/main" id="{B04C1E7E-2328-D4F2-010F-85D91D473975}"/>
                      </a:ext>
                    </a:extLst>
                  </p:cNvPr>
                  <p:cNvSpPr/>
                  <p:nvPr/>
                </p:nvSpPr>
                <p:spPr>
                  <a:xfrm>
                    <a:off x="8003465" y="4724241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46" name="자유형: 도형 1445">
                    <a:extLst>
                      <a:ext uri="{FF2B5EF4-FFF2-40B4-BE49-F238E27FC236}">
                        <a16:creationId xmlns:a16="http://schemas.microsoft.com/office/drawing/2014/main" id="{A98BCC00-E7E5-59D1-E481-8D032F17F61E}"/>
                      </a:ext>
                    </a:extLst>
                  </p:cNvPr>
                  <p:cNvSpPr/>
                  <p:nvPr/>
                </p:nvSpPr>
                <p:spPr>
                  <a:xfrm>
                    <a:off x="8129227" y="4651984"/>
                    <a:ext cx="31624" cy="18202"/>
                  </a:xfrm>
                  <a:custGeom>
                    <a:avLst/>
                    <a:gdLst>
                      <a:gd name="connsiteX0" fmla="*/ 27211 w 31624"/>
                      <a:gd name="connsiteY0" fmla="*/ 2206 h 18202"/>
                      <a:gd name="connsiteX1" fmla="*/ 27211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1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1" y="2206"/>
                        </a:moveTo>
                        <a:cubicBezTo>
                          <a:pt x="33095" y="5884"/>
                          <a:pt x="33095" y="11767"/>
                          <a:pt x="27211" y="15444"/>
                        </a:cubicBezTo>
                        <a:cubicBezTo>
                          <a:pt x="21328" y="19122"/>
                          <a:pt x="11032" y="19122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1032" y="-735"/>
                          <a:pt x="21328" y="-735"/>
                          <a:pt x="27211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47" name="자유형: 도형 1446">
                    <a:extLst>
                      <a:ext uri="{FF2B5EF4-FFF2-40B4-BE49-F238E27FC236}">
                        <a16:creationId xmlns:a16="http://schemas.microsoft.com/office/drawing/2014/main" id="{7F1AA5FC-1A4B-39E4-B917-E264948775FB}"/>
                      </a:ext>
                    </a:extLst>
                  </p:cNvPr>
                  <p:cNvSpPr/>
                  <p:nvPr/>
                </p:nvSpPr>
                <p:spPr>
                  <a:xfrm>
                    <a:off x="8254988" y="4579358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48" name="자유형: 도형 1447">
                    <a:extLst>
                      <a:ext uri="{FF2B5EF4-FFF2-40B4-BE49-F238E27FC236}">
                        <a16:creationId xmlns:a16="http://schemas.microsoft.com/office/drawing/2014/main" id="{3C4BFCD3-9FCC-253B-8D9A-D9467BCF1804}"/>
                      </a:ext>
                    </a:extLst>
                  </p:cNvPr>
                  <p:cNvSpPr/>
                  <p:nvPr/>
                </p:nvSpPr>
                <p:spPr>
                  <a:xfrm>
                    <a:off x="8380749" y="4506365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49" name="자유형: 도형 1448">
                    <a:extLst>
                      <a:ext uri="{FF2B5EF4-FFF2-40B4-BE49-F238E27FC236}">
                        <a16:creationId xmlns:a16="http://schemas.microsoft.com/office/drawing/2014/main" id="{A7649A9D-81E3-F464-78B9-35D5AEBF6F73}"/>
                      </a:ext>
                    </a:extLst>
                  </p:cNvPr>
                  <p:cNvSpPr/>
                  <p:nvPr/>
                </p:nvSpPr>
                <p:spPr>
                  <a:xfrm>
                    <a:off x="8506510" y="4433740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50" name="자유형: 도형 1449">
                    <a:extLst>
                      <a:ext uri="{FF2B5EF4-FFF2-40B4-BE49-F238E27FC236}">
                        <a16:creationId xmlns:a16="http://schemas.microsoft.com/office/drawing/2014/main" id="{5121861B-1884-0EF0-C3E4-DA2FDC53A3F6}"/>
                      </a:ext>
                    </a:extLst>
                  </p:cNvPr>
                  <p:cNvSpPr/>
                  <p:nvPr/>
                </p:nvSpPr>
                <p:spPr>
                  <a:xfrm>
                    <a:off x="8632271" y="4360747"/>
                    <a:ext cx="32359" cy="19121"/>
                  </a:xfrm>
                  <a:custGeom>
                    <a:avLst/>
                    <a:gdLst>
                      <a:gd name="connsiteX0" fmla="*/ 32359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59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59" y="9561"/>
                        </a:moveTo>
                        <a:cubicBezTo>
                          <a:pt x="32359" y="14841"/>
                          <a:pt x="25115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5" y="0"/>
                          <a:pt x="32359" y="4280"/>
                          <a:pt x="32359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51" name="자유형: 도형 1450">
                    <a:extLst>
                      <a:ext uri="{FF2B5EF4-FFF2-40B4-BE49-F238E27FC236}">
                        <a16:creationId xmlns:a16="http://schemas.microsoft.com/office/drawing/2014/main" id="{B5E03462-4088-0D35-4FAF-F998728C7B9A}"/>
                      </a:ext>
                    </a:extLst>
                  </p:cNvPr>
                  <p:cNvSpPr/>
                  <p:nvPr/>
                </p:nvSpPr>
                <p:spPr>
                  <a:xfrm>
                    <a:off x="8758032" y="4288857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52" name="자유형: 도형 1451">
                    <a:extLst>
                      <a:ext uri="{FF2B5EF4-FFF2-40B4-BE49-F238E27FC236}">
                        <a16:creationId xmlns:a16="http://schemas.microsoft.com/office/drawing/2014/main" id="{AFC18ADD-3A75-C80D-C3E9-610957A8B76B}"/>
                      </a:ext>
                    </a:extLst>
                  </p:cNvPr>
                  <p:cNvSpPr/>
                  <p:nvPr/>
                </p:nvSpPr>
                <p:spPr>
                  <a:xfrm>
                    <a:off x="8883793" y="4216048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1328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53" name="자유형: 도형 1452">
                    <a:extLst>
                      <a:ext uri="{FF2B5EF4-FFF2-40B4-BE49-F238E27FC236}">
                        <a16:creationId xmlns:a16="http://schemas.microsoft.com/office/drawing/2014/main" id="{95481D0D-5F6A-C964-C6A2-60B87B55CFC7}"/>
                      </a:ext>
                    </a:extLst>
                  </p:cNvPr>
                  <p:cNvSpPr/>
                  <p:nvPr/>
                </p:nvSpPr>
                <p:spPr>
                  <a:xfrm>
                    <a:off x="9009554" y="4143791"/>
                    <a:ext cx="31624" cy="18202"/>
                  </a:xfrm>
                  <a:custGeom>
                    <a:avLst/>
                    <a:gdLst>
                      <a:gd name="connsiteX0" fmla="*/ 27211 w 31624"/>
                      <a:gd name="connsiteY0" fmla="*/ 2206 h 18202"/>
                      <a:gd name="connsiteX1" fmla="*/ 27211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1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1" y="2206"/>
                        </a:moveTo>
                        <a:cubicBezTo>
                          <a:pt x="33095" y="5884"/>
                          <a:pt x="33095" y="11767"/>
                          <a:pt x="27211" y="15444"/>
                        </a:cubicBezTo>
                        <a:cubicBezTo>
                          <a:pt x="21328" y="19122"/>
                          <a:pt x="11032" y="19122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1032" y="-735"/>
                          <a:pt x="20592" y="-735"/>
                          <a:pt x="27211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54" name="자유형: 도형 1453">
                    <a:extLst>
                      <a:ext uri="{FF2B5EF4-FFF2-40B4-BE49-F238E27FC236}">
                        <a16:creationId xmlns:a16="http://schemas.microsoft.com/office/drawing/2014/main" id="{035384EB-B0F2-FB64-1251-0000412812F7}"/>
                      </a:ext>
                    </a:extLst>
                  </p:cNvPr>
                  <p:cNvSpPr/>
                  <p:nvPr/>
                </p:nvSpPr>
                <p:spPr>
                  <a:xfrm>
                    <a:off x="9135316" y="4071166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55" name="자유형: 도형 1454">
                    <a:extLst>
                      <a:ext uri="{FF2B5EF4-FFF2-40B4-BE49-F238E27FC236}">
                        <a16:creationId xmlns:a16="http://schemas.microsoft.com/office/drawing/2014/main" id="{D56353F1-34C3-0459-E45B-D308D1BE0119}"/>
                      </a:ext>
                    </a:extLst>
                  </p:cNvPr>
                  <p:cNvSpPr/>
                  <p:nvPr/>
                </p:nvSpPr>
                <p:spPr>
                  <a:xfrm>
                    <a:off x="9261077" y="39983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56" name="자유형: 도형 1455">
                    <a:extLst>
                      <a:ext uri="{FF2B5EF4-FFF2-40B4-BE49-F238E27FC236}">
                        <a16:creationId xmlns:a16="http://schemas.microsoft.com/office/drawing/2014/main" id="{849FC2B1-4D2E-2878-42D6-0DFC0FC70EBE}"/>
                      </a:ext>
                    </a:extLst>
                  </p:cNvPr>
                  <p:cNvSpPr/>
                  <p:nvPr/>
                </p:nvSpPr>
                <p:spPr>
                  <a:xfrm>
                    <a:off x="9386838" y="3925548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57" name="자유형: 도형 1456">
                    <a:extLst>
                      <a:ext uri="{FF2B5EF4-FFF2-40B4-BE49-F238E27FC236}">
                        <a16:creationId xmlns:a16="http://schemas.microsoft.com/office/drawing/2014/main" id="{EFFA1858-BCB0-C0DF-5A9E-D3C017C9D16B}"/>
                      </a:ext>
                    </a:extLst>
                  </p:cNvPr>
                  <p:cNvSpPr/>
                  <p:nvPr/>
                </p:nvSpPr>
                <p:spPr>
                  <a:xfrm>
                    <a:off x="9512599" y="3853474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58" name="자유형: 도형 1457">
                    <a:extLst>
                      <a:ext uri="{FF2B5EF4-FFF2-40B4-BE49-F238E27FC236}">
                        <a16:creationId xmlns:a16="http://schemas.microsoft.com/office/drawing/2014/main" id="{817C17BF-DDAB-67C6-D125-55FF1339EC05}"/>
                      </a:ext>
                    </a:extLst>
                  </p:cNvPr>
                  <p:cNvSpPr/>
                  <p:nvPr/>
                </p:nvSpPr>
                <p:spPr>
                  <a:xfrm>
                    <a:off x="7751943" y="5014558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1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1"/>
                          <a:pt x="16180" y="19121"/>
                        </a:cubicBezTo>
                        <a:cubicBezTo>
                          <a:pt x="7244" y="19121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59" name="자유형: 도형 1458">
                    <a:extLst>
                      <a:ext uri="{FF2B5EF4-FFF2-40B4-BE49-F238E27FC236}">
                        <a16:creationId xmlns:a16="http://schemas.microsoft.com/office/drawing/2014/main" id="{F4883ABB-106D-6F55-2EA4-4AC81DC14E8D}"/>
                      </a:ext>
                    </a:extLst>
                  </p:cNvPr>
                  <p:cNvSpPr/>
                  <p:nvPr/>
                </p:nvSpPr>
                <p:spPr>
                  <a:xfrm>
                    <a:off x="7877704" y="4941749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1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1"/>
                          <a:pt x="16180" y="19121"/>
                        </a:cubicBezTo>
                        <a:cubicBezTo>
                          <a:pt x="7244" y="19121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60" name="자유형: 도형 1459">
                    <a:extLst>
                      <a:ext uri="{FF2B5EF4-FFF2-40B4-BE49-F238E27FC236}">
                        <a16:creationId xmlns:a16="http://schemas.microsoft.com/office/drawing/2014/main" id="{72BC4815-6BE4-F5A7-020F-CA4CEAE18F42}"/>
                      </a:ext>
                    </a:extLst>
                  </p:cNvPr>
                  <p:cNvSpPr/>
                  <p:nvPr/>
                </p:nvSpPr>
                <p:spPr>
                  <a:xfrm>
                    <a:off x="8003465" y="4869859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61" name="자유형: 도형 1460">
                    <a:extLst>
                      <a:ext uri="{FF2B5EF4-FFF2-40B4-BE49-F238E27FC236}">
                        <a16:creationId xmlns:a16="http://schemas.microsoft.com/office/drawing/2014/main" id="{165D938A-9030-CF43-4AE6-6199DE93ADC7}"/>
                      </a:ext>
                    </a:extLst>
                  </p:cNvPr>
                  <p:cNvSpPr/>
                  <p:nvPr/>
                </p:nvSpPr>
                <p:spPr>
                  <a:xfrm>
                    <a:off x="8129227" y="4797050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62" name="자유형: 도형 1461">
                    <a:extLst>
                      <a:ext uri="{FF2B5EF4-FFF2-40B4-BE49-F238E27FC236}">
                        <a16:creationId xmlns:a16="http://schemas.microsoft.com/office/drawing/2014/main" id="{F597FB89-0FBA-3208-982E-E37EF8F2C347}"/>
                      </a:ext>
                    </a:extLst>
                  </p:cNvPr>
                  <p:cNvSpPr/>
                  <p:nvPr/>
                </p:nvSpPr>
                <p:spPr>
                  <a:xfrm>
                    <a:off x="8254988" y="4724057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1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1"/>
                          <a:pt x="16180" y="19121"/>
                        </a:cubicBezTo>
                        <a:cubicBezTo>
                          <a:pt x="7244" y="19121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63" name="자유형: 도형 1462">
                    <a:extLst>
                      <a:ext uri="{FF2B5EF4-FFF2-40B4-BE49-F238E27FC236}">
                        <a16:creationId xmlns:a16="http://schemas.microsoft.com/office/drawing/2014/main" id="{F6C82712-0350-0540-16DD-DDB46A6449B8}"/>
                      </a:ext>
                    </a:extLst>
                  </p:cNvPr>
                  <p:cNvSpPr/>
                  <p:nvPr/>
                </p:nvSpPr>
                <p:spPr>
                  <a:xfrm>
                    <a:off x="8380749" y="4651432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64" name="자유형: 도형 1463">
                    <a:extLst>
                      <a:ext uri="{FF2B5EF4-FFF2-40B4-BE49-F238E27FC236}">
                        <a16:creationId xmlns:a16="http://schemas.microsoft.com/office/drawing/2014/main" id="{DEE371AA-182D-93D7-C812-704DF983C9F2}"/>
                      </a:ext>
                    </a:extLst>
                  </p:cNvPr>
                  <p:cNvSpPr/>
                  <p:nvPr/>
                </p:nvSpPr>
                <p:spPr>
                  <a:xfrm>
                    <a:off x="8506510" y="4579358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65" name="자유형: 도형 1464">
                    <a:extLst>
                      <a:ext uri="{FF2B5EF4-FFF2-40B4-BE49-F238E27FC236}">
                        <a16:creationId xmlns:a16="http://schemas.microsoft.com/office/drawing/2014/main" id="{63E45DAA-5655-2A66-8FB8-63AFDE13B248}"/>
                      </a:ext>
                    </a:extLst>
                  </p:cNvPr>
                  <p:cNvSpPr/>
                  <p:nvPr/>
                </p:nvSpPr>
                <p:spPr>
                  <a:xfrm>
                    <a:off x="8632271" y="4506549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66" name="자유형: 도형 1465">
                    <a:extLst>
                      <a:ext uri="{FF2B5EF4-FFF2-40B4-BE49-F238E27FC236}">
                        <a16:creationId xmlns:a16="http://schemas.microsoft.com/office/drawing/2014/main" id="{7EAA7988-6CFB-1787-E6EA-88391F0D0161}"/>
                      </a:ext>
                    </a:extLst>
                  </p:cNvPr>
                  <p:cNvSpPr/>
                  <p:nvPr/>
                </p:nvSpPr>
                <p:spPr>
                  <a:xfrm>
                    <a:off x="8758032" y="4433556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67" name="자유형: 도형 1466">
                    <a:extLst>
                      <a:ext uri="{FF2B5EF4-FFF2-40B4-BE49-F238E27FC236}">
                        <a16:creationId xmlns:a16="http://schemas.microsoft.com/office/drawing/2014/main" id="{D8E1B08E-A9AB-3F17-26A5-C432C62585EC}"/>
                      </a:ext>
                    </a:extLst>
                  </p:cNvPr>
                  <p:cNvSpPr/>
                  <p:nvPr/>
                </p:nvSpPr>
                <p:spPr>
                  <a:xfrm>
                    <a:off x="8883793" y="4361483"/>
                    <a:ext cx="31624" cy="18202"/>
                  </a:xfrm>
                  <a:custGeom>
                    <a:avLst/>
                    <a:gdLst>
                      <a:gd name="connsiteX0" fmla="*/ 27211 w 31624"/>
                      <a:gd name="connsiteY0" fmla="*/ 2206 h 18202"/>
                      <a:gd name="connsiteX1" fmla="*/ 27211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1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1" y="2206"/>
                        </a:moveTo>
                        <a:cubicBezTo>
                          <a:pt x="33095" y="5884"/>
                          <a:pt x="33095" y="11767"/>
                          <a:pt x="27211" y="15444"/>
                        </a:cubicBezTo>
                        <a:cubicBezTo>
                          <a:pt x="21328" y="19122"/>
                          <a:pt x="11032" y="19122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1032" y="-735"/>
                          <a:pt x="20592" y="-735"/>
                          <a:pt x="27211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68" name="자유형: 도형 1467">
                    <a:extLst>
                      <a:ext uri="{FF2B5EF4-FFF2-40B4-BE49-F238E27FC236}">
                        <a16:creationId xmlns:a16="http://schemas.microsoft.com/office/drawing/2014/main" id="{FFAF1188-E83B-3F4B-BCC6-6DAFFD7D1DB7}"/>
                      </a:ext>
                    </a:extLst>
                  </p:cNvPr>
                  <p:cNvSpPr/>
                  <p:nvPr/>
                </p:nvSpPr>
                <p:spPr>
                  <a:xfrm>
                    <a:off x="9009554" y="42888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69" name="자유형: 도형 1468">
                    <a:extLst>
                      <a:ext uri="{FF2B5EF4-FFF2-40B4-BE49-F238E27FC236}">
                        <a16:creationId xmlns:a16="http://schemas.microsoft.com/office/drawing/2014/main" id="{D5264F9C-AE6A-A4F6-C8C2-AFD7AA579D98}"/>
                      </a:ext>
                    </a:extLst>
                  </p:cNvPr>
                  <p:cNvSpPr/>
                  <p:nvPr/>
                </p:nvSpPr>
                <p:spPr>
                  <a:xfrm>
                    <a:off x="9135316" y="4216048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70" name="자유형: 도형 1469">
                    <a:extLst>
                      <a:ext uri="{FF2B5EF4-FFF2-40B4-BE49-F238E27FC236}">
                        <a16:creationId xmlns:a16="http://schemas.microsoft.com/office/drawing/2014/main" id="{2BFC6E86-E707-BFA5-B4D5-C10D84D6AED6}"/>
                      </a:ext>
                    </a:extLst>
                  </p:cNvPr>
                  <p:cNvSpPr/>
                  <p:nvPr/>
                </p:nvSpPr>
                <p:spPr>
                  <a:xfrm>
                    <a:off x="9261077" y="4143239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71" name="자유형: 도형 1470">
                    <a:extLst>
                      <a:ext uri="{FF2B5EF4-FFF2-40B4-BE49-F238E27FC236}">
                        <a16:creationId xmlns:a16="http://schemas.microsoft.com/office/drawing/2014/main" id="{811D199B-B106-561F-2008-AA5022DCF232}"/>
                      </a:ext>
                    </a:extLst>
                  </p:cNvPr>
                  <p:cNvSpPr/>
                  <p:nvPr/>
                </p:nvSpPr>
                <p:spPr>
                  <a:xfrm>
                    <a:off x="9386838" y="4071166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72" name="자유형: 도형 1471">
                    <a:extLst>
                      <a:ext uri="{FF2B5EF4-FFF2-40B4-BE49-F238E27FC236}">
                        <a16:creationId xmlns:a16="http://schemas.microsoft.com/office/drawing/2014/main" id="{A30A4F35-B7D6-E81F-4800-507352C433A2}"/>
                      </a:ext>
                    </a:extLst>
                  </p:cNvPr>
                  <p:cNvSpPr/>
                  <p:nvPr/>
                </p:nvSpPr>
                <p:spPr>
                  <a:xfrm>
                    <a:off x="9512599" y="39983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73" name="자유형: 도형 1472">
                    <a:extLst>
                      <a:ext uri="{FF2B5EF4-FFF2-40B4-BE49-F238E27FC236}">
                        <a16:creationId xmlns:a16="http://schemas.microsoft.com/office/drawing/2014/main" id="{43261EC9-C64D-CCED-61F3-AB7667A415C6}"/>
                      </a:ext>
                    </a:extLst>
                  </p:cNvPr>
                  <p:cNvSpPr/>
                  <p:nvPr/>
                </p:nvSpPr>
                <p:spPr>
                  <a:xfrm>
                    <a:off x="9638360" y="3925548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74" name="자유형: 도형 1473">
                    <a:extLst>
                      <a:ext uri="{FF2B5EF4-FFF2-40B4-BE49-F238E27FC236}">
                        <a16:creationId xmlns:a16="http://schemas.microsoft.com/office/drawing/2014/main" id="{9F3D2C24-5EFD-93A4-F478-B130D17BC04C}"/>
                      </a:ext>
                    </a:extLst>
                  </p:cNvPr>
                  <p:cNvSpPr/>
                  <p:nvPr/>
                </p:nvSpPr>
                <p:spPr>
                  <a:xfrm>
                    <a:off x="7877704" y="5087551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75" name="자유형: 도형 1474">
                    <a:extLst>
                      <a:ext uri="{FF2B5EF4-FFF2-40B4-BE49-F238E27FC236}">
                        <a16:creationId xmlns:a16="http://schemas.microsoft.com/office/drawing/2014/main" id="{F0C64E9A-2975-B9ED-0D0B-E5F65B15D7D0}"/>
                      </a:ext>
                    </a:extLst>
                  </p:cNvPr>
                  <p:cNvSpPr/>
                  <p:nvPr/>
                </p:nvSpPr>
                <p:spPr>
                  <a:xfrm>
                    <a:off x="8003465" y="5014742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76" name="자유형: 도형 1475">
                    <a:extLst>
                      <a:ext uri="{FF2B5EF4-FFF2-40B4-BE49-F238E27FC236}">
                        <a16:creationId xmlns:a16="http://schemas.microsoft.com/office/drawing/2014/main" id="{980F45C0-4069-6B11-61C9-352579D6F132}"/>
                      </a:ext>
                    </a:extLst>
                  </p:cNvPr>
                  <p:cNvSpPr/>
                  <p:nvPr/>
                </p:nvSpPr>
                <p:spPr>
                  <a:xfrm>
                    <a:off x="8129227" y="4941933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77" name="자유형: 도형 1476">
                    <a:extLst>
                      <a:ext uri="{FF2B5EF4-FFF2-40B4-BE49-F238E27FC236}">
                        <a16:creationId xmlns:a16="http://schemas.microsoft.com/office/drawing/2014/main" id="{4F584D44-9AF4-B5FF-F22C-ABBE26E81D98}"/>
                      </a:ext>
                    </a:extLst>
                  </p:cNvPr>
                  <p:cNvSpPr/>
                  <p:nvPr/>
                </p:nvSpPr>
                <p:spPr>
                  <a:xfrm>
                    <a:off x="8254252" y="4868940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1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1"/>
                          <a:pt x="16180" y="19121"/>
                        </a:cubicBezTo>
                        <a:cubicBezTo>
                          <a:pt x="7244" y="19121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78" name="자유형: 도형 1477">
                    <a:extLst>
                      <a:ext uri="{FF2B5EF4-FFF2-40B4-BE49-F238E27FC236}">
                        <a16:creationId xmlns:a16="http://schemas.microsoft.com/office/drawing/2014/main" id="{536CA423-5749-9ED5-3D27-0B0E210473F6}"/>
                      </a:ext>
                    </a:extLst>
                  </p:cNvPr>
                  <p:cNvSpPr/>
                  <p:nvPr/>
                </p:nvSpPr>
                <p:spPr>
                  <a:xfrm>
                    <a:off x="8380749" y="4797050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79" name="자유형: 도형 1478">
                    <a:extLst>
                      <a:ext uri="{FF2B5EF4-FFF2-40B4-BE49-F238E27FC236}">
                        <a16:creationId xmlns:a16="http://schemas.microsoft.com/office/drawing/2014/main" id="{3B41BD1C-58BD-DCB2-F990-8391A828B3CB}"/>
                      </a:ext>
                    </a:extLst>
                  </p:cNvPr>
                  <p:cNvSpPr/>
                  <p:nvPr/>
                </p:nvSpPr>
                <p:spPr>
                  <a:xfrm>
                    <a:off x="8505775" y="4724057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1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1"/>
                          <a:pt x="16180" y="19121"/>
                        </a:cubicBezTo>
                        <a:cubicBezTo>
                          <a:pt x="7244" y="19121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80" name="자유형: 도형 1479">
                    <a:extLst>
                      <a:ext uri="{FF2B5EF4-FFF2-40B4-BE49-F238E27FC236}">
                        <a16:creationId xmlns:a16="http://schemas.microsoft.com/office/drawing/2014/main" id="{B81BABA5-DB11-11D1-FD68-26BBBC522106}"/>
                      </a:ext>
                    </a:extLst>
                  </p:cNvPr>
                  <p:cNvSpPr/>
                  <p:nvPr/>
                </p:nvSpPr>
                <p:spPr>
                  <a:xfrm>
                    <a:off x="8632271" y="4651432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81" name="자유형: 도형 1480">
                    <a:extLst>
                      <a:ext uri="{FF2B5EF4-FFF2-40B4-BE49-F238E27FC236}">
                        <a16:creationId xmlns:a16="http://schemas.microsoft.com/office/drawing/2014/main" id="{AC91A2E4-5D28-7925-FE6F-BFB22008606E}"/>
                      </a:ext>
                    </a:extLst>
                  </p:cNvPr>
                  <p:cNvSpPr/>
                  <p:nvPr/>
                </p:nvSpPr>
                <p:spPr>
                  <a:xfrm>
                    <a:off x="8758032" y="4579358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82" name="자유형: 도형 1481">
                    <a:extLst>
                      <a:ext uri="{FF2B5EF4-FFF2-40B4-BE49-F238E27FC236}">
                        <a16:creationId xmlns:a16="http://schemas.microsoft.com/office/drawing/2014/main" id="{1B38E34F-C0B8-14A4-02E0-7CBD50BEB502}"/>
                      </a:ext>
                    </a:extLst>
                  </p:cNvPr>
                  <p:cNvSpPr/>
                  <p:nvPr/>
                </p:nvSpPr>
                <p:spPr>
                  <a:xfrm>
                    <a:off x="8883793" y="4506549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83" name="자유형: 도형 1482">
                    <a:extLst>
                      <a:ext uri="{FF2B5EF4-FFF2-40B4-BE49-F238E27FC236}">
                        <a16:creationId xmlns:a16="http://schemas.microsoft.com/office/drawing/2014/main" id="{0073BDD7-B4F9-E37A-43BA-90BE676CE11B}"/>
                      </a:ext>
                    </a:extLst>
                  </p:cNvPr>
                  <p:cNvSpPr/>
                  <p:nvPr/>
                </p:nvSpPr>
                <p:spPr>
                  <a:xfrm>
                    <a:off x="9009554" y="4433740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84" name="자유형: 도형 1483">
                    <a:extLst>
                      <a:ext uri="{FF2B5EF4-FFF2-40B4-BE49-F238E27FC236}">
                        <a16:creationId xmlns:a16="http://schemas.microsoft.com/office/drawing/2014/main" id="{F6CB9163-5A43-E674-77C1-15F312F39F35}"/>
                      </a:ext>
                    </a:extLst>
                  </p:cNvPr>
                  <p:cNvSpPr/>
                  <p:nvPr/>
                </p:nvSpPr>
                <p:spPr>
                  <a:xfrm>
                    <a:off x="9135316" y="4361483"/>
                    <a:ext cx="31624" cy="18202"/>
                  </a:xfrm>
                  <a:custGeom>
                    <a:avLst/>
                    <a:gdLst>
                      <a:gd name="connsiteX0" fmla="*/ 27211 w 31624"/>
                      <a:gd name="connsiteY0" fmla="*/ 2206 h 18202"/>
                      <a:gd name="connsiteX1" fmla="*/ 27211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1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1" y="2206"/>
                        </a:moveTo>
                        <a:cubicBezTo>
                          <a:pt x="33095" y="5884"/>
                          <a:pt x="33095" y="11767"/>
                          <a:pt x="27211" y="15444"/>
                        </a:cubicBezTo>
                        <a:cubicBezTo>
                          <a:pt x="21328" y="19122"/>
                          <a:pt x="11032" y="19122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1032" y="-735"/>
                          <a:pt x="20592" y="-735"/>
                          <a:pt x="27211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85" name="자유형: 도형 1484">
                    <a:extLst>
                      <a:ext uri="{FF2B5EF4-FFF2-40B4-BE49-F238E27FC236}">
                        <a16:creationId xmlns:a16="http://schemas.microsoft.com/office/drawing/2014/main" id="{5AE76569-2D6C-A8E3-570E-F7524830EBB1}"/>
                      </a:ext>
                    </a:extLst>
                  </p:cNvPr>
                  <p:cNvSpPr/>
                  <p:nvPr/>
                </p:nvSpPr>
                <p:spPr>
                  <a:xfrm>
                    <a:off x="9261077" y="42888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86" name="자유형: 도형 1485">
                    <a:extLst>
                      <a:ext uri="{FF2B5EF4-FFF2-40B4-BE49-F238E27FC236}">
                        <a16:creationId xmlns:a16="http://schemas.microsoft.com/office/drawing/2014/main" id="{646BA8A1-4D9E-9CAE-03AC-7B5EE43F82F1}"/>
                      </a:ext>
                    </a:extLst>
                  </p:cNvPr>
                  <p:cNvSpPr/>
                  <p:nvPr/>
                </p:nvSpPr>
                <p:spPr>
                  <a:xfrm>
                    <a:off x="9386838" y="4216048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1032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87" name="자유형: 도형 1486">
                    <a:extLst>
                      <a:ext uri="{FF2B5EF4-FFF2-40B4-BE49-F238E27FC236}">
                        <a16:creationId xmlns:a16="http://schemas.microsoft.com/office/drawing/2014/main" id="{11B07558-FCDB-301B-EFC6-90E6F8855119}"/>
                      </a:ext>
                    </a:extLst>
                  </p:cNvPr>
                  <p:cNvSpPr/>
                  <p:nvPr/>
                </p:nvSpPr>
                <p:spPr>
                  <a:xfrm>
                    <a:off x="9512599" y="4143239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88" name="자유형: 도형 1487">
                    <a:extLst>
                      <a:ext uri="{FF2B5EF4-FFF2-40B4-BE49-F238E27FC236}">
                        <a16:creationId xmlns:a16="http://schemas.microsoft.com/office/drawing/2014/main" id="{6AEDD78F-1A70-41AB-A529-9A5E21B283B9}"/>
                      </a:ext>
                    </a:extLst>
                  </p:cNvPr>
                  <p:cNvSpPr/>
                  <p:nvPr/>
                </p:nvSpPr>
                <p:spPr>
                  <a:xfrm>
                    <a:off x="9638360" y="4071166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89" name="자유형: 도형 1488">
                    <a:extLst>
                      <a:ext uri="{FF2B5EF4-FFF2-40B4-BE49-F238E27FC236}">
                        <a16:creationId xmlns:a16="http://schemas.microsoft.com/office/drawing/2014/main" id="{A2D3E39A-5DEF-E1FC-8F2A-A441DDF96CD2}"/>
                      </a:ext>
                    </a:extLst>
                  </p:cNvPr>
                  <p:cNvSpPr/>
                  <p:nvPr/>
                </p:nvSpPr>
                <p:spPr>
                  <a:xfrm>
                    <a:off x="9764121" y="39983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90" name="자유형: 도형 1489">
                    <a:extLst>
                      <a:ext uri="{FF2B5EF4-FFF2-40B4-BE49-F238E27FC236}">
                        <a16:creationId xmlns:a16="http://schemas.microsoft.com/office/drawing/2014/main" id="{35AF2A83-9507-B9D4-3C06-34FC38682EB7}"/>
                      </a:ext>
                    </a:extLst>
                  </p:cNvPr>
                  <p:cNvSpPr/>
                  <p:nvPr/>
                </p:nvSpPr>
                <p:spPr>
                  <a:xfrm>
                    <a:off x="8002730" y="5159441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1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1"/>
                          <a:pt x="16180" y="19121"/>
                        </a:cubicBezTo>
                        <a:cubicBezTo>
                          <a:pt x="7244" y="19121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91" name="자유형: 도형 1490">
                    <a:extLst>
                      <a:ext uri="{FF2B5EF4-FFF2-40B4-BE49-F238E27FC236}">
                        <a16:creationId xmlns:a16="http://schemas.microsoft.com/office/drawing/2014/main" id="{E9249FA0-AF44-0B11-7447-63350D16158E}"/>
                      </a:ext>
                    </a:extLst>
                  </p:cNvPr>
                  <p:cNvSpPr/>
                  <p:nvPr/>
                </p:nvSpPr>
                <p:spPr>
                  <a:xfrm>
                    <a:off x="8129227" y="5087551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92" name="자유형: 도형 1491">
                    <a:extLst>
                      <a:ext uri="{FF2B5EF4-FFF2-40B4-BE49-F238E27FC236}">
                        <a16:creationId xmlns:a16="http://schemas.microsoft.com/office/drawing/2014/main" id="{E48AEC56-65F2-A40C-2552-4179A304BF91}"/>
                      </a:ext>
                    </a:extLst>
                  </p:cNvPr>
                  <p:cNvSpPr/>
                  <p:nvPr/>
                </p:nvSpPr>
                <p:spPr>
                  <a:xfrm>
                    <a:off x="8254988" y="5014742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93" name="자유형: 도형 1492">
                    <a:extLst>
                      <a:ext uri="{FF2B5EF4-FFF2-40B4-BE49-F238E27FC236}">
                        <a16:creationId xmlns:a16="http://schemas.microsoft.com/office/drawing/2014/main" id="{4857DEF0-ED2A-B3DA-82C5-DEF1DC57B893}"/>
                      </a:ext>
                    </a:extLst>
                  </p:cNvPr>
                  <p:cNvSpPr/>
                  <p:nvPr/>
                </p:nvSpPr>
                <p:spPr>
                  <a:xfrm>
                    <a:off x="8380749" y="4941933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94" name="자유형: 도형 1493">
                    <a:extLst>
                      <a:ext uri="{FF2B5EF4-FFF2-40B4-BE49-F238E27FC236}">
                        <a16:creationId xmlns:a16="http://schemas.microsoft.com/office/drawing/2014/main" id="{74BBCCFE-AE3B-D3C2-CA4E-7F77E8A96557}"/>
                      </a:ext>
                    </a:extLst>
                  </p:cNvPr>
                  <p:cNvSpPr/>
                  <p:nvPr/>
                </p:nvSpPr>
                <p:spPr>
                  <a:xfrm>
                    <a:off x="8506510" y="4869675"/>
                    <a:ext cx="31624" cy="18202"/>
                  </a:xfrm>
                  <a:custGeom>
                    <a:avLst/>
                    <a:gdLst>
                      <a:gd name="connsiteX0" fmla="*/ 27211 w 31624"/>
                      <a:gd name="connsiteY0" fmla="*/ 2206 h 18202"/>
                      <a:gd name="connsiteX1" fmla="*/ 27211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1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1" y="2206"/>
                        </a:moveTo>
                        <a:cubicBezTo>
                          <a:pt x="33095" y="5884"/>
                          <a:pt x="33095" y="11767"/>
                          <a:pt x="27211" y="15444"/>
                        </a:cubicBezTo>
                        <a:cubicBezTo>
                          <a:pt x="21328" y="19121"/>
                          <a:pt x="11032" y="19121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0296" y="-735"/>
                          <a:pt x="20592" y="-735"/>
                          <a:pt x="27211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95" name="자유형: 도형 1494">
                    <a:extLst>
                      <a:ext uri="{FF2B5EF4-FFF2-40B4-BE49-F238E27FC236}">
                        <a16:creationId xmlns:a16="http://schemas.microsoft.com/office/drawing/2014/main" id="{33071869-963C-CA41-B613-16FE477E40D8}"/>
                      </a:ext>
                    </a:extLst>
                  </p:cNvPr>
                  <p:cNvSpPr/>
                  <p:nvPr/>
                </p:nvSpPr>
                <p:spPr>
                  <a:xfrm>
                    <a:off x="8632271" y="4797050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96" name="자유형: 도형 1495">
                    <a:extLst>
                      <a:ext uri="{FF2B5EF4-FFF2-40B4-BE49-F238E27FC236}">
                        <a16:creationId xmlns:a16="http://schemas.microsoft.com/office/drawing/2014/main" id="{A9D7AD09-B9DB-07C1-EB58-E1EEE8824491}"/>
                      </a:ext>
                    </a:extLst>
                  </p:cNvPr>
                  <p:cNvSpPr/>
                  <p:nvPr/>
                </p:nvSpPr>
                <p:spPr>
                  <a:xfrm>
                    <a:off x="8757297" y="4724057"/>
                    <a:ext cx="32359" cy="19121"/>
                  </a:xfrm>
                  <a:custGeom>
                    <a:avLst/>
                    <a:gdLst>
                      <a:gd name="connsiteX0" fmla="*/ 32359 w 32359"/>
                      <a:gd name="connsiteY0" fmla="*/ 9561 h 19121"/>
                      <a:gd name="connsiteX1" fmla="*/ 16180 w 32359"/>
                      <a:gd name="connsiteY1" fmla="*/ 19121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59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59" y="9561"/>
                        </a:moveTo>
                        <a:cubicBezTo>
                          <a:pt x="32359" y="14841"/>
                          <a:pt x="25115" y="19121"/>
                          <a:pt x="16180" y="19121"/>
                        </a:cubicBezTo>
                        <a:cubicBezTo>
                          <a:pt x="7244" y="19121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5" y="0"/>
                          <a:pt x="32359" y="4281"/>
                          <a:pt x="32359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97" name="자유형: 도형 1496">
                    <a:extLst>
                      <a:ext uri="{FF2B5EF4-FFF2-40B4-BE49-F238E27FC236}">
                        <a16:creationId xmlns:a16="http://schemas.microsoft.com/office/drawing/2014/main" id="{29C8E743-D07D-1CFB-40BD-6819893A4A2B}"/>
                      </a:ext>
                    </a:extLst>
                  </p:cNvPr>
                  <p:cNvSpPr/>
                  <p:nvPr/>
                </p:nvSpPr>
                <p:spPr>
                  <a:xfrm>
                    <a:off x="8883793" y="4651432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98" name="자유형: 도형 1497">
                    <a:extLst>
                      <a:ext uri="{FF2B5EF4-FFF2-40B4-BE49-F238E27FC236}">
                        <a16:creationId xmlns:a16="http://schemas.microsoft.com/office/drawing/2014/main" id="{57D553BD-ECE2-6ABD-2494-F3F3C616CE98}"/>
                      </a:ext>
                    </a:extLst>
                  </p:cNvPr>
                  <p:cNvSpPr/>
                  <p:nvPr/>
                </p:nvSpPr>
                <p:spPr>
                  <a:xfrm>
                    <a:off x="9008819" y="4578439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0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0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99" name="자유형: 도형 1498">
                    <a:extLst>
                      <a:ext uri="{FF2B5EF4-FFF2-40B4-BE49-F238E27FC236}">
                        <a16:creationId xmlns:a16="http://schemas.microsoft.com/office/drawing/2014/main" id="{CB77C875-6860-A47E-3FD9-8F509999DDF6}"/>
                      </a:ext>
                    </a:extLst>
                  </p:cNvPr>
                  <p:cNvSpPr/>
                  <p:nvPr/>
                </p:nvSpPr>
                <p:spPr>
                  <a:xfrm>
                    <a:off x="9135316" y="4506549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00" name="자유형: 도형 1499">
                    <a:extLst>
                      <a:ext uri="{FF2B5EF4-FFF2-40B4-BE49-F238E27FC236}">
                        <a16:creationId xmlns:a16="http://schemas.microsoft.com/office/drawing/2014/main" id="{FA48AE17-F9FC-9383-91DC-B208B2C6031F}"/>
                      </a:ext>
                    </a:extLst>
                  </p:cNvPr>
                  <p:cNvSpPr/>
                  <p:nvPr/>
                </p:nvSpPr>
                <p:spPr>
                  <a:xfrm>
                    <a:off x="9260341" y="4433556"/>
                    <a:ext cx="32359" cy="19121"/>
                  </a:xfrm>
                  <a:custGeom>
                    <a:avLst/>
                    <a:gdLst>
                      <a:gd name="connsiteX0" fmla="*/ 32360 w 32359"/>
                      <a:gd name="connsiteY0" fmla="*/ 9561 h 19121"/>
                      <a:gd name="connsiteX1" fmla="*/ 16180 w 32359"/>
                      <a:gd name="connsiteY1" fmla="*/ 19122 h 19121"/>
                      <a:gd name="connsiteX2" fmla="*/ 0 w 32359"/>
                      <a:gd name="connsiteY2" fmla="*/ 9561 h 19121"/>
                      <a:gd name="connsiteX3" fmla="*/ 16180 w 32359"/>
                      <a:gd name="connsiteY3" fmla="*/ 0 h 19121"/>
                      <a:gd name="connsiteX4" fmla="*/ 32360 w 32359"/>
                      <a:gd name="connsiteY4" fmla="*/ 9561 h 19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359" h="19121">
                        <a:moveTo>
                          <a:pt x="32360" y="9561"/>
                        </a:moveTo>
                        <a:cubicBezTo>
                          <a:pt x="32360" y="14841"/>
                          <a:pt x="25116" y="19122"/>
                          <a:pt x="16180" y="19122"/>
                        </a:cubicBezTo>
                        <a:cubicBezTo>
                          <a:pt x="7244" y="19122"/>
                          <a:pt x="0" y="14841"/>
                          <a:pt x="0" y="9561"/>
                        </a:cubicBezTo>
                        <a:cubicBezTo>
                          <a:pt x="0" y="4281"/>
                          <a:pt x="7244" y="0"/>
                          <a:pt x="16180" y="0"/>
                        </a:cubicBezTo>
                        <a:cubicBezTo>
                          <a:pt x="25116" y="0"/>
                          <a:pt x="32360" y="4281"/>
                          <a:pt x="32360" y="9561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01" name="자유형: 도형 1500">
                    <a:extLst>
                      <a:ext uri="{FF2B5EF4-FFF2-40B4-BE49-F238E27FC236}">
                        <a16:creationId xmlns:a16="http://schemas.microsoft.com/office/drawing/2014/main" id="{3DEB1E60-B48D-7D22-72DB-0A0EDFE051F2}"/>
                      </a:ext>
                    </a:extLst>
                  </p:cNvPr>
                  <p:cNvSpPr/>
                  <p:nvPr/>
                </p:nvSpPr>
                <p:spPr>
                  <a:xfrm>
                    <a:off x="9386838" y="4360931"/>
                    <a:ext cx="31624" cy="18753"/>
                  </a:xfrm>
                  <a:custGeom>
                    <a:avLst/>
                    <a:gdLst>
                      <a:gd name="connsiteX0" fmla="*/ 27212 w 31624"/>
                      <a:gd name="connsiteY0" fmla="*/ 2758 h 18753"/>
                      <a:gd name="connsiteX1" fmla="*/ 27212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2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2" y="2758"/>
                        </a:moveTo>
                        <a:cubicBezTo>
                          <a:pt x="33095" y="6435"/>
                          <a:pt x="33095" y="12319"/>
                          <a:pt x="27212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2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02" name="자유형: 도형 1501">
                    <a:extLst>
                      <a:ext uri="{FF2B5EF4-FFF2-40B4-BE49-F238E27FC236}">
                        <a16:creationId xmlns:a16="http://schemas.microsoft.com/office/drawing/2014/main" id="{5A05B922-B8DC-E667-1FC5-C804B9A2B2DA}"/>
                      </a:ext>
                    </a:extLst>
                  </p:cNvPr>
                  <p:cNvSpPr/>
                  <p:nvPr/>
                </p:nvSpPr>
                <p:spPr>
                  <a:xfrm>
                    <a:off x="9512599" y="4288857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03" name="자유형: 도형 1502">
                    <a:extLst>
                      <a:ext uri="{FF2B5EF4-FFF2-40B4-BE49-F238E27FC236}">
                        <a16:creationId xmlns:a16="http://schemas.microsoft.com/office/drawing/2014/main" id="{BE8BBA72-D757-74F2-FBC0-0BC7A323F0CE}"/>
                      </a:ext>
                    </a:extLst>
                  </p:cNvPr>
                  <p:cNvSpPr/>
                  <p:nvPr/>
                </p:nvSpPr>
                <p:spPr>
                  <a:xfrm>
                    <a:off x="9638360" y="4216048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04" name="자유형: 도형 1503">
                    <a:extLst>
                      <a:ext uri="{FF2B5EF4-FFF2-40B4-BE49-F238E27FC236}">
                        <a16:creationId xmlns:a16="http://schemas.microsoft.com/office/drawing/2014/main" id="{60914453-B0DC-5DFD-7658-994C849BA498}"/>
                      </a:ext>
                    </a:extLst>
                  </p:cNvPr>
                  <p:cNvSpPr/>
                  <p:nvPr/>
                </p:nvSpPr>
                <p:spPr>
                  <a:xfrm>
                    <a:off x="9764121" y="4143239"/>
                    <a:ext cx="31624" cy="18753"/>
                  </a:xfrm>
                  <a:custGeom>
                    <a:avLst/>
                    <a:gdLst>
                      <a:gd name="connsiteX0" fmla="*/ 27211 w 31624"/>
                      <a:gd name="connsiteY0" fmla="*/ 2758 h 18753"/>
                      <a:gd name="connsiteX1" fmla="*/ 27211 w 31624"/>
                      <a:gd name="connsiteY1" fmla="*/ 15996 h 18753"/>
                      <a:gd name="connsiteX2" fmla="*/ 4413 w 31624"/>
                      <a:gd name="connsiteY2" fmla="*/ 15996 h 18753"/>
                      <a:gd name="connsiteX3" fmla="*/ 4413 w 31624"/>
                      <a:gd name="connsiteY3" fmla="*/ 2758 h 18753"/>
                      <a:gd name="connsiteX4" fmla="*/ 27211 w 31624"/>
                      <a:gd name="connsiteY4" fmla="*/ 2758 h 187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753">
                        <a:moveTo>
                          <a:pt x="27211" y="2758"/>
                        </a:moveTo>
                        <a:cubicBezTo>
                          <a:pt x="33095" y="6435"/>
                          <a:pt x="33095" y="12319"/>
                          <a:pt x="27211" y="15996"/>
                        </a:cubicBezTo>
                        <a:cubicBezTo>
                          <a:pt x="21328" y="19673"/>
                          <a:pt x="11032" y="19673"/>
                          <a:pt x="4413" y="15996"/>
                        </a:cubicBezTo>
                        <a:cubicBezTo>
                          <a:pt x="-1471" y="12319"/>
                          <a:pt x="-1471" y="6435"/>
                          <a:pt x="4413" y="2758"/>
                        </a:cubicBezTo>
                        <a:cubicBezTo>
                          <a:pt x="10296" y="-919"/>
                          <a:pt x="20592" y="-919"/>
                          <a:pt x="27211" y="2758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05" name="자유형: 도형 1504">
                    <a:extLst>
                      <a:ext uri="{FF2B5EF4-FFF2-40B4-BE49-F238E27FC236}">
                        <a16:creationId xmlns:a16="http://schemas.microsoft.com/office/drawing/2014/main" id="{F240A66D-33DD-B3CC-C917-45AC45A4155A}"/>
                      </a:ext>
                    </a:extLst>
                  </p:cNvPr>
                  <p:cNvSpPr/>
                  <p:nvPr/>
                </p:nvSpPr>
                <p:spPr>
                  <a:xfrm>
                    <a:off x="9889882" y="4070982"/>
                    <a:ext cx="31624" cy="18202"/>
                  </a:xfrm>
                  <a:custGeom>
                    <a:avLst/>
                    <a:gdLst>
                      <a:gd name="connsiteX0" fmla="*/ 27211 w 31624"/>
                      <a:gd name="connsiteY0" fmla="*/ 2206 h 18202"/>
                      <a:gd name="connsiteX1" fmla="*/ 27211 w 31624"/>
                      <a:gd name="connsiteY1" fmla="*/ 15444 h 18202"/>
                      <a:gd name="connsiteX2" fmla="*/ 4413 w 31624"/>
                      <a:gd name="connsiteY2" fmla="*/ 15444 h 18202"/>
                      <a:gd name="connsiteX3" fmla="*/ 4413 w 31624"/>
                      <a:gd name="connsiteY3" fmla="*/ 2206 h 18202"/>
                      <a:gd name="connsiteX4" fmla="*/ 27211 w 31624"/>
                      <a:gd name="connsiteY4" fmla="*/ 2206 h 18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624" h="18202">
                        <a:moveTo>
                          <a:pt x="27211" y="2206"/>
                        </a:moveTo>
                        <a:cubicBezTo>
                          <a:pt x="33095" y="5884"/>
                          <a:pt x="33095" y="11767"/>
                          <a:pt x="27211" y="15444"/>
                        </a:cubicBezTo>
                        <a:cubicBezTo>
                          <a:pt x="21328" y="19122"/>
                          <a:pt x="11032" y="19122"/>
                          <a:pt x="4413" y="15444"/>
                        </a:cubicBezTo>
                        <a:cubicBezTo>
                          <a:pt x="-1471" y="11767"/>
                          <a:pt x="-1471" y="5884"/>
                          <a:pt x="4413" y="2206"/>
                        </a:cubicBezTo>
                        <a:cubicBezTo>
                          <a:pt x="10296" y="-735"/>
                          <a:pt x="20592" y="-735"/>
                          <a:pt x="27211" y="2206"/>
                        </a:cubicBezTo>
                        <a:close/>
                      </a:path>
                    </a:pathLst>
                  </a:custGeom>
                  <a:grpFill/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1506" name="자유형: 도형 1505">
                <a:extLst>
                  <a:ext uri="{FF2B5EF4-FFF2-40B4-BE49-F238E27FC236}">
                    <a16:creationId xmlns:a16="http://schemas.microsoft.com/office/drawing/2014/main" id="{90430252-E5F1-AD4F-4BD9-209536C65DA4}"/>
                  </a:ext>
                </a:extLst>
              </p:cNvPr>
              <p:cNvSpPr/>
              <p:nvPr/>
            </p:nvSpPr>
            <p:spPr>
              <a:xfrm>
                <a:off x="7176065" y="3603974"/>
                <a:ext cx="2533011" cy="1534190"/>
              </a:xfrm>
              <a:custGeom>
                <a:avLst/>
                <a:gdLst>
                  <a:gd name="connsiteX0" fmla="*/ 3702 w 2533011"/>
                  <a:gd name="connsiteY0" fmla="*/ 837672 h 1534190"/>
                  <a:gd name="connsiteX1" fmla="*/ 10321 w 2533011"/>
                  <a:gd name="connsiteY1" fmla="*/ 835466 h 1534190"/>
                  <a:gd name="connsiteX2" fmla="*/ 5173 w 2533011"/>
                  <a:gd name="connsiteY2" fmla="*/ 828847 h 1534190"/>
                  <a:gd name="connsiteX3" fmla="*/ 15469 w 2533011"/>
                  <a:gd name="connsiteY3" fmla="*/ 819286 h 1534190"/>
                  <a:gd name="connsiteX4" fmla="*/ 19882 w 2533011"/>
                  <a:gd name="connsiteY4" fmla="*/ 809725 h 1534190"/>
                  <a:gd name="connsiteX5" fmla="*/ 25765 w 2533011"/>
                  <a:gd name="connsiteY5" fmla="*/ 807519 h 1534190"/>
                  <a:gd name="connsiteX6" fmla="*/ 30913 w 2533011"/>
                  <a:gd name="connsiteY6" fmla="*/ 803106 h 1534190"/>
                  <a:gd name="connsiteX7" fmla="*/ 39003 w 2533011"/>
                  <a:gd name="connsiteY7" fmla="*/ 800164 h 1534190"/>
                  <a:gd name="connsiteX8" fmla="*/ 44151 w 2533011"/>
                  <a:gd name="connsiteY8" fmla="*/ 789868 h 1534190"/>
                  <a:gd name="connsiteX9" fmla="*/ 42680 w 2533011"/>
                  <a:gd name="connsiteY9" fmla="*/ 789133 h 1534190"/>
                  <a:gd name="connsiteX10" fmla="*/ 25030 w 2533011"/>
                  <a:gd name="connsiteY10" fmla="*/ 801635 h 1534190"/>
                  <a:gd name="connsiteX11" fmla="*/ 22088 w 2533011"/>
                  <a:gd name="connsiteY11" fmla="*/ 795752 h 1534190"/>
                  <a:gd name="connsiteX12" fmla="*/ 26501 w 2533011"/>
                  <a:gd name="connsiteY12" fmla="*/ 793545 h 1534190"/>
                  <a:gd name="connsiteX13" fmla="*/ 24294 w 2533011"/>
                  <a:gd name="connsiteY13" fmla="*/ 789868 h 1534190"/>
                  <a:gd name="connsiteX14" fmla="*/ 33855 w 2533011"/>
                  <a:gd name="connsiteY14" fmla="*/ 783249 h 1534190"/>
                  <a:gd name="connsiteX15" fmla="*/ 35326 w 2533011"/>
                  <a:gd name="connsiteY15" fmla="*/ 779572 h 1534190"/>
                  <a:gd name="connsiteX16" fmla="*/ 41945 w 2533011"/>
                  <a:gd name="connsiteY16" fmla="*/ 778101 h 1534190"/>
                  <a:gd name="connsiteX17" fmla="*/ 42680 w 2533011"/>
                  <a:gd name="connsiteY17" fmla="*/ 775895 h 1534190"/>
                  <a:gd name="connsiteX18" fmla="*/ 45622 w 2533011"/>
                  <a:gd name="connsiteY18" fmla="*/ 776630 h 1534190"/>
                  <a:gd name="connsiteX19" fmla="*/ 52977 w 2533011"/>
                  <a:gd name="connsiteY19" fmla="*/ 775895 h 1534190"/>
                  <a:gd name="connsiteX20" fmla="*/ 55183 w 2533011"/>
                  <a:gd name="connsiteY20" fmla="*/ 772953 h 1534190"/>
                  <a:gd name="connsiteX21" fmla="*/ 52977 w 2533011"/>
                  <a:gd name="connsiteY21" fmla="*/ 770747 h 1534190"/>
                  <a:gd name="connsiteX22" fmla="*/ 61066 w 2533011"/>
                  <a:gd name="connsiteY22" fmla="*/ 768540 h 1534190"/>
                  <a:gd name="connsiteX23" fmla="*/ 64744 w 2533011"/>
                  <a:gd name="connsiteY23" fmla="*/ 765599 h 1534190"/>
                  <a:gd name="connsiteX24" fmla="*/ 64008 w 2533011"/>
                  <a:gd name="connsiteY24" fmla="*/ 763392 h 1534190"/>
                  <a:gd name="connsiteX25" fmla="*/ 54448 w 2533011"/>
                  <a:gd name="connsiteY25" fmla="*/ 767069 h 1534190"/>
                  <a:gd name="connsiteX26" fmla="*/ 52241 w 2533011"/>
                  <a:gd name="connsiteY26" fmla="*/ 763392 h 1534190"/>
                  <a:gd name="connsiteX27" fmla="*/ 47829 w 2533011"/>
                  <a:gd name="connsiteY27" fmla="*/ 758244 h 1534190"/>
                  <a:gd name="connsiteX28" fmla="*/ 75040 w 2533011"/>
                  <a:gd name="connsiteY28" fmla="*/ 736181 h 1534190"/>
                  <a:gd name="connsiteX29" fmla="*/ 90484 w 2533011"/>
                  <a:gd name="connsiteY29" fmla="*/ 720001 h 1534190"/>
                  <a:gd name="connsiteX30" fmla="*/ 104458 w 2533011"/>
                  <a:gd name="connsiteY30" fmla="*/ 714117 h 1534190"/>
                  <a:gd name="connsiteX31" fmla="*/ 109606 w 2533011"/>
                  <a:gd name="connsiteY31" fmla="*/ 707498 h 1534190"/>
                  <a:gd name="connsiteX32" fmla="*/ 112548 w 2533011"/>
                  <a:gd name="connsiteY32" fmla="*/ 710440 h 1534190"/>
                  <a:gd name="connsiteX33" fmla="*/ 114754 w 2533011"/>
                  <a:gd name="connsiteY33" fmla="*/ 708969 h 1534190"/>
                  <a:gd name="connsiteX34" fmla="*/ 116960 w 2533011"/>
                  <a:gd name="connsiteY34" fmla="*/ 708969 h 1534190"/>
                  <a:gd name="connsiteX35" fmla="*/ 119902 w 2533011"/>
                  <a:gd name="connsiteY35" fmla="*/ 703821 h 1534190"/>
                  <a:gd name="connsiteX36" fmla="*/ 125050 w 2533011"/>
                  <a:gd name="connsiteY36" fmla="*/ 707498 h 1534190"/>
                  <a:gd name="connsiteX37" fmla="*/ 133876 w 2533011"/>
                  <a:gd name="connsiteY37" fmla="*/ 702350 h 1534190"/>
                  <a:gd name="connsiteX38" fmla="*/ 144172 w 2533011"/>
                  <a:gd name="connsiteY38" fmla="*/ 698673 h 1534190"/>
                  <a:gd name="connsiteX39" fmla="*/ 149320 w 2533011"/>
                  <a:gd name="connsiteY39" fmla="*/ 696467 h 1534190"/>
                  <a:gd name="connsiteX40" fmla="*/ 156674 w 2533011"/>
                  <a:gd name="connsiteY40" fmla="*/ 694996 h 1534190"/>
                  <a:gd name="connsiteX41" fmla="*/ 165500 w 2533011"/>
                  <a:gd name="connsiteY41" fmla="*/ 692789 h 1534190"/>
                  <a:gd name="connsiteX42" fmla="*/ 172854 w 2533011"/>
                  <a:gd name="connsiteY42" fmla="*/ 692789 h 1534190"/>
                  <a:gd name="connsiteX43" fmla="*/ 176531 w 2533011"/>
                  <a:gd name="connsiteY43" fmla="*/ 689848 h 1534190"/>
                  <a:gd name="connsiteX44" fmla="*/ 177267 w 2533011"/>
                  <a:gd name="connsiteY44" fmla="*/ 684700 h 1534190"/>
                  <a:gd name="connsiteX45" fmla="*/ 183886 w 2533011"/>
                  <a:gd name="connsiteY45" fmla="*/ 679551 h 1534190"/>
                  <a:gd name="connsiteX46" fmla="*/ 189034 w 2533011"/>
                  <a:gd name="connsiteY46" fmla="*/ 679551 h 1534190"/>
                  <a:gd name="connsiteX47" fmla="*/ 190505 w 2533011"/>
                  <a:gd name="connsiteY47" fmla="*/ 674403 h 1534190"/>
                  <a:gd name="connsiteX48" fmla="*/ 194182 w 2533011"/>
                  <a:gd name="connsiteY48" fmla="*/ 672197 h 1534190"/>
                  <a:gd name="connsiteX49" fmla="*/ 197859 w 2533011"/>
                  <a:gd name="connsiteY49" fmla="*/ 668520 h 1534190"/>
                  <a:gd name="connsiteX50" fmla="*/ 203743 w 2533011"/>
                  <a:gd name="connsiteY50" fmla="*/ 666313 h 1534190"/>
                  <a:gd name="connsiteX51" fmla="*/ 205214 w 2533011"/>
                  <a:gd name="connsiteY51" fmla="*/ 667049 h 1534190"/>
                  <a:gd name="connsiteX52" fmla="*/ 196388 w 2533011"/>
                  <a:gd name="connsiteY52" fmla="*/ 674403 h 1534190"/>
                  <a:gd name="connsiteX53" fmla="*/ 187563 w 2533011"/>
                  <a:gd name="connsiteY53" fmla="*/ 683964 h 1534190"/>
                  <a:gd name="connsiteX54" fmla="*/ 189034 w 2533011"/>
                  <a:gd name="connsiteY54" fmla="*/ 685435 h 1534190"/>
                  <a:gd name="connsiteX55" fmla="*/ 197124 w 2533011"/>
                  <a:gd name="connsiteY55" fmla="*/ 675874 h 1534190"/>
                  <a:gd name="connsiteX56" fmla="*/ 209626 w 2533011"/>
                  <a:gd name="connsiteY56" fmla="*/ 666313 h 1534190"/>
                  <a:gd name="connsiteX57" fmla="*/ 210362 w 2533011"/>
                  <a:gd name="connsiteY57" fmla="*/ 660430 h 1534190"/>
                  <a:gd name="connsiteX58" fmla="*/ 214039 w 2533011"/>
                  <a:gd name="connsiteY58" fmla="*/ 658224 h 1534190"/>
                  <a:gd name="connsiteX59" fmla="*/ 218452 w 2533011"/>
                  <a:gd name="connsiteY59" fmla="*/ 664107 h 1534190"/>
                  <a:gd name="connsiteX60" fmla="*/ 223600 w 2533011"/>
                  <a:gd name="connsiteY60" fmla="*/ 654546 h 1534190"/>
                  <a:gd name="connsiteX61" fmla="*/ 225806 w 2533011"/>
                  <a:gd name="connsiteY61" fmla="*/ 653811 h 1534190"/>
                  <a:gd name="connsiteX62" fmla="*/ 225806 w 2533011"/>
                  <a:gd name="connsiteY62" fmla="*/ 661165 h 1534190"/>
                  <a:gd name="connsiteX63" fmla="*/ 232425 w 2533011"/>
                  <a:gd name="connsiteY63" fmla="*/ 655282 h 1534190"/>
                  <a:gd name="connsiteX64" fmla="*/ 236838 w 2533011"/>
                  <a:gd name="connsiteY64" fmla="*/ 653075 h 1534190"/>
                  <a:gd name="connsiteX65" fmla="*/ 258166 w 2533011"/>
                  <a:gd name="connsiteY65" fmla="*/ 648663 h 1534190"/>
                  <a:gd name="connsiteX66" fmla="*/ 251547 w 2533011"/>
                  <a:gd name="connsiteY66" fmla="*/ 657488 h 1534190"/>
                  <a:gd name="connsiteX67" fmla="*/ 255224 w 2533011"/>
                  <a:gd name="connsiteY67" fmla="*/ 658959 h 1534190"/>
                  <a:gd name="connsiteX68" fmla="*/ 275081 w 2533011"/>
                  <a:gd name="connsiteY68" fmla="*/ 645721 h 1534190"/>
                  <a:gd name="connsiteX69" fmla="*/ 280229 w 2533011"/>
                  <a:gd name="connsiteY69" fmla="*/ 650134 h 1534190"/>
                  <a:gd name="connsiteX70" fmla="*/ 283906 w 2533011"/>
                  <a:gd name="connsiteY70" fmla="*/ 648663 h 1534190"/>
                  <a:gd name="connsiteX71" fmla="*/ 283906 w 2533011"/>
                  <a:gd name="connsiteY71" fmla="*/ 640573 h 1534190"/>
                  <a:gd name="connsiteX72" fmla="*/ 292732 w 2533011"/>
                  <a:gd name="connsiteY72" fmla="*/ 635425 h 1534190"/>
                  <a:gd name="connsiteX73" fmla="*/ 290525 w 2533011"/>
                  <a:gd name="connsiteY73" fmla="*/ 633218 h 1534190"/>
                  <a:gd name="connsiteX74" fmla="*/ 285377 w 2533011"/>
                  <a:gd name="connsiteY74" fmla="*/ 636160 h 1534190"/>
                  <a:gd name="connsiteX75" fmla="*/ 280965 w 2533011"/>
                  <a:gd name="connsiteY75" fmla="*/ 635425 h 1534190"/>
                  <a:gd name="connsiteX76" fmla="*/ 291261 w 2533011"/>
                  <a:gd name="connsiteY76" fmla="*/ 629541 h 1534190"/>
                  <a:gd name="connsiteX77" fmla="*/ 296409 w 2533011"/>
                  <a:gd name="connsiteY77" fmla="*/ 630277 h 1534190"/>
                  <a:gd name="connsiteX78" fmla="*/ 309647 w 2533011"/>
                  <a:gd name="connsiteY78" fmla="*/ 626599 h 1534190"/>
                  <a:gd name="connsiteX79" fmla="*/ 317737 w 2533011"/>
                  <a:gd name="connsiteY79" fmla="*/ 622187 h 1534190"/>
                  <a:gd name="connsiteX80" fmla="*/ 322150 w 2533011"/>
                  <a:gd name="connsiteY80" fmla="*/ 621451 h 1534190"/>
                  <a:gd name="connsiteX81" fmla="*/ 318472 w 2533011"/>
                  <a:gd name="connsiteY81" fmla="*/ 616303 h 1534190"/>
                  <a:gd name="connsiteX82" fmla="*/ 319943 w 2533011"/>
                  <a:gd name="connsiteY82" fmla="*/ 614097 h 1534190"/>
                  <a:gd name="connsiteX83" fmla="*/ 325827 w 2533011"/>
                  <a:gd name="connsiteY83" fmla="*/ 614832 h 1534190"/>
                  <a:gd name="connsiteX84" fmla="*/ 327298 w 2533011"/>
                  <a:gd name="connsiteY84" fmla="*/ 621451 h 1534190"/>
                  <a:gd name="connsiteX85" fmla="*/ 331710 w 2533011"/>
                  <a:gd name="connsiteY85" fmla="*/ 617774 h 1534190"/>
                  <a:gd name="connsiteX86" fmla="*/ 331710 w 2533011"/>
                  <a:gd name="connsiteY86" fmla="*/ 613361 h 1534190"/>
                  <a:gd name="connsiteX87" fmla="*/ 342007 w 2533011"/>
                  <a:gd name="connsiteY87" fmla="*/ 608949 h 1534190"/>
                  <a:gd name="connsiteX88" fmla="*/ 344948 w 2533011"/>
                  <a:gd name="connsiteY88" fmla="*/ 603801 h 1534190"/>
                  <a:gd name="connsiteX89" fmla="*/ 338329 w 2533011"/>
                  <a:gd name="connsiteY89" fmla="*/ 603065 h 1534190"/>
                  <a:gd name="connsiteX90" fmla="*/ 336123 w 2533011"/>
                  <a:gd name="connsiteY90" fmla="*/ 601594 h 1534190"/>
                  <a:gd name="connsiteX91" fmla="*/ 342742 w 2533011"/>
                  <a:gd name="connsiteY91" fmla="*/ 596446 h 1534190"/>
                  <a:gd name="connsiteX92" fmla="*/ 333181 w 2533011"/>
                  <a:gd name="connsiteY92" fmla="*/ 594975 h 1534190"/>
                  <a:gd name="connsiteX93" fmla="*/ 335388 w 2533011"/>
                  <a:gd name="connsiteY93" fmla="*/ 586150 h 1534190"/>
                  <a:gd name="connsiteX94" fmla="*/ 341271 w 2533011"/>
                  <a:gd name="connsiteY94" fmla="*/ 583208 h 1534190"/>
                  <a:gd name="connsiteX95" fmla="*/ 344948 w 2533011"/>
                  <a:gd name="connsiteY95" fmla="*/ 575854 h 1534190"/>
                  <a:gd name="connsiteX96" fmla="*/ 353038 w 2533011"/>
                  <a:gd name="connsiteY96" fmla="*/ 572912 h 1534190"/>
                  <a:gd name="connsiteX97" fmla="*/ 352303 w 2533011"/>
                  <a:gd name="connsiteY97" fmla="*/ 579531 h 1534190"/>
                  <a:gd name="connsiteX98" fmla="*/ 356715 w 2533011"/>
                  <a:gd name="connsiteY98" fmla="*/ 583944 h 1534190"/>
                  <a:gd name="connsiteX99" fmla="*/ 350096 w 2533011"/>
                  <a:gd name="connsiteY99" fmla="*/ 583208 h 1534190"/>
                  <a:gd name="connsiteX100" fmla="*/ 345684 w 2533011"/>
                  <a:gd name="connsiteY100" fmla="*/ 589827 h 1534190"/>
                  <a:gd name="connsiteX101" fmla="*/ 347890 w 2533011"/>
                  <a:gd name="connsiteY101" fmla="*/ 590563 h 1534190"/>
                  <a:gd name="connsiteX102" fmla="*/ 351567 w 2533011"/>
                  <a:gd name="connsiteY102" fmla="*/ 589092 h 1534190"/>
                  <a:gd name="connsiteX103" fmla="*/ 354509 w 2533011"/>
                  <a:gd name="connsiteY103" fmla="*/ 593504 h 1534190"/>
                  <a:gd name="connsiteX104" fmla="*/ 361128 w 2533011"/>
                  <a:gd name="connsiteY104" fmla="*/ 586885 h 1534190"/>
                  <a:gd name="connsiteX105" fmla="*/ 365541 w 2533011"/>
                  <a:gd name="connsiteY105" fmla="*/ 590563 h 1534190"/>
                  <a:gd name="connsiteX106" fmla="*/ 362599 w 2533011"/>
                  <a:gd name="connsiteY106" fmla="*/ 597917 h 1534190"/>
                  <a:gd name="connsiteX107" fmla="*/ 365541 w 2533011"/>
                  <a:gd name="connsiteY107" fmla="*/ 598653 h 1534190"/>
                  <a:gd name="connsiteX108" fmla="*/ 367747 w 2533011"/>
                  <a:gd name="connsiteY108" fmla="*/ 594975 h 1534190"/>
                  <a:gd name="connsiteX109" fmla="*/ 372160 w 2533011"/>
                  <a:gd name="connsiteY109" fmla="*/ 592033 h 1534190"/>
                  <a:gd name="connsiteX110" fmla="*/ 375102 w 2533011"/>
                  <a:gd name="connsiteY110" fmla="*/ 586885 h 1534190"/>
                  <a:gd name="connsiteX111" fmla="*/ 379514 w 2533011"/>
                  <a:gd name="connsiteY111" fmla="*/ 581737 h 1534190"/>
                  <a:gd name="connsiteX112" fmla="*/ 378043 w 2533011"/>
                  <a:gd name="connsiteY112" fmla="*/ 575118 h 1534190"/>
                  <a:gd name="connsiteX113" fmla="*/ 388340 w 2533011"/>
                  <a:gd name="connsiteY113" fmla="*/ 572912 h 1534190"/>
                  <a:gd name="connsiteX114" fmla="*/ 392017 w 2533011"/>
                  <a:gd name="connsiteY114" fmla="*/ 576589 h 1534190"/>
                  <a:gd name="connsiteX115" fmla="*/ 386869 w 2533011"/>
                  <a:gd name="connsiteY115" fmla="*/ 578795 h 1534190"/>
                  <a:gd name="connsiteX116" fmla="*/ 387604 w 2533011"/>
                  <a:gd name="connsiteY116" fmla="*/ 586885 h 1534190"/>
                  <a:gd name="connsiteX117" fmla="*/ 386869 w 2533011"/>
                  <a:gd name="connsiteY117" fmla="*/ 589827 h 1534190"/>
                  <a:gd name="connsiteX118" fmla="*/ 381721 w 2533011"/>
                  <a:gd name="connsiteY118" fmla="*/ 598653 h 1534190"/>
                  <a:gd name="connsiteX119" fmla="*/ 376573 w 2533011"/>
                  <a:gd name="connsiteY119" fmla="*/ 594240 h 1534190"/>
                  <a:gd name="connsiteX120" fmla="*/ 378779 w 2533011"/>
                  <a:gd name="connsiteY120" fmla="*/ 600859 h 1534190"/>
                  <a:gd name="connsiteX121" fmla="*/ 376573 w 2533011"/>
                  <a:gd name="connsiteY121" fmla="*/ 603801 h 1534190"/>
                  <a:gd name="connsiteX122" fmla="*/ 367747 w 2533011"/>
                  <a:gd name="connsiteY122" fmla="*/ 604536 h 1534190"/>
                  <a:gd name="connsiteX123" fmla="*/ 363335 w 2533011"/>
                  <a:gd name="connsiteY123" fmla="*/ 615568 h 1534190"/>
                  <a:gd name="connsiteX124" fmla="*/ 349361 w 2533011"/>
                  <a:gd name="connsiteY124" fmla="*/ 617774 h 1534190"/>
                  <a:gd name="connsiteX125" fmla="*/ 347155 w 2533011"/>
                  <a:gd name="connsiteY125" fmla="*/ 619980 h 1534190"/>
                  <a:gd name="connsiteX126" fmla="*/ 355980 w 2533011"/>
                  <a:gd name="connsiteY126" fmla="*/ 619245 h 1534190"/>
                  <a:gd name="connsiteX127" fmla="*/ 361864 w 2533011"/>
                  <a:gd name="connsiteY127" fmla="*/ 620716 h 1534190"/>
                  <a:gd name="connsiteX128" fmla="*/ 356715 w 2533011"/>
                  <a:gd name="connsiteY128" fmla="*/ 629541 h 1534190"/>
                  <a:gd name="connsiteX129" fmla="*/ 342742 w 2533011"/>
                  <a:gd name="connsiteY129" fmla="*/ 642044 h 1534190"/>
                  <a:gd name="connsiteX130" fmla="*/ 340536 w 2533011"/>
                  <a:gd name="connsiteY130" fmla="*/ 647192 h 1534190"/>
                  <a:gd name="connsiteX131" fmla="*/ 336123 w 2533011"/>
                  <a:gd name="connsiteY131" fmla="*/ 651605 h 1534190"/>
                  <a:gd name="connsiteX132" fmla="*/ 335388 w 2533011"/>
                  <a:gd name="connsiteY132" fmla="*/ 656017 h 1534190"/>
                  <a:gd name="connsiteX133" fmla="*/ 331710 w 2533011"/>
                  <a:gd name="connsiteY133" fmla="*/ 661165 h 1534190"/>
                  <a:gd name="connsiteX134" fmla="*/ 330239 w 2533011"/>
                  <a:gd name="connsiteY134" fmla="*/ 666313 h 1534190"/>
                  <a:gd name="connsiteX135" fmla="*/ 325827 w 2533011"/>
                  <a:gd name="connsiteY135" fmla="*/ 670726 h 1534190"/>
                  <a:gd name="connsiteX136" fmla="*/ 323620 w 2533011"/>
                  <a:gd name="connsiteY136" fmla="*/ 676610 h 1534190"/>
                  <a:gd name="connsiteX137" fmla="*/ 322885 w 2533011"/>
                  <a:gd name="connsiteY137" fmla="*/ 688377 h 1534190"/>
                  <a:gd name="connsiteX138" fmla="*/ 328769 w 2533011"/>
                  <a:gd name="connsiteY138" fmla="*/ 694996 h 1534190"/>
                  <a:gd name="connsiteX139" fmla="*/ 330239 w 2533011"/>
                  <a:gd name="connsiteY139" fmla="*/ 699408 h 1534190"/>
                  <a:gd name="connsiteX140" fmla="*/ 340536 w 2533011"/>
                  <a:gd name="connsiteY140" fmla="*/ 694260 h 1534190"/>
                  <a:gd name="connsiteX141" fmla="*/ 349361 w 2533011"/>
                  <a:gd name="connsiteY141" fmla="*/ 696467 h 1534190"/>
                  <a:gd name="connsiteX142" fmla="*/ 355980 w 2533011"/>
                  <a:gd name="connsiteY142" fmla="*/ 696467 h 1534190"/>
                  <a:gd name="connsiteX143" fmla="*/ 361864 w 2533011"/>
                  <a:gd name="connsiteY143" fmla="*/ 697938 h 1534190"/>
                  <a:gd name="connsiteX144" fmla="*/ 369218 w 2533011"/>
                  <a:gd name="connsiteY144" fmla="*/ 693525 h 1534190"/>
                  <a:gd name="connsiteX145" fmla="*/ 375102 w 2533011"/>
                  <a:gd name="connsiteY145" fmla="*/ 692789 h 1534190"/>
                  <a:gd name="connsiteX146" fmla="*/ 376573 w 2533011"/>
                  <a:gd name="connsiteY146" fmla="*/ 697938 h 1534190"/>
                  <a:gd name="connsiteX147" fmla="*/ 376573 w 2533011"/>
                  <a:gd name="connsiteY147" fmla="*/ 706027 h 1534190"/>
                  <a:gd name="connsiteX148" fmla="*/ 385398 w 2533011"/>
                  <a:gd name="connsiteY148" fmla="*/ 715588 h 1534190"/>
                  <a:gd name="connsiteX149" fmla="*/ 389810 w 2533011"/>
                  <a:gd name="connsiteY149" fmla="*/ 713382 h 1534190"/>
                  <a:gd name="connsiteX150" fmla="*/ 394223 w 2533011"/>
                  <a:gd name="connsiteY150" fmla="*/ 713382 h 1534190"/>
                  <a:gd name="connsiteX151" fmla="*/ 396430 w 2533011"/>
                  <a:gd name="connsiteY151" fmla="*/ 711911 h 1534190"/>
                  <a:gd name="connsiteX152" fmla="*/ 392752 w 2533011"/>
                  <a:gd name="connsiteY152" fmla="*/ 706763 h 1534190"/>
                  <a:gd name="connsiteX153" fmla="*/ 392017 w 2533011"/>
                  <a:gd name="connsiteY153" fmla="*/ 698673 h 1534190"/>
                  <a:gd name="connsiteX154" fmla="*/ 393488 w 2533011"/>
                  <a:gd name="connsiteY154" fmla="*/ 691319 h 1534190"/>
                  <a:gd name="connsiteX155" fmla="*/ 394223 w 2533011"/>
                  <a:gd name="connsiteY155" fmla="*/ 685435 h 1534190"/>
                  <a:gd name="connsiteX156" fmla="*/ 400107 w 2533011"/>
                  <a:gd name="connsiteY156" fmla="*/ 679551 h 1534190"/>
                  <a:gd name="connsiteX157" fmla="*/ 404519 w 2533011"/>
                  <a:gd name="connsiteY157" fmla="*/ 669255 h 1534190"/>
                  <a:gd name="connsiteX158" fmla="*/ 400107 w 2533011"/>
                  <a:gd name="connsiteY158" fmla="*/ 664843 h 1534190"/>
                  <a:gd name="connsiteX159" fmla="*/ 398636 w 2533011"/>
                  <a:gd name="connsiteY159" fmla="*/ 658224 h 1534190"/>
                  <a:gd name="connsiteX160" fmla="*/ 392752 w 2533011"/>
                  <a:gd name="connsiteY160" fmla="*/ 651605 h 1534190"/>
                  <a:gd name="connsiteX161" fmla="*/ 399371 w 2533011"/>
                  <a:gd name="connsiteY161" fmla="*/ 643515 h 1534190"/>
                  <a:gd name="connsiteX162" fmla="*/ 399371 w 2533011"/>
                  <a:gd name="connsiteY162" fmla="*/ 633218 h 1534190"/>
                  <a:gd name="connsiteX163" fmla="*/ 404519 w 2533011"/>
                  <a:gd name="connsiteY163" fmla="*/ 617039 h 1534190"/>
                  <a:gd name="connsiteX164" fmla="*/ 417757 w 2533011"/>
                  <a:gd name="connsiteY164" fmla="*/ 610420 h 1534190"/>
                  <a:gd name="connsiteX165" fmla="*/ 423641 w 2533011"/>
                  <a:gd name="connsiteY165" fmla="*/ 613361 h 1534190"/>
                  <a:gd name="connsiteX166" fmla="*/ 432466 w 2533011"/>
                  <a:gd name="connsiteY166" fmla="*/ 613361 h 1534190"/>
                  <a:gd name="connsiteX167" fmla="*/ 433202 w 2533011"/>
                  <a:gd name="connsiteY167" fmla="*/ 622187 h 1534190"/>
                  <a:gd name="connsiteX168" fmla="*/ 436144 w 2533011"/>
                  <a:gd name="connsiteY168" fmla="*/ 627335 h 1534190"/>
                  <a:gd name="connsiteX169" fmla="*/ 433937 w 2533011"/>
                  <a:gd name="connsiteY169" fmla="*/ 632483 h 1534190"/>
                  <a:gd name="connsiteX170" fmla="*/ 442763 w 2533011"/>
                  <a:gd name="connsiteY170" fmla="*/ 629541 h 1534190"/>
                  <a:gd name="connsiteX171" fmla="*/ 450852 w 2533011"/>
                  <a:gd name="connsiteY171" fmla="*/ 620716 h 1534190"/>
                  <a:gd name="connsiteX172" fmla="*/ 455265 w 2533011"/>
                  <a:gd name="connsiteY172" fmla="*/ 614097 h 1534190"/>
                  <a:gd name="connsiteX173" fmla="*/ 457472 w 2533011"/>
                  <a:gd name="connsiteY173" fmla="*/ 606007 h 1534190"/>
                  <a:gd name="connsiteX174" fmla="*/ 464826 w 2533011"/>
                  <a:gd name="connsiteY174" fmla="*/ 612626 h 1534190"/>
                  <a:gd name="connsiteX175" fmla="*/ 461884 w 2533011"/>
                  <a:gd name="connsiteY175" fmla="*/ 617774 h 1534190"/>
                  <a:gd name="connsiteX176" fmla="*/ 468503 w 2533011"/>
                  <a:gd name="connsiteY176" fmla="*/ 621451 h 1534190"/>
                  <a:gd name="connsiteX177" fmla="*/ 474387 w 2533011"/>
                  <a:gd name="connsiteY177" fmla="*/ 625864 h 1534190"/>
                  <a:gd name="connsiteX178" fmla="*/ 472180 w 2533011"/>
                  <a:gd name="connsiteY178" fmla="*/ 631012 h 1534190"/>
                  <a:gd name="connsiteX179" fmla="*/ 482477 w 2533011"/>
                  <a:gd name="connsiteY179" fmla="*/ 634689 h 1534190"/>
                  <a:gd name="connsiteX180" fmla="*/ 494979 w 2533011"/>
                  <a:gd name="connsiteY180" fmla="*/ 635425 h 1534190"/>
                  <a:gd name="connsiteX181" fmla="*/ 494244 w 2533011"/>
                  <a:gd name="connsiteY181" fmla="*/ 638367 h 1534190"/>
                  <a:gd name="connsiteX182" fmla="*/ 489096 w 2533011"/>
                  <a:gd name="connsiteY182" fmla="*/ 640573 h 1534190"/>
                  <a:gd name="connsiteX183" fmla="*/ 489096 w 2533011"/>
                  <a:gd name="connsiteY183" fmla="*/ 645721 h 1534190"/>
                  <a:gd name="connsiteX184" fmla="*/ 484683 w 2533011"/>
                  <a:gd name="connsiteY184" fmla="*/ 650869 h 1534190"/>
                  <a:gd name="connsiteX185" fmla="*/ 492037 w 2533011"/>
                  <a:gd name="connsiteY185" fmla="*/ 647192 h 1534190"/>
                  <a:gd name="connsiteX186" fmla="*/ 497186 w 2533011"/>
                  <a:gd name="connsiteY186" fmla="*/ 640573 h 1534190"/>
                  <a:gd name="connsiteX187" fmla="*/ 500127 w 2533011"/>
                  <a:gd name="connsiteY187" fmla="*/ 639837 h 1534190"/>
                  <a:gd name="connsiteX188" fmla="*/ 503804 w 2533011"/>
                  <a:gd name="connsiteY188" fmla="*/ 638367 h 1534190"/>
                  <a:gd name="connsiteX189" fmla="*/ 505275 w 2533011"/>
                  <a:gd name="connsiteY189" fmla="*/ 646456 h 1534190"/>
                  <a:gd name="connsiteX190" fmla="*/ 506746 w 2533011"/>
                  <a:gd name="connsiteY190" fmla="*/ 650869 h 1534190"/>
                  <a:gd name="connsiteX191" fmla="*/ 502334 w 2533011"/>
                  <a:gd name="connsiteY191" fmla="*/ 654546 h 1534190"/>
                  <a:gd name="connsiteX192" fmla="*/ 500863 w 2533011"/>
                  <a:gd name="connsiteY192" fmla="*/ 658224 h 1534190"/>
                  <a:gd name="connsiteX193" fmla="*/ 494244 w 2533011"/>
                  <a:gd name="connsiteY193" fmla="*/ 665578 h 1534190"/>
                  <a:gd name="connsiteX194" fmla="*/ 492773 w 2533011"/>
                  <a:gd name="connsiteY194" fmla="*/ 670726 h 1534190"/>
                  <a:gd name="connsiteX195" fmla="*/ 483212 w 2533011"/>
                  <a:gd name="connsiteY195" fmla="*/ 678816 h 1534190"/>
                  <a:gd name="connsiteX196" fmla="*/ 477329 w 2533011"/>
                  <a:gd name="connsiteY196" fmla="*/ 680287 h 1534190"/>
                  <a:gd name="connsiteX197" fmla="*/ 469974 w 2533011"/>
                  <a:gd name="connsiteY197" fmla="*/ 683964 h 1534190"/>
                  <a:gd name="connsiteX198" fmla="*/ 458207 w 2533011"/>
                  <a:gd name="connsiteY198" fmla="*/ 688377 h 1534190"/>
                  <a:gd name="connsiteX199" fmla="*/ 455265 w 2533011"/>
                  <a:gd name="connsiteY199" fmla="*/ 696467 h 1534190"/>
                  <a:gd name="connsiteX200" fmla="*/ 444969 w 2533011"/>
                  <a:gd name="connsiteY200" fmla="*/ 713382 h 1534190"/>
                  <a:gd name="connsiteX201" fmla="*/ 438350 w 2533011"/>
                  <a:gd name="connsiteY201" fmla="*/ 727355 h 1534190"/>
                  <a:gd name="connsiteX202" fmla="*/ 433202 w 2533011"/>
                  <a:gd name="connsiteY202" fmla="*/ 735445 h 1534190"/>
                  <a:gd name="connsiteX203" fmla="*/ 439821 w 2533011"/>
                  <a:gd name="connsiteY203" fmla="*/ 731033 h 1534190"/>
                  <a:gd name="connsiteX204" fmla="*/ 445704 w 2533011"/>
                  <a:gd name="connsiteY204" fmla="*/ 722207 h 1534190"/>
                  <a:gd name="connsiteX205" fmla="*/ 457472 w 2533011"/>
                  <a:gd name="connsiteY205" fmla="*/ 700144 h 1534190"/>
                  <a:gd name="connsiteX206" fmla="*/ 466297 w 2533011"/>
                  <a:gd name="connsiteY206" fmla="*/ 696467 h 1534190"/>
                  <a:gd name="connsiteX207" fmla="*/ 470709 w 2533011"/>
                  <a:gd name="connsiteY207" fmla="*/ 697202 h 1534190"/>
                  <a:gd name="connsiteX208" fmla="*/ 469239 w 2533011"/>
                  <a:gd name="connsiteY208" fmla="*/ 700879 h 1534190"/>
                  <a:gd name="connsiteX209" fmla="*/ 461149 w 2533011"/>
                  <a:gd name="connsiteY209" fmla="*/ 706763 h 1534190"/>
                  <a:gd name="connsiteX210" fmla="*/ 468503 w 2533011"/>
                  <a:gd name="connsiteY210" fmla="*/ 706763 h 1534190"/>
                  <a:gd name="connsiteX211" fmla="*/ 468503 w 2533011"/>
                  <a:gd name="connsiteY211" fmla="*/ 710440 h 1534190"/>
                  <a:gd name="connsiteX212" fmla="*/ 473651 w 2533011"/>
                  <a:gd name="connsiteY212" fmla="*/ 716324 h 1534190"/>
                  <a:gd name="connsiteX213" fmla="*/ 478799 w 2533011"/>
                  <a:gd name="connsiteY213" fmla="*/ 718530 h 1534190"/>
                  <a:gd name="connsiteX214" fmla="*/ 486154 w 2533011"/>
                  <a:gd name="connsiteY214" fmla="*/ 714117 h 1534190"/>
                  <a:gd name="connsiteX215" fmla="*/ 493508 w 2533011"/>
                  <a:gd name="connsiteY215" fmla="*/ 715588 h 1534190"/>
                  <a:gd name="connsiteX216" fmla="*/ 489831 w 2533011"/>
                  <a:gd name="connsiteY216" fmla="*/ 719265 h 1534190"/>
                  <a:gd name="connsiteX217" fmla="*/ 486889 w 2533011"/>
                  <a:gd name="connsiteY217" fmla="*/ 723678 h 1534190"/>
                  <a:gd name="connsiteX218" fmla="*/ 483212 w 2533011"/>
                  <a:gd name="connsiteY218" fmla="*/ 728091 h 1534190"/>
                  <a:gd name="connsiteX219" fmla="*/ 478799 w 2533011"/>
                  <a:gd name="connsiteY219" fmla="*/ 730297 h 1534190"/>
                  <a:gd name="connsiteX220" fmla="*/ 475858 w 2533011"/>
                  <a:gd name="connsiteY220" fmla="*/ 734710 h 1534190"/>
                  <a:gd name="connsiteX221" fmla="*/ 472916 w 2533011"/>
                  <a:gd name="connsiteY221" fmla="*/ 741329 h 1534190"/>
                  <a:gd name="connsiteX222" fmla="*/ 467032 w 2533011"/>
                  <a:gd name="connsiteY222" fmla="*/ 733239 h 1534190"/>
                  <a:gd name="connsiteX223" fmla="*/ 472180 w 2533011"/>
                  <a:gd name="connsiteY223" fmla="*/ 729562 h 1534190"/>
                  <a:gd name="connsiteX224" fmla="*/ 473651 w 2533011"/>
                  <a:gd name="connsiteY224" fmla="*/ 726620 h 1534190"/>
                  <a:gd name="connsiteX225" fmla="*/ 478064 w 2533011"/>
                  <a:gd name="connsiteY225" fmla="*/ 723678 h 1534190"/>
                  <a:gd name="connsiteX226" fmla="*/ 476593 w 2533011"/>
                  <a:gd name="connsiteY226" fmla="*/ 720736 h 1534190"/>
                  <a:gd name="connsiteX227" fmla="*/ 472916 w 2533011"/>
                  <a:gd name="connsiteY227" fmla="*/ 722207 h 1534190"/>
                  <a:gd name="connsiteX228" fmla="*/ 470709 w 2533011"/>
                  <a:gd name="connsiteY228" fmla="*/ 725884 h 1534190"/>
                  <a:gd name="connsiteX229" fmla="*/ 462620 w 2533011"/>
                  <a:gd name="connsiteY229" fmla="*/ 731768 h 1534190"/>
                  <a:gd name="connsiteX230" fmla="*/ 461884 w 2533011"/>
                  <a:gd name="connsiteY230" fmla="*/ 739858 h 1534190"/>
                  <a:gd name="connsiteX231" fmla="*/ 453059 w 2533011"/>
                  <a:gd name="connsiteY231" fmla="*/ 742800 h 1534190"/>
                  <a:gd name="connsiteX232" fmla="*/ 451588 w 2533011"/>
                  <a:gd name="connsiteY232" fmla="*/ 750890 h 1534190"/>
                  <a:gd name="connsiteX233" fmla="*/ 447911 w 2533011"/>
                  <a:gd name="connsiteY233" fmla="*/ 755302 h 1534190"/>
                  <a:gd name="connsiteX234" fmla="*/ 448646 w 2533011"/>
                  <a:gd name="connsiteY234" fmla="*/ 764863 h 1534190"/>
                  <a:gd name="connsiteX235" fmla="*/ 453059 w 2533011"/>
                  <a:gd name="connsiteY235" fmla="*/ 767069 h 1534190"/>
                  <a:gd name="connsiteX236" fmla="*/ 449382 w 2533011"/>
                  <a:gd name="connsiteY236" fmla="*/ 770747 h 1534190"/>
                  <a:gd name="connsiteX237" fmla="*/ 444233 w 2533011"/>
                  <a:gd name="connsiteY237" fmla="*/ 772218 h 1534190"/>
                  <a:gd name="connsiteX238" fmla="*/ 443498 w 2533011"/>
                  <a:gd name="connsiteY238" fmla="*/ 775159 h 1534190"/>
                  <a:gd name="connsiteX239" fmla="*/ 433937 w 2533011"/>
                  <a:gd name="connsiteY239" fmla="*/ 781778 h 1534190"/>
                  <a:gd name="connsiteX240" fmla="*/ 442027 w 2533011"/>
                  <a:gd name="connsiteY240" fmla="*/ 780307 h 1534190"/>
                  <a:gd name="connsiteX241" fmla="*/ 444233 w 2533011"/>
                  <a:gd name="connsiteY241" fmla="*/ 782514 h 1534190"/>
                  <a:gd name="connsiteX242" fmla="*/ 441292 w 2533011"/>
                  <a:gd name="connsiteY242" fmla="*/ 784720 h 1534190"/>
                  <a:gd name="connsiteX243" fmla="*/ 433202 w 2533011"/>
                  <a:gd name="connsiteY243" fmla="*/ 786191 h 1534190"/>
                  <a:gd name="connsiteX244" fmla="*/ 432466 w 2533011"/>
                  <a:gd name="connsiteY244" fmla="*/ 792810 h 1534190"/>
                  <a:gd name="connsiteX245" fmla="*/ 433202 w 2533011"/>
                  <a:gd name="connsiteY245" fmla="*/ 794281 h 1534190"/>
                  <a:gd name="connsiteX246" fmla="*/ 430995 w 2533011"/>
                  <a:gd name="connsiteY246" fmla="*/ 803842 h 1534190"/>
                  <a:gd name="connsiteX247" fmla="*/ 433937 w 2533011"/>
                  <a:gd name="connsiteY247" fmla="*/ 811932 h 1534190"/>
                  <a:gd name="connsiteX248" fmla="*/ 431731 w 2533011"/>
                  <a:gd name="connsiteY248" fmla="*/ 816344 h 1534190"/>
                  <a:gd name="connsiteX249" fmla="*/ 427318 w 2533011"/>
                  <a:gd name="connsiteY249" fmla="*/ 808254 h 1534190"/>
                  <a:gd name="connsiteX250" fmla="*/ 426583 w 2533011"/>
                  <a:gd name="connsiteY250" fmla="*/ 804577 h 1534190"/>
                  <a:gd name="connsiteX251" fmla="*/ 422170 w 2533011"/>
                  <a:gd name="connsiteY251" fmla="*/ 811196 h 1534190"/>
                  <a:gd name="connsiteX252" fmla="*/ 427318 w 2533011"/>
                  <a:gd name="connsiteY252" fmla="*/ 820021 h 1534190"/>
                  <a:gd name="connsiteX253" fmla="*/ 434673 w 2533011"/>
                  <a:gd name="connsiteY253" fmla="*/ 826641 h 1534190"/>
                  <a:gd name="connsiteX254" fmla="*/ 430260 w 2533011"/>
                  <a:gd name="connsiteY254" fmla="*/ 831789 h 1534190"/>
                  <a:gd name="connsiteX255" fmla="*/ 436144 w 2533011"/>
                  <a:gd name="connsiteY255" fmla="*/ 833259 h 1534190"/>
                  <a:gd name="connsiteX256" fmla="*/ 431731 w 2533011"/>
                  <a:gd name="connsiteY256" fmla="*/ 834730 h 1534190"/>
                  <a:gd name="connsiteX257" fmla="*/ 433937 w 2533011"/>
                  <a:gd name="connsiteY257" fmla="*/ 836201 h 1534190"/>
                  <a:gd name="connsiteX258" fmla="*/ 433202 w 2533011"/>
                  <a:gd name="connsiteY258" fmla="*/ 839143 h 1534190"/>
                  <a:gd name="connsiteX259" fmla="*/ 433937 w 2533011"/>
                  <a:gd name="connsiteY259" fmla="*/ 844291 h 1534190"/>
                  <a:gd name="connsiteX260" fmla="*/ 430995 w 2533011"/>
                  <a:gd name="connsiteY260" fmla="*/ 847968 h 1534190"/>
                  <a:gd name="connsiteX261" fmla="*/ 429525 w 2533011"/>
                  <a:gd name="connsiteY261" fmla="*/ 853852 h 1534190"/>
                  <a:gd name="connsiteX262" fmla="*/ 424376 w 2533011"/>
                  <a:gd name="connsiteY262" fmla="*/ 858265 h 1534190"/>
                  <a:gd name="connsiteX263" fmla="*/ 421435 w 2533011"/>
                  <a:gd name="connsiteY263" fmla="*/ 871503 h 1534190"/>
                  <a:gd name="connsiteX264" fmla="*/ 416287 w 2533011"/>
                  <a:gd name="connsiteY264" fmla="*/ 876651 h 1534190"/>
                  <a:gd name="connsiteX265" fmla="*/ 420699 w 2533011"/>
                  <a:gd name="connsiteY265" fmla="*/ 880328 h 1534190"/>
                  <a:gd name="connsiteX266" fmla="*/ 422905 w 2533011"/>
                  <a:gd name="connsiteY266" fmla="*/ 890624 h 1534190"/>
                  <a:gd name="connsiteX267" fmla="*/ 442763 w 2533011"/>
                  <a:gd name="connsiteY267" fmla="*/ 922984 h 1534190"/>
                  <a:gd name="connsiteX268" fmla="*/ 444969 w 2533011"/>
                  <a:gd name="connsiteY268" fmla="*/ 929603 h 1534190"/>
                  <a:gd name="connsiteX269" fmla="*/ 439821 w 2533011"/>
                  <a:gd name="connsiteY269" fmla="*/ 927396 h 1534190"/>
                  <a:gd name="connsiteX270" fmla="*/ 436879 w 2533011"/>
                  <a:gd name="connsiteY270" fmla="*/ 926661 h 1534190"/>
                  <a:gd name="connsiteX271" fmla="*/ 432466 w 2533011"/>
                  <a:gd name="connsiteY271" fmla="*/ 921513 h 1534190"/>
                  <a:gd name="connsiteX272" fmla="*/ 426583 w 2533011"/>
                  <a:gd name="connsiteY272" fmla="*/ 922248 h 1534190"/>
                  <a:gd name="connsiteX273" fmla="*/ 425847 w 2533011"/>
                  <a:gd name="connsiteY273" fmla="*/ 911952 h 1534190"/>
                  <a:gd name="connsiteX274" fmla="*/ 422170 w 2533011"/>
                  <a:gd name="connsiteY274" fmla="*/ 914894 h 1534190"/>
                  <a:gd name="connsiteX275" fmla="*/ 418493 w 2533011"/>
                  <a:gd name="connsiteY275" fmla="*/ 907539 h 1534190"/>
                  <a:gd name="connsiteX276" fmla="*/ 408197 w 2533011"/>
                  <a:gd name="connsiteY276" fmla="*/ 900185 h 1534190"/>
                  <a:gd name="connsiteX277" fmla="*/ 406726 w 2533011"/>
                  <a:gd name="connsiteY277" fmla="*/ 909010 h 1534190"/>
                  <a:gd name="connsiteX278" fmla="*/ 400107 w 2533011"/>
                  <a:gd name="connsiteY278" fmla="*/ 906069 h 1534190"/>
                  <a:gd name="connsiteX279" fmla="*/ 395694 w 2533011"/>
                  <a:gd name="connsiteY279" fmla="*/ 907539 h 1534190"/>
                  <a:gd name="connsiteX280" fmla="*/ 389810 w 2533011"/>
                  <a:gd name="connsiteY280" fmla="*/ 908275 h 1534190"/>
                  <a:gd name="connsiteX281" fmla="*/ 383192 w 2533011"/>
                  <a:gd name="connsiteY281" fmla="*/ 913423 h 1534190"/>
                  <a:gd name="connsiteX282" fmla="*/ 378043 w 2533011"/>
                  <a:gd name="connsiteY282" fmla="*/ 916365 h 1534190"/>
                  <a:gd name="connsiteX283" fmla="*/ 380250 w 2533011"/>
                  <a:gd name="connsiteY283" fmla="*/ 923719 h 1534190"/>
                  <a:gd name="connsiteX284" fmla="*/ 376573 w 2533011"/>
                  <a:gd name="connsiteY284" fmla="*/ 924455 h 1534190"/>
                  <a:gd name="connsiteX285" fmla="*/ 375837 w 2533011"/>
                  <a:gd name="connsiteY285" fmla="*/ 930338 h 1534190"/>
                  <a:gd name="connsiteX286" fmla="*/ 364805 w 2533011"/>
                  <a:gd name="connsiteY286" fmla="*/ 927396 h 1534190"/>
                  <a:gd name="connsiteX287" fmla="*/ 364070 w 2533011"/>
                  <a:gd name="connsiteY287" fmla="*/ 932545 h 1534190"/>
                  <a:gd name="connsiteX288" fmla="*/ 360393 w 2533011"/>
                  <a:gd name="connsiteY288" fmla="*/ 934751 h 1534190"/>
                  <a:gd name="connsiteX289" fmla="*/ 357451 w 2533011"/>
                  <a:gd name="connsiteY289" fmla="*/ 934751 h 1534190"/>
                  <a:gd name="connsiteX290" fmla="*/ 355245 w 2533011"/>
                  <a:gd name="connsiteY290" fmla="*/ 936222 h 1534190"/>
                  <a:gd name="connsiteX291" fmla="*/ 353774 w 2533011"/>
                  <a:gd name="connsiteY291" fmla="*/ 939164 h 1534190"/>
                  <a:gd name="connsiteX292" fmla="*/ 348626 w 2533011"/>
                  <a:gd name="connsiteY292" fmla="*/ 940635 h 1534190"/>
                  <a:gd name="connsiteX293" fmla="*/ 348626 w 2533011"/>
                  <a:gd name="connsiteY293" fmla="*/ 947989 h 1534190"/>
                  <a:gd name="connsiteX294" fmla="*/ 343478 w 2533011"/>
                  <a:gd name="connsiteY294" fmla="*/ 954608 h 1534190"/>
                  <a:gd name="connsiteX295" fmla="*/ 342742 w 2533011"/>
                  <a:gd name="connsiteY295" fmla="*/ 966375 h 1534190"/>
                  <a:gd name="connsiteX296" fmla="*/ 350096 w 2533011"/>
                  <a:gd name="connsiteY296" fmla="*/ 975200 h 1534190"/>
                  <a:gd name="connsiteX297" fmla="*/ 350096 w 2533011"/>
                  <a:gd name="connsiteY297" fmla="*/ 990645 h 1534190"/>
                  <a:gd name="connsiteX298" fmla="*/ 358922 w 2533011"/>
                  <a:gd name="connsiteY298" fmla="*/ 1000941 h 1534190"/>
                  <a:gd name="connsiteX299" fmla="*/ 361128 w 2533011"/>
                  <a:gd name="connsiteY299" fmla="*/ 1007560 h 1534190"/>
                  <a:gd name="connsiteX300" fmla="*/ 363335 w 2533011"/>
                  <a:gd name="connsiteY300" fmla="*/ 1014914 h 1534190"/>
                  <a:gd name="connsiteX301" fmla="*/ 369218 w 2533011"/>
                  <a:gd name="connsiteY301" fmla="*/ 1018592 h 1534190"/>
                  <a:gd name="connsiteX302" fmla="*/ 383192 w 2533011"/>
                  <a:gd name="connsiteY302" fmla="*/ 1031094 h 1534190"/>
                  <a:gd name="connsiteX303" fmla="*/ 389075 w 2533011"/>
                  <a:gd name="connsiteY303" fmla="*/ 1030359 h 1534190"/>
                  <a:gd name="connsiteX304" fmla="*/ 398636 w 2533011"/>
                  <a:gd name="connsiteY304" fmla="*/ 1031830 h 1534190"/>
                  <a:gd name="connsiteX305" fmla="*/ 404519 w 2533011"/>
                  <a:gd name="connsiteY305" fmla="*/ 1024475 h 1534190"/>
                  <a:gd name="connsiteX306" fmla="*/ 412609 w 2533011"/>
                  <a:gd name="connsiteY306" fmla="*/ 1020798 h 1534190"/>
                  <a:gd name="connsiteX307" fmla="*/ 410403 w 2533011"/>
                  <a:gd name="connsiteY307" fmla="*/ 1012708 h 1534190"/>
                  <a:gd name="connsiteX308" fmla="*/ 411138 w 2533011"/>
                  <a:gd name="connsiteY308" fmla="*/ 1009766 h 1534190"/>
                  <a:gd name="connsiteX309" fmla="*/ 410403 w 2533011"/>
                  <a:gd name="connsiteY309" fmla="*/ 1006089 h 1534190"/>
                  <a:gd name="connsiteX310" fmla="*/ 409668 w 2533011"/>
                  <a:gd name="connsiteY310" fmla="*/ 995793 h 1534190"/>
                  <a:gd name="connsiteX311" fmla="*/ 428054 w 2533011"/>
                  <a:gd name="connsiteY311" fmla="*/ 987703 h 1534190"/>
                  <a:gd name="connsiteX312" fmla="*/ 428054 w 2533011"/>
                  <a:gd name="connsiteY312" fmla="*/ 992851 h 1534190"/>
                  <a:gd name="connsiteX313" fmla="*/ 431731 w 2533011"/>
                  <a:gd name="connsiteY313" fmla="*/ 997264 h 1534190"/>
                  <a:gd name="connsiteX314" fmla="*/ 436879 w 2533011"/>
                  <a:gd name="connsiteY314" fmla="*/ 1010502 h 1534190"/>
                  <a:gd name="connsiteX315" fmla="*/ 430995 w 2533011"/>
                  <a:gd name="connsiteY315" fmla="*/ 1011237 h 1534190"/>
                  <a:gd name="connsiteX316" fmla="*/ 438350 w 2533011"/>
                  <a:gd name="connsiteY316" fmla="*/ 1024475 h 1534190"/>
                  <a:gd name="connsiteX317" fmla="*/ 439085 w 2533011"/>
                  <a:gd name="connsiteY317" fmla="*/ 1036242 h 1534190"/>
                  <a:gd name="connsiteX318" fmla="*/ 449382 w 2533011"/>
                  <a:gd name="connsiteY318" fmla="*/ 1031830 h 1534190"/>
                  <a:gd name="connsiteX319" fmla="*/ 455265 w 2533011"/>
                  <a:gd name="connsiteY319" fmla="*/ 1029623 h 1534190"/>
                  <a:gd name="connsiteX320" fmla="*/ 461884 w 2533011"/>
                  <a:gd name="connsiteY320" fmla="*/ 1023004 h 1534190"/>
                  <a:gd name="connsiteX321" fmla="*/ 472180 w 2533011"/>
                  <a:gd name="connsiteY321" fmla="*/ 1020063 h 1534190"/>
                  <a:gd name="connsiteX322" fmla="*/ 473651 w 2533011"/>
                  <a:gd name="connsiteY322" fmla="*/ 1023004 h 1534190"/>
                  <a:gd name="connsiteX323" fmla="*/ 478064 w 2533011"/>
                  <a:gd name="connsiteY323" fmla="*/ 1020063 h 1534190"/>
                  <a:gd name="connsiteX324" fmla="*/ 481741 w 2533011"/>
                  <a:gd name="connsiteY324" fmla="*/ 1023740 h 1534190"/>
                  <a:gd name="connsiteX325" fmla="*/ 484683 w 2533011"/>
                  <a:gd name="connsiteY325" fmla="*/ 1036978 h 1534190"/>
                  <a:gd name="connsiteX326" fmla="*/ 490567 w 2533011"/>
                  <a:gd name="connsiteY326" fmla="*/ 1045803 h 1534190"/>
                  <a:gd name="connsiteX327" fmla="*/ 494979 w 2533011"/>
                  <a:gd name="connsiteY327" fmla="*/ 1054629 h 1534190"/>
                  <a:gd name="connsiteX328" fmla="*/ 511159 w 2533011"/>
                  <a:gd name="connsiteY328" fmla="*/ 1066396 h 1534190"/>
                  <a:gd name="connsiteX329" fmla="*/ 521455 w 2533011"/>
                  <a:gd name="connsiteY329" fmla="*/ 1070073 h 1534190"/>
                  <a:gd name="connsiteX330" fmla="*/ 525132 w 2533011"/>
                  <a:gd name="connsiteY330" fmla="*/ 1064189 h 1534190"/>
                  <a:gd name="connsiteX331" fmla="*/ 526603 w 2533011"/>
                  <a:gd name="connsiteY331" fmla="*/ 1056099 h 1534190"/>
                  <a:gd name="connsiteX332" fmla="*/ 531016 w 2533011"/>
                  <a:gd name="connsiteY332" fmla="*/ 1055364 h 1534190"/>
                  <a:gd name="connsiteX333" fmla="*/ 534693 w 2533011"/>
                  <a:gd name="connsiteY333" fmla="*/ 1053893 h 1534190"/>
                  <a:gd name="connsiteX334" fmla="*/ 556021 w 2533011"/>
                  <a:gd name="connsiteY334" fmla="*/ 1059777 h 1534190"/>
                  <a:gd name="connsiteX335" fmla="*/ 549402 w 2533011"/>
                  <a:gd name="connsiteY335" fmla="*/ 1050951 h 1534190"/>
                  <a:gd name="connsiteX336" fmla="*/ 554550 w 2533011"/>
                  <a:gd name="connsiteY336" fmla="*/ 1044332 h 1534190"/>
                  <a:gd name="connsiteX337" fmla="*/ 551608 w 2533011"/>
                  <a:gd name="connsiteY337" fmla="*/ 1040655 h 1534190"/>
                  <a:gd name="connsiteX338" fmla="*/ 544989 w 2533011"/>
                  <a:gd name="connsiteY338" fmla="*/ 1038449 h 1534190"/>
                  <a:gd name="connsiteX339" fmla="*/ 544254 w 2533011"/>
                  <a:gd name="connsiteY339" fmla="*/ 1034036 h 1534190"/>
                  <a:gd name="connsiteX340" fmla="*/ 547196 w 2533011"/>
                  <a:gd name="connsiteY340" fmla="*/ 1031094 h 1534190"/>
                  <a:gd name="connsiteX341" fmla="*/ 553079 w 2533011"/>
                  <a:gd name="connsiteY341" fmla="*/ 1030359 h 1534190"/>
                  <a:gd name="connsiteX342" fmla="*/ 550873 w 2533011"/>
                  <a:gd name="connsiteY342" fmla="*/ 1025211 h 1534190"/>
                  <a:gd name="connsiteX343" fmla="*/ 554550 w 2533011"/>
                  <a:gd name="connsiteY343" fmla="*/ 1020798 h 1534190"/>
                  <a:gd name="connsiteX344" fmla="*/ 556021 w 2533011"/>
                  <a:gd name="connsiteY344" fmla="*/ 1017121 h 1534190"/>
                  <a:gd name="connsiteX345" fmla="*/ 558963 w 2533011"/>
                  <a:gd name="connsiteY345" fmla="*/ 1014914 h 1534190"/>
                  <a:gd name="connsiteX346" fmla="*/ 558963 w 2533011"/>
                  <a:gd name="connsiteY346" fmla="*/ 1009031 h 1534190"/>
                  <a:gd name="connsiteX347" fmla="*/ 566317 w 2533011"/>
                  <a:gd name="connsiteY347" fmla="*/ 1013444 h 1534190"/>
                  <a:gd name="connsiteX348" fmla="*/ 566317 w 2533011"/>
                  <a:gd name="connsiteY348" fmla="*/ 1017856 h 1534190"/>
                  <a:gd name="connsiteX349" fmla="*/ 568524 w 2533011"/>
                  <a:gd name="connsiteY349" fmla="*/ 1020798 h 1534190"/>
                  <a:gd name="connsiteX350" fmla="*/ 574407 w 2533011"/>
                  <a:gd name="connsiteY350" fmla="*/ 1026682 h 1534190"/>
                  <a:gd name="connsiteX351" fmla="*/ 572936 w 2533011"/>
                  <a:gd name="connsiteY351" fmla="*/ 1032565 h 1534190"/>
                  <a:gd name="connsiteX352" fmla="*/ 581026 w 2533011"/>
                  <a:gd name="connsiteY352" fmla="*/ 1036978 h 1534190"/>
                  <a:gd name="connsiteX353" fmla="*/ 581762 w 2533011"/>
                  <a:gd name="connsiteY353" fmla="*/ 1031094 h 1534190"/>
                  <a:gd name="connsiteX354" fmla="*/ 572936 w 2533011"/>
                  <a:gd name="connsiteY354" fmla="*/ 1019327 h 1534190"/>
                  <a:gd name="connsiteX355" fmla="*/ 573672 w 2533011"/>
                  <a:gd name="connsiteY355" fmla="*/ 1015650 h 1534190"/>
                  <a:gd name="connsiteX356" fmla="*/ 577349 w 2533011"/>
                  <a:gd name="connsiteY356" fmla="*/ 1010502 h 1534190"/>
                  <a:gd name="connsiteX357" fmla="*/ 571466 w 2533011"/>
                  <a:gd name="connsiteY357" fmla="*/ 1008295 h 1534190"/>
                  <a:gd name="connsiteX358" fmla="*/ 574407 w 2533011"/>
                  <a:gd name="connsiteY358" fmla="*/ 1005354 h 1534190"/>
                  <a:gd name="connsiteX359" fmla="*/ 586174 w 2533011"/>
                  <a:gd name="connsiteY359" fmla="*/ 1006089 h 1534190"/>
                  <a:gd name="connsiteX360" fmla="*/ 594264 w 2533011"/>
                  <a:gd name="connsiteY360" fmla="*/ 1010502 h 1534190"/>
                  <a:gd name="connsiteX361" fmla="*/ 600883 w 2533011"/>
                  <a:gd name="connsiteY361" fmla="*/ 1007560 h 1534190"/>
                  <a:gd name="connsiteX362" fmla="*/ 603825 w 2533011"/>
                  <a:gd name="connsiteY362" fmla="*/ 1002412 h 1534190"/>
                  <a:gd name="connsiteX363" fmla="*/ 611180 w 2533011"/>
                  <a:gd name="connsiteY363" fmla="*/ 1004618 h 1534190"/>
                  <a:gd name="connsiteX364" fmla="*/ 615592 w 2533011"/>
                  <a:gd name="connsiteY364" fmla="*/ 1003147 h 1534190"/>
                  <a:gd name="connsiteX365" fmla="*/ 617063 w 2533011"/>
                  <a:gd name="connsiteY365" fmla="*/ 1000206 h 1534190"/>
                  <a:gd name="connsiteX366" fmla="*/ 619269 w 2533011"/>
                  <a:gd name="connsiteY366" fmla="*/ 997999 h 1534190"/>
                  <a:gd name="connsiteX367" fmla="*/ 617063 w 2533011"/>
                  <a:gd name="connsiteY367" fmla="*/ 993587 h 1534190"/>
                  <a:gd name="connsiteX368" fmla="*/ 622947 w 2533011"/>
                  <a:gd name="connsiteY368" fmla="*/ 991380 h 1534190"/>
                  <a:gd name="connsiteX369" fmla="*/ 626624 w 2533011"/>
                  <a:gd name="connsiteY369" fmla="*/ 988438 h 1534190"/>
                  <a:gd name="connsiteX370" fmla="*/ 628095 w 2533011"/>
                  <a:gd name="connsiteY370" fmla="*/ 991380 h 1534190"/>
                  <a:gd name="connsiteX371" fmla="*/ 624418 w 2533011"/>
                  <a:gd name="connsiteY371" fmla="*/ 993587 h 1534190"/>
                  <a:gd name="connsiteX372" fmla="*/ 628095 w 2533011"/>
                  <a:gd name="connsiteY372" fmla="*/ 996528 h 1534190"/>
                  <a:gd name="connsiteX373" fmla="*/ 632507 w 2533011"/>
                  <a:gd name="connsiteY373" fmla="*/ 997999 h 1534190"/>
                  <a:gd name="connsiteX374" fmla="*/ 640597 w 2533011"/>
                  <a:gd name="connsiteY374" fmla="*/ 994322 h 1534190"/>
                  <a:gd name="connsiteX375" fmla="*/ 649423 w 2533011"/>
                  <a:gd name="connsiteY375" fmla="*/ 999470 h 1534190"/>
                  <a:gd name="connsiteX376" fmla="*/ 653835 w 2533011"/>
                  <a:gd name="connsiteY376" fmla="*/ 997999 h 1534190"/>
                  <a:gd name="connsiteX377" fmla="*/ 661190 w 2533011"/>
                  <a:gd name="connsiteY377" fmla="*/ 1000941 h 1534190"/>
                  <a:gd name="connsiteX378" fmla="*/ 668544 w 2533011"/>
                  <a:gd name="connsiteY378" fmla="*/ 1003147 h 1534190"/>
                  <a:gd name="connsiteX379" fmla="*/ 672221 w 2533011"/>
                  <a:gd name="connsiteY379" fmla="*/ 1006825 h 1534190"/>
                  <a:gd name="connsiteX380" fmla="*/ 680311 w 2533011"/>
                  <a:gd name="connsiteY380" fmla="*/ 1006825 h 1534190"/>
                  <a:gd name="connsiteX381" fmla="*/ 686930 w 2533011"/>
                  <a:gd name="connsiteY381" fmla="*/ 1009031 h 1534190"/>
                  <a:gd name="connsiteX382" fmla="*/ 693549 w 2533011"/>
                  <a:gd name="connsiteY382" fmla="*/ 1003883 h 1534190"/>
                  <a:gd name="connsiteX383" fmla="*/ 711935 w 2533011"/>
                  <a:gd name="connsiteY383" fmla="*/ 998735 h 1534190"/>
                  <a:gd name="connsiteX384" fmla="*/ 725174 w 2533011"/>
                  <a:gd name="connsiteY384" fmla="*/ 1001676 h 1534190"/>
                  <a:gd name="connsiteX385" fmla="*/ 732528 w 2533011"/>
                  <a:gd name="connsiteY385" fmla="*/ 1001676 h 1534190"/>
                  <a:gd name="connsiteX386" fmla="*/ 757533 w 2533011"/>
                  <a:gd name="connsiteY386" fmla="*/ 1018592 h 1534190"/>
                  <a:gd name="connsiteX387" fmla="*/ 760475 w 2533011"/>
                  <a:gd name="connsiteY387" fmla="*/ 1023740 h 1534190"/>
                  <a:gd name="connsiteX388" fmla="*/ 759739 w 2533011"/>
                  <a:gd name="connsiteY388" fmla="*/ 1032565 h 1534190"/>
                  <a:gd name="connsiteX389" fmla="*/ 761946 w 2533011"/>
                  <a:gd name="connsiteY389" fmla="*/ 1044332 h 1534190"/>
                  <a:gd name="connsiteX390" fmla="*/ 767829 w 2533011"/>
                  <a:gd name="connsiteY390" fmla="*/ 1034771 h 1534190"/>
                  <a:gd name="connsiteX391" fmla="*/ 772242 w 2533011"/>
                  <a:gd name="connsiteY391" fmla="*/ 1030359 h 1534190"/>
                  <a:gd name="connsiteX392" fmla="*/ 776655 w 2533011"/>
                  <a:gd name="connsiteY392" fmla="*/ 1027417 h 1534190"/>
                  <a:gd name="connsiteX393" fmla="*/ 780332 w 2533011"/>
                  <a:gd name="connsiteY393" fmla="*/ 1034036 h 1534190"/>
                  <a:gd name="connsiteX394" fmla="*/ 772977 w 2533011"/>
                  <a:gd name="connsiteY394" fmla="*/ 1043597 h 1534190"/>
                  <a:gd name="connsiteX395" fmla="*/ 775919 w 2533011"/>
                  <a:gd name="connsiteY395" fmla="*/ 1046539 h 1534190"/>
                  <a:gd name="connsiteX396" fmla="*/ 778861 w 2533011"/>
                  <a:gd name="connsiteY396" fmla="*/ 1042861 h 1534190"/>
                  <a:gd name="connsiteX397" fmla="*/ 784745 w 2533011"/>
                  <a:gd name="connsiteY397" fmla="*/ 1045068 h 1534190"/>
                  <a:gd name="connsiteX398" fmla="*/ 784009 w 2533011"/>
                  <a:gd name="connsiteY398" fmla="*/ 1041391 h 1534190"/>
                  <a:gd name="connsiteX399" fmla="*/ 784009 w 2533011"/>
                  <a:gd name="connsiteY399" fmla="*/ 1032565 h 1534190"/>
                  <a:gd name="connsiteX400" fmla="*/ 785480 w 2533011"/>
                  <a:gd name="connsiteY400" fmla="*/ 1026682 h 1534190"/>
                  <a:gd name="connsiteX401" fmla="*/ 789893 w 2533011"/>
                  <a:gd name="connsiteY401" fmla="*/ 1023740 h 1534190"/>
                  <a:gd name="connsiteX402" fmla="*/ 793570 w 2533011"/>
                  <a:gd name="connsiteY402" fmla="*/ 1023740 h 1534190"/>
                  <a:gd name="connsiteX403" fmla="*/ 797247 w 2533011"/>
                  <a:gd name="connsiteY403" fmla="*/ 1022269 h 1534190"/>
                  <a:gd name="connsiteX404" fmla="*/ 803131 w 2533011"/>
                  <a:gd name="connsiteY404" fmla="*/ 1025946 h 1534190"/>
                  <a:gd name="connsiteX405" fmla="*/ 809014 w 2533011"/>
                  <a:gd name="connsiteY405" fmla="*/ 1022269 h 1534190"/>
                  <a:gd name="connsiteX406" fmla="*/ 814162 w 2533011"/>
                  <a:gd name="connsiteY406" fmla="*/ 1032565 h 1534190"/>
                  <a:gd name="connsiteX407" fmla="*/ 818575 w 2533011"/>
                  <a:gd name="connsiteY407" fmla="*/ 1036242 h 1534190"/>
                  <a:gd name="connsiteX408" fmla="*/ 820781 w 2533011"/>
                  <a:gd name="connsiteY408" fmla="*/ 1031094 h 1534190"/>
                  <a:gd name="connsiteX409" fmla="*/ 818575 w 2533011"/>
                  <a:gd name="connsiteY409" fmla="*/ 1023740 h 1534190"/>
                  <a:gd name="connsiteX410" fmla="*/ 820046 w 2533011"/>
                  <a:gd name="connsiteY410" fmla="*/ 1022269 h 1534190"/>
                  <a:gd name="connsiteX411" fmla="*/ 828871 w 2533011"/>
                  <a:gd name="connsiteY411" fmla="*/ 1023740 h 1534190"/>
                  <a:gd name="connsiteX412" fmla="*/ 835490 w 2533011"/>
                  <a:gd name="connsiteY412" fmla="*/ 1021534 h 1534190"/>
                  <a:gd name="connsiteX413" fmla="*/ 841374 w 2533011"/>
                  <a:gd name="connsiteY413" fmla="*/ 1020063 h 1534190"/>
                  <a:gd name="connsiteX414" fmla="*/ 847257 w 2533011"/>
                  <a:gd name="connsiteY414" fmla="*/ 1014914 h 1534190"/>
                  <a:gd name="connsiteX415" fmla="*/ 859025 w 2533011"/>
                  <a:gd name="connsiteY415" fmla="*/ 1014914 h 1534190"/>
                  <a:gd name="connsiteX416" fmla="*/ 864173 w 2533011"/>
                  <a:gd name="connsiteY416" fmla="*/ 1017856 h 1534190"/>
                  <a:gd name="connsiteX417" fmla="*/ 870792 w 2533011"/>
                  <a:gd name="connsiteY417" fmla="*/ 1017856 h 1534190"/>
                  <a:gd name="connsiteX418" fmla="*/ 875204 w 2533011"/>
                  <a:gd name="connsiteY418" fmla="*/ 1020798 h 1534190"/>
                  <a:gd name="connsiteX419" fmla="*/ 887707 w 2533011"/>
                  <a:gd name="connsiteY419" fmla="*/ 1017856 h 1534190"/>
                  <a:gd name="connsiteX420" fmla="*/ 892120 w 2533011"/>
                  <a:gd name="connsiteY420" fmla="*/ 1016385 h 1534190"/>
                  <a:gd name="connsiteX421" fmla="*/ 900945 w 2533011"/>
                  <a:gd name="connsiteY421" fmla="*/ 1024475 h 1534190"/>
                  <a:gd name="connsiteX422" fmla="*/ 911977 w 2533011"/>
                  <a:gd name="connsiteY422" fmla="*/ 1031830 h 1534190"/>
                  <a:gd name="connsiteX423" fmla="*/ 917125 w 2533011"/>
                  <a:gd name="connsiteY423" fmla="*/ 1045068 h 1534190"/>
                  <a:gd name="connsiteX424" fmla="*/ 920802 w 2533011"/>
                  <a:gd name="connsiteY424" fmla="*/ 1054629 h 1534190"/>
                  <a:gd name="connsiteX425" fmla="*/ 921537 w 2533011"/>
                  <a:gd name="connsiteY425" fmla="*/ 1068602 h 1534190"/>
                  <a:gd name="connsiteX426" fmla="*/ 924479 w 2533011"/>
                  <a:gd name="connsiteY426" fmla="*/ 1082575 h 1534190"/>
                  <a:gd name="connsiteX427" fmla="*/ 928156 w 2533011"/>
                  <a:gd name="connsiteY427" fmla="*/ 1092872 h 1534190"/>
                  <a:gd name="connsiteX428" fmla="*/ 934040 w 2533011"/>
                  <a:gd name="connsiteY428" fmla="*/ 1094343 h 1534190"/>
                  <a:gd name="connsiteX429" fmla="*/ 936246 w 2533011"/>
                  <a:gd name="connsiteY429" fmla="*/ 1095814 h 1534190"/>
                  <a:gd name="connsiteX430" fmla="*/ 939188 w 2533011"/>
                  <a:gd name="connsiteY430" fmla="*/ 1105374 h 1534190"/>
                  <a:gd name="connsiteX431" fmla="*/ 948013 w 2533011"/>
                  <a:gd name="connsiteY431" fmla="*/ 1111258 h 1534190"/>
                  <a:gd name="connsiteX432" fmla="*/ 953162 w 2533011"/>
                  <a:gd name="connsiteY432" fmla="*/ 1120083 h 1534190"/>
                  <a:gd name="connsiteX433" fmla="*/ 960516 w 2533011"/>
                  <a:gd name="connsiteY433" fmla="*/ 1125967 h 1534190"/>
                  <a:gd name="connsiteX434" fmla="*/ 961251 w 2533011"/>
                  <a:gd name="connsiteY434" fmla="*/ 1131850 h 1534190"/>
                  <a:gd name="connsiteX435" fmla="*/ 968606 w 2533011"/>
                  <a:gd name="connsiteY435" fmla="*/ 1142147 h 1534190"/>
                  <a:gd name="connsiteX436" fmla="*/ 967870 w 2533011"/>
                  <a:gd name="connsiteY436" fmla="*/ 1151707 h 1534190"/>
                  <a:gd name="connsiteX437" fmla="*/ 977431 w 2533011"/>
                  <a:gd name="connsiteY437" fmla="*/ 1164210 h 1534190"/>
                  <a:gd name="connsiteX438" fmla="*/ 977431 w 2533011"/>
                  <a:gd name="connsiteY438" fmla="*/ 1172300 h 1534190"/>
                  <a:gd name="connsiteX439" fmla="*/ 961987 w 2533011"/>
                  <a:gd name="connsiteY439" fmla="*/ 1187744 h 1534190"/>
                  <a:gd name="connsiteX440" fmla="*/ 964193 w 2533011"/>
                  <a:gd name="connsiteY440" fmla="*/ 1193628 h 1534190"/>
                  <a:gd name="connsiteX441" fmla="*/ 960516 w 2533011"/>
                  <a:gd name="connsiteY441" fmla="*/ 1197305 h 1534190"/>
                  <a:gd name="connsiteX442" fmla="*/ 959045 w 2533011"/>
                  <a:gd name="connsiteY442" fmla="*/ 1203188 h 1534190"/>
                  <a:gd name="connsiteX443" fmla="*/ 953162 w 2533011"/>
                  <a:gd name="connsiteY443" fmla="*/ 1220839 h 1534190"/>
                  <a:gd name="connsiteX444" fmla="*/ 959045 w 2533011"/>
                  <a:gd name="connsiteY444" fmla="*/ 1224516 h 1534190"/>
                  <a:gd name="connsiteX445" fmla="*/ 964193 w 2533011"/>
                  <a:gd name="connsiteY445" fmla="*/ 1224516 h 1534190"/>
                  <a:gd name="connsiteX446" fmla="*/ 967135 w 2533011"/>
                  <a:gd name="connsiteY446" fmla="*/ 1231135 h 1534190"/>
                  <a:gd name="connsiteX447" fmla="*/ 975960 w 2533011"/>
                  <a:gd name="connsiteY447" fmla="*/ 1238490 h 1534190"/>
                  <a:gd name="connsiteX448" fmla="*/ 976696 w 2533011"/>
                  <a:gd name="connsiteY448" fmla="*/ 1253199 h 1534190"/>
                  <a:gd name="connsiteX449" fmla="*/ 983315 w 2533011"/>
                  <a:gd name="connsiteY449" fmla="*/ 1267172 h 1534190"/>
                  <a:gd name="connsiteX450" fmla="*/ 984050 w 2533011"/>
                  <a:gd name="connsiteY450" fmla="*/ 1276733 h 1534190"/>
                  <a:gd name="connsiteX451" fmla="*/ 978167 w 2533011"/>
                  <a:gd name="connsiteY451" fmla="*/ 1267908 h 1534190"/>
                  <a:gd name="connsiteX452" fmla="*/ 975960 w 2533011"/>
                  <a:gd name="connsiteY452" fmla="*/ 1270114 h 1534190"/>
                  <a:gd name="connsiteX453" fmla="*/ 989198 w 2533011"/>
                  <a:gd name="connsiteY453" fmla="*/ 1304680 h 1534190"/>
                  <a:gd name="connsiteX454" fmla="*/ 984786 w 2533011"/>
                  <a:gd name="connsiteY454" fmla="*/ 1312770 h 1534190"/>
                  <a:gd name="connsiteX455" fmla="*/ 967870 w 2533011"/>
                  <a:gd name="connsiteY455" fmla="*/ 1319389 h 1534190"/>
                  <a:gd name="connsiteX456" fmla="*/ 956103 w 2533011"/>
                  <a:gd name="connsiteY456" fmla="*/ 1317182 h 1534190"/>
                  <a:gd name="connsiteX457" fmla="*/ 961987 w 2533011"/>
                  <a:gd name="connsiteY457" fmla="*/ 1323066 h 1534190"/>
                  <a:gd name="connsiteX458" fmla="*/ 973019 w 2533011"/>
                  <a:gd name="connsiteY458" fmla="*/ 1323802 h 1534190"/>
                  <a:gd name="connsiteX459" fmla="*/ 981108 w 2533011"/>
                  <a:gd name="connsiteY459" fmla="*/ 1331891 h 1534190"/>
                  <a:gd name="connsiteX460" fmla="*/ 987727 w 2533011"/>
                  <a:gd name="connsiteY460" fmla="*/ 1331156 h 1534190"/>
                  <a:gd name="connsiteX461" fmla="*/ 992876 w 2533011"/>
                  <a:gd name="connsiteY461" fmla="*/ 1348071 h 1534190"/>
                  <a:gd name="connsiteX462" fmla="*/ 992876 w 2533011"/>
                  <a:gd name="connsiteY462" fmla="*/ 1356897 h 1534190"/>
                  <a:gd name="connsiteX463" fmla="*/ 984786 w 2533011"/>
                  <a:gd name="connsiteY463" fmla="*/ 1363516 h 1534190"/>
                  <a:gd name="connsiteX464" fmla="*/ 972283 w 2533011"/>
                  <a:gd name="connsiteY464" fmla="*/ 1371606 h 1534190"/>
                  <a:gd name="connsiteX465" fmla="*/ 981108 w 2533011"/>
                  <a:gd name="connsiteY465" fmla="*/ 1387050 h 1534190"/>
                  <a:gd name="connsiteX466" fmla="*/ 980373 w 2533011"/>
                  <a:gd name="connsiteY466" fmla="*/ 1394404 h 1534190"/>
                  <a:gd name="connsiteX467" fmla="*/ 970077 w 2533011"/>
                  <a:gd name="connsiteY467" fmla="*/ 1399552 h 1534190"/>
                  <a:gd name="connsiteX468" fmla="*/ 975960 w 2533011"/>
                  <a:gd name="connsiteY468" fmla="*/ 1409849 h 1534190"/>
                  <a:gd name="connsiteX469" fmla="*/ 984050 w 2533011"/>
                  <a:gd name="connsiteY469" fmla="*/ 1406171 h 1534190"/>
                  <a:gd name="connsiteX470" fmla="*/ 988463 w 2533011"/>
                  <a:gd name="connsiteY470" fmla="*/ 1407642 h 1534190"/>
                  <a:gd name="connsiteX471" fmla="*/ 987727 w 2533011"/>
                  <a:gd name="connsiteY471" fmla="*/ 1411320 h 1534190"/>
                  <a:gd name="connsiteX472" fmla="*/ 981108 w 2533011"/>
                  <a:gd name="connsiteY472" fmla="*/ 1415732 h 1534190"/>
                  <a:gd name="connsiteX473" fmla="*/ 986992 w 2533011"/>
                  <a:gd name="connsiteY473" fmla="*/ 1419409 h 1534190"/>
                  <a:gd name="connsiteX474" fmla="*/ 991405 w 2533011"/>
                  <a:gd name="connsiteY474" fmla="*/ 1429706 h 1534190"/>
                  <a:gd name="connsiteX475" fmla="*/ 989198 w 2533011"/>
                  <a:gd name="connsiteY475" fmla="*/ 1449563 h 1534190"/>
                  <a:gd name="connsiteX476" fmla="*/ 997288 w 2533011"/>
                  <a:gd name="connsiteY476" fmla="*/ 1448827 h 1534190"/>
                  <a:gd name="connsiteX477" fmla="*/ 1005378 w 2533011"/>
                  <a:gd name="connsiteY477" fmla="*/ 1454711 h 1534190"/>
                  <a:gd name="connsiteX478" fmla="*/ 1014203 w 2533011"/>
                  <a:gd name="connsiteY478" fmla="*/ 1456182 h 1534190"/>
                  <a:gd name="connsiteX479" fmla="*/ 1011262 w 2533011"/>
                  <a:gd name="connsiteY479" fmla="*/ 1472361 h 1534190"/>
                  <a:gd name="connsiteX480" fmla="*/ 1015674 w 2533011"/>
                  <a:gd name="connsiteY480" fmla="*/ 1478245 h 1534190"/>
                  <a:gd name="connsiteX481" fmla="*/ 1013468 w 2533011"/>
                  <a:gd name="connsiteY481" fmla="*/ 1490748 h 1534190"/>
                  <a:gd name="connsiteX482" fmla="*/ 1016410 w 2533011"/>
                  <a:gd name="connsiteY482" fmla="*/ 1495160 h 1534190"/>
                  <a:gd name="connsiteX483" fmla="*/ 1025971 w 2533011"/>
                  <a:gd name="connsiteY483" fmla="*/ 1501044 h 1534190"/>
                  <a:gd name="connsiteX484" fmla="*/ 1025235 w 2533011"/>
                  <a:gd name="connsiteY484" fmla="*/ 1509134 h 1534190"/>
                  <a:gd name="connsiteX485" fmla="*/ 1020822 w 2533011"/>
                  <a:gd name="connsiteY485" fmla="*/ 1514282 h 1534190"/>
                  <a:gd name="connsiteX486" fmla="*/ 1020087 w 2533011"/>
                  <a:gd name="connsiteY486" fmla="*/ 1515753 h 1534190"/>
                  <a:gd name="connsiteX487" fmla="*/ 1021558 w 2533011"/>
                  <a:gd name="connsiteY487" fmla="*/ 1524578 h 1534190"/>
                  <a:gd name="connsiteX488" fmla="*/ 1017145 w 2533011"/>
                  <a:gd name="connsiteY488" fmla="*/ 1534139 h 1534190"/>
                  <a:gd name="connsiteX489" fmla="*/ 1014939 w 2533011"/>
                  <a:gd name="connsiteY489" fmla="*/ 1526784 h 1534190"/>
                  <a:gd name="connsiteX490" fmla="*/ 1015674 w 2533011"/>
                  <a:gd name="connsiteY490" fmla="*/ 1521636 h 1534190"/>
                  <a:gd name="connsiteX491" fmla="*/ 1011262 w 2533011"/>
                  <a:gd name="connsiteY491" fmla="*/ 1518695 h 1534190"/>
                  <a:gd name="connsiteX492" fmla="*/ 1003172 w 2533011"/>
                  <a:gd name="connsiteY492" fmla="*/ 1524578 h 1534190"/>
                  <a:gd name="connsiteX493" fmla="*/ 1002436 w 2533011"/>
                  <a:gd name="connsiteY493" fmla="*/ 1517224 h 1534190"/>
                  <a:gd name="connsiteX494" fmla="*/ 998759 w 2533011"/>
                  <a:gd name="connsiteY494" fmla="*/ 1516488 h 1534190"/>
                  <a:gd name="connsiteX495" fmla="*/ 995082 w 2533011"/>
                  <a:gd name="connsiteY495" fmla="*/ 1523843 h 1534190"/>
                  <a:gd name="connsiteX496" fmla="*/ 988463 w 2533011"/>
                  <a:gd name="connsiteY496" fmla="*/ 1516488 h 1534190"/>
                  <a:gd name="connsiteX497" fmla="*/ 980373 w 2533011"/>
                  <a:gd name="connsiteY497" fmla="*/ 1511340 h 1534190"/>
                  <a:gd name="connsiteX498" fmla="*/ 975960 w 2533011"/>
                  <a:gd name="connsiteY498" fmla="*/ 1505456 h 1534190"/>
                  <a:gd name="connsiteX499" fmla="*/ 974489 w 2533011"/>
                  <a:gd name="connsiteY499" fmla="*/ 1497366 h 1534190"/>
                  <a:gd name="connsiteX500" fmla="*/ 968606 w 2533011"/>
                  <a:gd name="connsiteY500" fmla="*/ 1498837 h 1534190"/>
                  <a:gd name="connsiteX501" fmla="*/ 960516 w 2533011"/>
                  <a:gd name="connsiteY501" fmla="*/ 1493689 h 1534190"/>
                  <a:gd name="connsiteX502" fmla="*/ 964929 w 2533011"/>
                  <a:gd name="connsiteY502" fmla="*/ 1487070 h 1534190"/>
                  <a:gd name="connsiteX503" fmla="*/ 956839 w 2533011"/>
                  <a:gd name="connsiteY503" fmla="*/ 1487806 h 1534190"/>
                  <a:gd name="connsiteX504" fmla="*/ 954632 w 2533011"/>
                  <a:gd name="connsiteY504" fmla="*/ 1482658 h 1534190"/>
                  <a:gd name="connsiteX505" fmla="*/ 950955 w 2533011"/>
                  <a:gd name="connsiteY505" fmla="*/ 1481187 h 1534190"/>
                  <a:gd name="connsiteX506" fmla="*/ 945807 w 2533011"/>
                  <a:gd name="connsiteY506" fmla="*/ 1486335 h 1534190"/>
                  <a:gd name="connsiteX507" fmla="*/ 943601 w 2533011"/>
                  <a:gd name="connsiteY507" fmla="*/ 1474568 h 1534190"/>
                  <a:gd name="connsiteX508" fmla="*/ 954632 w 2533011"/>
                  <a:gd name="connsiteY508" fmla="*/ 1476774 h 1534190"/>
                  <a:gd name="connsiteX509" fmla="*/ 949484 w 2533011"/>
                  <a:gd name="connsiteY509" fmla="*/ 1457652 h 1534190"/>
                  <a:gd name="connsiteX510" fmla="*/ 936982 w 2533011"/>
                  <a:gd name="connsiteY510" fmla="*/ 1448827 h 1534190"/>
                  <a:gd name="connsiteX511" fmla="*/ 934775 w 2533011"/>
                  <a:gd name="connsiteY511" fmla="*/ 1437060 h 1534190"/>
                  <a:gd name="connsiteX512" fmla="*/ 930363 w 2533011"/>
                  <a:gd name="connsiteY512" fmla="*/ 1436325 h 1534190"/>
                  <a:gd name="connsiteX513" fmla="*/ 927421 w 2533011"/>
                  <a:gd name="connsiteY513" fmla="*/ 1434854 h 1534190"/>
                  <a:gd name="connsiteX514" fmla="*/ 921537 w 2533011"/>
                  <a:gd name="connsiteY514" fmla="*/ 1437796 h 1534190"/>
                  <a:gd name="connsiteX515" fmla="*/ 918596 w 2533011"/>
                  <a:gd name="connsiteY515" fmla="*/ 1435589 h 1534190"/>
                  <a:gd name="connsiteX516" fmla="*/ 902416 w 2533011"/>
                  <a:gd name="connsiteY516" fmla="*/ 1413526 h 1534190"/>
                  <a:gd name="connsiteX517" fmla="*/ 889913 w 2533011"/>
                  <a:gd name="connsiteY517" fmla="*/ 1405436 h 1534190"/>
                  <a:gd name="connsiteX518" fmla="*/ 890649 w 2533011"/>
                  <a:gd name="connsiteY518" fmla="*/ 1395140 h 1534190"/>
                  <a:gd name="connsiteX519" fmla="*/ 885501 w 2533011"/>
                  <a:gd name="connsiteY519" fmla="*/ 1388521 h 1534190"/>
                  <a:gd name="connsiteX520" fmla="*/ 875204 w 2533011"/>
                  <a:gd name="connsiteY520" fmla="*/ 1373812 h 1534190"/>
                  <a:gd name="connsiteX521" fmla="*/ 876675 w 2533011"/>
                  <a:gd name="connsiteY521" fmla="*/ 1362780 h 1534190"/>
                  <a:gd name="connsiteX522" fmla="*/ 867850 w 2533011"/>
                  <a:gd name="connsiteY522" fmla="*/ 1353219 h 1534190"/>
                  <a:gd name="connsiteX523" fmla="*/ 854612 w 2533011"/>
                  <a:gd name="connsiteY523" fmla="*/ 1344394 h 1534190"/>
                  <a:gd name="connsiteX524" fmla="*/ 850199 w 2533011"/>
                  <a:gd name="connsiteY524" fmla="*/ 1336304 h 1534190"/>
                  <a:gd name="connsiteX525" fmla="*/ 843580 w 2533011"/>
                  <a:gd name="connsiteY525" fmla="*/ 1330421 h 1534190"/>
                  <a:gd name="connsiteX526" fmla="*/ 836961 w 2533011"/>
                  <a:gd name="connsiteY526" fmla="*/ 1318653 h 1534190"/>
                  <a:gd name="connsiteX527" fmla="*/ 832549 w 2533011"/>
                  <a:gd name="connsiteY527" fmla="*/ 1315712 h 1534190"/>
                  <a:gd name="connsiteX528" fmla="*/ 830342 w 2533011"/>
                  <a:gd name="connsiteY528" fmla="*/ 1306886 h 1534190"/>
                  <a:gd name="connsiteX529" fmla="*/ 820046 w 2533011"/>
                  <a:gd name="connsiteY529" fmla="*/ 1301003 h 1534190"/>
                  <a:gd name="connsiteX530" fmla="*/ 812691 w 2533011"/>
                  <a:gd name="connsiteY530" fmla="*/ 1286294 h 1534190"/>
                  <a:gd name="connsiteX531" fmla="*/ 804602 w 2533011"/>
                  <a:gd name="connsiteY531" fmla="*/ 1281881 h 1534190"/>
                  <a:gd name="connsiteX532" fmla="*/ 799454 w 2533011"/>
                  <a:gd name="connsiteY532" fmla="*/ 1271585 h 1534190"/>
                  <a:gd name="connsiteX533" fmla="*/ 792099 w 2533011"/>
                  <a:gd name="connsiteY533" fmla="*/ 1265701 h 1534190"/>
                  <a:gd name="connsiteX534" fmla="*/ 784745 w 2533011"/>
                  <a:gd name="connsiteY534" fmla="*/ 1255405 h 1534190"/>
                  <a:gd name="connsiteX535" fmla="*/ 776655 w 2533011"/>
                  <a:gd name="connsiteY535" fmla="*/ 1248051 h 1534190"/>
                  <a:gd name="connsiteX536" fmla="*/ 761210 w 2533011"/>
                  <a:gd name="connsiteY536" fmla="*/ 1239225 h 1534190"/>
                  <a:gd name="connsiteX537" fmla="*/ 742089 w 2533011"/>
                  <a:gd name="connsiteY537" fmla="*/ 1238490 h 1534190"/>
                  <a:gd name="connsiteX538" fmla="*/ 729586 w 2533011"/>
                  <a:gd name="connsiteY538" fmla="*/ 1237754 h 1534190"/>
                  <a:gd name="connsiteX539" fmla="*/ 717819 w 2533011"/>
                  <a:gd name="connsiteY539" fmla="*/ 1236283 h 1534190"/>
                  <a:gd name="connsiteX540" fmla="*/ 712671 w 2533011"/>
                  <a:gd name="connsiteY540" fmla="*/ 1231871 h 1534190"/>
                  <a:gd name="connsiteX541" fmla="*/ 706052 w 2533011"/>
                  <a:gd name="connsiteY541" fmla="*/ 1230400 h 1534190"/>
                  <a:gd name="connsiteX542" fmla="*/ 696491 w 2533011"/>
                  <a:gd name="connsiteY542" fmla="*/ 1220104 h 1534190"/>
                  <a:gd name="connsiteX543" fmla="*/ 683253 w 2533011"/>
                  <a:gd name="connsiteY543" fmla="*/ 1214220 h 1534190"/>
                  <a:gd name="connsiteX544" fmla="*/ 677370 w 2533011"/>
                  <a:gd name="connsiteY544" fmla="*/ 1210543 h 1534190"/>
                  <a:gd name="connsiteX545" fmla="*/ 669280 w 2533011"/>
                  <a:gd name="connsiteY545" fmla="*/ 1209072 h 1534190"/>
                  <a:gd name="connsiteX546" fmla="*/ 663396 w 2533011"/>
                  <a:gd name="connsiteY546" fmla="*/ 1203924 h 1534190"/>
                  <a:gd name="connsiteX547" fmla="*/ 658248 w 2533011"/>
                  <a:gd name="connsiteY547" fmla="*/ 1202453 h 1534190"/>
                  <a:gd name="connsiteX548" fmla="*/ 653835 w 2533011"/>
                  <a:gd name="connsiteY548" fmla="*/ 1198040 h 1534190"/>
                  <a:gd name="connsiteX549" fmla="*/ 649423 w 2533011"/>
                  <a:gd name="connsiteY549" fmla="*/ 1196569 h 1534190"/>
                  <a:gd name="connsiteX550" fmla="*/ 639862 w 2533011"/>
                  <a:gd name="connsiteY550" fmla="*/ 1191421 h 1534190"/>
                  <a:gd name="connsiteX551" fmla="*/ 621476 w 2533011"/>
                  <a:gd name="connsiteY551" fmla="*/ 1189215 h 1534190"/>
                  <a:gd name="connsiteX552" fmla="*/ 622211 w 2533011"/>
                  <a:gd name="connsiteY552" fmla="*/ 1184067 h 1534190"/>
                  <a:gd name="connsiteX553" fmla="*/ 613386 w 2533011"/>
                  <a:gd name="connsiteY553" fmla="*/ 1179654 h 1534190"/>
                  <a:gd name="connsiteX554" fmla="*/ 608973 w 2533011"/>
                  <a:gd name="connsiteY554" fmla="*/ 1163474 h 1534190"/>
                  <a:gd name="connsiteX555" fmla="*/ 607502 w 2533011"/>
                  <a:gd name="connsiteY555" fmla="*/ 1157591 h 1534190"/>
                  <a:gd name="connsiteX556" fmla="*/ 601619 w 2533011"/>
                  <a:gd name="connsiteY556" fmla="*/ 1160533 h 1534190"/>
                  <a:gd name="connsiteX557" fmla="*/ 597206 w 2533011"/>
                  <a:gd name="connsiteY557" fmla="*/ 1154649 h 1534190"/>
                  <a:gd name="connsiteX558" fmla="*/ 591323 w 2533011"/>
                  <a:gd name="connsiteY558" fmla="*/ 1151707 h 1534190"/>
                  <a:gd name="connsiteX559" fmla="*/ 591323 w 2533011"/>
                  <a:gd name="connsiteY559" fmla="*/ 1144353 h 1534190"/>
                  <a:gd name="connsiteX560" fmla="*/ 580291 w 2533011"/>
                  <a:gd name="connsiteY560" fmla="*/ 1128173 h 1534190"/>
                  <a:gd name="connsiteX561" fmla="*/ 585439 w 2533011"/>
                  <a:gd name="connsiteY561" fmla="*/ 1121554 h 1534190"/>
                  <a:gd name="connsiteX562" fmla="*/ 583968 w 2533011"/>
                  <a:gd name="connsiteY562" fmla="*/ 1120083 h 1534190"/>
                  <a:gd name="connsiteX563" fmla="*/ 582497 w 2533011"/>
                  <a:gd name="connsiteY563" fmla="*/ 1113464 h 1534190"/>
                  <a:gd name="connsiteX564" fmla="*/ 577349 w 2533011"/>
                  <a:gd name="connsiteY564" fmla="*/ 1107580 h 1534190"/>
                  <a:gd name="connsiteX565" fmla="*/ 581026 w 2533011"/>
                  <a:gd name="connsiteY565" fmla="*/ 1102433 h 1534190"/>
                  <a:gd name="connsiteX566" fmla="*/ 580291 w 2533011"/>
                  <a:gd name="connsiteY566" fmla="*/ 1098755 h 1534190"/>
                  <a:gd name="connsiteX567" fmla="*/ 581026 w 2533011"/>
                  <a:gd name="connsiteY567" fmla="*/ 1095814 h 1534190"/>
                  <a:gd name="connsiteX568" fmla="*/ 575878 w 2533011"/>
                  <a:gd name="connsiteY568" fmla="*/ 1092872 h 1534190"/>
                  <a:gd name="connsiteX569" fmla="*/ 568524 w 2533011"/>
                  <a:gd name="connsiteY569" fmla="*/ 1084782 h 1534190"/>
                  <a:gd name="connsiteX570" fmla="*/ 567053 w 2533011"/>
                  <a:gd name="connsiteY570" fmla="*/ 1079634 h 1534190"/>
                  <a:gd name="connsiteX571" fmla="*/ 550873 w 2533011"/>
                  <a:gd name="connsiteY571" fmla="*/ 1068602 h 1534190"/>
                  <a:gd name="connsiteX572" fmla="*/ 544989 w 2533011"/>
                  <a:gd name="connsiteY572" fmla="*/ 1061248 h 1534190"/>
                  <a:gd name="connsiteX573" fmla="*/ 536900 w 2533011"/>
                  <a:gd name="connsiteY573" fmla="*/ 1067131 h 1534190"/>
                  <a:gd name="connsiteX574" fmla="*/ 536164 w 2533011"/>
                  <a:gd name="connsiteY574" fmla="*/ 1073015 h 1534190"/>
                  <a:gd name="connsiteX575" fmla="*/ 541312 w 2533011"/>
                  <a:gd name="connsiteY575" fmla="*/ 1078898 h 1534190"/>
                  <a:gd name="connsiteX576" fmla="*/ 536164 w 2533011"/>
                  <a:gd name="connsiteY576" fmla="*/ 1081840 h 1534190"/>
                  <a:gd name="connsiteX577" fmla="*/ 525868 w 2533011"/>
                  <a:gd name="connsiteY577" fmla="*/ 1078898 h 1534190"/>
                  <a:gd name="connsiteX578" fmla="*/ 518513 w 2533011"/>
                  <a:gd name="connsiteY578" fmla="*/ 1082575 h 1534190"/>
                  <a:gd name="connsiteX579" fmla="*/ 509688 w 2533011"/>
                  <a:gd name="connsiteY579" fmla="*/ 1075956 h 1534190"/>
                  <a:gd name="connsiteX580" fmla="*/ 500863 w 2533011"/>
                  <a:gd name="connsiteY580" fmla="*/ 1073015 h 1534190"/>
                  <a:gd name="connsiteX581" fmla="*/ 494244 w 2533011"/>
                  <a:gd name="connsiteY581" fmla="*/ 1072279 h 1534190"/>
                  <a:gd name="connsiteX582" fmla="*/ 483212 w 2533011"/>
                  <a:gd name="connsiteY582" fmla="*/ 1064925 h 1534190"/>
                  <a:gd name="connsiteX583" fmla="*/ 467032 w 2533011"/>
                  <a:gd name="connsiteY583" fmla="*/ 1059041 h 1534190"/>
                  <a:gd name="connsiteX584" fmla="*/ 466297 w 2533011"/>
                  <a:gd name="connsiteY584" fmla="*/ 1054629 h 1534190"/>
                  <a:gd name="connsiteX585" fmla="*/ 464090 w 2533011"/>
                  <a:gd name="connsiteY585" fmla="*/ 1056835 h 1534190"/>
                  <a:gd name="connsiteX586" fmla="*/ 458942 w 2533011"/>
                  <a:gd name="connsiteY586" fmla="*/ 1060512 h 1534190"/>
                  <a:gd name="connsiteX587" fmla="*/ 451588 w 2533011"/>
                  <a:gd name="connsiteY587" fmla="*/ 1062718 h 1534190"/>
                  <a:gd name="connsiteX588" fmla="*/ 440556 w 2533011"/>
                  <a:gd name="connsiteY588" fmla="*/ 1062718 h 1534190"/>
                  <a:gd name="connsiteX589" fmla="*/ 439085 w 2533011"/>
                  <a:gd name="connsiteY589" fmla="*/ 1062718 h 1534190"/>
                  <a:gd name="connsiteX590" fmla="*/ 430995 w 2533011"/>
                  <a:gd name="connsiteY590" fmla="*/ 1061983 h 1534190"/>
                  <a:gd name="connsiteX591" fmla="*/ 408932 w 2533011"/>
                  <a:gd name="connsiteY591" fmla="*/ 1054629 h 1534190"/>
                  <a:gd name="connsiteX592" fmla="*/ 400107 w 2533011"/>
                  <a:gd name="connsiteY592" fmla="*/ 1067131 h 1534190"/>
                  <a:gd name="connsiteX593" fmla="*/ 389075 w 2533011"/>
                  <a:gd name="connsiteY593" fmla="*/ 1067131 h 1534190"/>
                  <a:gd name="connsiteX594" fmla="*/ 369953 w 2533011"/>
                  <a:gd name="connsiteY594" fmla="*/ 1069337 h 1534190"/>
                  <a:gd name="connsiteX595" fmla="*/ 364805 w 2533011"/>
                  <a:gd name="connsiteY595" fmla="*/ 1067131 h 1534190"/>
                  <a:gd name="connsiteX596" fmla="*/ 356715 w 2533011"/>
                  <a:gd name="connsiteY596" fmla="*/ 1068602 h 1534190"/>
                  <a:gd name="connsiteX597" fmla="*/ 349361 w 2533011"/>
                  <a:gd name="connsiteY597" fmla="*/ 1067866 h 1534190"/>
                  <a:gd name="connsiteX598" fmla="*/ 342742 w 2533011"/>
                  <a:gd name="connsiteY598" fmla="*/ 1062718 h 1534190"/>
                  <a:gd name="connsiteX599" fmla="*/ 336858 w 2533011"/>
                  <a:gd name="connsiteY599" fmla="*/ 1064925 h 1534190"/>
                  <a:gd name="connsiteX600" fmla="*/ 327298 w 2533011"/>
                  <a:gd name="connsiteY600" fmla="*/ 1056835 h 1534190"/>
                  <a:gd name="connsiteX601" fmla="*/ 326562 w 2533011"/>
                  <a:gd name="connsiteY601" fmla="*/ 1047274 h 1534190"/>
                  <a:gd name="connsiteX602" fmla="*/ 314795 w 2533011"/>
                  <a:gd name="connsiteY602" fmla="*/ 1035507 h 1534190"/>
                  <a:gd name="connsiteX603" fmla="*/ 303763 w 2533011"/>
                  <a:gd name="connsiteY603" fmla="*/ 1031094 h 1534190"/>
                  <a:gd name="connsiteX604" fmla="*/ 296409 w 2533011"/>
                  <a:gd name="connsiteY604" fmla="*/ 1024475 h 1534190"/>
                  <a:gd name="connsiteX605" fmla="*/ 287584 w 2533011"/>
                  <a:gd name="connsiteY605" fmla="*/ 1021534 h 1534190"/>
                  <a:gd name="connsiteX606" fmla="*/ 282436 w 2533011"/>
                  <a:gd name="connsiteY606" fmla="*/ 1015650 h 1534190"/>
                  <a:gd name="connsiteX607" fmla="*/ 278023 w 2533011"/>
                  <a:gd name="connsiteY607" fmla="*/ 1013444 h 1534190"/>
                  <a:gd name="connsiteX608" fmla="*/ 272875 w 2533011"/>
                  <a:gd name="connsiteY608" fmla="*/ 1009031 h 1534190"/>
                  <a:gd name="connsiteX609" fmla="*/ 265520 w 2533011"/>
                  <a:gd name="connsiteY609" fmla="*/ 1004618 h 1534190"/>
                  <a:gd name="connsiteX610" fmla="*/ 250811 w 2533011"/>
                  <a:gd name="connsiteY610" fmla="*/ 992851 h 1534190"/>
                  <a:gd name="connsiteX611" fmla="*/ 244192 w 2533011"/>
                  <a:gd name="connsiteY611" fmla="*/ 986232 h 1534190"/>
                  <a:gd name="connsiteX612" fmla="*/ 236838 w 2533011"/>
                  <a:gd name="connsiteY612" fmla="*/ 986967 h 1534190"/>
                  <a:gd name="connsiteX613" fmla="*/ 238309 w 2533011"/>
                  <a:gd name="connsiteY613" fmla="*/ 995057 h 1534190"/>
                  <a:gd name="connsiteX614" fmla="*/ 240515 w 2533011"/>
                  <a:gd name="connsiteY614" fmla="*/ 1000206 h 1534190"/>
                  <a:gd name="connsiteX615" fmla="*/ 250811 w 2533011"/>
                  <a:gd name="connsiteY615" fmla="*/ 1006825 h 1534190"/>
                  <a:gd name="connsiteX616" fmla="*/ 254489 w 2533011"/>
                  <a:gd name="connsiteY616" fmla="*/ 1008295 h 1534190"/>
                  <a:gd name="connsiteX617" fmla="*/ 257430 w 2533011"/>
                  <a:gd name="connsiteY617" fmla="*/ 1013444 h 1534190"/>
                  <a:gd name="connsiteX618" fmla="*/ 266256 w 2533011"/>
                  <a:gd name="connsiteY618" fmla="*/ 1021534 h 1534190"/>
                  <a:gd name="connsiteX619" fmla="*/ 271404 w 2533011"/>
                  <a:gd name="connsiteY619" fmla="*/ 1021534 h 1534190"/>
                  <a:gd name="connsiteX620" fmla="*/ 273610 w 2533011"/>
                  <a:gd name="connsiteY620" fmla="*/ 1028152 h 1534190"/>
                  <a:gd name="connsiteX621" fmla="*/ 280965 w 2533011"/>
                  <a:gd name="connsiteY621" fmla="*/ 1034036 h 1534190"/>
                  <a:gd name="connsiteX622" fmla="*/ 283171 w 2533011"/>
                  <a:gd name="connsiteY622" fmla="*/ 1039184 h 1534190"/>
                  <a:gd name="connsiteX623" fmla="*/ 291261 w 2533011"/>
                  <a:gd name="connsiteY623" fmla="*/ 1037713 h 1534190"/>
                  <a:gd name="connsiteX624" fmla="*/ 291261 w 2533011"/>
                  <a:gd name="connsiteY624" fmla="*/ 1041391 h 1534190"/>
                  <a:gd name="connsiteX625" fmla="*/ 295674 w 2533011"/>
                  <a:gd name="connsiteY625" fmla="*/ 1046539 h 1534190"/>
                  <a:gd name="connsiteX626" fmla="*/ 292732 w 2533011"/>
                  <a:gd name="connsiteY626" fmla="*/ 1048745 h 1534190"/>
                  <a:gd name="connsiteX627" fmla="*/ 284642 w 2533011"/>
                  <a:gd name="connsiteY627" fmla="*/ 1043597 h 1534190"/>
                  <a:gd name="connsiteX628" fmla="*/ 272139 w 2533011"/>
                  <a:gd name="connsiteY628" fmla="*/ 1036978 h 1534190"/>
                  <a:gd name="connsiteX629" fmla="*/ 269933 w 2533011"/>
                  <a:gd name="connsiteY629" fmla="*/ 1031094 h 1534190"/>
                  <a:gd name="connsiteX630" fmla="*/ 263314 w 2533011"/>
                  <a:gd name="connsiteY630" fmla="*/ 1023740 h 1534190"/>
                  <a:gd name="connsiteX631" fmla="*/ 258901 w 2533011"/>
                  <a:gd name="connsiteY631" fmla="*/ 1026682 h 1534190"/>
                  <a:gd name="connsiteX632" fmla="*/ 249340 w 2533011"/>
                  <a:gd name="connsiteY632" fmla="*/ 1021534 h 1534190"/>
                  <a:gd name="connsiteX633" fmla="*/ 247134 w 2533011"/>
                  <a:gd name="connsiteY633" fmla="*/ 1019327 h 1534190"/>
                  <a:gd name="connsiteX634" fmla="*/ 250811 w 2533011"/>
                  <a:gd name="connsiteY634" fmla="*/ 1013444 h 1534190"/>
                  <a:gd name="connsiteX635" fmla="*/ 244928 w 2533011"/>
                  <a:gd name="connsiteY635" fmla="*/ 1007560 h 1534190"/>
                  <a:gd name="connsiteX636" fmla="*/ 239780 w 2533011"/>
                  <a:gd name="connsiteY636" fmla="*/ 1006089 h 1534190"/>
                  <a:gd name="connsiteX637" fmla="*/ 237573 w 2533011"/>
                  <a:gd name="connsiteY637" fmla="*/ 1003147 h 1534190"/>
                  <a:gd name="connsiteX638" fmla="*/ 229483 w 2533011"/>
                  <a:gd name="connsiteY638" fmla="*/ 1000206 h 1534190"/>
                  <a:gd name="connsiteX639" fmla="*/ 228748 w 2533011"/>
                  <a:gd name="connsiteY639" fmla="*/ 995057 h 1534190"/>
                  <a:gd name="connsiteX640" fmla="*/ 223600 w 2533011"/>
                  <a:gd name="connsiteY640" fmla="*/ 992851 h 1534190"/>
                  <a:gd name="connsiteX641" fmla="*/ 222864 w 2533011"/>
                  <a:gd name="connsiteY641" fmla="*/ 989909 h 1534190"/>
                  <a:gd name="connsiteX642" fmla="*/ 219923 w 2533011"/>
                  <a:gd name="connsiteY642" fmla="*/ 986232 h 1534190"/>
                  <a:gd name="connsiteX643" fmla="*/ 218452 w 2533011"/>
                  <a:gd name="connsiteY643" fmla="*/ 981084 h 1534190"/>
                  <a:gd name="connsiteX644" fmla="*/ 211097 w 2533011"/>
                  <a:gd name="connsiteY644" fmla="*/ 978142 h 1534190"/>
                  <a:gd name="connsiteX645" fmla="*/ 204478 w 2533011"/>
                  <a:gd name="connsiteY645" fmla="*/ 977407 h 1534190"/>
                  <a:gd name="connsiteX646" fmla="*/ 199330 w 2533011"/>
                  <a:gd name="connsiteY646" fmla="*/ 977407 h 1534190"/>
                  <a:gd name="connsiteX647" fmla="*/ 194918 w 2533011"/>
                  <a:gd name="connsiteY647" fmla="*/ 970788 h 1534190"/>
                  <a:gd name="connsiteX648" fmla="*/ 190505 w 2533011"/>
                  <a:gd name="connsiteY648" fmla="*/ 965640 h 1534190"/>
                  <a:gd name="connsiteX649" fmla="*/ 186828 w 2533011"/>
                  <a:gd name="connsiteY649" fmla="*/ 958285 h 1534190"/>
                  <a:gd name="connsiteX650" fmla="*/ 181680 w 2533011"/>
                  <a:gd name="connsiteY650" fmla="*/ 953137 h 1534190"/>
                  <a:gd name="connsiteX651" fmla="*/ 175060 w 2533011"/>
                  <a:gd name="connsiteY651" fmla="*/ 945047 h 1534190"/>
                  <a:gd name="connsiteX652" fmla="*/ 175796 w 2533011"/>
                  <a:gd name="connsiteY652" fmla="*/ 939164 h 1534190"/>
                  <a:gd name="connsiteX653" fmla="*/ 170648 w 2533011"/>
                  <a:gd name="connsiteY653" fmla="*/ 931809 h 1534190"/>
                  <a:gd name="connsiteX654" fmla="*/ 171383 w 2533011"/>
                  <a:gd name="connsiteY654" fmla="*/ 912688 h 1534190"/>
                  <a:gd name="connsiteX655" fmla="*/ 170648 w 2533011"/>
                  <a:gd name="connsiteY655" fmla="*/ 903862 h 1534190"/>
                  <a:gd name="connsiteX656" fmla="*/ 171383 w 2533011"/>
                  <a:gd name="connsiteY656" fmla="*/ 889889 h 1534190"/>
                  <a:gd name="connsiteX657" fmla="*/ 172854 w 2533011"/>
                  <a:gd name="connsiteY657" fmla="*/ 879593 h 1534190"/>
                  <a:gd name="connsiteX658" fmla="*/ 169912 w 2533011"/>
                  <a:gd name="connsiteY658" fmla="*/ 875915 h 1534190"/>
                  <a:gd name="connsiteX659" fmla="*/ 171383 w 2533011"/>
                  <a:gd name="connsiteY659" fmla="*/ 870767 h 1534190"/>
                  <a:gd name="connsiteX660" fmla="*/ 170648 w 2533011"/>
                  <a:gd name="connsiteY660" fmla="*/ 861206 h 1534190"/>
                  <a:gd name="connsiteX661" fmla="*/ 174325 w 2533011"/>
                  <a:gd name="connsiteY661" fmla="*/ 861206 h 1534190"/>
                  <a:gd name="connsiteX662" fmla="*/ 179473 w 2533011"/>
                  <a:gd name="connsiteY662" fmla="*/ 860471 h 1534190"/>
                  <a:gd name="connsiteX663" fmla="*/ 178738 w 2533011"/>
                  <a:gd name="connsiteY663" fmla="*/ 863413 h 1534190"/>
                  <a:gd name="connsiteX664" fmla="*/ 178738 w 2533011"/>
                  <a:gd name="connsiteY664" fmla="*/ 866355 h 1534190"/>
                  <a:gd name="connsiteX665" fmla="*/ 181680 w 2533011"/>
                  <a:gd name="connsiteY665" fmla="*/ 867825 h 1534190"/>
                  <a:gd name="connsiteX666" fmla="*/ 183886 w 2533011"/>
                  <a:gd name="connsiteY666" fmla="*/ 864884 h 1534190"/>
                  <a:gd name="connsiteX667" fmla="*/ 183150 w 2533011"/>
                  <a:gd name="connsiteY667" fmla="*/ 857529 h 1534190"/>
                  <a:gd name="connsiteX668" fmla="*/ 178738 w 2533011"/>
                  <a:gd name="connsiteY668" fmla="*/ 851646 h 1534190"/>
                  <a:gd name="connsiteX669" fmla="*/ 179473 w 2533011"/>
                  <a:gd name="connsiteY669" fmla="*/ 848704 h 1534190"/>
                  <a:gd name="connsiteX670" fmla="*/ 173590 w 2533011"/>
                  <a:gd name="connsiteY670" fmla="*/ 850175 h 1534190"/>
                  <a:gd name="connsiteX671" fmla="*/ 174325 w 2533011"/>
                  <a:gd name="connsiteY671" fmla="*/ 847968 h 1534190"/>
                  <a:gd name="connsiteX672" fmla="*/ 170648 w 2533011"/>
                  <a:gd name="connsiteY672" fmla="*/ 847233 h 1534190"/>
                  <a:gd name="connsiteX673" fmla="*/ 170648 w 2533011"/>
                  <a:gd name="connsiteY673" fmla="*/ 842820 h 1534190"/>
                  <a:gd name="connsiteX674" fmla="*/ 166971 w 2533011"/>
                  <a:gd name="connsiteY674" fmla="*/ 847233 h 1534190"/>
                  <a:gd name="connsiteX675" fmla="*/ 158881 w 2533011"/>
                  <a:gd name="connsiteY675" fmla="*/ 842820 h 1534190"/>
                  <a:gd name="connsiteX676" fmla="*/ 162558 w 2533011"/>
                  <a:gd name="connsiteY676" fmla="*/ 839143 h 1534190"/>
                  <a:gd name="connsiteX677" fmla="*/ 159616 w 2533011"/>
                  <a:gd name="connsiteY677" fmla="*/ 836937 h 1534190"/>
                  <a:gd name="connsiteX678" fmla="*/ 162558 w 2533011"/>
                  <a:gd name="connsiteY678" fmla="*/ 833995 h 1534190"/>
                  <a:gd name="connsiteX679" fmla="*/ 158145 w 2533011"/>
                  <a:gd name="connsiteY679" fmla="*/ 832524 h 1534190"/>
                  <a:gd name="connsiteX680" fmla="*/ 158881 w 2533011"/>
                  <a:gd name="connsiteY680" fmla="*/ 828847 h 1534190"/>
                  <a:gd name="connsiteX681" fmla="*/ 158145 w 2533011"/>
                  <a:gd name="connsiteY681" fmla="*/ 822963 h 1534190"/>
                  <a:gd name="connsiteX682" fmla="*/ 151526 w 2533011"/>
                  <a:gd name="connsiteY682" fmla="*/ 825905 h 1534190"/>
                  <a:gd name="connsiteX683" fmla="*/ 151526 w 2533011"/>
                  <a:gd name="connsiteY683" fmla="*/ 821492 h 1534190"/>
                  <a:gd name="connsiteX684" fmla="*/ 155939 w 2533011"/>
                  <a:gd name="connsiteY684" fmla="*/ 815609 h 1534190"/>
                  <a:gd name="connsiteX685" fmla="*/ 152262 w 2533011"/>
                  <a:gd name="connsiteY685" fmla="*/ 812667 h 1534190"/>
                  <a:gd name="connsiteX686" fmla="*/ 152262 w 2533011"/>
                  <a:gd name="connsiteY686" fmla="*/ 808254 h 1534190"/>
                  <a:gd name="connsiteX687" fmla="*/ 150055 w 2533011"/>
                  <a:gd name="connsiteY687" fmla="*/ 810461 h 1534190"/>
                  <a:gd name="connsiteX688" fmla="*/ 150055 w 2533011"/>
                  <a:gd name="connsiteY688" fmla="*/ 814138 h 1534190"/>
                  <a:gd name="connsiteX689" fmla="*/ 147849 w 2533011"/>
                  <a:gd name="connsiteY689" fmla="*/ 812667 h 1534190"/>
                  <a:gd name="connsiteX690" fmla="*/ 145643 w 2533011"/>
                  <a:gd name="connsiteY690" fmla="*/ 793545 h 1534190"/>
                  <a:gd name="connsiteX691" fmla="*/ 140495 w 2533011"/>
                  <a:gd name="connsiteY691" fmla="*/ 790604 h 1534190"/>
                  <a:gd name="connsiteX692" fmla="*/ 138288 w 2533011"/>
                  <a:gd name="connsiteY692" fmla="*/ 795016 h 1534190"/>
                  <a:gd name="connsiteX693" fmla="*/ 132405 w 2533011"/>
                  <a:gd name="connsiteY693" fmla="*/ 800900 h 1534190"/>
                  <a:gd name="connsiteX694" fmla="*/ 127257 w 2533011"/>
                  <a:gd name="connsiteY694" fmla="*/ 796487 h 1534190"/>
                  <a:gd name="connsiteX695" fmla="*/ 125786 w 2533011"/>
                  <a:gd name="connsiteY695" fmla="*/ 791339 h 1534190"/>
                  <a:gd name="connsiteX696" fmla="*/ 121373 w 2533011"/>
                  <a:gd name="connsiteY696" fmla="*/ 795016 h 1534190"/>
                  <a:gd name="connsiteX697" fmla="*/ 114019 w 2533011"/>
                  <a:gd name="connsiteY697" fmla="*/ 795752 h 1534190"/>
                  <a:gd name="connsiteX698" fmla="*/ 109606 w 2533011"/>
                  <a:gd name="connsiteY698" fmla="*/ 798694 h 1534190"/>
                  <a:gd name="connsiteX699" fmla="*/ 103722 w 2533011"/>
                  <a:gd name="connsiteY699" fmla="*/ 798694 h 1534190"/>
                  <a:gd name="connsiteX700" fmla="*/ 100781 w 2533011"/>
                  <a:gd name="connsiteY700" fmla="*/ 800900 h 1534190"/>
                  <a:gd name="connsiteX701" fmla="*/ 96368 w 2533011"/>
                  <a:gd name="connsiteY701" fmla="*/ 800164 h 1534190"/>
                  <a:gd name="connsiteX702" fmla="*/ 89749 w 2533011"/>
                  <a:gd name="connsiteY702" fmla="*/ 804577 h 1534190"/>
                  <a:gd name="connsiteX703" fmla="*/ 93426 w 2533011"/>
                  <a:gd name="connsiteY703" fmla="*/ 808990 h 1534190"/>
                  <a:gd name="connsiteX704" fmla="*/ 89013 w 2533011"/>
                  <a:gd name="connsiteY704" fmla="*/ 809725 h 1534190"/>
                  <a:gd name="connsiteX705" fmla="*/ 86072 w 2533011"/>
                  <a:gd name="connsiteY705" fmla="*/ 814873 h 1534190"/>
                  <a:gd name="connsiteX706" fmla="*/ 75775 w 2533011"/>
                  <a:gd name="connsiteY706" fmla="*/ 822228 h 1534190"/>
                  <a:gd name="connsiteX707" fmla="*/ 71363 w 2533011"/>
                  <a:gd name="connsiteY707" fmla="*/ 823699 h 1534190"/>
                  <a:gd name="connsiteX708" fmla="*/ 75775 w 2533011"/>
                  <a:gd name="connsiteY708" fmla="*/ 814873 h 1534190"/>
                  <a:gd name="connsiteX709" fmla="*/ 83865 w 2533011"/>
                  <a:gd name="connsiteY709" fmla="*/ 807519 h 1534190"/>
                  <a:gd name="connsiteX710" fmla="*/ 83130 w 2533011"/>
                  <a:gd name="connsiteY710" fmla="*/ 805313 h 1534190"/>
                  <a:gd name="connsiteX711" fmla="*/ 75775 w 2533011"/>
                  <a:gd name="connsiteY711" fmla="*/ 809725 h 1534190"/>
                  <a:gd name="connsiteX712" fmla="*/ 69156 w 2533011"/>
                  <a:gd name="connsiteY712" fmla="*/ 820021 h 1534190"/>
                  <a:gd name="connsiteX713" fmla="*/ 64744 w 2533011"/>
                  <a:gd name="connsiteY713" fmla="*/ 827376 h 1534190"/>
                  <a:gd name="connsiteX714" fmla="*/ 60331 w 2533011"/>
                  <a:gd name="connsiteY714" fmla="*/ 830318 h 1534190"/>
                  <a:gd name="connsiteX715" fmla="*/ 58860 w 2533011"/>
                  <a:gd name="connsiteY715" fmla="*/ 832524 h 1534190"/>
                  <a:gd name="connsiteX716" fmla="*/ 61066 w 2533011"/>
                  <a:gd name="connsiteY716" fmla="*/ 834730 h 1534190"/>
                  <a:gd name="connsiteX717" fmla="*/ 66215 w 2533011"/>
                  <a:gd name="connsiteY717" fmla="*/ 835466 h 1534190"/>
                  <a:gd name="connsiteX718" fmla="*/ 62537 w 2533011"/>
                  <a:gd name="connsiteY718" fmla="*/ 836937 h 1534190"/>
                  <a:gd name="connsiteX719" fmla="*/ 60331 w 2533011"/>
                  <a:gd name="connsiteY719" fmla="*/ 835466 h 1534190"/>
                  <a:gd name="connsiteX720" fmla="*/ 58860 w 2533011"/>
                  <a:gd name="connsiteY720" fmla="*/ 836201 h 1534190"/>
                  <a:gd name="connsiteX721" fmla="*/ 53712 w 2533011"/>
                  <a:gd name="connsiteY721" fmla="*/ 839878 h 1534190"/>
                  <a:gd name="connsiteX722" fmla="*/ 48564 w 2533011"/>
                  <a:gd name="connsiteY722" fmla="*/ 845027 h 1534190"/>
                  <a:gd name="connsiteX723" fmla="*/ 42680 w 2533011"/>
                  <a:gd name="connsiteY723" fmla="*/ 849439 h 1534190"/>
                  <a:gd name="connsiteX724" fmla="*/ 39739 w 2533011"/>
                  <a:gd name="connsiteY724" fmla="*/ 855323 h 1534190"/>
                  <a:gd name="connsiteX725" fmla="*/ 35326 w 2533011"/>
                  <a:gd name="connsiteY725" fmla="*/ 858265 h 1534190"/>
                  <a:gd name="connsiteX726" fmla="*/ 32384 w 2533011"/>
                  <a:gd name="connsiteY726" fmla="*/ 864148 h 1534190"/>
                  <a:gd name="connsiteX727" fmla="*/ 25030 w 2533011"/>
                  <a:gd name="connsiteY727" fmla="*/ 866355 h 1534190"/>
                  <a:gd name="connsiteX728" fmla="*/ 24294 w 2533011"/>
                  <a:gd name="connsiteY728" fmla="*/ 871503 h 1534190"/>
                  <a:gd name="connsiteX729" fmla="*/ 22088 w 2533011"/>
                  <a:gd name="connsiteY729" fmla="*/ 875180 h 1534190"/>
                  <a:gd name="connsiteX730" fmla="*/ 16940 w 2533011"/>
                  <a:gd name="connsiteY730" fmla="*/ 877386 h 1534190"/>
                  <a:gd name="connsiteX731" fmla="*/ 13998 w 2533011"/>
                  <a:gd name="connsiteY731" fmla="*/ 881799 h 1534190"/>
                  <a:gd name="connsiteX732" fmla="*/ 5908 w 2533011"/>
                  <a:gd name="connsiteY732" fmla="*/ 884741 h 1534190"/>
                  <a:gd name="connsiteX733" fmla="*/ 760 w 2533011"/>
                  <a:gd name="connsiteY733" fmla="*/ 888418 h 1534190"/>
                  <a:gd name="connsiteX734" fmla="*/ 5173 w 2533011"/>
                  <a:gd name="connsiteY734" fmla="*/ 880328 h 1534190"/>
                  <a:gd name="connsiteX735" fmla="*/ 14733 w 2533011"/>
                  <a:gd name="connsiteY735" fmla="*/ 875180 h 1534190"/>
                  <a:gd name="connsiteX736" fmla="*/ 18411 w 2533011"/>
                  <a:gd name="connsiteY736" fmla="*/ 868561 h 1534190"/>
                  <a:gd name="connsiteX737" fmla="*/ 30178 w 2533011"/>
                  <a:gd name="connsiteY737" fmla="*/ 859000 h 1534190"/>
                  <a:gd name="connsiteX738" fmla="*/ 36061 w 2533011"/>
                  <a:gd name="connsiteY738" fmla="*/ 848704 h 1534190"/>
                  <a:gd name="connsiteX739" fmla="*/ 41945 w 2533011"/>
                  <a:gd name="connsiteY739" fmla="*/ 845027 h 1534190"/>
                  <a:gd name="connsiteX740" fmla="*/ 44887 w 2533011"/>
                  <a:gd name="connsiteY740" fmla="*/ 840614 h 1534190"/>
                  <a:gd name="connsiteX741" fmla="*/ 41945 w 2533011"/>
                  <a:gd name="connsiteY741" fmla="*/ 839143 h 1534190"/>
                  <a:gd name="connsiteX742" fmla="*/ 39739 w 2533011"/>
                  <a:gd name="connsiteY742" fmla="*/ 841349 h 1534190"/>
                  <a:gd name="connsiteX743" fmla="*/ 36797 w 2533011"/>
                  <a:gd name="connsiteY743" fmla="*/ 839878 h 1534190"/>
                  <a:gd name="connsiteX744" fmla="*/ 34590 w 2533011"/>
                  <a:gd name="connsiteY744" fmla="*/ 841349 h 1534190"/>
                  <a:gd name="connsiteX745" fmla="*/ 33855 w 2533011"/>
                  <a:gd name="connsiteY745" fmla="*/ 847233 h 1534190"/>
                  <a:gd name="connsiteX746" fmla="*/ 27971 w 2533011"/>
                  <a:gd name="connsiteY746" fmla="*/ 848704 h 1534190"/>
                  <a:gd name="connsiteX747" fmla="*/ 23559 w 2533011"/>
                  <a:gd name="connsiteY747" fmla="*/ 852381 h 1534190"/>
                  <a:gd name="connsiteX748" fmla="*/ 22088 w 2533011"/>
                  <a:gd name="connsiteY748" fmla="*/ 851646 h 1534190"/>
                  <a:gd name="connsiteX749" fmla="*/ 24294 w 2533011"/>
                  <a:gd name="connsiteY749" fmla="*/ 845027 h 1534190"/>
                  <a:gd name="connsiteX750" fmla="*/ 18411 w 2533011"/>
                  <a:gd name="connsiteY750" fmla="*/ 846498 h 1534190"/>
                  <a:gd name="connsiteX751" fmla="*/ 3702 w 2533011"/>
                  <a:gd name="connsiteY751" fmla="*/ 837672 h 1534190"/>
                  <a:gd name="connsiteX752" fmla="*/ 3702 w 2533011"/>
                  <a:gd name="connsiteY752" fmla="*/ 837672 h 1534190"/>
                  <a:gd name="connsiteX753" fmla="*/ 1990875 w 2533011"/>
                  <a:gd name="connsiteY753" fmla="*/ 633218 h 1534190"/>
                  <a:gd name="connsiteX754" fmla="*/ 2000435 w 2533011"/>
                  <a:gd name="connsiteY754" fmla="*/ 645721 h 1534190"/>
                  <a:gd name="connsiteX755" fmla="*/ 2006319 w 2533011"/>
                  <a:gd name="connsiteY755" fmla="*/ 655282 h 1534190"/>
                  <a:gd name="connsiteX756" fmla="*/ 2018086 w 2533011"/>
                  <a:gd name="connsiteY756" fmla="*/ 661901 h 1534190"/>
                  <a:gd name="connsiteX757" fmla="*/ 2025441 w 2533011"/>
                  <a:gd name="connsiteY757" fmla="*/ 663372 h 1534190"/>
                  <a:gd name="connsiteX758" fmla="*/ 2031324 w 2533011"/>
                  <a:gd name="connsiteY758" fmla="*/ 666313 h 1534190"/>
                  <a:gd name="connsiteX759" fmla="*/ 2032060 w 2533011"/>
                  <a:gd name="connsiteY759" fmla="*/ 670726 h 1534190"/>
                  <a:gd name="connsiteX760" fmla="*/ 2029118 w 2533011"/>
                  <a:gd name="connsiteY760" fmla="*/ 670726 h 1534190"/>
                  <a:gd name="connsiteX761" fmla="*/ 2023970 w 2533011"/>
                  <a:gd name="connsiteY761" fmla="*/ 669255 h 1534190"/>
                  <a:gd name="connsiteX762" fmla="*/ 2029853 w 2533011"/>
                  <a:gd name="connsiteY762" fmla="*/ 673668 h 1534190"/>
                  <a:gd name="connsiteX763" fmla="*/ 2024705 w 2533011"/>
                  <a:gd name="connsiteY763" fmla="*/ 676610 h 1534190"/>
                  <a:gd name="connsiteX764" fmla="*/ 2037208 w 2533011"/>
                  <a:gd name="connsiteY764" fmla="*/ 679551 h 1534190"/>
                  <a:gd name="connsiteX765" fmla="*/ 2046033 w 2533011"/>
                  <a:gd name="connsiteY765" fmla="*/ 684700 h 1534190"/>
                  <a:gd name="connsiteX766" fmla="*/ 2062948 w 2533011"/>
                  <a:gd name="connsiteY766" fmla="*/ 692054 h 1534190"/>
                  <a:gd name="connsiteX767" fmla="*/ 2068832 w 2533011"/>
                  <a:gd name="connsiteY767" fmla="*/ 697202 h 1534190"/>
                  <a:gd name="connsiteX768" fmla="*/ 2090160 w 2533011"/>
                  <a:gd name="connsiteY768" fmla="*/ 711911 h 1534190"/>
                  <a:gd name="connsiteX769" fmla="*/ 2093837 w 2533011"/>
                  <a:gd name="connsiteY769" fmla="*/ 717059 h 1534190"/>
                  <a:gd name="connsiteX770" fmla="*/ 2102662 w 2533011"/>
                  <a:gd name="connsiteY770" fmla="*/ 725149 h 1534190"/>
                  <a:gd name="connsiteX771" fmla="*/ 2098985 w 2533011"/>
                  <a:gd name="connsiteY771" fmla="*/ 730297 h 1534190"/>
                  <a:gd name="connsiteX772" fmla="*/ 2114429 w 2533011"/>
                  <a:gd name="connsiteY772" fmla="*/ 737652 h 1534190"/>
                  <a:gd name="connsiteX773" fmla="*/ 2133551 w 2533011"/>
                  <a:gd name="connsiteY773" fmla="*/ 733239 h 1534190"/>
                  <a:gd name="connsiteX774" fmla="*/ 2134287 w 2533011"/>
                  <a:gd name="connsiteY774" fmla="*/ 725149 h 1534190"/>
                  <a:gd name="connsiteX775" fmla="*/ 2140170 w 2533011"/>
                  <a:gd name="connsiteY775" fmla="*/ 719265 h 1534190"/>
                  <a:gd name="connsiteX776" fmla="*/ 2140170 w 2533011"/>
                  <a:gd name="connsiteY776" fmla="*/ 712647 h 1534190"/>
                  <a:gd name="connsiteX777" fmla="*/ 2150466 w 2533011"/>
                  <a:gd name="connsiteY777" fmla="*/ 705292 h 1534190"/>
                  <a:gd name="connsiteX778" fmla="*/ 2165175 w 2533011"/>
                  <a:gd name="connsiteY778" fmla="*/ 703086 h 1534190"/>
                  <a:gd name="connsiteX779" fmla="*/ 2164440 w 2533011"/>
                  <a:gd name="connsiteY779" fmla="*/ 692789 h 1534190"/>
                  <a:gd name="connsiteX780" fmla="*/ 2168852 w 2533011"/>
                  <a:gd name="connsiteY780" fmla="*/ 686170 h 1534190"/>
                  <a:gd name="connsiteX781" fmla="*/ 2169588 w 2533011"/>
                  <a:gd name="connsiteY781" fmla="*/ 679551 h 1534190"/>
                  <a:gd name="connsiteX782" fmla="*/ 2171794 w 2533011"/>
                  <a:gd name="connsiteY782" fmla="*/ 676610 h 1534190"/>
                  <a:gd name="connsiteX783" fmla="*/ 2185768 w 2533011"/>
                  <a:gd name="connsiteY783" fmla="*/ 667049 h 1534190"/>
                  <a:gd name="connsiteX784" fmla="*/ 2187239 w 2533011"/>
                  <a:gd name="connsiteY784" fmla="*/ 658224 h 1534190"/>
                  <a:gd name="connsiteX785" fmla="*/ 2202683 w 2533011"/>
                  <a:gd name="connsiteY785" fmla="*/ 649398 h 1534190"/>
                  <a:gd name="connsiteX786" fmla="*/ 2218863 w 2533011"/>
                  <a:gd name="connsiteY786" fmla="*/ 647927 h 1534190"/>
                  <a:gd name="connsiteX787" fmla="*/ 2228423 w 2533011"/>
                  <a:gd name="connsiteY787" fmla="*/ 644250 h 1534190"/>
                  <a:gd name="connsiteX788" fmla="*/ 2235778 w 2533011"/>
                  <a:gd name="connsiteY788" fmla="*/ 644985 h 1534190"/>
                  <a:gd name="connsiteX789" fmla="*/ 2237984 w 2533011"/>
                  <a:gd name="connsiteY789" fmla="*/ 647927 h 1534190"/>
                  <a:gd name="connsiteX790" fmla="*/ 2244603 w 2533011"/>
                  <a:gd name="connsiteY790" fmla="*/ 648663 h 1534190"/>
                  <a:gd name="connsiteX791" fmla="*/ 2257106 w 2533011"/>
                  <a:gd name="connsiteY791" fmla="*/ 654546 h 1534190"/>
                  <a:gd name="connsiteX792" fmla="*/ 2260048 w 2533011"/>
                  <a:gd name="connsiteY792" fmla="*/ 658959 h 1534190"/>
                  <a:gd name="connsiteX793" fmla="*/ 2266667 w 2533011"/>
                  <a:gd name="connsiteY793" fmla="*/ 656017 h 1534190"/>
                  <a:gd name="connsiteX794" fmla="*/ 2263725 w 2533011"/>
                  <a:gd name="connsiteY794" fmla="*/ 650869 h 1534190"/>
                  <a:gd name="connsiteX795" fmla="*/ 2265931 w 2533011"/>
                  <a:gd name="connsiteY795" fmla="*/ 647927 h 1534190"/>
                  <a:gd name="connsiteX796" fmla="*/ 2263725 w 2533011"/>
                  <a:gd name="connsiteY796" fmla="*/ 644250 h 1534190"/>
                  <a:gd name="connsiteX797" fmla="*/ 2267402 w 2533011"/>
                  <a:gd name="connsiteY797" fmla="*/ 639837 h 1534190"/>
                  <a:gd name="connsiteX798" fmla="*/ 2262990 w 2533011"/>
                  <a:gd name="connsiteY798" fmla="*/ 632483 h 1534190"/>
                  <a:gd name="connsiteX799" fmla="*/ 2260783 w 2533011"/>
                  <a:gd name="connsiteY799" fmla="*/ 628070 h 1534190"/>
                  <a:gd name="connsiteX800" fmla="*/ 2274021 w 2533011"/>
                  <a:gd name="connsiteY800" fmla="*/ 639102 h 1534190"/>
                  <a:gd name="connsiteX801" fmla="*/ 2276227 w 2533011"/>
                  <a:gd name="connsiteY801" fmla="*/ 649398 h 1534190"/>
                  <a:gd name="connsiteX802" fmla="*/ 2274021 w 2533011"/>
                  <a:gd name="connsiteY802" fmla="*/ 654546 h 1534190"/>
                  <a:gd name="connsiteX803" fmla="*/ 2276963 w 2533011"/>
                  <a:gd name="connsiteY803" fmla="*/ 657488 h 1534190"/>
                  <a:gd name="connsiteX804" fmla="*/ 2285788 w 2533011"/>
                  <a:gd name="connsiteY804" fmla="*/ 652340 h 1534190"/>
                  <a:gd name="connsiteX805" fmla="*/ 2281376 w 2533011"/>
                  <a:gd name="connsiteY805" fmla="*/ 644985 h 1534190"/>
                  <a:gd name="connsiteX806" fmla="*/ 2283582 w 2533011"/>
                  <a:gd name="connsiteY806" fmla="*/ 643515 h 1534190"/>
                  <a:gd name="connsiteX807" fmla="*/ 2288730 w 2533011"/>
                  <a:gd name="connsiteY807" fmla="*/ 644985 h 1534190"/>
                  <a:gd name="connsiteX808" fmla="*/ 2291672 w 2533011"/>
                  <a:gd name="connsiteY808" fmla="*/ 651605 h 1534190"/>
                  <a:gd name="connsiteX809" fmla="*/ 2295349 w 2533011"/>
                  <a:gd name="connsiteY809" fmla="*/ 653075 h 1534190"/>
                  <a:gd name="connsiteX810" fmla="*/ 2301968 w 2533011"/>
                  <a:gd name="connsiteY810" fmla="*/ 649398 h 1534190"/>
                  <a:gd name="connsiteX811" fmla="*/ 2313000 w 2533011"/>
                  <a:gd name="connsiteY811" fmla="*/ 652340 h 1534190"/>
                  <a:gd name="connsiteX812" fmla="*/ 2315206 w 2533011"/>
                  <a:gd name="connsiteY812" fmla="*/ 660430 h 1534190"/>
                  <a:gd name="connsiteX813" fmla="*/ 2330650 w 2533011"/>
                  <a:gd name="connsiteY813" fmla="*/ 662636 h 1534190"/>
                  <a:gd name="connsiteX814" fmla="*/ 2339476 w 2533011"/>
                  <a:gd name="connsiteY814" fmla="*/ 664107 h 1534190"/>
                  <a:gd name="connsiteX815" fmla="*/ 2362275 w 2533011"/>
                  <a:gd name="connsiteY815" fmla="*/ 658959 h 1534190"/>
                  <a:gd name="connsiteX816" fmla="*/ 2365952 w 2533011"/>
                  <a:gd name="connsiteY816" fmla="*/ 652340 h 1534190"/>
                  <a:gd name="connsiteX817" fmla="*/ 2370365 w 2533011"/>
                  <a:gd name="connsiteY817" fmla="*/ 648663 h 1534190"/>
                  <a:gd name="connsiteX818" fmla="*/ 2385809 w 2533011"/>
                  <a:gd name="connsiteY818" fmla="*/ 647192 h 1534190"/>
                  <a:gd name="connsiteX819" fmla="*/ 2385809 w 2533011"/>
                  <a:gd name="connsiteY819" fmla="*/ 642044 h 1534190"/>
                  <a:gd name="connsiteX820" fmla="*/ 2388751 w 2533011"/>
                  <a:gd name="connsiteY820" fmla="*/ 639102 h 1534190"/>
                  <a:gd name="connsiteX821" fmla="*/ 2386544 w 2533011"/>
                  <a:gd name="connsiteY821" fmla="*/ 634689 h 1534190"/>
                  <a:gd name="connsiteX822" fmla="*/ 2403460 w 2533011"/>
                  <a:gd name="connsiteY822" fmla="*/ 621451 h 1534190"/>
                  <a:gd name="connsiteX823" fmla="*/ 2398311 w 2533011"/>
                  <a:gd name="connsiteY823" fmla="*/ 609684 h 1534190"/>
                  <a:gd name="connsiteX824" fmla="*/ 2393163 w 2533011"/>
                  <a:gd name="connsiteY824" fmla="*/ 600123 h 1534190"/>
                  <a:gd name="connsiteX825" fmla="*/ 2390221 w 2533011"/>
                  <a:gd name="connsiteY825" fmla="*/ 591298 h 1534190"/>
                  <a:gd name="connsiteX826" fmla="*/ 2381396 w 2533011"/>
                  <a:gd name="connsiteY826" fmla="*/ 579531 h 1534190"/>
                  <a:gd name="connsiteX827" fmla="*/ 2376984 w 2533011"/>
                  <a:gd name="connsiteY827" fmla="*/ 564822 h 1534190"/>
                  <a:gd name="connsiteX828" fmla="*/ 2379925 w 2533011"/>
                  <a:gd name="connsiteY828" fmla="*/ 558938 h 1534190"/>
                  <a:gd name="connsiteX829" fmla="*/ 2365952 w 2533011"/>
                  <a:gd name="connsiteY829" fmla="*/ 543494 h 1534190"/>
                  <a:gd name="connsiteX830" fmla="*/ 2354185 w 2533011"/>
                  <a:gd name="connsiteY830" fmla="*/ 527314 h 1534190"/>
                  <a:gd name="connsiteX831" fmla="*/ 2340947 w 2533011"/>
                  <a:gd name="connsiteY831" fmla="*/ 519224 h 1534190"/>
                  <a:gd name="connsiteX832" fmla="*/ 2332857 w 2533011"/>
                  <a:gd name="connsiteY832" fmla="*/ 513341 h 1534190"/>
                  <a:gd name="connsiteX833" fmla="*/ 2303439 w 2533011"/>
                  <a:gd name="connsiteY833" fmla="*/ 503045 h 1534190"/>
                  <a:gd name="connsiteX834" fmla="*/ 2287259 w 2533011"/>
                  <a:gd name="connsiteY834" fmla="*/ 504515 h 1534190"/>
                  <a:gd name="connsiteX835" fmla="*/ 2271079 w 2533011"/>
                  <a:gd name="connsiteY835" fmla="*/ 494219 h 1534190"/>
                  <a:gd name="connsiteX836" fmla="*/ 2262254 w 2533011"/>
                  <a:gd name="connsiteY836" fmla="*/ 497896 h 1534190"/>
                  <a:gd name="connsiteX837" fmla="*/ 2251222 w 2533011"/>
                  <a:gd name="connsiteY837" fmla="*/ 494219 h 1534190"/>
                  <a:gd name="connsiteX838" fmla="*/ 2243132 w 2533011"/>
                  <a:gd name="connsiteY838" fmla="*/ 493484 h 1534190"/>
                  <a:gd name="connsiteX839" fmla="*/ 2237249 w 2533011"/>
                  <a:gd name="connsiteY839" fmla="*/ 488336 h 1534190"/>
                  <a:gd name="connsiteX840" fmla="*/ 2230630 w 2533011"/>
                  <a:gd name="connsiteY840" fmla="*/ 489071 h 1534190"/>
                  <a:gd name="connsiteX841" fmla="*/ 2220334 w 2533011"/>
                  <a:gd name="connsiteY841" fmla="*/ 487600 h 1534190"/>
                  <a:gd name="connsiteX842" fmla="*/ 2208567 w 2533011"/>
                  <a:gd name="connsiteY842" fmla="*/ 487600 h 1534190"/>
                  <a:gd name="connsiteX843" fmla="*/ 2173265 w 2533011"/>
                  <a:gd name="connsiteY843" fmla="*/ 471420 h 1534190"/>
                  <a:gd name="connsiteX844" fmla="*/ 2158556 w 2533011"/>
                  <a:gd name="connsiteY844" fmla="*/ 463331 h 1534190"/>
                  <a:gd name="connsiteX845" fmla="*/ 2153408 w 2533011"/>
                  <a:gd name="connsiteY845" fmla="*/ 464066 h 1534190"/>
                  <a:gd name="connsiteX846" fmla="*/ 2149731 w 2533011"/>
                  <a:gd name="connsiteY846" fmla="*/ 463331 h 1534190"/>
                  <a:gd name="connsiteX847" fmla="*/ 2140170 w 2533011"/>
                  <a:gd name="connsiteY847" fmla="*/ 464066 h 1534190"/>
                  <a:gd name="connsiteX848" fmla="*/ 2130609 w 2533011"/>
                  <a:gd name="connsiteY848" fmla="*/ 459653 h 1534190"/>
                  <a:gd name="connsiteX849" fmla="*/ 2126197 w 2533011"/>
                  <a:gd name="connsiteY849" fmla="*/ 458918 h 1534190"/>
                  <a:gd name="connsiteX850" fmla="*/ 2112223 w 2533011"/>
                  <a:gd name="connsiteY850" fmla="*/ 451563 h 1534190"/>
                  <a:gd name="connsiteX851" fmla="*/ 2107075 w 2533011"/>
                  <a:gd name="connsiteY851" fmla="*/ 450828 h 1534190"/>
                  <a:gd name="connsiteX852" fmla="*/ 2104133 w 2533011"/>
                  <a:gd name="connsiteY852" fmla="*/ 447886 h 1534190"/>
                  <a:gd name="connsiteX853" fmla="*/ 2101927 w 2533011"/>
                  <a:gd name="connsiteY853" fmla="*/ 446415 h 1534190"/>
                  <a:gd name="connsiteX854" fmla="*/ 2098250 w 2533011"/>
                  <a:gd name="connsiteY854" fmla="*/ 450092 h 1534190"/>
                  <a:gd name="connsiteX855" fmla="*/ 2102662 w 2533011"/>
                  <a:gd name="connsiteY855" fmla="*/ 455976 h 1534190"/>
                  <a:gd name="connsiteX856" fmla="*/ 2105604 w 2533011"/>
                  <a:gd name="connsiteY856" fmla="*/ 462595 h 1534190"/>
                  <a:gd name="connsiteX857" fmla="*/ 2114429 w 2533011"/>
                  <a:gd name="connsiteY857" fmla="*/ 465537 h 1534190"/>
                  <a:gd name="connsiteX858" fmla="*/ 2111488 w 2533011"/>
                  <a:gd name="connsiteY858" fmla="*/ 467743 h 1534190"/>
                  <a:gd name="connsiteX859" fmla="*/ 2118842 w 2533011"/>
                  <a:gd name="connsiteY859" fmla="*/ 471420 h 1534190"/>
                  <a:gd name="connsiteX860" fmla="*/ 2126197 w 2533011"/>
                  <a:gd name="connsiteY860" fmla="*/ 477304 h 1534190"/>
                  <a:gd name="connsiteX861" fmla="*/ 2138699 w 2533011"/>
                  <a:gd name="connsiteY861" fmla="*/ 485394 h 1534190"/>
                  <a:gd name="connsiteX862" fmla="*/ 2143112 w 2533011"/>
                  <a:gd name="connsiteY862" fmla="*/ 492748 h 1534190"/>
                  <a:gd name="connsiteX863" fmla="*/ 2145318 w 2533011"/>
                  <a:gd name="connsiteY863" fmla="*/ 498632 h 1534190"/>
                  <a:gd name="connsiteX864" fmla="*/ 2146789 w 2533011"/>
                  <a:gd name="connsiteY864" fmla="*/ 503780 h 1534190"/>
                  <a:gd name="connsiteX865" fmla="*/ 2129874 w 2533011"/>
                  <a:gd name="connsiteY865" fmla="*/ 504515 h 1534190"/>
                  <a:gd name="connsiteX866" fmla="*/ 2122519 w 2533011"/>
                  <a:gd name="connsiteY866" fmla="*/ 506722 h 1534190"/>
                  <a:gd name="connsiteX867" fmla="*/ 2115165 w 2533011"/>
                  <a:gd name="connsiteY867" fmla="*/ 503780 h 1534190"/>
                  <a:gd name="connsiteX868" fmla="*/ 2102662 w 2533011"/>
                  <a:gd name="connsiteY868" fmla="*/ 505986 h 1534190"/>
                  <a:gd name="connsiteX869" fmla="*/ 2090160 w 2533011"/>
                  <a:gd name="connsiteY869" fmla="*/ 503780 h 1534190"/>
                  <a:gd name="connsiteX870" fmla="*/ 2085747 w 2533011"/>
                  <a:gd name="connsiteY870" fmla="*/ 496426 h 1534190"/>
                  <a:gd name="connsiteX871" fmla="*/ 2085747 w 2533011"/>
                  <a:gd name="connsiteY871" fmla="*/ 491277 h 1534190"/>
                  <a:gd name="connsiteX872" fmla="*/ 2075451 w 2533011"/>
                  <a:gd name="connsiteY872" fmla="*/ 491277 h 1534190"/>
                  <a:gd name="connsiteX873" fmla="*/ 2079128 w 2533011"/>
                  <a:gd name="connsiteY873" fmla="*/ 486129 h 1534190"/>
                  <a:gd name="connsiteX874" fmla="*/ 2066625 w 2533011"/>
                  <a:gd name="connsiteY874" fmla="*/ 478039 h 1534190"/>
                  <a:gd name="connsiteX875" fmla="*/ 2068096 w 2533011"/>
                  <a:gd name="connsiteY875" fmla="*/ 480246 h 1534190"/>
                  <a:gd name="connsiteX876" fmla="*/ 2059271 w 2533011"/>
                  <a:gd name="connsiteY876" fmla="*/ 484658 h 1534190"/>
                  <a:gd name="connsiteX877" fmla="*/ 2054123 w 2533011"/>
                  <a:gd name="connsiteY877" fmla="*/ 485394 h 1534190"/>
                  <a:gd name="connsiteX878" fmla="*/ 2028382 w 2533011"/>
                  <a:gd name="connsiteY878" fmla="*/ 491277 h 1534190"/>
                  <a:gd name="connsiteX879" fmla="*/ 2040885 w 2533011"/>
                  <a:gd name="connsiteY879" fmla="*/ 494219 h 1534190"/>
                  <a:gd name="connsiteX880" fmla="*/ 2033530 w 2533011"/>
                  <a:gd name="connsiteY880" fmla="*/ 497896 h 1534190"/>
                  <a:gd name="connsiteX881" fmla="*/ 2033530 w 2533011"/>
                  <a:gd name="connsiteY881" fmla="*/ 503045 h 1534190"/>
                  <a:gd name="connsiteX882" fmla="*/ 2029853 w 2533011"/>
                  <a:gd name="connsiteY882" fmla="*/ 505986 h 1534190"/>
                  <a:gd name="connsiteX883" fmla="*/ 2036472 w 2533011"/>
                  <a:gd name="connsiteY883" fmla="*/ 512605 h 1534190"/>
                  <a:gd name="connsiteX884" fmla="*/ 2031324 w 2533011"/>
                  <a:gd name="connsiteY884" fmla="*/ 515547 h 1534190"/>
                  <a:gd name="connsiteX885" fmla="*/ 2035737 w 2533011"/>
                  <a:gd name="connsiteY885" fmla="*/ 519224 h 1534190"/>
                  <a:gd name="connsiteX886" fmla="*/ 2035737 w 2533011"/>
                  <a:gd name="connsiteY886" fmla="*/ 522166 h 1534190"/>
                  <a:gd name="connsiteX887" fmla="*/ 2047504 w 2533011"/>
                  <a:gd name="connsiteY887" fmla="*/ 525843 h 1534190"/>
                  <a:gd name="connsiteX888" fmla="*/ 2044562 w 2533011"/>
                  <a:gd name="connsiteY888" fmla="*/ 527314 h 1534190"/>
                  <a:gd name="connsiteX889" fmla="*/ 2037208 w 2533011"/>
                  <a:gd name="connsiteY889" fmla="*/ 527314 h 1534190"/>
                  <a:gd name="connsiteX890" fmla="*/ 2040149 w 2533011"/>
                  <a:gd name="connsiteY890" fmla="*/ 533198 h 1534190"/>
                  <a:gd name="connsiteX891" fmla="*/ 2037943 w 2533011"/>
                  <a:gd name="connsiteY891" fmla="*/ 535404 h 1534190"/>
                  <a:gd name="connsiteX892" fmla="*/ 2033530 w 2533011"/>
                  <a:gd name="connsiteY892" fmla="*/ 530991 h 1534190"/>
                  <a:gd name="connsiteX893" fmla="*/ 2022499 w 2533011"/>
                  <a:gd name="connsiteY893" fmla="*/ 527314 h 1534190"/>
                  <a:gd name="connsiteX894" fmla="*/ 2014409 w 2533011"/>
                  <a:gd name="connsiteY894" fmla="*/ 524372 h 1534190"/>
                  <a:gd name="connsiteX895" fmla="*/ 2015880 w 2533011"/>
                  <a:gd name="connsiteY895" fmla="*/ 528050 h 1534190"/>
                  <a:gd name="connsiteX896" fmla="*/ 2012938 w 2533011"/>
                  <a:gd name="connsiteY896" fmla="*/ 530256 h 1534190"/>
                  <a:gd name="connsiteX897" fmla="*/ 2013674 w 2533011"/>
                  <a:gd name="connsiteY897" fmla="*/ 532462 h 1534190"/>
                  <a:gd name="connsiteX898" fmla="*/ 2009996 w 2533011"/>
                  <a:gd name="connsiteY898" fmla="*/ 536875 h 1534190"/>
                  <a:gd name="connsiteX899" fmla="*/ 2013674 w 2533011"/>
                  <a:gd name="connsiteY899" fmla="*/ 539081 h 1534190"/>
                  <a:gd name="connsiteX900" fmla="*/ 2017351 w 2533011"/>
                  <a:gd name="connsiteY900" fmla="*/ 539081 h 1534190"/>
                  <a:gd name="connsiteX901" fmla="*/ 2018822 w 2533011"/>
                  <a:gd name="connsiteY901" fmla="*/ 541288 h 1534190"/>
                  <a:gd name="connsiteX902" fmla="*/ 2015880 w 2533011"/>
                  <a:gd name="connsiteY902" fmla="*/ 543494 h 1534190"/>
                  <a:gd name="connsiteX903" fmla="*/ 2019557 w 2533011"/>
                  <a:gd name="connsiteY903" fmla="*/ 546436 h 1534190"/>
                  <a:gd name="connsiteX904" fmla="*/ 2014409 w 2533011"/>
                  <a:gd name="connsiteY904" fmla="*/ 549378 h 1534190"/>
                  <a:gd name="connsiteX905" fmla="*/ 2023234 w 2533011"/>
                  <a:gd name="connsiteY905" fmla="*/ 553790 h 1534190"/>
                  <a:gd name="connsiteX906" fmla="*/ 2013674 w 2533011"/>
                  <a:gd name="connsiteY906" fmla="*/ 556732 h 1534190"/>
                  <a:gd name="connsiteX907" fmla="*/ 2021028 w 2533011"/>
                  <a:gd name="connsiteY907" fmla="*/ 563351 h 1534190"/>
                  <a:gd name="connsiteX908" fmla="*/ 2009261 w 2533011"/>
                  <a:gd name="connsiteY908" fmla="*/ 559674 h 1534190"/>
                  <a:gd name="connsiteX909" fmla="*/ 2011467 w 2533011"/>
                  <a:gd name="connsiteY909" fmla="*/ 569235 h 1534190"/>
                  <a:gd name="connsiteX910" fmla="*/ 2020293 w 2533011"/>
                  <a:gd name="connsiteY910" fmla="*/ 575854 h 1534190"/>
                  <a:gd name="connsiteX911" fmla="*/ 2019557 w 2533011"/>
                  <a:gd name="connsiteY911" fmla="*/ 582473 h 1534190"/>
                  <a:gd name="connsiteX912" fmla="*/ 2026176 w 2533011"/>
                  <a:gd name="connsiteY912" fmla="*/ 589827 h 1534190"/>
                  <a:gd name="connsiteX913" fmla="*/ 2017351 w 2533011"/>
                  <a:gd name="connsiteY913" fmla="*/ 598653 h 1534190"/>
                  <a:gd name="connsiteX914" fmla="*/ 2015880 w 2533011"/>
                  <a:gd name="connsiteY914" fmla="*/ 605271 h 1534190"/>
                  <a:gd name="connsiteX915" fmla="*/ 2009996 w 2533011"/>
                  <a:gd name="connsiteY915" fmla="*/ 612626 h 1534190"/>
                  <a:gd name="connsiteX916" fmla="*/ 2000435 w 2533011"/>
                  <a:gd name="connsiteY916" fmla="*/ 617039 h 1534190"/>
                  <a:gd name="connsiteX917" fmla="*/ 2003377 w 2533011"/>
                  <a:gd name="connsiteY917" fmla="*/ 622922 h 1534190"/>
                  <a:gd name="connsiteX918" fmla="*/ 2001906 w 2533011"/>
                  <a:gd name="connsiteY918" fmla="*/ 628070 h 1534190"/>
                  <a:gd name="connsiteX919" fmla="*/ 2004848 w 2533011"/>
                  <a:gd name="connsiteY919" fmla="*/ 633954 h 1534190"/>
                  <a:gd name="connsiteX920" fmla="*/ 2000435 w 2533011"/>
                  <a:gd name="connsiteY920" fmla="*/ 636896 h 1534190"/>
                  <a:gd name="connsiteX921" fmla="*/ 1995287 w 2533011"/>
                  <a:gd name="connsiteY921" fmla="*/ 631748 h 1534190"/>
                  <a:gd name="connsiteX922" fmla="*/ 1990875 w 2533011"/>
                  <a:gd name="connsiteY922" fmla="*/ 633218 h 1534190"/>
                  <a:gd name="connsiteX923" fmla="*/ 1990875 w 2533011"/>
                  <a:gd name="connsiteY923" fmla="*/ 633218 h 1534190"/>
                  <a:gd name="connsiteX924" fmla="*/ 817840 w 2533011"/>
                  <a:gd name="connsiteY924" fmla="*/ 669255 h 1534190"/>
                  <a:gd name="connsiteX925" fmla="*/ 830342 w 2533011"/>
                  <a:gd name="connsiteY925" fmla="*/ 687641 h 1534190"/>
                  <a:gd name="connsiteX926" fmla="*/ 820781 w 2533011"/>
                  <a:gd name="connsiteY926" fmla="*/ 710440 h 1534190"/>
                  <a:gd name="connsiteX927" fmla="*/ 820046 w 2533011"/>
                  <a:gd name="connsiteY927" fmla="*/ 726620 h 1534190"/>
                  <a:gd name="connsiteX928" fmla="*/ 822252 w 2533011"/>
                  <a:gd name="connsiteY928" fmla="*/ 736916 h 1534190"/>
                  <a:gd name="connsiteX929" fmla="*/ 817104 w 2533011"/>
                  <a:gd name="connsiteY929" fmla="*/ 741329 h 1534190"/>
                  <a:gd name="connsiteX930" fmla="*/ 822988 w 2533011"/>
                  <a:gd name="connsiteY930" fmla="*/ 745006 h 1534190"/>
                  <a:gd name="connsiteX931" fmla="*/ 825194 w 2533011"/>
                  <a:gd name="connsiteY931" fmla="*/ 749419 h 1534190"/>
                  <a:gd name="connsiteX932" fmla="*/ 827400 w 2533011"/>
                  <a:gd name="connsiteY932" fmla="*/ 754567 h 1534190"/>
                  <a:gd name="connsiteX933" fmla="*/ 827400 w 2533011"/>
                  <a:gd name="connsiteY933" fmla="*/ 764863 h 1534190"/>
                  <a:gd name="connsiteX934" fmla="*/ 833284 w 2533011"/>
                  <a:gd name="connsiteY934" fmla="*/ 771482 h 1534190"/>
                  <a:gd name="connsiteX935" fmla="*/ 837697 w 2533011"/>
                  <a:gd name="connsiteY935" fmla="*/ 770011 h 1534190"/>
                  <a:gd name="connsiteX936" fmla="*/ 842845 w 2533011"/>
                  <a:gd name="connsiteY936" fmla="*/ 778837 h 1534190"/>
                  <a:gd name="connsiteX937" fmla="*/ 856818 w 2533011"/>
                  <a:gd name="connsiteY937" fmla="*/ 792810 h 1534190"/>
                  <a:gd name="connsiteX938" fmla="*/ 859025 w 2533011"/>
                  <a:gd name="connsiteY938" fmla="*/ 804577 h 1534190"/>
                  <a:gd name="connsiteX939" fmla="*/ 861231 w 2533011"/>
                  <a:gd name="connsiteY939" fmla="*/ 814138 h 1534190"/>
                  <a:gd name="connsiteX940" fmla="*/ 868585 w 2533011"/>
                  <a:gd name="connsiteY940" fmla="*/ 815609 h 1534190"/>
                  <a:gd name="connsiteX941" fmla="*/ 872998 w 2533011"/>
                  <a:gd name="connsiteY941" fmla="*/ 818551 h 1534190"/>
                  <a:gd name="connsiteX942" fmla="*/ 877411 w 2533011"/>
                  <a:gd name="connsiteY942" fmla="*/ 819286 h 1534190"/>
                  <a:gd name="connsiteX943" fmla="*/ 879617 w 2533011"/>
                  <a:gd name="connsiteY943" fmla="*/ 824434 h 1534190"/>
                  <a:gd name="connsiteX944" fmla="*/ 889178 w 2533011"/>
                  <a:gd name="connsiteY944" fmla="*/ 831053 h 1534190"/>
                  <a:gd name="connsiteX945" fmla="*/ 898003 w 2533011"/>
                  <a:gd name="connsiteY945" fmla="*/ 831053 h 1534190"/>
                  <a:gd name="connsiteX946" fmla="*/ 903887 w 2533011"/>
                  <a:gd name="connsiteY946" fmla="*/ 833995 h 1534190"/>
                  <a:gd name="connsiteX947" fmla="*/ 911977 w 2533011"/>
                  <a:gd name="connsiteY947" fmla="*/ 835466 h 1534190"/>
                  <a:gd name="connsiteX948" fmla="*/ 917860 w 2533011"/>
                  <a:gd name="connsiteY948" fmla="*/ 839143 h 1534190"/>
                  <a:gd name="connsiteX949" fmla="*/ 923008 w 2533011"/>
                  <a:gd name="connsiteY949" fmla="*/ 840614 h 1534190"/>
                  <a:gd name="connsiteX950" fmla="*/ 929627 w 2533011"/>
                  <a:gd name="connsiteY950" fmla="*/ 845762 h 1534190"/>
                  <a:gd name="connsiteX951" fmla="*/ 942130 w 2533011"/>
                  <a:gd name="connsiteY951" fmla="*/ 849439 h 1534190"/>
                  <a:gd name="connsiteX952" fmla="*/ 953162 w 2533011"/>
                  <a:gd name="connsiteY952" fmla="*/ 848704 h 1534190"/>
                  <a:gd name="connsiteX953" fmla="*/ 981844 w 2533011"/>
                  <a:gd name="connsiteY953" fmla="*/ 856794 h 1534190"/>
                  <a:gd name="connsiteX954" fmla="*/ 993611 w 2533011"/>
                  <a:gd name="connsiteY954" fmla="*/ 853852 h 1534190"/>
                  <a:gd name="connsiteX955" fmla="*/ 995817 w 2533011"/>
                  <a:gd name="connsiteY955" fmla="*/ 845762 h 1534190"/>
                  <a:gd name="connsiteX956" fmla="*/ 1003907 w 2533011"/>
                  <a:gd name="connsiteY956" fmla="*/ 836201 h 1534190"/>
                  <a:gd name="connsiteX957" fmla="*/ 1007584 w 2533011"/>
                  <a:gd name="connsiteY957" fmla="*/ 833995 h 1534190"/>
                  <a:gd name="connsiteX958" fmla="*/ 1012733 w 2533011"/>
                  <a:gd name="connsiteY958" fmla="*/ 836201 h 1534190"/>
                  <a:gd name="connsiteX959" fmla="*/ 1019352 w 2533011"/>
                  <a:gd name="connsiteY959" fmla="*/ 835466 h 1534190"/>
                  <a:gd name="connsiteX960" fmla="*/ 1025235 w 2533011"/>
                  <a:gd name="connsiteY960" fmla="*/ 825905 h 1534190"/>
                  <a:gd name="connsiteX961" fmla="*/ 1030383 w 2533011"/>
                  <a:gd name="connsiteY961" fmla="*/ 814873 h 1534190"/>
                  <a:gd name="connsiteX962" fmla="*/ 1033325 w 2533011"/>
                  <a:gd name="connsiteY962" fmla="*/ 806783 h 1534190"/>
                  <a:gd name="connsiteX963" fmla="*/ 1038473 w 2533011"/>
                  <a:gd name="connsiteY963" fmla="*/ 808254 h 1534190"/>
                  <a:gd name="connsiteX964" fmla="*/ 1045828 w 2533011"/>
                  <a:gd name="connsiteY964" fmla="*/ 805313 h 1534190"/>
                  <a:gd name="connsiteX965" fmla="*/ 1048769 w 2533011"/>
                  <a:gd name="connsiteY965" fmla="*/ 802371 h 1534190"/>
                  <a:gd name="connsiteX966" fmla="*/ 1059066 w 2533011"/>
                  <a:gd name="connsiteY966" fmla="*/ 804577 h 1534190"/>
                  <a:gd name="connsiteX967" fmla="*/ 1067891 w 2533011"/>
                  <a:gd name="connsiteY967" fmla="*/ 811196 h 1534190"/>
                  <a:gd name="connsiteX968" fmla="*/ 1075245 w 2533011"/>
                  <a:gd name="connsiteY968" fmla="*/ 807519 h 1534190"/>
                  <a:gd name="connsiteX969" fmla="*/ 1081864 w 2533011"/>
                  <a:gd name="connsiteY969" fmla="*/ 804577 h 1534190"/>
                  <a:gd name="connsiteX970" fmla="*/ 1084806 w 2533011"/>
                  <a:gd name="connsiteY970" fmla="*/ 796487 h 1534190"/>
                  <a:gd name="connsiteX971" fmla="*/ 1091425 w 2533011"/>
                  <a:gd name="connsiteY971" fmla="*/ 801635 h 1534190"/>
                  <a:gd name="connsiteX972" fmla="*/ 1095102 w 2533011"/>
                  <a:gd name="connsiteY972" fmla="*/ 802371 h 1534190"/>
                  <a:gd name="connsiteX973" fmla="*/ 1098780 w 2533011"/>
                  <a:gd name="connsiteY973" fmla="*/ 801635 h 1534190"/>
                  <a:gd name="connsiteX974" fmla="*/ 1100251 w 2533011"/>
                  <a:gd name="connsiteY974" fmla="*/ 805313 h 1534190"/>
                  <a:gd name="connsiteX975" fmla="*/ 1106870 w 2533011"/>
                  <a:gd name="connsiteY975" fmla="*/ 811196 h 1534190"/>
                  <a:gd name="connsiteX976" fmla="*/ 1107605 w 2533011"/>
                  <a:gd name="connsiteY976" fmla="*/ 815609 h 1534190"/>
                  <a:gd name="connsiteX977" fmla="*/ 1125256 w 2533011"/>
                  <a:gd name="connsiteY977" fmla="*/ 825905 h 1534190"/>
                  <a:gd name="connsiteX978" fmla="*/ 1124520 w 2533011"/>
                  <a:gd name="connsiteY978" fmla="*/ 830318 h 1534190"/>
                  <a:gd name="connsiteX979" fmla="*/ 1127462 w 2533011"/>
                  <a:gd name="connsiteY979" fmla="*/ 834730 h 1534190"/>
                  <a:gd name="connsiteX980" fmla="*/ 1124520 w 2533011"/>
                  <a:gd name="connsiteY980" fmla="*/ 836201 h 1534190"/>
                  <a:gd name="connsiteX981" fmla="*/ 1126727 w 2533011"/>
                  <a:gd name="connsiteY981" fmla="*/ 839143 h 1534190"/>
                  <a:gd name="connsiteX982" fmla="*/ 1139965 w 2533011"/>
                  <a:gd name="connsiteY982" fmla="*/ 843556 h 1534190"/>
                  <a:gd name="connsiteX983" fmla="*/ 1146584 w 2533011"/>
                  <a:gd name="connsiteY983" fmla="*/ 842085 h 1534190"/>
                  <a:gd name="connsiteX984" fmla="*/ 1144377 w 2533011"/>
                  <a:gd name="connsiteY984" fmla="*/ 846498 h 1534190"/>
                  <a:gd name="connsiteX985" fmla="*/ 1159822 w 2533011"/>
                  <a:gd name="connsiteY985" fmla="*/ 845027 h 1534190"/>
                  <a:gd name="connsiteX986" fmla="*/ 1166441 w 2533011"/>
                  <a:gd name="connsiteY986" fmla="*/ 852381 h 1534190"/>
                  <a:gd name="connsiteX987" fmla="*/ 1182621 w 2533011"/>
                  <a:gd name="connsiteY987" fmla="*/ 859736 h 1534190"/>
                  <a:gd name="connsiteX988" fmla="*/ 1200271 w 2533011"/>
                  <a:gd name="connsiteY988" fmla="*/ 867825 h 1534190"/>
                  <a:gd name="connsiteX989" fmla="*/ 1220864 w 2533011"/>
                  <a:gd name="connsiteY989" fmla="*/ 887682 h 1534190"/>
                  <a:gd name="connsiteX990" fmla="*/ 1231895 w 2533011"/>
                  <a:gd name="connsiteY990" fmla="*/ 892831 h 1534190"/>
                  <a:gd name="connsiteX991" fmla="*/ 1235572 w 2533011"/>
                  <a:gd name="connsiteY991" fmla="*/ 897243 h 1534190"/>
                  <a:gd name="connsiteX992" fmla="*/ 1237043 w 2533011"/>
                  <a:gd name="connsiteY992" fmla="*/ 909010 h 1534190"/>
                  <a:gd name="connsiteX993" fmla="*/ 1242191 w 2533011"/>
                  <a:gd name="connsiteY993" fmla="*/ 917100 h 1534190"/>
                  <a:gd name="connsiteX994" fmla="*/ 1242927 w 2533011"/>
                  <a:gd name="connsiteY994" fmla="*/ 921513 h 1534190"/>
                  <a:gd name="connsiteX995" fmla="*/ 1251017 w 2533011"/>
                  <a:gd name="connsiteY995" fmla="*/ 927396 h 1534190"/>
                  <a:gd name="connsiteX996" fmla="*/ 1253223 w 2533011"/>
                  <a:gd name="connsiteY996" fmla="*/ 935486 h 1534190"/>
                  <a:gd name="connsiteX997" fmla="*/ 1261313 w 2533011"/>
                  <a:gd name="connsiteY997" fmla="*/ 945047 h 1534190"/>
                  <a:gd name="connsiteX998" fmla="*/ 1272345 w 2533011"/>
                  <a:gd name="connsiteY998" fmla="*/ 954608 h 1534190"/>
                  <a:gd name="connsiteX999" fmla="*/ 1287054 w 2533011"/>
                  <a:gd name="connsiteY999" fmla="*/ 959021 h 1534190"/>
                  <a:gd name="connsiteX1000" fmla="*/ 1303969 w 2533011"/>
                  <a:gd name="connsiteY1000" fmla="*/ 970788 h 1534190"/>
                  <a:gd name="connsiteX1001" fmla="*/ 1320149 w 2533011"/>
                  <a:gd name="connsiteY1001" fmla="*/ 978142 h 1534190"/>
                  <a:gd name="connsiteX1002" fmla="*/ 1345889 w 2533011"/>
                  <a:gd name="connsiteY1002" fmla="*/ 1003147 h 1534190"/>
                  <a:gd name="connsiteX1003" fmla="*/ 1353979 w 2533011"/>
                  <a:gd name="connsiteY1003" fmla="*/ 1004618 h 1534190"/>
                  <a:gd name="connsiteX1004" fmla="*/ 1355450 w 2533011"/>
                  <a:gd name="connsiteY1004" fmla="*/ 1010502 h 1534190"/>
                  <a:gd name="connsiteX1005" fmla="*/ 1376043 w 2533011"/>
                  <a:gd name="connsiteY1005" fmla="*/ 1020063 h 1534190"/>
                  <a:gd name="connsiteX1006" fmla="*/ 1410609 w 2533011"/>
                  <a:gd name="connsiteY1006" fmla="*/ 1037713 h 1534190"/>
                  <a:gd name="connsiteX1007" fmla="*/ 1426053 w 2533011"/>
                  <a:gd name="connsiteY1007" fmla="*/ 1054629 h 1534190"/>
                  <a:gd name="connsiteX1008" fmla="*/ 1432672 w 2533011"/>
                  <a:gd name="connsiteY1008" fmla="*/ 1059041 h 1534190"/>
                  <a:gd name="connsiteX1009" fmla="*/ 1440026 w 2533011"/>
                  <a:gd name="connsiteY1009" fmla="*/ 1059041 h 1534190"/>
                  <a:gd name="connsiteX1010" fmla="*/ 1450323 w 2533011"/>
                  <a:gd name="connsiteY1010" fmla="*/ 1061248 h 1534190"/>
                  <a:gd name="connsiteX1011" fmla="*/ 1454000 w 2533011"/>
                  <a:gd name="connsiteY1011" fmla="*/ 1053893 h 1534190"/>
                  <a:gd name="connsiteX1012" fmla="*/ 1459148 w 2533011"/>
                  <a:gd name="connsiteY1012" fmla="*/ 1048745 h 1534190"/>
                  <a:gd name="connsiteX1013" fmla="*/ 1484888 w 2533011"/>
                  <a:gd name="connsiteY1013" fmla="*/ 1039184 h 1534190"/>
                  <a:gd name="connsiteX1014" fmla="*/ 1481211 w 2533011"/>
                  <a:gd name="connsiteY1014" fmla="*/ 1031094 h 1534190"/>
                  <a:gd name="connsiteX1015" fmla="*/ 1488566 w 2533011"/>
                  <a:gd name="connsiteY1015" fmla="*/ 1020063 h 1534190"/>
                  <a:gd name="connsiteX1016" fmla="*/ 1487095 w 2533011"/>
                  <a:gd name="connsiteY1016" fmla="*/ 1012708 h 1534190"/>
                  <a:gd name="connsiteX1017" fmla="*/ 1487095 w 2533011"/>
                  <a:gd name="connsiteY1017" fmla="*/ 997999 h 1534190"/>
                  <a:gd name="connsiteX1018" fmla="*/ 1481947 w 2533011"/>
                  <a:gd name="connsiteY1018" fmla="*/ 992851 h 1534190"/>
                  <a:gd name="connsiteX1019" fmla="*/ 1481947 w 2533011"/>
                  <a:gd name="connsiteY1019" fmla="*/ 985497 h 1534190"/>
                  <a:gd name="connsiteX1020" fmla="*/ 1476799 w 2533011"/>
                  <a:gd name="connsiteY1020" fmla="*/ 973730 h 1534190"/>
                  <a:gd name="connsiteX1021" fmla="*/ 1475328 w 2533011"/>
                  <a:gd name="connsiteY1021" fmla="*/ 959756 h 1534190"/>
                  <a:gd name="connsiteX1022" fmla="*/ 1467973 w 2533011"/>
                  <a:gd name="connsiteY1022" fmla="*/ 947989 h 1534190"/>
                  <a:gd name="connsiteX1023" fmla="*/ 1461354 w 2533011"/>
                  <a:gd name="connsiteY1023" fmla="*/ 947989 h 1534190"/>
                  <a:gd name="connsiteX1024" fmla="*/ 1459883 w 2533011"/>
                  <a:gd name="connsiteY1024" fmla="*/ 942105 h 1534190"/>
                  <a:gd name="connsiteX1025" fmla="*/ 1459883 w 2533011"/>
                  <a:gd name="connsiteY1025" fmla="*/ 937693 h 1534190"/>
                  <a:gd name="connsiteX1026" fmla="*/ 1470179 w 2533011"/>
                  <a:gd name="connsiteY1026" fmla="*/ 924455 h 1534190"/>
                  <a:gd name="connsiteX1027" fmla="*/ 1459148 w 2533011"/>
                  <a:gd name="connsiteY1027" fmla="*/ 911217 h 1534190"/>
                  <a:gd name="connsiteX1028" fmla="*/ 1445910 w 2533011"/>
                  <a:gd name="connsiteY1028" fmla="*/ 902391 h 1534190"/>
                  <a:gd name="connsiteX1029" fmla="*/ 1442968 w 2533011"/>
                  <a:gd name="connsiteY1029" fmla="*/ 898714 h 1534190"/>
                  <a:gd name="connsiteX1030" fmla="*/ 1426053 w 2533011"/>
                  <a:gd name="connsiteY1030" fmla="*/ 891360 h 1534190"/>
                  <a:gd name="connsiteX1031" fmla="*/ 1430465 w 2533011"/>
                  <a:gd name="connsiteY1031" fmla="*/ 886947 h 1534190"/>
                  <a:gd name="connsiteX1032" fmla="*/ 1430465 w 2533011"/>
                  <a:gd name="connsiteY1032" fmla="*/ 875915 h 1534190"/>
                  <a:gd name="connsiteX1033" fmla="*/ 1430465 w 2533011"/>
                  <a:gd name="connsiteY1033" fmla="*/ 863413 h 1534190"/>
                  <a:gd name="connsiteX1034" fmla="*/ 1437084 w 2533011"/>
                  <a:gd name="connsiteY1034" fmla="*/ 853116 h 1534190"/>
                  <a:gd name="connsiteX1035" fmla="*/ 1436349 w 2533011"/>
                  <a:gd name="connsiteY1035" fmla="*/ 842820 h 1534190"/>
                  <a:gd name="connsiteX1036" fmla="*/ 1422375 w 2533011"/>
                  <a:gd name="connsiteY1036" fmla="*/ 823699 h 1534190"/>
                  <a:gd name="connsiteX1037" fmla="*/ 1409138 w 2533011"/>
                  <a:gd name="connsiteY1037" fmla="*/ 815609 h 1534190"/>
                  <a:gd name="connsiteX1038" fmla="*/ 1395900 w 2533011"/>
                  <a:gd name="connsiteY1038" fmla="*/ 803106 h 1534190"/>
                  <a:gd name="connsiteX1039" fmla="*/ 1378249 w 2533011"/>
                  <a:gd name="connsiteY1039" fmla="*/ 795752 h 1534190"/>
                  <a:gd name="connsiteX1040" fmla="*/ 1365011 w 2533011"/>
                  <a:gd name="connsiteY1040" fmla="*/ 783985 h 1534190"/>
                  <a:gd name="connsiteX1041" fmla="*/ 1359127 w 2533011"/>
                  <a:gd name="connsiteY1041" fmla="*/ 775895 h 1534190"/>
                  <a:gd name="connsiteX1042" fmla="*/ 1351773 w 2533011"/>
                  <a:gd name="connsiteY1042" fmla="*/ 774424 h 1534190"/>
                  <a:gd name="connsiteX1043" fmla="*/ 1344418 w 2533011"/>
                  <a:gd name="connsiteY1043" fmla="*/ 765599 h 1534190"/>
                  <a:gd name="connsiteX1044" fmla="*/ 1344418 w 2533011"/>
                  <a:gd name="connsiteY1044" fmla="*/ 759715 h 1534190"/>
                  <a:gd name="connsiteX1045" fmla="*/ 1332651 w 2533011"/>
                  <a:gd name="connsiteY1045" fmla="*/ 720001 h 1534190"/>
                  <a:gd name="connsiteX1046" fmla="*/ 1331180 w 2533011"/>
                  <a:gd name="connsiteY1046" fmla="*/ 701615 h 1534190"/>
                  <a:gd name="connsiteX1047" fmla="*/ 1334122 w 2533011"/>
                  <a:gd name="connsiteY1047" fmla="*/ 687641 h 1534190"/>
                  <a:gd name="connsiteX1048" fmla="*/ 1325297 w 2533011"/>
                  <a:gd name="connsiteY1048" fmla="*/ 656017 h 1534190"/>
                  <a:gd name="connsiteX1049" fmla="*/ 1325297 w 2533011"/>
                  <a:gd name="connsiteY1049" fmla="*/ 650134 h 1534190"/>
                  <a:gd name="connsiteX1050" fmla="*/ 1321620 w 2533011"/>
                  <a:gd name="connsiteY1050" fmla="*/ 645721 h 1534190"/>
                  <a:gd name="connsiteX1051" fmla="*/ 1315736 w 2533011"/>
                  <a:gd name="connsiteY1051" fmla="*/ 644985 h 1534190"/>
                  <a:gd name="connsiteX1052" fmla="*/ 1312794 w 2533011"/>
                  <a:gd name="connsiteY1052" fmla="*/ 638367 h 1534190"/>
                  <a:gd name="connsiteX1053" fmla="*/ 1306175 w 2533011"/>
                  <a:gd name="connsiteY1053" fmla="*/ 622922 h 1534190"/>
                  <a:gd name="connsiteX1054" fmla="*/ 1299556 w 2533011"/>
                  <a:gd name="connsiteY1054" fmla="*/ 618510 h 1534190"/>
                  <a:gd name="connsiteX1055" fmla="*/ 1295144 w 2533011"/>
                  <a:gd name="connsiteY1055" fmla="*/ 613361 h 1534190"/>
                  <a:gd name="connsiteX1056" fmla="*/ 1280435 w 2533011"/>
                  <a:gd name="connsiteY1056" fmla="*/ 626599 h 1534190"/>
                  <a:gd name="connsiteX1057" fmla="*/ 1273080 w 2533011"/>
                  <a:gd name="connsiteY1057" fmla="*/ 637631 h 1534190"/>
                  <a:gd name="connsiteX1058" fmla="*/ 1248811 w 2533011"/>
                  <a:gd name="connsiteY1058" fmla="*/ 636160 h 1534190"/>
                  <a:gd name="connsiteX1059" fmla="*/ 1220864 w 2533011"/>
                  <a:gd name="connsiteY1059" fmla="*/ 628806 h 1534190"/>
                  <a:gd name="connsiteX1060" fmla="*/ 1198065 w 2533011"/>
                  <a:gd name="connsiteY1060" fmla="*/ 625864 h 1534190"/>
                  <a:gd name="connsiteX1061" fmla="*/ 1183356 w 2533011"/>
                  <a:gd name="connsiteY1061" fmla="*/ 617039 h 1534190"/>
                  <a:gd name="connsiteX1062" fmla="*/ 1176737 w 2533011"/>
                  <a:gd name="connsiteY1062" fmla="*/ 614097 h 1534190"/>
                  <a:gd name="connsiteX1063" fmla="*/ 1167176 w 2533011"/>
                  <a:gd name="connsiteY1063" fmla="*/ 612626 h 1534190"/>
                  <a:gd name="connsiteX1064" fmla="*/ 1151732 w 2533011"/>
                  <a:gd name="connsiteY1064" fmla="*/ 607478 h 1534190"/>
                  <a:gd name="connsiteX1065" fmla="*/ 1146584 w 2533011"/>
                  <a:gd name="connsiteY1065" fmla="*/ 602330 h 1534190"/>
                  <a:gd name="connsiteX1066" fmla="*/ 1143642 w 2533011"/>
                  <a:gd name="connsiteY1066" fmla="*/ 596446 h 1534190"/>
                  <a:gd name="connsiteX1067" fmla="*/ 1131139 w 2533011"/>
                  <a:gd name="connsiteY1067" fmla="*/ 592033 h 1534190"/>
                  <a:gd name="connsiteX1068" fmla="*/ 1121578 w 2533011"/>
                  <a:gd name="connsiteY1068" fmla="*/ 593504 h 1534190"/>
                  <a:gd name="connsiteX1069" fmla="*/ 1115695 w 2533011"/>
                  <a:gd name="connsiteY1069" fmla="*/ 586150 h 1534190"/>
                  <a:gd name="connsiteX1070" fmla="*/ 1106870 w 2533011"/>
                  <a:gd name="connsiteY1070" fmla="*/ 584679 h 1534190"/>
                  <a:gd name="connsiteX1071" fmla="*/ 1101721 w 2533011"/>
                  <a:gd name="connsiteY1071" fmla="*/ 580266 h 1534190"/>
                  <a:gd name="connsiteX1072" fmla="*/ 1090690 w 2533011"/>
                  <a:gd name="connsiteY1072" fmla="*/ 577325 h 1534190"/>
                  <a:gd name="connsiteX1073" fmla="*/ 1081129 w 2533011"/>
                  <a:gd name="connsiteY1073" fmla="*/ 572176 h 1534190"/>
                  <a:gd name="connsiteX1074" fmla="*/ 1077452 w 2533011"/>
                  <a:gd name="connsiteY1074" fmla="*/ 569235 h 1534190"/>
                  <a:gd name="connsiteX1075" fmla="*/ 1068626 w 2533011"/>
                  <a:gd name="connsiteY1075" fmla="*/ 567028 h 1534190"/>
                  <a:gd name="connsiteX1076" fmla="*/ 1053182 w 2533011"/>
                  <a:gd name="connsiteY1076" fmla="*/ 553790 h 1534190"/>
                  <a:gd name="connsiteX1077" fmla="*/ 1039209 w 2533011"/>
                  <a:gd name="connsiteY1077" fmla="*/ 551584 h 1534190"/>
                  <a:gd name="connsiteX1078" fmla="*/ 1039944 w 2533011"/>
                  <a:gd name="connsiteY1078" fmla="*/ 557468 h 1534190"/>
                  <a:gd name="connsiteX1079" fmla="*/ 1038473 w 2533011"/>
                  <a:gd name="connsiteY1079" fmla="*/ 561880 h 1534190"/>
                  <a:gd name="connsiteX1080" fmla="*/ 1028177 w 2533011"/>
                  <a:gd name="connsiteY1080" fmla="*/ 561880 h 1534190"/>
                  <a:gd name="connsiteX1081" fmla="*/ 1012733 w 2533011"/>
                  <a:gd name="connsiteY1081" fmla="*/ 566293 h 1534190"/>
                  <a:gd name="connsiteX1082" fmla="*/ 1006114 w 2533011"/>
                  <a:gd name="connsiteY1082" fmla="*/ 566293 h 1534190"/>
                  <a:gd name="connsiteX1083" fmla="*/ 998024 w 2533011"/>
                  <a:gd name="connsiteY1083" fmla="*/ 569970 h 1534190"/>
                  <a:gd name="connsiteX1084" fmla="*/ 987727 w 2533011"/>
                  <a:gd name="connsiteY1084" fmla="*/ 568499 h 1534190"/>
                  <a:gd name="connsiteX1085" fmla="*/ 980373 w 2533011"/>
                  <a:gd name="connsiteY1085" fmla="*/ 578060 h 1534190"/>
                  <a:gd name="connsiteX1086" fmla="*/ 987727 w 2533011"/>
                  <a:gd name="connsiteY1086" fmla="*/ 594240 h 1534190"/>
                  <a:gd name="connsiteX1087" fmla="*/ 976696 w 2533011"/>
                  <a:gd name="connsiteY1087" fmla="*/ 593504 h 1534190"/>
                  <a:gd name="connsiteX1088" fmla="*/ 965664 w 2533011"/>
                  <a:gd name="connsiteY1088" fmla="*/ 598653 h 1534190"/>
                  <a:gd name="connsiteX1089" fmla="*/ 950955 w 2533011"/>
                  <a:gd name="connsiteY1089" fmla="*/ 594240 h 1534190"/>
                  <a:gd name="connsiteX1090" fmla="*/ 938453 w 2533011"/>
                  <a:gd name="connsiteY1090" fmla="*/ 600859 h 1534190"/>
                  <a:gd name="connsiteX1091" fmla="*/ 928892 w 2533011"/>
                  <a:gd name="connsiteY1091" fmla="*/ 599388 h 1534190"/>
                  <a:gd name="connsiteX1092" fmla="*/ 913448 w 2533011"/>
                  <a:gd name="connsiteY1092" fmla="*/ 600123 h 1534190"/>
                  <a:gd name="connsiteX1093" fmla="*/ 913448 w 2533011"/>
                  <a:gd name="connsiteY1093" fmla="*/ 590563 h 1534190"/>
                  <a:gd name="connsiteX1094" fmla="*/ 908299 w 2533011"/>
                  <a:gd name="connsiteY1094" fmla="*/ 583944 h 1534190"/>
                  <a:gd name="connsiteX1095" fmla="*/ 898003 w 2533011"/>
                  <a:gd name="connsiteY1095" fmla="*/ 579531 h 1534190"/>
                  <a:gd name="connsiteX1096" fmla="*/ 892120 w 2533011"/>
                  <a:gd name="connsiteY1096" fmla="*/ 583944 h 1534190"/>
                  <a:gd name="connsiteX1097" fmla="*/ 877411 w 2533011"/>
                  <a:gd name="connsiteY1097" fmla="*/ 591298 h 1534190"/>
                  <a:gd name="connsiteX1098" fmla="*/ 874469 w 2533011"/>
                  <a:gd name="connsiteY1098" fmla="*/ 597917 h 1534190"/>
                  <a:gd name="connsiteX1099" fmla="*/ 868585 w 2533011"/>
                  <a:gd name="connsiteY1099" fmla="*/ 598653 h 1534190"/>
                  <a:gd name="connsiteX1100" fmla="*/ 859760 w 2533011"/>
                  <a:gd name="connsiteY1100" fmla="*/ 604536 h 1534190"/>
                  <a:gd name="connsiteX1101" fmla="*/ 850199 w 2533011"/>
                  <a:gd name="connsiteY1101" fmla="*/ 609684 h 1534190"/>
                  <a:gd name="connsiteX1102" fmla="*/ 846522 w 2533011"/>
                  <a:gd name="connsiteY1102" fmla="*/ 618510 h 1534190"/>
                  <a:gd name="connsiteX1103" fmla="*/ 845786 w 2533011"/>
                  <a:gd name="connsiteY1103" fmla="*/ 623658 h 1534190"/>
                  <a:gd name="connsiteX1104" fmla="*/ 832549 w 2533011"/>
                  <a:gd name="connsiteY1104" fmla="*/ 631012 h 1534190"/>
                  <a:gd name="connsiteX1105" fmla="*/ 828871 w 2533011"/>
                  <a:gd name="connsiteY1105" fmla="*/ 631748 h 1534190"/>
                  <a:gd name="connsiteX1106" fmla="*/ 818575 w 2533011"/>
                  <a:gd name="connsiteY1106" fmla="*/ 636160 h 1534190"/>
                  <a:gd name="connsiteX1107" fmla="*/ 817104 w 2533011"/>
                  <a:gd name="connsiteY1107" fmla="*/ 649398 h 1534190"/>
                  <a:gd name="connsiteX1108" fmla="*/ 817840 w 2533011"/>
                  <a:gd name="connsiteY1108" fmla="*/ 669255 h 1534190"/>
                  <a:gd name="connsiteX1109" fmla="*/ 817840 w 2533011"/>
                  <a:gd name="connsiteY1109" fmla="*/ 669255 h 1534190"/>
                  <a:gd name="connsiteX1110" fmla="*/ 787686 w 2533011"/>
                  <a:gd name="connsiteY1110" fmla="*/ 371400 h 1534190"/>
                  <a:gd name="connsiteX1111" fmla="*/ 784009 w 2533011"/>
                  <a:gd name="connsiteY1111" fmla="*/ 373606 h 1534190"/>
                  <a:gd name="connsiteX1112" fmla="*/ 786215 w 2533011"/>
                  <a:gd name="connsiteY1112" fmla="*/ 376548 h 1534190"/>
                  <a:gd name="connsiteX1113" fmla="*/ 784009 w 2533011"/>
                  <a:gd name="connsiteY1113" fmla="*/ 378019 h 1534190"/>
                  <a:gd name="connsiteX1114" fmla="*/ 786951 w 2533011"/>
                  <a:gd name="connsiteY1114" fmla="*/ 380225 h 1534190"/>
                  <a:gd name="connsiteX1115" fmla="*/ 782538 w 2533011"/>
                  <a:gd name="connsiteY1115" fmla="*/ 382432 h 1534190"/>
                  <a:gd name="connsiteX1116" fmla="*/ 784009 w 2533011"/>
                  <a:gd name="connsiteY1116" fmla="*/ 389051 h 1534190"/>
                  <a:gd name="connsiteX1117" fmla="*/ 779596 w 2533011"/>
                  <a:gd name="connsiteY1117" fmla="*/ 393463 h 1534190"/>
                  <a:gd name="connsiteX1118" fmla="*/ 786951 w 2533011"/>
                  <a:gd name="connsiteY1118" fmla="*/ 397140 h 1534190"/>
                  <a:gd name="connsiteX1119" fmla="*/ 781067 w 2533011"/>
                  <a:gd name="connsiteY1119" fmla="*/ 399347 h 1534190"/>
                  <a:gd name="connsiteX1120" fmla="*/ 782538 w 2533011"/>
                  <a:gd name="connsiteY1120" fmla="*/ 402289 h 1534190"/>
                  <a:gd name="connsiteX1121" fmla="*/ 779596 w 2533011"/>
                  <a:gd name="connsiteY1121" fmla="*/ 406701 h 1534190"/>
                  <a:gd name="connsiteX1122" fmla="*/ 778861 w 2533011"/>
                  <a:gd name="connsiteY1122" fmla="*/ 411849 h 1534190"/>
                  <a:gd name="connsiteX1123" fmla="*/ 784009 w 2533011"/>
                  <a:gd name="connsiteY1123" fmla="*/ 411849 h 1534190"/>
                  <a:gd name="connsiteX1124" fmla="*/ 783274 w 2533011"/>
                  <a:gd name="connsiteY1124" fmla="*/ 414791 h 1534190"/>
                  <a:gd name="connsiteX1125" fmla="*/ 776655 w 2533011"/>
                  <a:gd name="connsiteY1125" fmla="*/ 416262 h 1534190"/>
                  <a:gd name="connsiteX1126" fmla="*/ 775919 w 2533011"/>
                  <a:gd name="connsiteY1126" fmla="*/ 421410 h 1534190"/>
                  <a:gd name="connsiteX1127" fmla="*/ 769300 w 2533011"/>
                  <a:gd name="connsiteY1127" fmla="*/ 420675 h 1534190"/>
                  <a:gd name="connsiteX1128" fmla="*/ 768565 w 2533011"/>
                  <a:gd name="connsiteY1128" fmla="*/ 423617 h 1534190"/>
                  <a:gd name="connsiteX1129" fmla="*/ 773713 w 2533011"/>
                  <a:gd name="connsiteY1129" fmla="*/ 425087 h 1534190"/>
                  <a:gd name="connsiteX1130" fmla="*/ 768565 w 2533011"/>
                  <a:gd name="connsiteY1130" fmla="*/ 427294 h 1534190"/>
                  <a:gd name="connsiteX1131" fmla="*/ 768565 w 2533011"/>
                  <a:gd name="connsiteY1131" fmla="*/ 430235 h 1534190"/>
                  <a:gd name="connsiteX1132" fmla="*/ 762681 w 2533011"/>
                  <a:gd name="connsiteY1132" fmla="*/ 433913 h 1534190"/>
                  <a:gd name="connsiteX1133" fmla="*/ 767094 w 2533011"/>
                  <a:gd name="connsiteY1133" fmla="*/ 434648 h 1534190"/>
                  <a:gd name="connsiteX1134" fmla="*/ 766358 w 2533011"/>
                  <a:gd name="connsiteY1134" fmla="*/ 438325 h 1534190"/>
                  <a:gd name="connsiteX1135" fmla="*/ 772977 w 2533011"/>
                  <a:gd name="connsiteY1135" fmla="*/ 438325 h 1534190"/>
                  <a:gd name="connsiteX1136" fmla="*/ 770036 w 2533011"/>
                  <a:gd name="connsiteY1136" fmla="*/ 442738 h 1534190"/>
                  <a:gd name="connsiteX1137" fmla="*/ 779596 w 2533011"/>
                  <a:gd name="connsiteY1137" fmla="*/ 442738 h 1534190"/>
                  <a:gd name="connsiteX1138" fmla="*/ 774448 w 2533011"/>
                  <a:gd name="connsiteY1138" fmla="*/ 450828 h 1534190"/>
                  <a:gd name="connsiteX1139" fmla="*/ 780332 w 2533011"/>
                  <a:gd name="connsiteY1139" fmla="*/ 450828 h 1534190"/>
                  <a:gd name="connsiteX1140" fmla="*/ 778126 w 2533011"/>
                  <a:gd name="connsiteY1140" fmla="*/ 453770 h 1534190"/>
                  <a:gd name="connsiteX1141" fmla="*/ 785480 w 2533011"/>
                  <a:gd name="connsiteY1141" fmla="*/ 455976 h 1534190"/>
                  <a:gd name="connsiteX1142" fmla="*/ 791364 w 2533011"/>
                  <a:gd name="connsiteY1142" fmla="*/ 455976 h 1534190"/>
                  <a:gd name="connsiteX1143" fmla="*/ 802395 w 2533011"/>
                  <a:gd name="connsiteY1143" fmla="*/ 450092 h 1534190"/>
                  <a:gd name="connsiteX1144" fmla="*/ 800189 w 2533011"/>
                  <a:gd name="connsiteY1144" fmla="*/ 460389 h 1534190"/>
                  <a:gd name="connsiteX1145" fmla="*/ 803866 w 2533011"/>
                  <a:gd name="connsiteY1145" fmla="*/ 467743 h 1534190"/>
                  <a:gd name="connsiteX1146" fmla="*/ 814162 w 2533011"/>
                  <a:gd name="connsiteY1146" fmla="*/ 473627 h 1534190"/>
                  <a:gd name="connsiteX1147" fmla="*/ 817840 w 2533011"/>
                  <a:gd name="connsiteY1147" fmla="*/ 478775 h 1534190"/>
                  <a:gd name="connsiteX1148" fmla="*/ 806072 w 2533011"/>
                  <a:gd name="connsiteY1148" fmla="*/ 486129 h 1534190"/>
                  <a:gd name="connsiteX1149" fmla="*/ 803866 w 2533011"/>
                  <a:gd name="connsiteY1149" fmla="*/ 490542 h 1534190"/>
                  <a:gd name="connsiteX1150" fmla="*/ 806072 w 2533011"/>
                  <a:gd name="connsiteY1150" fmla="*/ 495690 h 1534190"/>
                  <a:gd name="connsiteX1151" fmla="*/ 801660 w 2533011"/>
                  <a:gd name="connsiteY1151" fmla="*/ 495690 h 1534190"/>
                  <a:gd name="connsiteX1152" fmla="*/ 802395 w 2533011"/>
                  <a:gd name="connsiteY1152" fmla="*/ 500838 h 1534190"/>
                  <a:gd name="connsiteX1153" fmla="*/ 799454 w 2533011"/>
                  <a:gd name="connsiteY1153" fmla="*/ 503780 h 1534190"/>
                  <a:gd name="connsiteX1154" fmla="*/ 801660 w 2533011"/>
                  <a:gd name="connsiteY1154" fmla="*/ 507457 h 1534190"/>
                  <a:gd name="connsiteX1155" fmla="*/ 795776 w 2533011"/>
                  <a:gd name="connsiteY1155" fmla="*/ 511870 h 1534190"/>
                  <a:gd name="connsiteX1156" fmla="*/ 796512 w 2533011"/>
                  <a:gd name="connsiteY1156" fmla="*/ 516283 h 1534190"/>
                  <a:gd name="connsiteX1157" fmla="*/ 791364 w 2533011"/>
                  <a:gd name="connsiteY1157" fmla="*/ 530991 h 1534190"/>
                  <a:gd name="connsiteX1158" fmla="*/ 785480 w 2533011"/>
                  <a:gd name="connsiteY1158" fmla="*/ 531727 h 1534190"/>
                  <a:gd name="connsiteX1159" fmla="*/ 782538 w 2533011"/>
                  <a:gd name="connsiteY1159" fmla="*/ 534669 h 1534190"/>
                  <a:gd name="connsiteX1160" fmla="*/ 786951 w 2533011"/>
                  <a:gd name="connsiteY1160" fmla="*/ 536140 h 1534190"/>
                  <a:gd name="connsiteX1161" fmla="*/ 785480 w 2533011"/>
                  <a:gd name="connsiteY1161" fmla="*/ 538346 h 1534190"/>
                  <a:gd name="connsiteX1162" fmla="*/ 773713 w 2533011"/>
                  <a:gd name="connsiteY1162" fmla="*/ 543494 h 1534190"/>
                  <a:gd name="connsiteX1163" fmla="*/ 775919 w 2533011"/>
                  <a:gd name="connsiteY1163" fmla="*/ 548642 h 1534190"/>
                  <a:gd name="connsiteX1164" fmla="*/ 786215 w 2533011"/>
                  <a:gd name="connsiteY1164" fmla="*/ 547171 h 1534190"/>
                  <a:gd name="connsiteX1165" fmla="*/ 796512 w 2533011"/>
                  <a:gd name="connsiteY1165" fmla="*/ 553055 h 1534190"/>
                  <a:gd name="connsiteX1166" fmla="*/ 803866 w 2533011"/>
                  <a:gd name="connsiteY1166" fmla="*/ 561880 h 1534190"/>
                  <a:gd name="connsiteX1167" fmla="*/ 809014 w 2533011"/>
                  <a:gd name="connsiteY1167" fmla="*/ 572912 h 1534190"/>
                  <a:gd name="connsiteX1168" fmla="*/ 792834 w 2533011"/>
                  <a:gd name="connsiteY1168" fmla="*/ 581002 h 1534190"/>
                  <a:gd name="connsiteX1169" fmla="*/ 785480 w 2533011"/>
                  <a:gd name="connsiteY1169" fmla="*/ 581737 h 1534190"/>
                  <a:gd name="connsiteX1170" fmla="*/ 781803 w 2533011"/>
                  <a:gd name="connsiteY1170" fmla="*/ 586885 h 1534190"/>
                  <a:gd name="connsiteX1171" fmla="*/ 775919 w 2533011"/>
                  <a:gd name="connsiteY1171" fmla="*/ 587621 h 1534190"/>
                  <a:gd name="connsiteX1172" fmla="*/ 775184 w 2533011"/>
                  <a:gd name="connsiteY1172" fmla="*/ 592033 h 1534190"/>
                  <a:gd name="connsiteX1173" fmla="*/ 771507 w 2533011"/>
                  <a:gd name="connsiteY1173" fmla="*/ 596446 h 1534190"/>
                  <a:gd name="connsiteX1174" fmla="*/ 777390 w 2533011"/>
                  <a:gd name="connsiteY1174" fmla="*/ 598653 h 1534190"/>
                  <a:gd name="connsiteX1175" fmla="*/ 779596 w 2533011"/>
                  <a:gd name="connsiteY1175" fmla="*/ 603801 h 1534190"/>
                  <a:gd name="connsiteX1176" fmla="*/ 784745 w 2533011"/>
                  <a:gd name="connsiteY1176" fmla="*/ 611890 h 1534190"/>
                  <a:gd name="connsiteX1177" fmla="*/ 784009 w 2533011"/>
                  <a:gd name="connsiteY1177" fmla="*/ 614832 h 1534190"/>
                  <a:gd name="connsiteX1178" fmla="*/ 789157 w 2533011"/>
                  <a:gd name="connsiteY1178" fmla="*/ 620716 h 1534190"/>
                  <a:gd name="connsiteX1179" fmla="*/ 795041 w 2533011"/>
                  <a:gd name="connsiteY1179" fmla="*/ 628070 h 1534190"/>
                  <a:gd name="connsiteX1180" fmla="*/ 799454 w 2533011"/>
                  <a:gd name="connsiteY1180" fmla="*/ 635425 h 1534190"/>
                  <a:gd name="connsiteX1181" fmla="*/ 804602 w 2533011"/>
                  <a:gd name="connsiteY1181" fmla="*/ 633954 h 1534190"/>
                  <a:gd name="connsiteX1182" fmla="*/ 806072 w 2533011"/>
                  <a:gd name="connsiteY1182" fmla="*/ 628806 h 1534190"/>
                  <a:gd name="connsiteX1183" fmla="*/ 816369 w 2533011"/>
                  <a:gd name="connsiteY1183" fmla="*/ 633218 h 1534190"/>
                  <a:gd name="connsiteX1184" fmla="*/ 820781 w 2533011"/>
                  <a:gd name="connsiteY1184" fmla="*/ 629541 h 1534190"/>
                  <a:gd name="connsiteX1185" fmla="*/ 816369 w 2533011"/>
                  <a:gd name="connsiteY1185" fmla="*/ 626599 h 1534190"/>
                  <a:gd name="connsiteX1186" fmla="*/ 817104 w 2533011"/>
                  <a:gd name="connsiteY1186" fmla="*/ 624393 h 1534190"/>
                  <a:gd name="connsiteX1187" fmla="*/ 820781 w 2533011"/>
                  <a:gd name="connsiteY1187" fmla="*/ 624393 h 1534190"/>
                  <a:gd name="connsiteX1188" fmla="*/ 824459 w 2533011"/>
                  <a:gd name="connsiteY1188" fmla="*/ 628070 h 1534190"/>
                  <a:gd name="connsiteX1189" fmla="*/ 828871 w 2533011"/>
                  <a:gd name="connsiteY1189" fmla="*/ 624393 h 1534190"/>
                  <a:gd name="connsiteX1190" fmla="*/ 836961 w 2533011"/>
                  <a:gd name="connsiteY1190" fmla="*/ 620716 h 1534190"/>
                  <a:gd name="connsiteX1191" fmla="*/ 836961 w 2533011"/>
                  <a:gd name="connsiteY1191" fmla="*/ 614097 h 1534190"/>
                  <a:gd name="connsiteX1192" fmla="*/ 841374 w 2533011"/>
                  <a:gd name="connsiteY1192" fmla="*/ 610420 h 1534190"/>
                  <a:gd name="connsiteX1193" fmla="*/ 840638 w 2533011"/>
                  <a:gd name="connsiteY1193" fmla="*/ 606007 h 1534190"/>
                  <a:gd name="connsiteX1194" fmla="*/ 845051 w 2533011"/>
                  <a:gd name="connsiteY1194" fmla="*/ 604536 h 1534190"/>
                  <a:gd name="connsiteX1195" fmla="*/ 847257 w 2533011"/>
                  <a:gd name="connsiteY1195" fmla="*/ 603065 h 1534190"/>
                  <a:gd name="connsiteX1196" fmla="*/ 833284 w 2533011"/>
                  <a:gd name="connsiteY1196" fmla="*/ 592769 h 1534190"/>
                  <a:gd name="connsiteX1197" fmla="*/ 834019 w 2533011"/>
                  <a:gd name="connsiteY1197" fmla="*/ 583208 h 1534190"/>
                  <a:gd name="connsiteX1198" fmla="*/ 842109 w 2533011"/>
                  <a:gd name="connsiteY1198" fmla="*/ 575118 h 1534190"/>
                  <a:gd name="connsiteX1199" fmla="*/ 835490 w 2533011"/>
                  <a:gd name="connsiteY1199" fmla="*/ 561145 h 1534190"/>
                  <a:gd name="connsiteX1200" fmla="*/ 844316 w 2533011"/>
                  <a:gd name="connsiteY1200" fmla="*/ 556732 h 1534190"/>
                  <a:gd name="connsiteX1201" fmla="*/ 862702 w 2533011"/>
                  <a:gd name="connsiteY1201" fmla="*/ 539817 h 1534190"/>
                  <a:gd name="connsiteX1202" fmla="*/ 868585 w 2533011"/>
                  <a:gd name="connsiteY1202" fmla="*/ 537611 h 1534190"/>
                  <a:gd name="connsiteX1203" fmla="*/ 872263 w 2533011"/>
                  <a:gd name="connsiteY1203" fmla="*/ 542023 h 1534190"/>
                  <a:gd name="connsiteX1204" fmla="*/ 875940 w 2533011"/>
                  <a:gd name="connsiteY1204" fmla="*/ 542023 h 1534190"/>
                  <a:gd name="connsiteX1205" fmla="*/ 882559 w 2533011"/>
                  <a:gd name="connsiteY1205" fmla="*/ 545700 h 1534190"/>
                  <a:gd name="connsiteX1206" fmla="*/ 887707 w 2533011"/>
                  <a:gd name="connsiteY1206" fmla="*/ 544965 h 1534190"/>
                  <a:gd name="connsiteX1207" fmla="*/ 895061 w 2533011"/>
                  <a:gd name="connsiteY1207" fmla="*/ 547171 h 1534190"/>
                  <a:gd name="connsiteX1208" fmla="*/ 900945 w 2533011"/>
                  <a:gd name="connsiteY1208" fmla="*/ 545700 h 1534190"/>
                  <a:gd name="connsiteX1209" fmla="*/ 911977 w 2533011"/>
                  <a:gd name="connsiteY1209" fmla="*/ 548642 h 1534190"/>
                  <a:gd name="connsiteX1210" fmla="*/ 916389 w 2533011"/>
                  <a:gd name="connsiteY1210" fmla="*/ 547171 h 1534190"/>
                  <a:gd name="connsiteX1211" fmla="*/ 923744 w 2533011"/>
                  <a:gd name="connsiteY1211" fmla="*/ 551584 h 1534190"/>
                  <a:gd name="connsiteX1212" fmla="*/ 927421 w 2533011"/>
                  <a:gd name="connsiteY1212" fmla="*/ 557468 h 1534190"/>
                  <a:gd name="connsiteX1213" fmla="*/ 929627 w 2533011"/>
                  <a:gd name="connsiteY1213" fmla="*/ 553055 h 1534190"/>
                  <a:gd name="connsiteX1214" fmla="*/ 928892 w 2533011"/>
                  <a:gd name="connsiteY1214" fmla="*/ 547907 h 1534190"/>
                  <a:gd name="connsiteX1215" fmla="*/ 922273 w 2533011"/>
                  <a:gd name="connsiteY1215" fmla="*/ 542759 h 1534190"/>
                  <a:gd name="connsiteX1216" fmla="*/ 924479 w 2533011"/>
                  <a:gd name="connsiteY1216" fmla="*/ 539817 h 1534190"/>
                  <a:gd name="connsiteX1217" fmla="*/ 928156 w 2533011"/>
                  <a:gd name="connsiteY1217" fmla="*/ 542759 h 1534190"/>
                  <a:gd name="connsiteX1218" fmla="*/ 928156 w 2533011"/>
                  <a:gd name="connsiteY1218" fmla="*/ 540552 h 1534190"/>
                  <a:gd name="connsiteX1219" fmla="*/ 921537 w 2533011"/>
                  <a:gd name="connsiteY1219" fmla="*/ 535404 h 1534190"/>
                  <a:gd name="connsiteX1220" fmla="*/ 910506 w 2533011"/>
                  <a:gd name="connsiteY1220" fmla="*/ 537611 h 1534190"/>
                  <a:gd name="connsiteX1221" fmla="*/ 909035 w 2533011"/>
                  <a:gd name="connsiteY1221" fmla="*/ 534669 h 1534190"/>
                  <a:gd name="connsiteX1222" fmla="*/ 902416 w 2533011"/>
                  <a:gd name="connsiteY1222" fmla="*/ 535404 h 1534190"/>
                  <a:gd name="connsiteX1223" fmla="*/ 892120 w 2533011"/>
                  <a:gd name="connsiteY1223" fmla="*/ 534669 h 1534190"/>
                  <a:gd name="connsiteX1224" fmla="*/ 886971 w 2533011"/>
                  <a:gd name="connsiteY1224" fmla="*/ 530991 h 1534190"/>
                  <a:gd name="connsiteX1225" fmla="*/ 877411 w 2533011"/>
                  <a:gd name="connsiteY1225" fmla="*/ 528785 h 1534190"/>
                  <a:gd name="connsiteX1226" fmla="*/ 873733 w 2533011"/>
                  <a:gd name="connsiteY1226" fmla="*/ 521431 h 1534190"/>
                  <a:gd name="connsiteX1227" fmla="*/ 881088 w 2533011"/>
                  <a:gd name="connsiteY1227" fmla="*/ 523637 h 1534190"/>
                  <a:gd name="connsiteX1228" fmla="*/ 886236 w 2533011"/>
                  <a:gd name="connsiteY1228" fmla="*/ 519224 h 1534190"/>
                  <a:gd name="connsiteX1229" fmla="*/ 895061 w 2533011"/>
                  <a:gd name="connsiteY1229" fmla="*/ 523637 h 1534190"/>
                  <a:gd name="connsiteX1230" fmla="*/ 901680 w 2533011"/>
                  <a:gd name="connsiteY1230" fmla="*/ 525108 h 1534190"/>
                  <a:gd name="connsiteX1231" fmla="*/ 906093 w 2533011"/>
                  <a:gd name="connsiteY1231" fmla="*/ 523637 h 1534190"/>
                  <a:gd name="connsiteX1232" fmla="*/ 911977 w 2533011"/>
                  <a:gd name="connsiteY1232" fmla="*/ 527314 h 1534190"/>
                  <a:gd name="connsiteX1233" fmla="*/ 920802 w 2533011"/>
                  <a:gd name="connsiteY1233" fmla="*/ 525108 h 1534190"/>
                  <a:gd name="connsiteX1234" fmla="*/ 928156 w 2533011"/>
                  <a:gd name="connsiteY1234" fmla="*/ 527314 h 1534190"/>
                  <a:gd name="connsiteX1235" fmla="*/ 936246 w 2533011"/>
                  <a:gd name="connsiteY1235" fmla="*/ 533933 h 1534190"/>
                  <a:gd name="connsiteX1236" fmla="*/ 940659 w 2533011"/>
                  <a:gd name="connsiteY1236" fmla="*/ 534669 h 1534190"/>
                  <a:gd name="connsiteX1237" fmla="*/ 945807 w 2533011"/>
                  <a:gd name="connsiteY1237" fmla="*/ 536875 h 1534190"/>
                  <a:gd name="connsiteX1238" fmla="*/ 950220 w 2533011"/>
                  <a:gd name="connsiteY1238" fmla="*/ 535404 h 1534190"/>
                  <a:gd name="connsiteX1239" fmla="*/ 959045 w 2533011"/>
                  <a:gd name="connsiteY1239" fmla="*/ 544229 h 1534190"/>
                  <a:gd name="connsiteX1240" fmla="*/ 964193 w 2533011"/>
                  <a:gd name="connsiteY1240" fmla="*/ 549378 h 1534190"/>
                  <a:gd name="connsiteX1241" fmla="*/ 967870 w 2533011"/>
                  <a:gd name="connsiteY1241" fmla="*/ 547907 h 1534190"/>
                  <a:gd name="connsiteX1242" fmla="*/ 973019 w 2533011"/>
                  <a:gd name="connsiteY1242" fmla="*/ 547907 h 1534190"/>
                  <a:gd name="connsiteX1243" fmla="*/ 970077 w 2533011"/>
                  <a:gd name="connsiteY1243" fmla="*/ 542023 h 1534190"/>
                  <a:gd name="connsiteX1244" fmla="*/ 975225 w 2533011"/>
                  <a:gd name="connsiteY1244" fmla="*/ 537611 h 1534190"/>
                  <a:gd name="connsiteX1245" fmla="*/ 967870 w 2533011"/>
                  <a:gd name="connsiteY1245" fmla="*/ 531727 h 1534190"/>
                  <a:gd name="connsiteX1246" fmla="*/ 961987 w 2533011"/>
                  <a:gd name="connsiteY1246" fmla="*/ 532462 h 1534190"/>
                  <a:gd name="connsiteX1247" fmla="*/ 955368 w 2533011"/>
                  <a:gd name="connsiteY1247" fmla="*/ 528050 h 1534190"/>
                  <a:gd name="connsiteX1248" fmla="*/ 952426 w 2533011"/>
                  <a:gd name="connsiteY1248" fmla="*/ 525108 h 1534190"/>
                  <a:gd name="connsiteX1249" fmla="*/ 956103 w 2533011"/>
                  <a:gd name="connsiteY1249" fmla="*/ 525843 h 1534190"/>
                  <a:gd name="connsiteX1250" fmla="*/ 959045 w 2533011"/>
                  <a:gd name="connsiteY1250" fmla="*/ 524372 h 1534190"/>
                  <a:gd name="connsiteX1251" fmla="*/ 958310 w 2533011"/>
                  <a:gd name="connsiteY1251" fmla="*/ 520695 h 1534190"/>
                  <a:gd name="connsiteX1252" fmla="*/ 956103 w 2533011"/>
                  <a:gd name="connsiteY1252" fmla="*/ 518489 h 1534190"/>
                  <a:gd name="connsiteX1253" fmla="*/ 960516 w 2533011"/>
                  <a:gd name="connsiteY1253" fmla="*/ 515547 h 1534190"/>
                  <a:gd name="connsiteX1254" fmla="*/ 964929 w 2533011"/>
                  <a:gd name="connsiteY1254" fmla="*/ 513341 h 1534190"/>
                  <a:gd name="connsiteX1255" fmla="*/ 970077 w 2533011"/>
                  <a:gd name="connsiteY1255" fmla="*/ 517018 h 1534190"/>
                  <a:gd name="connsiteX1256" fmla="*/ 972283 w 2533011"/>
                  <a:gd name="connsiteY1256" fmla="*/ 511134 h 1534190"/>
                  <a:gd name="connsiteX1257" fmla="*/ 973754 w 2533011"/>
                  <a:gd name="connsiteY1257" fmla="*/ 507457 h 1534190"/>
                  <a:gd name="connsiteX1258" fmla="*/ 972283 w 2533011"/>
                  <a:gd name="connsiteY1258" fmla="*/ 503780 h 1534190"/>
                  <a:gd name="connsiteX1259" fmla="*/ 967135 w 2533011"/>
                  <a:gd name="connsiteY1259" fmla="*/ 502309 h 1534190"/>
                  <a:gd name="connsiteX1260" fmla="*/ 963458 w 2533011"/>
                  <a:gd name="connsiteY1260" fmla="*/ 499367 h 1534190"/>
                  <a:gd name="connsiteX1261" fmla="*/ 960516 w 2533011"/>
                  <a:gd name="connsiteY1261" fmla="*/ 498632 h 1534190"/>
                  <a:gd name="connsiteX1262" fmla="*/ 960516 w 2533011"/>
                  <a:gd name="connsiteY1262" fmla="*/ 492748 h 1534190"/>
                  <a:gd name="connsiteX1263" fmla="*/ 958310 w 2533011"/>
                  <a:gd name="connsiteY1263" fmla="*/ 486865 h 1534190"/>
                  <a:gd name="connsiteX1264" fmla="*/ 959045 w 2533011"/>
                  <a:gd name="connsiteY1264" fmla="*/ 482452 h 1534190"/>
                  <a:gd name="connsiteX1265" fmla="*/ 956103 w 2533011"/>
                  <a:gd name="connsiteY1265" fmla="*/ 475098 h 1534190"/>
                  <a:gd name="connsiteX1266" fmla="*/ 955368 w 2533011"/>
                  <a:gd name="connsiteY1266" fmla="*/ 468479 h 1534190"/>
                  <a:gd name="connsiteX1267" fmla="*/ 961987 w 2533011"/>
                  <a:gd name="connsiteY1267" fmla="*/ 468479 h 1534190"/>
                  <a:gd name="connsiteX1268" fmla="*/ 968606 w 2533011"/>
                  <a:gd name="connsiteY1268" fmla="*/ 465537 h 1534190"/>
                  <a:gd name="connsiteX1269" fmla="*/ 967870 w 2533011"/>
                  <a:gd name="connsiteY1269" fmla="*/ 471420 h 1534190"/>
                  <a:gd name="connsiteX1270" fmla="*/ 973754 w 2533011"/>
                  <a:gd name="connsiteY1270" fmla="*/ 470685 h 1534190"/>
                  <a:gd name="connsiteX1271" fmla="*/ 981108 w 2533011"/>
                  <a:gd name="connsiteY1271" fmla="*/ 473627 h 1534190"/>
                  <a:gd name="connsiteX1272" fmla="*/ 982579 w 2533011"/>
                  <a:gd name="connsiteY1272" fmla="*/ 469950 h 1534190"/>
                  <a:gd name="connsiteX1273" fmla="*/ 986257 w 2533011"/>
                  <a:gd name="connsiteY1273" fmla="*/ 466272 h 1534190"/>
                  <a:gd name="connsiteX1274" fmla="*/ 987727 w 2533011"/>
                  <a:gd name="connsiteY1274" fmla="*/ 461124 h 1534190"/>
                  <a:gd name="connsiteX1275" fmla="*/ 981844 w 2533011"/>
                  <a:gd name="connsiteY1275" fmla="*/ 462595 h 1534190"/>
                  <a:gd name="connsiteX1276" fmla="*/ 973754 w 2533011"/>
                  <a:gd name="connsiteY1276" fmla="*/ 461124 h 1534190"/>
                  <a:gd name="connsiteX1277" fmla="*/ 981108 w 2533011"/>
                  <a:gd name="connsiteY1277" fmla="*/ 455976 h 1534190"/>
                  <a:gd name="connsiteX1278" fmla="*/ 985521 w 2533011"/>
                  <a:gd name="connsiteY1278" fmla="*/ 450828 h 1534190"/>
                  <a:gd name="connsiteX1279" fmla="*/ 991405 w 2533011"/>
                  <a:gd name="connsiteY1279" fmla="*/ 452299 h 1534190"/>
                  <a:gd name="connsiteX1280" fmla="*/ 989198 w 2533011"/>
                  <a:gd name="connsiteY1280" fmla="*/ 457447 h 1534190"/>
                  <a:gd name="connsiteX1281" fmla="*/ 1000230 w 2533011"/>
                  <a:gd name="connsiteY1281" fmla="*/ 463331 h 1534190"/>
                  <a:gd name="connsiteX1282" fmla="*/ 1007584 w 2533011"/>
                  <a:gd name="connsiteY1282" fmla="*/ 460389 h 1534190"/>
                  <a:gd name="connsiteX1283" fmla="*/ 1016410 w 2533011"/>
                  <a:gd name="connsiteY1283" fmla="*/ 463331 h 1534190"/>
                  <a:gd name="connsiteX1284" fmla="*/ 1023029 w 2533011"/>
                  <a:gd name="connsiteY1284" fmla="*/ 463331 h 1534190"/>
                  <a:gd name="connsiteX1285" fmla="*/ 1028912 w 2533011"/>
                  <a:gd name="connsiteY1285" fmla="*/ 461124 h 1534190"/>
                  <a:gd name="connsiteX1286" fmla="*/ 1038473 w 2533011"/>
                  <a:gd name="connsiteY1286" fmla="*/ 473627 h 1534190"/>
                  <a:gd name="connsiteX1287" fmla="*/ 1034060 w 2533011"/>
                  <a:gd name="connsiteY1287" fmla="*/ 476569 h 1534190"/>
                  <a:gd name="connsiteX1288" fmla="*/ 1028912 w 2533011"/>
                  <a:gd name="connsiteY1288" fmla="*/ 477304 h 1534190"/>
                  <a:gd name="connsiteX1289" fmla="*/ 1023764 w 2533011"/>
                  <a:gd name="connsiteY1289" fmla="*/ 482452 h 1534190"/>
                  <a:gd name="connsiteX1290" fmla="*/ 1016410 w 2533011"/>
                  <a:gd name="connsiteY1290" fmla="*/ 480981 h 1534190"/>
                  <a:gd name="connsiteX1291" fmla="*/ 1007584 w 2533011"/>
                  <a:gd name="connsiteY1291" fmla="*/ 483923 h 1534190"/>
                  <a:gd name="connsiteX1292" fmla="*/ 1000230 w 2533011"/>
                  <a:gd name="connsiteY1292" fmla="*/ 483188 h 1534190"/>
                  <a:gd name="connsiteX1293" fmla="*/ 998759 w 2533011"/>
                  <a:gd name="connsiteY1293" fmla="*/ 485394 h 1534190"/>
                  <a:gd name="connsiteX1294" fmla="*/ 994346 w 2533011"/>
                  <a:gd name="connsiteY1294" fmla="*/ 486129 h 1534190"/>
                  <a:gd name="connsiteX1295" fmla="*/ 989934 w 2533011"/>
                  <a:gd name="connsiteY1295" fmla="*/ 492748 h 1534190"/>
                  <a:gd name="connsiteX1296" fmla="*/ 981108 w 2533011"/>
                  <a:gd name="connsiteY1296" fmla="*/ 500103 h 1534190"/>
                  <a:gd name="connsiteX1297" fmla="*/ 982579 w 2533011"/>
                  <a:gd name="connsiteY1297" fmla="*/ 508928 h 1534190"/>
                  <a:gd name="connsiteX1298" fmla="*/ 978167 w 2533011"/>
                  <a:gd name="connsiteY1298" fmla="*/ 514812 h 1534190"/>
                  <a:gd name="connsiteX1299" fmla="*/ 976696 w 2533011"/>
                  <a:gd name="connsiteY1299" fmla="*/ 522902 h 1534190"/>
                  <a:gd name="connsiteX1300" fmla="*/ 981108 w 2533011"/>
                  <a:gd name="connsiteY1300" fmla="*/ 523637 h 1534190"/>
                  <a:gd name="connsiteX1301" fmla="*/ 981844 w 2533011"/>
                  <a:gd name="connsiteY1301" fmla="*/ 530256 h 1534190"/>
                  <a:gd name="connsiteX1302" fmla="*/ 985521 w 2533011"/>
                  <a:gd name="connsiteY1302" fmla="*/ 530256 h 1534190"/>
                  <a:gd name="connsiteX1303" fmla="*/ 992140 w 2533011"/>
                  <a:gd name="connsiteY1303" fmla="*/ 531727 h 1534190"/>
                  <a:gd name="connsiteX1304" fmla="*/ 995817 w 2533011"/>
                  <a:gd name="connsiteY1304" fmla="*/ 534669 h 1534190"/>
                  <a:gd name="connsiteX1305" fmla="*/ 998759 w 2533011"/>
                  <a:gd name="connsiteY1305" fmla="*/ 532462 h 1534190"/>
                  <a:gd name="connsiteX1306" fmla="*/ 1003172 w 2533011"/>
                  <a:gd name="connsiteY1306" fmla="*/ 533198 h 1534190"/>
                  <a:gd name="connsiteX1307" fmla="*/ 1005378 w 2533011"/>
                  <a:gd name="connsiteY1307" fmla="*/ 529521 h 1534190"/>
                  <a:gd name="connsiteX1308" fmla="*/ 1012733 w 2533011"/>
                  <a:gd name="connsiteY1308" fmla="*/ 532462 h 1534190"/>
                  <a:gd name="connsiteX1309" fmla="*/ 1014203 w 2533011"/>
                  <a:gd name="connsiteY1309" fmla="*/ 529521 h 1534190"/>
                  <a:gd name="connsiteX1310" fmla="*/ 1012733 w 2533011"/>
                  <a:gd name="connsiteY1310" fmla="*/ 525108 h 1534190"/>
                  <a:gd name="connsiteX1311" fmla="*/ 1025235 w 2533011"/>
                  <a:gd name="connsiteY1311" fmla="*/ 523637 h 1534190"/>
                  <a:gd name="connsiteX1312" fmla="*/ 1029648 w 2533011"/>
                  <a:gd name="connsiteY1312" fmla="*/ 519960 h 1534190"/>
                  <a:gd name="connsiteX1313" fmla="*/ 1030383 w 2533011"/>
                  <a:gd name="connsiteY1313" fmla="*/ 515547 h 1534190"/>
                  <a:gd name="connsiteX1314" fmla="*/ 1034060 w 2533011"/>
                  <a:gd name="connsiteY1314" fmla="*/ 514076 h 1534190"/>
                  <a:gd name="connsiteX1315" fmla="*/ 1039209 w 2533011"/>
                  <a:gd name="connsiteY1315" fmla="*/ 509664 h 1534190"/>
                  <a:gd name="connsiteX1316" fmla="*/ 1040679 w 2533011"/>
                  <a:gd name="connsiteY1316" fmla="*/ 514076 h 1534190"/>
                  <a:gd name="connsiteX1317" fmla="*/ 1037738 w 2533011"/>
                  <a:gd name="connsiteY1317" fmla="*/ 515547 h 1534190"/>
                  <a:gd name="connsiteX1318" fmla="*/ 1042886 w 2533011"/>
                  <a:gd name="connsiteY1318" fmla="*/ 519960 h 1534190"/>
                  <a:gd name="connsiteX1319" fmla="*/ 1049505 w 2533011"/>
                  <a:gd name="connsiteY1319" fmla="*/ 522902 h 1534190"/>
                  <a:gd name="connsiteX1320" fmla="*/ 1048769 w 2533011"/>
                  <a:gd name="connsiteY1320" fmla="*/ 526579 h 1534190"/>
                  <a:gd name="connsiteX1321" fmla="*/ 1052447 w 2533011"/>
                  <a:gd name="connsiteY1321" fmla="*/ 531727 h 1534190"/>
                  <a:gd name="connsiteX1322" fmla="*/ 1056124 w 2533011"/>
                  <a:gd name="connsiteY1322" fmla="*/ 537611 h 1534190"/>
                  <a:gd name="connsiteX1323" fmla="*/ 1059801 w 2533011"/>
                  <a:gd name="connsiteY1323" fmla="*/ 543494 h 1534190"/>
                  <a:gd name="connsiteX1324" fmla="*/ 1054653 w 2533011"/>
                  <a:gd name="connsiteY1324" fmla="*/ 553790 h 1534190"/>
                  <a:gd name="connsiteX1325" fmla="*/ 1070097 w 2533011"/>
                  <a:gd name="connsiteY1325" fmla="*/ 563351 h 1534190"/>
                  <a:gd name="connsiteX1326" fmla="*/ 1086277 w 2533011"/>
                  <a:gd name="connsiteY1326" fmla="*/ 568499 h 1534190"/>
                  <a:gd name="connsiteX1327" fmla="*/ 1081129 w 2533011"/>
                  <a:gd name="connsiteY1327" fmla="*/ 557468 h 1534190"/>
                  <a:gd name="connsiteX1328" fmla="*/ 1087748 w 2533011"/>
                  <a:gd name="connsiteY1328" fmla="*/ 562616 h 1534190"/>
                  <a:gd name="connsiteX1329" fmla="*/ 1093632 w 2533011"/>
                  <a:gd name="connsiteY1329" fmla="*/ 563351 h 1534190"/>
                  <a:gd name="connsiteX1330" fmla="*/ 1098780 w 2533011"/>
                  <a:gd name="connsiteY1330" fmla="*/ 565557 h 1534190"/>
                  <a:gd name="connsiteX1331" fmla="*/ 1106134 w 2533011"/>
                  <a:gd name="connsiteY1331" fmla="*/ 567764 h 1534190"/>
                  <a:gd name="connsiteX1332" fmla="*/ 1112018 w 2533011"/>
                  <a:gd name="connsiteY1332" fmla="*/ 572176 h 1534190"/>
                  <a:gd name="connsiteX1333" fmla="*/ 1121578 w 2533011"/>
                  <a:gd name="connsiteY1333" fmla="*/ 572912 h 1534190"/>
                  <a:gd name="connsiteX1334" fmla="*/ 1125991 w 2533011"/>
                  <a:gd name="connsiteY1334" fmla="*/ 578060 h 1534190"/>
                  <a:gd name="connsiteX1335" fmla="*/ 1133346 w 2533011"/>
                  <a:gd name="connsiteY1335" fmla="*/ 578060 h 1534190"/>
                  <a:gd name="connsiteX1336" fmla="*/ 1141436 w 2533011"/>
                  <a:gd name="connsiteY1336" fmla="*/ 581737 h 1534190"/>
                  <a:gd name="connsiteX1337" fmla="*/ 1150996 w 2533011"/>
                  <a:gd name="connsiteY1337" fmla="*/ 584679 h 1534190"/>
                  <a:gd name="connsiteX1338" fmla="*/ 1154673 w 2533011"/>
                  <a:gd name="connsiteY1338" fmla="*/ 592033 h 1534190"/>
                  <a:gd name="connsiteX1339" fmla="*/ 1163499 w 2533011"/>
                  <a:gd name="connsiteY1339" fmla="*/ 594975 h 1534190"/>
                  <a:gd name="connsiteX1340" fmla="*/ 1176001 w 2533011"/>
                  <a:gd name="connsiteY1340" fmla="*/ 597182 h 1534190"/>
                  <a:gd name="connsiteX1341" fmla="*/ 1195123 w 2533011"/>
                  <a:gd name="connsiteY1341" fmla="*/ 605271 h 1534190"/>
                  <a:gd name="connsiteX1342" fmla="*/ 1207626 w 2533011"/>
                  <a:gd name="connsiteY1342" fmla="*/ 608213 h 1534190"/>
                  <a:gd name="connsiteX1343" fmla="*/ 1221599 w 2533011"/>
                  <a:gd name="connsiteY1343" fmla="*/ 618510 h 1534190"/>
                  <a:gd name="connsiteX1344" fmla="*/ 1231160 w 2533011"/>
                  <a:gd name="connsiteY1344" fmla="*/ 622922 h 1534190"/>
                  <a:gd name="connsiteX1345" fmla="*/ 1237043 w 2533011"/>
                  <a:gd name="connsiteY1345" fmla="*/ 627335 h 1534190"/>
                  <a:gd name="connsiteX1346" fmla="*/ 1242927 w 2533011"/>
                  <a:gd name="connsiteY1346" fmla="*/ 629541 h 1534190"/>
                  <a:gd name="connsiteX1347" fmla="*/ 1253223 w 2533011"/>
                  <a:gd name="connsiteY1347" fmla="*/ 632483 h 1534190"/>
                  <a:gd name="connsiteX1348" fmla="*/ 1256165 w 2533011"/>
                  <a:gd name="connsiteY1348" fmla="*/ 628806 h 1534190"/>
                  <a:gd name="connsiteX1349" fmla="*/ 1256165 w 2533011"/>
                  <a:gd name="connsiteY1349" fmla="*/ 619980 h 1534190"/>
                  <a:gd name="connsiteX1350" fmla="*/ 1267932 w 2533011"/>
                  <a:gd name="connsiteY1350" fmla="*/ 611890 h 1534190"/>
                  <a:gd name="connsiteX1351" fmla="*/ 1269403 w 2533011"/>
                  <a:gd name="connsiteY1351" fmla="*/ 600123 h 1534190"/>
                  <a:gd name="connsiteX1352" fmla="*/ 1276022 w 2533011"/>
                  <a:gd name="connsiteY1352" fmla="*/ 586885 h 1534190"/>
                  <a:gd name="connsiteX1353" fmla="*/ 1274551 w 2533011"/>
                  <a:gd name="connsiteY1353" fmla="*/ 581737 h 1534190"/>
                  <a:gd name="connsiteX1354" fmla="*/ 1276757 w 2533011"/>
                  <a:gd name="connsiteY1354" fmla="*/ 578060 h 1534190"/>
                  <a:gd name="connsiteX1355" fmla="*/ 1280435 w 2533011"/>
                  <a:gd name="connsiteY1355" fmla="*/ 572176 h 1534190"/>
                  <a:gd name="connsiteX1356" fmla="*/ 1284112 w 2533011"/>
                  <a:gd name="connsiteY1356" fmla="*/ 570706 h 1534190"/>
                  <a:gd name="connsiteX1357" fmla="*/ 1281170 w 2533011"/>
                  <a:gd name="connsiteY1357" fmla="*/ 567764 h 1534190"/>
                  <a:gd name="connsiteX1358" fmla="*/ 1280435 w 2533011"/>
                  <a:gd name="connsiteY1358" fmla="*/ 564086 h 1534190"/>
                  <a:gd name="connsiteX1359" fmla="*/ 1283376 w 2533011"/>
                  <a:gd name="connsiteY1359" fmla="*/ 561880 h 1534190"/>
                  <a:gd name="connsiteX1360" fmla="*/ 1287054 w 2533011"/>
                  <a:gd name="connsiteY1360" fmla="*/ 561880 h 1534190"/>
                  <a:gd name="connsiteX1361" fmla="*/ 1284847 w 2533011"/>
                  <a:gd name="connsiteY1361" fmla="*/ 554526 h 1534190"/>
                  <a:gd name="connsiteX1362" fmla="*/ 1287789 w 2533011"/>
                  <a:gd name="connsiteY1362" fmla="*/ 548642 h 1534190"/>
                  <a:gd name="connsiteX1363" fmla="*/ 1278964 w 2533011"/>
                  <a:gd name="connsiteY1363" fmla="*/ 539081 h 1534190"/>
                  <a:gd name="connsiteX1364" fmla="*/ 1274551 w 2533011"/>
                  <a:gd name="connsiteY1364" fmla="*/ 522166 h 1534190"/>
                  <a:gd name="connsiteX1365" fmla="*/ 1260578 w 2533011"/>
                  <a:gd name="connsiteY1365" fmla="*/ 517754 h 1534190"/>
                  <a:gd name="connsiteX1366" fmla="*/ 1256165 w 2533011"/>
                  <a:gd name="connsiteY1366" fmla="*/ 515547 h 1534190"/>
                  <a:gd name="connsiteX1367" fmla="*/ 1249546 w 2533011"/>
                  <a:gd name="connsiteY1367" fmla="*/ 514076 h 1534190"/>
                  <a:gd name="connsiteX1368" fmla="*/ 1235572 w 2533011"/>
                  <a:gd name="connsiteY1368" fmla="*/ 514076 h 1534190"/>
                  <a:gd name="connsiteX1369" fmla="*/ 1223805 w 2533011"/>
                  <a:gd name="connsiteY1369" fmla="*/ 507457 h 1534190"/>
                  <a:gd name="connsiteX1370" fmla="*/ 1224541 w 2533011"/>
                  <a:gd name="connsiteY1370" fmla="*/ 512605 h 1534190"/>
                  <a:gd name="connsiteX1371" fmla="*/ 1223805 w 2533011"/>
                  <a:gd name="connsiteY1371" fmla="*/ 519960 h 1534190"/>
                  <a:gd name="connsiteX1372" fmla="*/ 1227483 w 2533011"/>
                  <a:gd name="connsiteY1372" fmla="*/ 527314 h 1534190"/>
                  <a:gd name="connsiteX1373" fmla="*/ 1220128 w 2533011"/>
                  <a:gd name="connsiteY1373" fmla="*/ 533198 h 1534190"/>
                  <a:gd name="connsiteX1374" fmla="*/ 1214245 w 2533011"/>
                  <a:gd name="connsiteY1374" fmla="*/ 533198 h 1534190"/>
                  <a:gd name="connsiteX1375" fmla="*/ 1195858 w 2533011"/>
                  <a:gd name="connsiteY1375" fmla="*/ 525843 h 1534190"/>
                  <a:gd name="connsiteX1376" fmla="*/ 1201742 w 2533011"/>
                  <a:gd name="connsiteY1376" fmla="*/ 532462 h 1534190"/>
                  <a:gd name="connsiteX1377" fmla="*/ 1201007 w 2533011"/>
                  <a:gd name="connsiteY1377" fmla="*/ 533933 h 1534190"/>
                  <a:gd name="connsiteX1378" fmla="*/ 1187769 w 2533011"/>
                  <a:gd name="connsiteY1378" fmla="*/ 528785 h 1534190"/>
                  <a:gd name="connsiteX1379" fmla="*/ 1182621 w 2533011"/>
                  <a:gd name="connsiteY1379" fmla="*/ 522902 h 1534190"/>
                  <a:gd name="connsiteX1380" fmla="*/ 1177472 w 2533011"/>
                  <a:gd name="connsiteY1380" fmla="*/ 523637 h 1534190"/>
                  <a:gd name="connsiteX1381" fmla="*/ 1170853 w 2533011"/>
                  <a:gd name="connsiteY1381" fmla="*/ 522902 h 1534190"/>
                  <a:gd name="connsiteX1382" fmla="*/ 1166441 w 2533011"/>
                  <a:gd name="connsiteY1382" fmla="*/ 520695 h 1534190"/>
                  <a:gd name="connsiteX1383" fmla="*/ 1161292 w 2533011"/>
                  <a:gd name="connsiteY1383" fmla="*/ 519960 h 1534190"/>
                  <a:gd name="connsiteX1384" fmla="*/ 1148055 w 2533011"/>
                  <a:gd name="connsiteY1384" fmla="*/ 509664 h 1534190"/>
                  <a:gd name="connsiteX1385" fmla="*/ 1152467 w 2533011"/>
                  <a:gd name="connsiteY1385" fmla="*/ 508193 h 1534190"/>
                  <a:gd name="connsiteX1386" fmla="*/ 1155409 w 2533011"/>
                  <a:gd name="connsiteY1386" fmla="*/ 504515 h 1534190"/>
                  <a:gd name="connsiteX1387" fmla="*/ 1169382 w 2533011"/>
                  <a:gd name="connsiteY1387" fmla="*/ 506722 h 1534190"/>
                  <a:gd name="connsiteX1388" fmla="*/ 1189975 w 2533011"/>
                  <a:gd name="connsiteY1388" fmla="*/ 510399 h 1534190"/>
                  <a:gd name="connsiteX1389" fmla="*/ 1214245 w 2533011"/>
                  <a:gd name="connsiteY1389" fmla="*/ 508928 h 1534190"/>
                  <a:gd name="connsiteX1390" fmla="*/ 1215716 w 2533011"/>
                  <a:gd name="connsiteY1390" fmla="*/ 501574 h 1534190"/>
                  <a:gd name="connsiteX1391" fmla="*/ 1224541 w 2533011"/>
                  <a:gd name="connsiteY1391" fmla="*/ 503045 h 1534190"/>
                  <a:gd name="connsiteX1392" fmla="*/ 1231160 w 2533011"/>
                  <a:gd name="connsiteY1392" fmla="*/ 505986 h 1534190"/>
                  <a:gd name="connsiteX1393" fmla="*/ 1252488 w 2533011"/>
                  <a:gd name="connsiteY1393" fmla="*/ 501574 h 1534190"/>
                  <a:gd name="connsiteX1394" fmla="*/ 1274551 w 2533011"/>
                  <a:gd name="connsiteY1394" fmla="*/ 490542 h 1534190"/>
                  <a:gd name="connsiteX1395" fmla="*/ 1278228 w 2533011"/>
                  <a:gd name="connsiteY1395" fmla="*/ 485394 h 1534190"/>
                  <a:gd name="connsiteX1396" fmla="*/ 1285583 w 2533011"/>
                  <a:gd name="connsiteY1396" fmla="*/ 484658 h 1534190"/>
                  <a:gd name="connsiteX1397" fmla="*/ 1292937 w 2533011"/>
                  <a:gd name="connsiteY1397" fmla="*/ 480246 h 1534190"/>
                  <a:gd name="connsiteX1398" fmla="*/ 1306175 w 2533011"/>
                  <a:gd name="connsiteY1398" fmla="*/ 483188 h 1534190"/>
                  <a:gd name="connsiteX1399" fmla="*/ 1317207 w 2533011"/>
                  <a:gd name="connsiteY1399" fmla="*/ 483923 h 1534190"/>
                  <a:gd name="connsiteX1400" fmla="*/ 1325297 w 2533011"/>
                  <a:gd name="connsiteY1400" fmla="*/ 486865 h 1534190"/>
                  <a:gd name="connsiteX1401" fmla="*/ 1331180 w 2533011"/>
                  <a:gd name="connsiteY1401" fmla="*/ 483188 h 1534190"/>
                  <a:gd name="connsiteX1402" fmla="*/ 1334858 w 2533011"/>
                  <a:gd name="connsiteY1402" fmla="*/ 483188 h 1534190"/>
                  <a:gd name="connsiteX1403" fmla="*/ 1334122 w 2533011"/>
                  <a:gd name="connsiteY1403" fmla="*/ 486129 h 1534190"/>
                  <a:gd name="connsiteX1404" fmla="*/ 1328239 w 2533011"/>
                  <a:gd name="connsiteY1404" fmla="*/ 489807 h 1534190"/>
                  <a:gd name="connsiteX1405" fmla="*/ 1331916 w 2533011"/>
                  <a:gd name="connsiteY1405" fmla="*/ 493484 h 1534190"/>
                  <a:gd name="connsiteX1406" fmla="*/ 1341477 w 2533011"/>
                  <a:gd name="connsiteY1406" fmla="*/ 493484 h 1534190"/>
                  <a:gd name="connsiteX1407" fmla="*/ 1350302 w 2533011"/>
                  <a:gd name="connsiteY1407" fmla="*/ 495690 h 1534190"/>
                  <a:gd name="connsiteX1408" fmla="*/ 1356921 w 2533011"/>
                  <a:gd name="connsiteY1408" fmla="*/ 485394 h 1534190"/>
                  <a:gd name="connsiteX1409" fmla="*/ 1353244 w 2533011"/>
                  <a:gd name="connsiteY1409" fmla="*/ 477304 h 1534190"/>
                  <a:gd name="connsiteX1410" fmla="*/ 1367953 w 2533011"/>
                  <a:gd name="connsiteY1410" fmla="*/ 489071 h 1534190"/>
                  <a:gd name="connsiteX1411" fmla="*/ 1386339 w 2533011"/>
                  <a:gd name="connsiteY1411" fmla="*/ 498632 h 1534190"/>
                  <a:gd name="connsiteX1412" fmla="*/ 1396635 w 2533011"/>
                  <a:gd name="connsiteY1412" fmla="*/ 507457 h 1534190"/>
                  <a:gd name="connsiteX1413" fmla="*/ 1408402 w 2533011"/>
                  <a:gd name="connsiteY1413" fmla="*/ 511870 h 1534190"/>
                  <a:gd name="connsiteX1414" fmla="*/ 1416492 w 2533011"/>
                  <a:gd name="connsiteY1414" fmla="*/ 517018 h 1534190"/>
                  <a:gd name="connsiteX1415" fmla="*/ 1429730 w 2533011"/>
                  <a:gd name="connsiteY1415" fmla="*/ 521431 h 1534190"/>
                  <a:gd name="connsiteX1416" fmla="*/ 1442233 w 2533011"/>
                  <a:gd name="connsiteY1416" fmla="*/ 529521 h 1534190"/>
                  <a:gd name="connsiteX1417" fmla="*/ 1463560 w 2533011"/>
                  <a:gd name="connsiteY1417" fmla="*/ 535404 h 1534190"/>
                  <a:gd name="connsiteX1418" fmla="*/ 1476799 w 2533011"/>
                  <a:gd name="connsiteY1418" fmla="*/ 544965 h 1534190"/>
                  <a:gd name="connsiteX1419" fmla="*/ 1486359 w 2533011"/>
                  <a:gd name="connsiteY1419" fmla="*/ 547907 h 1534190"/>
                  <a:gd name="connsiteX1420" fmla="*/ 1495185 w 2533011"/>
                  <a:gd name="connsiteY1420" fmla="*/ 550113 h 1534190"/>
                  <a:gd name="connsiteX1421" fmla="*/ 1497391 w 2533011"/>
                  <a:gd name="connsiteY1421" fmla="*/ 544229 h 1534190"/>
                  <a:gd name="connsiteX1422" fmla="*/ 1494449 w 2533011"/>
                  <a:gd name="connsiteY1422" fmla="*/ 540552 h 1534190"/>
                  <a:gd name="connsiteX1423" fmla="*/ 1496655 w 2533011"/>
                  <a:gd name="connsiteY1423" fmla="*/ 537611 h 1534190"/>
                  <a:gd name="connsiteX1424" fmla="*/ 1492243 w 2533011"/>
                  <a:gd name="connsiteY1424" fmla="*/ 533198 h 1534190"/>
                  <a:gd name="connsiteX1425" fmla="*/ 1490772 w 2533011"/>
                  <a:gd name="connsiteY1425" fmla="*/ 527314 h 1534190"/>
                  <a:gd name="connsiteX1426" fmla="*/ 1480476 w 2533011"/>
                  <a:gd name="connsiteY1426" fmla="*/ 518489 h 1534190"/>
                  <a:gd name="connsiteX1427" fmla="*/ 1468709 w 2533011"/>
                  <a:gd name="connsiteY1427" fmla="*/ 504515 h 1534190"/>
                  <a:gd name="connsiteX1428" fmla="*/ 1453264 w 2533011"/>
                  <a:gd name="connsiteY1428" fmla="*/ 494955 h 1534190"/>
                  <a:gd name="connsiteX1429" fmla="*/ 1456206 w 2533011"/>
                  <a:gd name="connsiteY1429" fmla="*/ 487600 h 1534190"/>
                  <a:gd name="connsiteX1430" fmla="*/ 1456206 w 2533011"/>
                  <a:gd name="connsiteY1430" fmla="*/ 482452 h 1534190"/>
                  <a:gd name="connsiteX1431" fmla="*/ 1453264 w 2533011"/>
                  <a:gd name="connsiteY1431" fmla="*/ 480246 h 1534190"/>
                  <a:gd name="connsiteX1432" fmla="*/ 1454000 w 2533011"/>
                  <a:gd name="connsiteY1432" fmla="*/ 467743 h 1534190"/>
                  <a:gd name="connsiteX1433" fmla="*/ 1451058 w 2533011"/>
                  <a:gd name="connsiteY1433" fmla="*/ 460389 h 1534190"/>
                  <a:gd name="connsiteX1434" fmla="*/ 1454000 w 2533011"/>
                  <a:gd name="connsiteY1434" fmla="*/ 453770 h 1534190"/>
                  <a:gd name="connsiteX1435" fmla="*/ 1454735 w 2533011"/>
                  <a:gd name="connsiteY1435" fmla="*/ 444944 h 1534190"/>
                  <a:gd name="connsiteX1436" fmla="*/ 1445174 w 2533011"/>
                  <a:gd name="connsiteY1436" fmla="*/ 439796 h 1534190"/>
                  <a:gd name="connsiteX1437" fmla="*/ 1446645 w 2533011"/>
                  <a:gd name="connsiteY1437" fmla="*/ 433913 h 1534190"/>
                  <a:gd name="connsiteX1438" fmla="*/ 1448852 w 2533011"/>
                  <a:gd name="connsiteY1438" fmla="*/ 424352 h 1534190"/>
                  <a:gd name="connsiteX1439" fmla="*/ 1444439 w 2533011"/>
                  <a:gd name="connsiteY1439" fmla="*/ 416997 h 1534190"/>
                  <a:gd name="connsiteX1440" fmla="*/ 1431201 w 2533011"/>
                  <a:gd name="connsiteY1440" fmla="*/ 416262 h 1534190"/>
                  <a:gd name="connsiteX1441" fmla="*/ 1415021 w 2533011"/>
                  <a:gd name="connsiteY1441" fmla="*/ 408172 h 1534190"/>
                  <a:gd name="connsiteX1442" fmla="*/ 1415021 w 2533011"/>
                  <a:gd name="connsiteY1442" fmla="*/ 405230 h 1534190"/>
                  <a:gd name="connsiteX1443" fmla="*/ 1425317 w 2533011"/>
                  <a:gd name="connsiteY1443" fmla="*/ 403760 h 1534190"/>
                  <a:gd name="connsiteX1444" fmla="*/ 1434878 w 2533011"/>
                  <a:gd name="connsiteY1444" fmla="*/ 405230 h 1534190"/>
                  <a:gd name="connsiteX1445" fmla="*/ 1446645 w 2533011"/>
                  <a:gd name="connsiteY1445" fmla="*/ 401553 h 1534190"/>
                  <a:gd name="connsiteX1446" fmla="*/ 1451058 w 2533011"/>
                  <a:gd name="connsiteY1446" fmla="*/ 412585 h 1534190"/>
                  <a:gd name="connsiteX1447" fmla="*/ 1468709 w 2533011"/>
                  <a:gd name="connsiteY1447" fmla="*/ 413320 h 1534190"/>
                  <a:gd name="connsiteX1448" fmla="*/ 1481211 w 2533011"/>
                  <a:gd name="connsiteY1448" fmla="*/ 425087 h 1534190"/>
                  <a:gd name="connsiteX1449" fmla="*/ 1490037 w 2533011"/>
                  <a:gd name="connsiteY1449" fmla="*/ 425823 h 1534190"/>
                  <a:gd name="connsiteX1450" fmla="*/ 1495185 w 2533011"/>
                  <a:gd name="connsiteY1450" fmla="*/ 423617 h 1534190"/>
                  <a:gd name="connsiteX1451" fmla="*/ 1501068 w 2533011"/>
                  <a:gd name="connsiteY1451" fmla="*/ 428029 h 1534190"/>
                  <a:gd name="connsiteX1452" fmla="*/ 1506952 w 2533011"/>
                  <a:gd name="connsiteY1452" fmla="*/ 429500 h 1534190"/>
                  <a:gd name="connsiteX1453" fmla="*/ 1513571 w 2533011"/>
                  <a:gd name="connsiteY1453" fmla="*/ 433913 h 1534190"/>
                  <a:gd name="connsiteX1454" fmla="*/ 1520925 w 2533011"/>
                  <a:gd name="connsiteY1454" fmla="*/ 435384 h 1534190"/>
                  <a:gd name="connsiteX1455" fmla="*/ 1530486 w 2533011"/>
                  <a:gd name="connsiteY1455" fmla="*/ 445680 h 1534190"/>
                  <a:gd name="connsiteX1456" fmla="*/ 1534899 w 2533011"/>
                  <a:gd name="connsiteY1456" fmla="*/ 445680 h 1534190"/>
                  <a:gd name="connsiteX1457" fmla="*/ 1543724 w 2533011"/>
                  <a:gd name="connsiteY1457" fmla="*/ 442003 h 1534190"/>
                  <a:gd name="connsiteX1458" fmla="*/ 1549608 w 2533011"/>
                  <a:gd name="connsiteY1458" fmla="*/ 435384 h 1534190"/>
                  <a:gd name="connsiteX1459" fmla="*/ 1575348 w 2533011"/>
                  <a:gd name="connsiteY1459" fmla="*/ 448622 h 1534190"/>
                  <a:gd name="connsiteX1460" fmla="*/ 1579761 w 2533011"/>
                  <a:gd name="connsiteY1460" fmla="*/ 447886 h 1534190"/>
                  <a:gd name="connsiteX1461" fmla="*/ 1589322 w 2533011"/>
                  <a:gd name="connsiteY1461" fmla="*/ 453034 h 1534190"/>
                  <a:gd name="connsiteX1462" fmla="*/ 1598882 w 2533011"/>
                  <a:gd name="connsiteY1462" fmla="*/ 456712 h 1534190"/>
                  <a:gd name="connsiteX1463" fmla="*/ 1606972 w 2533011"/>
                  <a:gd name="connsiteY1463" fmla="*/ 464066 h 1534190"/>
                  <a:gd name="connsiteX1464" fmla="*/ 1608443 w 2533011"/>
                  <a:gd name="connsiteY1464" fmla="*/ 469214 h 1534190"/>
                  <a:gd name="connsiteX1465" fmla="*/ 1619475 w 2533011"/>
                  <a:gd name="connsiteY1465" fmla="*/ 476569 h 1534190"/>
                  <a:gd name="connsiteX1466" fmla="*/ 1623152 w 2533011"/>
                  <a:gd name="connsiteY1466" fmla="*/ 480981 h 1534190"/>
                  <a:gd name="connsiteX1467" fmla="*/ 1631977 w 2533011"/>
                  <a:gd name="connsiteY1467" fmla="*/ 479510 h 1534190"/>
                  <a:gd name="connsiteX1468" fmla="*/ 1653305 w 2533011"/>
                  <a:gd name="connsiteY1468" fmla="*/ 489071 h 1534190"/>
                  <a:gd name="connsiteX1469" fmla="*/ 1670956 w 2533011"/>
                  <a:gd name="connsiteY1469" fmla="*/ 497161 h 1534190"/>
                  <a:gd name="connsiteX1470" fmla="*/ 1687136 w 2533011"/>
                  <a:gd name="connsiteY1470" fmla="*/ 507457 h 1534190"/>
                  <a:gd name="connsiteX1471" fmla="*/ 1698167 w 2533011"/>
                  <a:gd name="connsiteY1471" fmla="*/ 506722 h 1534190"/>
                  <a:gd name="connsiteX1472" fmla="*/ 1712141 w 2533011"/>
                  <a:gd name="connsiteY1472" fmla="*/ 507457 h 1534190"/>
                  <a:gd name="connsiteX1473" fmla="*/ 1726114 w 2533011"/>
                  <a:gd name="connsiteY1473" fmla="*/ 509664 h 1534190"/>
                  <a:gd name="connsiteX1474" fmla="*/ 1718760 w 2533011"/>
                  <a:gd name="connsiteY1474" fmla="*/ 502309 h 1534190"/>
                  <a:gd name="connsiteX1475" fmla="*/ 1691548 w 2533011"/>
                  <a:gd name="connsiteY1475" fmla="*/ 489071 h 1534190"/>
                  <a:gd name="connsiteX1476" fmla="*/ 1679781 w 2533011"/>
                  <a:gd name="connsiteY1476" fmla="*/ 480981 h 1534190"/>
                  <a:gd name="connsiteX1477" fmla="*/ 1670221 w 2533011"/>
                  <a:gd name="connsiteY1477" fmla="*/ 480246 h 1534190"/>
                  <a:gd name="connsiteX1478" fmla="*/ 1658453 w 2533011"/>
                  <a:gd name="connsiteY1478" fmla="*/ 478775 h 1534190"/>
                  <a:gd name="connsiteX1479" fmla="*/ 1648893 w 2533011"/>
                  <a:gd name="connsiteY1479" fmla="*/ 480246 h 1534190"/>
                  <a:gd name="connsiteX1480" fmla="*/ 1643009 w 2533011"/>
                  <a:gd name="connsiteY1480" fmla="*/ 478775 h 1534190"/>
                  <a:gd name="connsiteX1481" fmla="*/ 1644480 w 2533011"/>
                  <a:gd name="connsiteY1481" fmla="*/ 476569 h 1534190"/>
                  <a:gd name="connsiteX1482" fmla="*/ 1641538 w 2533011"/>
                  <a:gd name="connsiteY1482" fmla="*/ 473627 h 1534190"/>
                  <a:gd name="connsiteX1483" fmla="*/ 1634184 w 2533011"/>
                  <a:gd name="connsiteY1483" fmla="*/ 471420 h 1534190"/>
                  <a:gd name="connsiteX1484" fmla="*/ 1627565 w 2533011"/>
                  <a:gd name="connsiteY1484" fmla="*/ 468479 h 1534190"/>
                  <a:gd name="connsiteX1485" fmla="*/ 1623152 w 2533011"/>
                  <a:gd name="connsiteY1485" fmla="*/ 471420 h 1534190"/>
                  <a:gd name="connsiteX1486" fmla="*/ 1602560 w 2533011"/>
                  <a:gd name="connsiteY1486" fmla="*/ 451563 h 1534190"/>
                  <a:gd name="connsiteX1487" fmla="*/ 1596676 w 2533011"/>
                  <a:gd name="connsiteY1487" fmla="*/ 443474 h 1534190"/>
                  <a:gd name="connsiteX1488" fmla="*/ 1605502 w 2533011"/>
                  <a:gd name="connsiteY1488" fmla="*/ 444944 h 1534190"/>
                  <a:gd name="connsiteX1489" fmla="*/ 1613591 w 2533011"/>
                  <a:gd name="connsiteY1489" fmla="*/ 442003 h 1534190"/>
                  <a:gd name="connsiteX1490" fmla="*/ 1620946 w 2533011"/>
                  <a:gd name="connsiteY1490" fmla="*/ 444209 h 1534190"/>
                  <a:gd name="connsiteX1491" fmla="*/ 1629036 w 2533011"/>
                  <a:gd name="connsiteY1491" fmla="*/ 443474 h 1534190"/>
                  <a:gd name="connsiteX1492" fmla="*/ 1634184 w 2533011"/>
                  <a:gd name="connsiteY1492" fmla="*/ 445680 h 1534190"/>
                  <a:gd name="connsiteX1493" fmla="*/ 1642274 w 2533011"/>
                  <a:gd name="connsiteY1493" fmla="*/ 448622 h 1534190"/>
                  <a:gd name="connsiteX1494" fmla="*/ 1645216 w 2533011"/>
                  <a:gd name="connsiteY1494" fmla="*/ 447886 h 1534190"/>
                  <a:gd name="connsiteX1495" fmla="*/ 1656247 w 2533011"/>
                  <a:gd name="connsiteY1495" fmla="*/ 447886 h 1534190"/>
                  <a:gd name="connsiteX1496" fmla="*/ 1662131 w 2533011"/>
                  <a:gd name="connsiteY1496" fmla="*/ 455241 h 1534190"/>
                  <a:gd name="connsiteX1497" fmla="*/ 1666543 w 2533011"/>
                  <a:gd name="connsiteY1497" fmla="*/ 456712 h 1534190"/>
                  <a:gd name="connsiteX1498" fmla="*/ 1664337 w 2533011"/>
                  <a:gd name="connsiteY1498" fmla="*/ 451563 h 1534190"/>
                  <a:gd name="connsiteX1499" fmla="*/ 1664337 w 2533011"/>
                  <a:gd name="connsiteY1499" fmla="*/ 444944 h 1534190"/>
                  <a:gd name="connsiteX1500" fmla="*/ 1662131 w 2533011"/>
                  <a:gd name="connsiteY1500" fmla="*/ 441267 h 1534190"/>
                  <a:gd name="connsiteX1501" fmla="*/ 1663602 w 2533011"/>
                  <a:gd name="connsiteY1501" fmla="*/ 438325 h 1534190"/>
                  <a:gd name="connsiteX1502" fmla="*/ 1664337 w 2533011"/>
                  <a:gd name="connsiteY1502" fmla="*/ 425087 h 1534190"/>
                  <a:gd name="connsiteX1503" fmla="*/ 1659189 w 2533011"/>
                  <a:gd name="connsiteY1503" fmla="*/ 420675 h 1534190"/>
                  <a:gd name="connsiteX1504" fmla="*/ 1656983 w 2533011"/>
                  <a:gd name="connsiteY1504" fmla="*/ 416262 h 1534190"/>
                  <a:gd name="connsiteX1505" fmla="*/ 1649628 w 2533011"/>
                  <a:gd name="connsiteY1505" fmla="*/ 413320 h 1534190"/>
                  <a:gd name="connsiteX1506" fmla="*/ 1643745 w 2533011"/>
                  <a:gd name="connsiteY1506" fmla="*/ 408172 h 1534190"/>
                  <a:gd name="connsiteX1507" fmla="*/ 1634184 w 2533011"/>
                  <a:gd name="connsiteY1507" fmla="*/ 405966 h 1534190"/>
                  <a:gd name="connsiteX1508" fmla="*/ 1621681 w 2533011"/>
                  <a:gd name="connsiteY1508" fmla="*/ 400082 h 1534190"/>
                  <a:gd name="connsiteX1509" fmla="*/ 1613591 w 2533011"/>
                  <a:gd name="connsiteY1509" fmla="*/ 400082 h 1534190"/>
                  <a:gd name="connsiteX1510" fmla="*/ 1604766 w 2533011"/>
                  <a:gd name="connsiteY1510" fmla="*/ 397876 h 1534190"/>
                  <a:gd name="connsiteX1511" fmla="*/ 1596676 w 2533011"/>
                  <a:gd name="connsiteY1511" fmla="*/ 397140 h 1534190"/>
                  <a:gd name="connsiteX1512" fmla="*/ 1590793 w 2533011"/>
                  <a:gd name="connsiteY1512" fmla="*/ 395670 h 1534190"/>
                  <a:gd name="connsiteX1513" fmla="*/ 1587115 w 2533011"/>
                  <a:gd name="connsiteY1513" fmla="*/ 397140 h 1534190"/>
                  <a:gd name="connsiteX1514" fmla="*/ 1581232 w 2533011"/>
                  <a:gd name="connsiteY1514" fmla="*/ 393463 h 1534190"/>
                  <a:gd name="connsiteX1515" fmla="*/ 1573142 w 2533011"/>
                  <a:gd name="connsiteY1515" fmla="*/ 385373 h 1534190"/>
                  <a:gd name="connsiteX1516" fmla="*/ 1572406 w 2533011"/>
                  <a:gd name="connsiteY1516" fmla="*/ 379490 h 1534190"/>
                  <a:gd name="connsiteX1517" fmla="*/ 1567258 w 2533011"/>
                  <a:gd name="connsiteY1517" fmla="*/ 373606 h 1534190"/>
                  <a:gd name="connsiteX1518" fmla="*/ 1573142 w 2533011"/>
                  <a:gd name="connsiteY1518" fmla="*/ 370664 h 1534190"/>
                  <a:gd name="connsiteX1519" fmla="*/ 1578290 w 2533011"/>
                  <a:gd name="connsiteY1519" fmla="*/ 368458 h 1534190"/>
                  <a:gd name="connsiteX1520" fmla="*/ 1592263 w 2533011"/>
                  <a:gd name="connsiteY1520" fmla="*/ 369929 h 1534190"/>
                  <a:gd name="connsiteX1521" fmla="*/ 1591528 w 2533011"/>
                  <a:gd name="connsiteY1521" fmla="*/ 364781 h 1534190"/>
                  <a:gd name="connsiteX1522" fmla="*/ 1590793 w 2533011"/>
                  <a:gd name="connsiteY1522" fmla="*/ 358162 h 1534190"/>
                  <a:gd name="connsiteX1523" fmla="*/ 1598882 w 2533011"/>
                  <a:gd name="connsiteY1523" fmla="*/ 349336 h 1534190"/>
                  <a:gd name="connsiteX1524" fmla="*/ 1603295 w 2533011"/>
                  <a:gd name="connsiteY1524" fmla="*/ 341982 h 1534190"/>
                  <a:gd name="connsiteX1525" fmla="*/ 1601824 w 2533011"/>
                  <a:gd name="connsiteY1525" fmla="*/ 339040 h 1534190"/>
                  <a:gd name="connsiteX1526" fmla="*/ 1606237 w 2533011"/>
                  <a:gd name="connsiteY1526" fmla="*/ 335363 h 1534190"/>
                  <a:gd name="connsiteX1527" fmla="*/ 1607708 w 2533011"/>
                  <a:gd name="connsiteY1527" fmla="*/ 329479 h 1534190"/>
                  <a:gd name="connsiteX1528" fmla="*/ 1606237 w 2533011"/>
                  <a:gd name="connsiteY1528" fmla="*/ 325067 h 1534190"/>
                  <a:gd name="connsiteX1529" fmla="*/ 1603295 w 2533011"/>
                  <a:gd name="connsiteY1529" fmla="*/ 319183 h 1534190"/>
                  <a:gd name="connsiteX1530" fmla="*/ 1603295 w 2533011"/>
                  <a:gd name="connsiteY1530" fmla="*/ 316241 h 1534190"/>
                  <a:gd name="connsiteX1531" fmla="*/ 1601824 w 2533011"/>
                  <a:gd name="connsiteY1531" fmla="*/ 311093 h 1534190"/>
                  <a:gd name="connsiteX1532" fmla="*/ 1594470 w 2533011"/>
                  <a:gd name="connsiteY1532" fmla="*/ 305945 h 1534190"/>
                  <a:gd name="connsiteX1533" fmla="*/ 1594470 w 2533011"/>
                  <a:gd name="connsiteY1533" fmla="*/ 299326 h 1534190"/>
                  <a:gd name="connsiteX1534" fmla="*/ 1587851 w 2533011"/>
                  <a:gd name="connsiteY1534" fmla="*/ 297120 h 1534190"/>
                  <a:gd name="connsiteX1535" fmla="*/ 1587115 w 2533011"/>
                  <a:gd name="connsiteY1535" fmla="*/ 291972 h 1534190"/>
                  <a:gd name="connsiteX1536" fmla="*/ 1581232 w 2533011"/>
                  <a:gd name="connsiteY1536" fmla="*/ 290501 h 1534190"/>
                  <a:gd name="connsiteX1537" fmla="*/ 1581967 w 2533011"/>
                  <a:gd name="connsiteY1537" fmla="*/ 287559 h 1534190"/>
                  <a:gd name="connsiteX1538" fmla="*/ 1577554 w 2533011"/>
                  <a:gd name="connsiteY1538" fmla="*/ 286088 h 1534190"/>
                  <a:gd name="connsiteX1539" fmla="*/ 1576819 w 2533011"/>
                  <a:gd name="connsiteY1539" fmla="*/ 282411 h 1534190"/>
                  <a:gd name="connsiteX1540" fmla="*/ 1567258 w 2533011"/>
                  <a:gd name="connsiteY1540" fmla="*/ 283146 h 1534190"/>
                  <a:gd name="connsiteX1541" fmla="*/ 1555491 w 2533011"/>
                  <a:gd name="connsiteY1541" fmla="*/ 278734 h 1534190"/>
                  <a:gd name="connsiteX1542" fmla="*/ 1552549 w 2533011"/>
                  <a:gd name="connsiteY1542" fmla="*/ 275792 h 1534190"/>
                  <a:gd name="connsiteX1543" fmla="*/ 1554756 w 2533011"/>
                  <a:gd name="connsiteY1543" fmla="*/ 272850 h 1534190"/>
                  <a:gd name="connsiteX1544" fmla="*/ 1542989 w 2533011"/>
                  <a:gd name="connsiteY1544" fmla="*/ 272115 h 1534190"/>
                  <a:gd name="connsiteX1545" fmla="*/ 1532692 w 2533011"/>
                  <a:gd name="connsiteY1545" fmla="*/ 268438 h 1534190"/>
                  <a:gd name="connsiteX1546" fmla="*/ 1528280 w 2533011"/>
                  <a:gd name="connsiteY1546" fmla="*/ 267702 h 1534190"/>
                  <a:gd name="connsiteX1547" fmla="*/ 1515042 w 2533011"/>
                  <a:gd name="connsiteY1547" fmla="*/ 268438 h 1534190"/>
                  <a:gd name="connsiteX1548" fmla="*/ 1507687 w 2533011"/>
                  <a:gd name="connsiteY1548" fmla="*/ 257406 h 1534190"/>
                  <a:gd name="connsiteX1549" fmla="*/ 1508423 w 2533011"/>
                  <a:gd name="connsiteY1549" fmla="*/ 253729 h 1534190"/>
                  <a:gd name="connsiteX1550" fmla="*/ 1508423 w 2533011"/>
                  <a:gd name="connsiteY1550" fmla="*/ 250787 h 1534190"/>
                  <a:gd name="connsiteX1551" fmla="*/ 1510629 w 2533011"/>
                  <a:gd name="connsiteY1551" fmla="*/ 247110 h 1534190"/>
                  <a:gd name="connsiteX1552" fmla="*/ 1503274 w 2533011"/>
                  <a:gd name="connsiteY1552" fmla="*/ 247845 h 1534190"/>
                  <a:gd name="connsiteX1553" fmla="*/ 1495185 w 2533011"/>
                  <a:gd name="connsiteY1553" fmla="*/ 251522 h 1534190"/>
                  <a:gd name="connsiteX1554" fmla="*/ 1495185 w 2533011"/>
                  <a:gd name="connsiteY1554" fmla="*/ 255199 h 1534190"/>
                  <a:gd name="connsiteX1555" fmla="*/ 1490037 w 2533011"/>
                  <a:gd name="connsiteY1555" fmla="*/ 256670 h 1534190"/>
                  <a:gd name="connsiteX1556" fmla="*/ 1484888 w 2533011"/>
                  <a:gd name="connsiteY1556" fmla="*/ 254464 h 1534190"/>
                  <a:gd name="connsiteX1557" fmla="*/ 1484153 w 2533011"/>
                  <a:gd name="connsiteY1557" fmla="*/ 258141 h 1534190"/>
                  <a:gd name="connsiteX1558" fmla="*/ 1479740 w 2533011"/>
                  <a:gd name="connsiteY1558" fmla="*/ 257406 h 1534190"/>
                  <a:gd name="connsiteX1559" fmla="*/ 1475328 w 2533011"/>
                  <a:gd name="connsiteY1559" fmla="*/ 255935 h 1534190"/>
                  <a:gd name="connsiteX1560" fmla="*/ 1473121 w 2533011"/>
                  <a:gd name="connsiteY1560" fmla="*/ 250787 h 1534190"/>
                  <a:gd name="connsiteX1561" fmla="*/ 1472386 w 2533011"/>
                  <a:gd name="connsiteY1561" fmla="*/ 233136 h 1534190"/>
                  <a:gd name="connsiteX1562" fmla="*/ 1477534 w 2533011"/>
                  <a:gd name="connsiteY1562" fmla="*/ 233136 h 1534190"/>
                  <a:gd name="connsiteX1563" fmla="*/ 1481947 w 2533011"/>
                  <a:gd name="connsiteY1563" fmla="*/ 237549 h 1534190"/>
                  <a:gd name="connsiteX1564" fmla="*/ 1485624 w 2533011"/>
                  <a:gd name="connsiteY1564" fmla="*/ 239020 h 1534190"/>
                  <a:gd name="connsiteX1565" fmla="*/ 1485624 w 2533011"/>
                  <a:gd name="connsiteY1565" fmla="*/ 241962 h 1534190"/>
                  <a:gd name="connsiteX1566" fmla="*/ 1487095 w 2533011"/>
                  <a:gd name="connsiteY1566" fmla="*/ 243432 h 1534190"/>
                  <a:gd name="connsiteX1567" fmla="*/ 1490772 w 2533011"/>
                  <a:gd name="connsiteY1567" fmla="*/ 240491 h 1534190"/>
                  <a:gd name="connsiteX1568" fmla="*/ 1492978 w 2533011"/>
                  <a:gd name="connsiteY1568" fmla="*/ 234607 h 1534190"/>
                  <a:gd name="connsiteX1569" fmla="*/ 1498126 w 2533011"/>
                  <a:gd name="connsiteY1569" fmla="*/ 227988 h 1534190"/>
                  <a:gd name="connsiteX1570" fmla="*/ 1503274 w 2533011"/>
                  <a:gd name="connsiteY1570" fmla="*/ 227988 h 1534190"/>
                  <a:gd name="connsiteX1571" fmla="*/ 1508423 w 2533011"/>
                  <a:gd name="connsiteY1571" fmla="*/ 230930 h 1534190"/>
                  <a:gd name="connsiteX1572" fmla="*/ 1512835 w 2533011"/>
                  <a:gd name="connsiteY1572" fmla="*/ 231665 h 1534190"/>
                  <a:gd name="connsiteX1573" fmla="*/ 1517248 w 2533011"/>
                  <a:gd name="connsiteY1573" fmla="*/ 235342 h 1534190"/>
                  <a:gd name="connsiteX1574" fmla="*/ 1530486 w 2533011"/>
                  <a:gd name="connsiteY1574" fmla="*/ 233136 h 1534190"/>
                  <a:gd name="connsiteX1575" fmla="*/ 1538576 w 2533011"/>
                  <a:gd name="connsiteY1575" fmla="*/ 236813 h 1534190"/>
                  <a:gd name="connsiteX1576" fmla="*/ 1545930 w 2533011"/>
                  <a:gd name="connsiteY1576" fmla="*/ 238284 h 1534190"/>
                  <a:gd name="connsiteX1577" fmla="*/ 1553285 w 2533011"/>
                  <a:gd name="connsiteY1577" fmla="*/ 244168 h 1534190"/>
                  <a:gd name="connsiteX1578" fmla="*/ 1561375 w 2533011"/>
                  <a:gd name="connsiteY1578" fmla="*/ 245639 h 1534190"/>
                  <a:gd name="connsiteX1579" fmla="*/ 1564317 w 2533011"/>
                  <a:gd name="connsiteY1579" fmla="*/ 238284 h 1534190"/>
                  <a:gd name="connsiteX1580" fmla="*/ 1565787 w 2533011"/>
                  <a:gd name="connsiteY1580" fmla="*/ 230930 h 1534190"/>
                  <a:gd name="connsiteX1581" fmla="*/ 1551814 w 2533011"/>
                  <a:gd name="connsiteY1581" fmla="*/ 225782 h 1534190"/>
                  <a:gd name="connsiteX1582" fmla="*/ 1545195 w 2533011"/>
                  <a:gd name="connsiteY1582" fmla="*/ 224311 h 1534190"/>
                  <a:gd name="connsiteX1583" fmla="*/ 1540782 w 2533011"/>
                  <a:gd name="connsiteY1583" fmla="*/ 225046 h 1534190"/>
                  <a:gd name="connsiteX1584" fmla="*/ 1528280 w 2533011"/>
                  <a:gd name="connsiteY1584" fmla="*/ 223575 h 1534190"/>
                  <a:gd name="connsiteX1585" fmla="*/ 1523867 w 2533011"/>
                  <a:gd name="connsiteY1585" fmla="*/ 224311 h 1534190"/>
                  <a:gd name="connsiteX1586" fmla="*/ 1515777 w 2533011"/>
                  <a:gd name="connsiteY1586" fmla="*/ 222104 h 1534190"/>
                  <a:gd name="connsiteX1587" fmla="*/ 1513571 w 2533011"/>
                  <a:gd name="connsiteY1587" fmla="*/ 218427 h 1534190"/>
                  <a:gd name="connsiteX1588" fmla="*/ 1515042 w 2533011"/>
                  <a:gd name="connsiteY1588" fmla="*/ 215485 h 1534190"/>
                  <a:gd name="connsiteX1589" fmla="*/ 1515042 w 2533011"/>
                  <a:gd name="connsiteY1589" fmla="*/ 210337 h 1534190"/>
                  <a:gd name="connsiteX1590" fmla="*/ 1508423 w 2533011"/>
                  <a:gd name="connsiteY1590" fmla="*/ 204454 h 1534190"/>
                  <a:gd name="connsiteX1591" fmla="*/ 1509158 w 2533011"/>
                  <a:gd name="connsiteY1591" fmla="*/ 200041 h 1534190"/>
                  <a:gd name="connsiteX1592" fmla="*/ 1506952 w 2533011"/>
                  <a:gd name="connsiteY1592" fmla="*/ 196364 h 1534190"/>
                  <a:gd name="connsiteX1593" fmla="*/ 1510629 w 2533011"/>
                  <a:gd name="connsiteY1593" fmla="*/ 192687 h 1534190"/>
                  <a:gd name="connsiteX1594" fmla="*/ 1515042 w 2533011"/>
                  <a:gd name="connsiteY1594" fmla="*/ 191951 h 1534190"/>
                  <a:gd name="connsiteX1595" fmla="*/ 1517248 w 2533011"/>
                  <a:gd name="connsiteY1595" fmla="*/ 194893 h 1534190"/>
                  <a:gd name="connsiteX1596" fmla="*/ 1519454 w 2533011"/>
                  <a:gd name="connsiteY1596" fmla="*/ 191951 h 1534190"/>
                  <a:gd name="connsiteX1597" fmla="*/ 1517248 w 2533011"/>
                  <a:gd name="connsiteY1597" fmla="*/ 189745 h 1534190"/>
                  <a:gd name="connsiteX1598" fmla="*/ 1520925 w 2533011"/>
                  <a:gd name="connsiteY1598" fmla="*/ 186068 h 1534190"/>
                  <a:gd name="connsiteX1599" fmla="*/ 1517983 w 2533011"/>
                  <a:gd name="connsiteY1599" fmla="*/ 181655 h 1534190"/>
                  <a:gd name="connsiteX1600" fmla="*/ 1514306 w 2533011"/>
                  <a:gd name="connsiteY1600" fmla="*/ 172094 h 1534190"/>
                  <a:gd name="connsiteX1601" fmla="*/ 1506952 w 2533011"/>
                  <a:gd name="connsiteY1601" fmla="*/ 163269 h 1534190"/>
                  <a:gd name="connsiteX1602" fmla="*/ 1502539 w 2533011"/>
                  <a:gd name="connsiteY1602" fmla="*/ 160327 h 1534190"/>
                  <a:gd name="connsiteX1603" fmla="*/ 1487830 w 2533011"/>
                  <a:gd name="connsiteY1603" fmla="*/ 146354 h 1534190"/>
                  <a:gd name="connsiteX1604" fmla="*/ 1476063 w 2533011"/>
                  <a:gd name="connsiteY1604" fmla="*/ 146354 h 1534190"/>
                  <a:gd name="connsiteX1605" fmla="*/ 1467973 w 2533011"/>
                  <a:gd name="connsiteY1605" fmla="*/ 140470 h 1534190"/>
                  <a:gd name="connsiteX1606" fmla="*/ 1457677 w 2533011"/>
                  <a:gd name="connsiteY1606" fmla="*/ 138999 h 1534190"/>
                  <a:gd name="connsiteX1607" fmla="*/ 1454000 w 2533011"/>
                  <a:gd name="connsiteY1607" fmla="*/ 136057 h 1534190"/>
                  <a:gd name="connsiteX1608" fmla="*/ 1440026 w 2533011"/>
                  <a:gd name="connsiteY1608" fmla="*/ 137528 h 1534190"/>
                  <a:gd name="connsiteX1609" fmla="*/ 1433407 w 2533011"/>
                  <a:gd name="connsiteY1609" fmla="*/ 140470 h 1534190"/>
                  <a:gd name="connsiteX1610" fmla="*/ 1432672 w 2533011"/>
                  <a:gd name="connsiteY1610" fmla="*/ 147089 h 1534190"/>
                  <a:gd name="connsiteX1611" fmla="*/ 1428259 w 2533011"/>
                  <a:gd name="connsiteY1611" fmla="*/ 144147 h 1534190"/>
                  <a:gd name="connsiteX1612" fmla="*/ 1426053 w 2533011"/>
                  <a:gd name="connsiteY1612" fmla="*/ 149295 h 1534190"/>
                  <a:gd name="connsiteX1613" fmla="*/ 1420905 w 2533011"/>
                  <a:gd name="connsiteY1613" fmla="*/ 147089 h 1534190"/>
                  <a:gd name="connsiteX1614" fmla="*/ 1415757 w 2533011"/>
                  <a:gd name="connsiteY1614" fmla="*/ 148560 h 1534190"/>
                  <a:gd name="connsiteX1615" fmla="*/ 1407667 w 2533011"/>
                  <a:gd name="connsiteY1615" fmla="*/ 149295 h 1534190"/>
                  <a:gd name="connsiteX1616" fmla="*/ 1408402 w 2533011"/>
                  <a:gd name="connsiteY1616" fmla="*/ 138999 h 1534190"/>
                  <a:gd name="connsiteX1617" fmla="*/ 1400312 w 2533011"/>
                  <a:gd name="connsiteY1617" fmla="*/ 121348 h 1534190"/>
                  <a:gd name="connsiteX1618" fmla="*/ 1409138 w 2533011"/>
                  <a:gd name="connsiteY1618" fmla="*/ 113259 h 1534190"/>
                  <a:gd name="connsiteX1619" fmla="*/ 1417227 w 2533011"/>
                  <a:gd name="connsiteY1619" fmla="*/ 111788 h 1534190"/>
                  <a:gd name="connsiteX1620" fmla="*/ 1426053 w 2533011"/>
                  <a:gd name="connsiteY1620" fmla="*/ 105904 h 1534190"/>
                  <a:gd name="connsiteX1621" fmla="*/ 1428259 w 2533011"/>
                  <a:gd name="connsiteY1621" fmla="*/ 100021 h 1534190"/>
                  <a:gd name="connsiteX1622" fmla="*/ 1434143 w 2533011"/>
                  <a:gd name="connsiteY1622" fmla="*/ 97814 h 1534190"/>
                  <a:gd name="connsiteX1623" fmla="*/ 1436349 w 2533011"/>
                  <a:gd name="connsiteY1623" fmla="*/ 96343 h 1534190"/>
                  <a:gd name="connsiteX1624" fmla="*/ 1439291 w 2533011"/>
                  <a:gd name="connsiteY1624" fmla="*/ 94872 h 1534190"/>
                  <a:gd name="connsiteX1625" fmla="*/ 1442968 w 2533011"/>
                  <a:gd name="connsiteY1625" fmla="*/ 97814 h 1534190"/>
                  <a:gd name="connsiteX1626" fmla="*/ 1446645 w 2533011"/>
                  <a:gd name="connsiteY1626" fmla="*/ 94872 h 1534190"/>
                  <a:gd name="connsiteX1627" fmla="*/ 1450323 w 2533011"/>
                  <a:gd name="connsiteY1627" fmla="*/ 94137 h 1534190"/>
                  <a:gd name="connsiteX1628" fmla="*/ 1451793 w 2533011"/>
                  <a:gd name="connsiteY1628" fmla="*/ 91195 h 1534190"/>
                  <a:gd name="connsiteX1629" fmla="*/ 1454000 w 2533011"/>
                  <a:gd name="connsiteY1629" fmla="*/ 88253 h 1534190"/>
                  <a:gd name="connsiteX1630" fmla="*/ 1445910 w 2533011"/>
                  <a:gd name="connsiteY1630" fmla="*/ 88989 h 1534190"/>
                  <a:gd name="connsiteX1631" fmla="*/ 1442233 w 2533011"/>
                  <a:gd name="connsiteY1631" fmla="*/ 83841 h 1534190"/>
                  <a:gd name="connsiteX1632" fmla="*/ 1437820 w 2533011"/>
                  <a:gd name="connsiteY1632" fmla="*/ 79428 h 1534190"/>
                  <a:gd name="connsiteX1633" fmla="*/ 1444439 w 2533011"/>
                  <a:gd name="connsiteY1633" fmla="*/ 76486 h 1534190"/>
                  <a:gd name="connsiteX1634" fmla="*/ 1448852 w 2533011"/>
                  <a:gd name="connsiteY1634" fmla="*/ 70603 h 1534190"/>
                  <a:gd name="connsiteX1635" fmla="*/ 1453264 w 2533011"/>
                  <a:gd name="connsiteY1635" fmla="*/ 71338 h 1534190"/>
                  <a:gd name="connsiteX1636" fmla="*/ 1454735 w 2533011"/>
                  <a:gd name="connsiteY1636" fmla="*/ 73545 h 1534190"/>
                  <a:gd name="connsiteX1637" fmla="*/ 1463560 w 2533011"/>
                  <a:gd name="connsiteY1637" fmla="*/ 64719 h 1534190"/>
                  <a:gd name="connsiteX1638" fmla="*/ 1456941 w 2533011"/>
                  <a:gd name="connsiteY1638" fmla="*/ 64719 h 1534190"/>
                  <a:gd name="connsiteX1639" fmla="*/ 1456941 w 2533011"/>
                  <a:gd name="connsiteY1639" fmla="*/ 60307 h 1534190"/>
                  <a:gd name="connsiteX1640" fmla="*/ 1460619 w 2533011"/>
                  <a:gd name="connsiteY1640" fmla="*/ 58836 h 1534190"/>
                  <a:gd name="connsiteX1641" fmla="*/ 1465031 w 2533011"/>
                  <a:gd name="connsiteY1641" fmla="*/ 60307 h 1534190"/>
                  <a:gd name="connsiteX1642" fmla="*/ 1471650 w 2533011"/>
                  <a:gd name="connsiteY1642" fmla="*/ 61777 h 1534190"/>
                  <a:gd name="connsiteX1643" fmla="*/ 1476063 w 2533011"/>
                  <a:gd name="connsiteY1643" fmla="*/ 69867 h 1534190"/>
                  <a:gd name="connsiteX1644" fmla="*/ 1477534 w 2533011"/>
                  <a:gd name="connsiteY1644" fmla="*/ 75015 h 1534190"/>
                  <a:gd name="connsiteX1645" fmla="*/ 1482682 w 2533011"/>
                  <a:gd name="connsiteY1645" fmla="*/ 80164 h 1534190"/>
                  <a:gd name="connsiteX1646" fmla="*/ 1480476 w 2533011"/>
                  <a:gd name="connsiteY1646" fmla="*/ 85312 h 1534190"/>
                  <a:gd name="connsiteX1647" fmla="*/ 1480476 w 2533011"/>
                  <a:gd name="connsiteY1647" fmla="*/ 86783 h 1534190"/>
                  <a:gd name="connsiteX1648" fmla="*/ 1488566 w 2533011"/>
                  <a:gd name="connsiteY1648" fmla="*/ 88253 h 1534190"/>
                  <a:gd name="connsiteX1649" fmla="*/ 1504745 w 2533011"/>
                  <a:gd name="connsiteY1649" fmla="*/ 94137 h 1534190"/>
                  <a:gd name="connsiteX1650" fmla="*/ 1518719 w 2533011"/>
                  <a:gd name="connsiteY1650" fmla="*/ 94872 h 1534190"/>
                  <a:gd name="connsiteX1651" fmla="*/ 1526809 w 2533011"/>
                  <a:gd name="connsiteY1651" fmla="*/ 94872 h 1534190"/>
                  <a:gd name="connsiteX1652" fmla="*/ 1534899 w 2533011"/>
                  <a:gd name="connsiteY1652" fmla="*/ 96343 h 1534190"/>
                  <a:gd name="connsiteX1653" fmla="*/ 1550343 w 2533011"/>
                  <a:gd name="connsiteY1653" fmla="*/ 98550 h 1534190"/>
                  <a:gd name="connsiteX1654" fmla="*/ 1552549 w 2533011"/>
                  <a:gd name="connsiteY1654" fmla="*/ 97079 h 1534190"/>
                  <a:gd name="connsiteX1655" fmla="*/ 1548137 w 2533011"/>
                  <a:gd name="connsiteY1655" fmla="*/ 92666 h 1534190"/>
                  <a:gd name="connsiteX1656" fmla="*/ 1542253 w 2533011"/>
                  <a:gd name="connsiteY1656" fmla="*/ 90460 h 1534190"/>
                  <a:gd name="connsiteX1657" fmla="*/ 1535634 w 2533011"/>
                  <a:gd name="connsiteY1657" fmla="*/ 84576 h 1534190"/>
                  <a:gd name="connsiteX1658" fmla="*/ 1537840 w 2533011"/>
                  <a:gd name="connsiteY1658" fmla="*/ 78693 h 1534190"/>
                  <a:gd name="connsiteX1659" fmla="*/ 1529751 w 2533011"/>
                  <a:gd name="connsiteY1659" fmla="*/ 77957 h 1534190"/>
                  <a:gd name="connsiteX1660" fmla="*/ 1526809 w 2533011"/>
                  <a:gd name="connsiteY1660" fmla="*/ 77222 h 1534190"/>
                  <a:gd name="connsiteX1661" fmla="*/ 1523867 w 2533011"/>
                  <a:gd name="connsiteY1661" fmla="*/ 76486 h 1534190"/>
                  <a:gd name="connsiteX1662" fmla="*/ 1521661 w 2533011"/>
                  <a:gd name="connsiteY1662" fmla="*/ 75015 h 1534190"/>
                  <a:gd name="connsiteX1663" fmla="*/ 1523132 w 2533011"/>
                  <a:gd name="connsiteY1663" fmla="*/ 74280 h 1534190"/>
                  <a:gd name="connsiteX1664" fmla="*/ 1526809 w 2533011"/>
                  <a:gd name="connsiteY1664" fmla="*/ 73545 h 1534190"/>
                  <a:gd name="connsiteX1665" fmla="*/ 1527544 w 2533011"/>
                  <a:gd name="connsiteY1665" fmla="*/ 72074 h 1534190"/>
                  <a:gd name="connsiteX1666" fmla="*/ 1520925 w 2533011"/>
                  <a:gd name="connsiteY1666" fmla="*/ 71338 h 1534190"/>
                  <a:gd name="connsiteX1667" fmla="*/ 1509894 w 2533011"/>
                  <a:gd name="connsiteY1667" fmla="*/ 71338 h 1534190"/>
                  <a:gd name="connsiteX1668" fmla="*/ 1506216 w 2533011"/>
                  <a:gd name="connsiteY1668" fmla="*/ 72074 h 1534190"/>
                  <a:gd name="connsiteX1669" fmla="*/ 1497391 w 2533011"/>
                  <a:gd name="connsiteY1669" fmla="*/ 70603 h 1534190"/>
                  <a:gd name="connsiteX1670" fmla="*/ 1490772 w 2533011"/>
                  <a:gd name="connsiteY1670" fmla="*/ 69867 h 1534190"/>
                  <a:gd name="connsiteX1671" fmla="*/ 1485624 w 2533011"/>
                  <a:gd name="connsiteY1671" fmla="*/ 63984 h 1534190"/>
                  <a:gd name="connsiteX1672" fmla="*/ 1487095 w 2533011"/>
                  <a:gd name="connsiteY1672" fmla="*/ 63248 h 1534190"/>
                  <a:gd name="connsiteX1673" fmla="*/ 1490772 w 2533011"/>
                  <a:gd name="connsiteY1673" fmla="*/ 64719 h 1534190"/>
                  <a:gd name="connsiteX1674" fmla="*/ 1490037 w 2533011"/>
                  <a:gd name="connsiteY1674" fmla="*/ 60307 h 1534190"/>
                  <a:gd name="connsiteX1675" fmla="*/ 1496655 w 2533011"/>
                  <a:gd name="connsiteY1675" fmla="*/ 58836 h 1534190"/>
                  <a:gd name="connsiteX1676" fmla="*/ 1501068 w 2533011"/>
                  <a:gd name="connsiteY1676" fmla="*/ 51481 h 1534190"/>
                  <a:gd name="connsiteX1677" fmla="*/ 1509894 w 2533011"/>
                  <a:gd name="connsiteY1677" fmla="*/ 49275 h 1534190"/>
                  <a:gd name="connsiteX1678" fmla="*/ 1513571 w 2533011"/>
                  <a:gd name="connsiteY1678" fmla="*/ 49275 h 1534190"/>
                  <a:gd name="connsiteX1679" fmla="*/ 1510629 w 2533011"/>
                  <a:gd name="connsiteY1679" fmla="*/ 38979 h 1534190"/>
                  <a:gd name="connsiteX1680" fmla="*/ 1514306 w 2533011"/>
                  <a:gd name="connsiteY1680" fmla="*/ 36037 h 1534190"/>
                  <a:gd name="connsiteX1681" fmla="*/ 1514306 w 2533011"/>
                  <a:gd name="connsiteY1681" fmla="*/ 30889 h 1534190"/>
                  <a:gd name="connsiteX1682" fmla="*/ 1516513 w 2533011"/>
                  <a:gd name="connsiteY1682" fmla="*/ 27947 h 1534190"/>
                  <a:gd name="connsiteX1683" fmla="*/ 1523867 w 2533011"/>
                  <a:gd name="connsiteY1683" fmla="*/ 25741 h 1534190"/>
                  <a:gd name="connsiteX1684" fmla="*/ 1523132 w 2533011"/>
                  <a:gd name="connsiteY1684" fmla="*/ 23534 h 1534190"/>
                  <a:gd name="connsiteX1685" fmla="*/ 1501804 w 2533011"/>
                  <a:gd name="connsiteY1685" fmla="*/ 24270 h 1534190"/>
                  <a:gd name="connsiteX1686" fmla="*/ 1487095 w 2533011"/>
                  <a:gd name="connsiteY1686" fmla="*/ 29418 h 1534190"/>
                  <a:gd name="connsiteX1687" fmla="*/ 1493714 w 2533011"/>
                  <a:gd name="connsiteY1687" fmla="*/ 24270 h 1534190"/>
                  <a:gd name="connsiteX1688" fmla="*/ 1496655 w 2533011"/>
                  <a:gd name="connsiteY1688" fmla="*/ 21328 h 1534190"/>
                  <a:gd name="connsiteX1689" fmla="*/ 1494449 w 2533011"/>
                  <a:gd name="connsiteY1689" fmla="*/ 19857 h 1534190"/>
                  <a:gd name="connsiteX1690" fmla="*/ 1485624 w 2533011"/>
                  <a:gd name="connsiteY1690" fmla="*/ 18386 h 1534190"/>
                  <a:gd name="connsiteX1691" fmla="*/ 1495185 w 2533011"/>
                  <a:gd name="connsiteY1691" fmla="*/ 17651 h 1534190"/>
                  <a:gd name="connsiteX1692" fmla="*/ 1499597 w 2533011"/>
                  <a:gd name="connsiteY1692" fmla="*/ 15444 h 1534190"/>
                  <a:gd name="connsiteX1693" fmla="*/ 1505481 w 2533011"/>
                  <a:gd name="connsiteY1693" fmla="*/ 12503 h 1534190"/>
                  <a:gd name="connsiteX1694" fmla="*/ 1510629 w 2533011"/>
                  <a:gd name="connsiteY1694" fmla="*/ 12503 h 1534190"/>
                  <a:gd name="connsiteX1695" fmla="*/ 1520925 w 2533011"/>
                  <a:gd name="connsiteY1695" fmla="*/ 9561 h 1534190"/>
                  <a:gd name="connsiteX1696" fmla="*/ 1529015 w 2533011"/>
                  <a:gd name="connsiteY1696" fmla="*/ 8090 h 1534190"/>
                  <a:gd name="connsiteX1697" fmla="*/ 1528280 w 2533011"/>
                  <a:gd name="connsiteY1697" fmla="*/ 5884 h 1534190"/>
                  <a:gd name="connsiteX1698" fmla="*/ 1523867 w 2533011"/>
                  <a:gd name="connsiteY1698" fmla="*/ 5148 h 1534190"/>
                  <a:gd name="connsiteX1699" fmla="*/ 1523867 w 2533011"/>
                  <a:gd name="connsiteY1699" fmla="*/ 3677 h 1534190"/>
                  <a:gd name="connsiteX1700" fmla="*/ 1526809 w 2533011"/>
                  <a:gd name="connsiteY1700" fmla="*/ 2942 h 1534190"/>
                  <a:gd name="connsiteX1701" fmla="*/ 1526809 w 2533011"/>
                  <a:gd name="connsiteY1701" fmla="*/ 735 h 1534190"/>
                  <a:gd name="connsiteX1702" fmla="*/ 1523132 w 2533011"/>
                  <a:gd name="connsiteY1702" fmla="*/ 0 h 1534190"/>
                  <a:gd name="connsiteX1703" fmla="*/ 1511364 w 2533011"/>
                  <a:gd name="connsiteY1703" fmla="*/ 2206 h 1534190"/>
                  <a:gd name="connsiteX1704" fmla="*/ 1501068 w 2533011"/>
                  <a:gd name="connsiteY1704" fmla="*/ 2942 h 1534190"/>
                  <a:gd name="connsiteX1705" fmla="*/ 1501804 w 2533011"/>
                  <a:gd name="connsiteY1705" fmla="*/ 5884 h 1534190"/>
                  <a:gd name="connsiteX1706" fmla="*/ 1494449 w 2533011"/>
                  <a:gd name="connsiteY1706" fmla="*/ 6619 h 1534190"/>
                  <a:gd name="connsiteX1707" fmla="*/ 1496655 w 2533011"/>
                  <a:gd name="connsiteY1707" fmla="*/ 8090 h 1534190"/>
                  <a:gd name="connsiteX1708" fmla="*/ 1503274 w 2533011"/>
                  <a:gd name="connsiteY1708" fmla="*/ 8090 h 1534190"/>
                  <a:gd name="connsiteX1709" fmla="*/ 1505481 w 2533011"/>
                  <a:gd name="connsiteY1709" fmla="*/ 9561 h 1534190"/>
                  <a:gd name="connsiteX1710" fmla="*/ 1502539 w 2533011"/>
                  <a:gd name="connsiteY1710" fmla="*/ 10296 h 1534190"/>
                  <a:gd name="connsiteX1711" fmla="*/ 1496655 w 2533011"/>
                  <a:gd name="connsiteY1711" fmla="*/ 10296 h 1534190"/>
                  <a:gd name="connsiteX1712" fmla="*/ 1492978 w 2533011"/>
                  <a:gd name="connsiteY1712" fmla="*/ 11032 h 1534190"/>
                  <a:gd name="connsiteX1713" fmla="*/ 1481947 w 2533011"/>
                  <a:gd name="connsiteY1713" fmla="*/ 8090 h 1534190"/>
                  <a:gd name="connsiteX1714" fmla="*/ 1476799 w 2533011"/>
                  <a:gd name="connsiteY1714" fmla="*/ 13973 h 1534190"/>
                  <a:gd name="connsiteX1715" fmla="*/ 1460619 w 2533011"/>
                  <a:gd name="connsiteY1715" fmla="*/ 16180 h 1534190"/>
                  <a:gd name="connsiteX1716" fmla="*/ 1452529 w 2533011"/>
                  <a:gd name="connsiteY1716" fmla="*/ 18386 h 1534190"/>
                  <a:gd name="connsiteX1717" fmla="*/ 1417963 w 2533011"/>
                  <a:gd name="connsiteY1717" fmla="*/ 30153 h 1534190"/>
                  <a:gd name="connsiteX1718" fmla="*/ 1406931 w 2533011"/>
                  <a:gd name="connsiteY1718" fmla="*/ 36037 h 1534190"/>
                  <a:gd name="connsiteX1719" fmla="*/ 1397370 w 2533011"/>
                  <a:gd name="connsiteY1719" fmla="*/ 37508 h 1534190"/>
                  <a:gd name="connsiteX1720" fmla="*/ 1398106 w 2533011"/>
                  <a:gd name="connsiteY1720" fmla="*/ 39714 h 1534190"/>
                  <a:gd name="connsiteX1721" fmla="*/ 1405460 w 2533011"/>
                  <a:gd name="connsiteY1721" fmla="*/ 38979 h 1534190"/>
                  <a:gd name="connsiteX1722" fmla="*/ 1409138 w 2533011"/>
                  <a:gd name="connsiteY1722" fmla="*/ 39714 h 1534190"/>
                  <a:gd name="connsiteX1723" fmla="*/ 1403254 w 2533011"/>
                  <a:gd name="connsiteY1723" fmla="*/ 43391 h 1534190"/>
                  <a:gd name="connsiteX1724" fmla="*/ 1392222 w 2533011"/>
                  <a:gd name="connsiteY1724" fmla="*/ 44862 h 1534190"/>
                  <a:gd name="connsiteX1725" fmla="*/ 1378249 w 2533011"/>
                  <a:gd name="connsiteY1725" fmla="*/ 51481 h 1534190"/>
                  <a:gd name="connsiteX1726" fmla="*/ 1365746 w 2533011"/>
                  <a:gd name="connsiteY1726" fmla="*/ 57365 h 1534190"/>
                  <a:gd name="connsiteX1727" fmla="*/ 1366482 w 2533011"/>
                  <a:gd name="connsiteY1727" fmla="*/ 59571 h 1534190"/>
                  <a:gd name="connsiteX1728" fmla="*/ 1370159 w 2533011"/>
                  <a:gd name="connsiteY1728" fmla="*/ 60307 h 1534190"/>
                  <a:gd name="connsiteX1729" fmla="*/ 1370894 w 2533011"/>
                  <a:gd name="connsiteY1729" fmla="*/ 61777 h 1534190"/>
                  <a:gd name="connsiteX1730" fmla="*/ 1361334 w 2533011"/>
                  <a:gd name="connsiteY1730" fmla="*/ 62513 h 1534190"/>
                  <a:gd name="connsiteX1731" fmla="*/ 1353979 w 2533011"/>
                  <a:gd name="connsiteY1731" fmla="*/ 63248 h 1534190"/>
                  <a:gd name="connsiteX1732" fmla="*/ 1344418 w 2533011"/>
                  <a:gd name="connsiteY1732" fmla="*/ 62513 h 1534190"/>
                  <a:gd name="connsiteX1733" fmla="*/ 1333387 w 2533011"/>
                  <a:gd name="connsiteY1733" fmla="*/ 63984 h 1534190"/>
                  <a:gd name="connsiteX1734" fmla="*/ 1322355 w 2533011"/>
                  <a:gd name="connsiteY1734" fmla="*/ 71338 h 1534190"/>
                  <a:gd name="connsiteX1735" fmla="*/ 1311323 w 2533011"/>
                  <a:gd name="connsiteY1735" fmla="*/ 77222 h 1534190"/>
                  <a:gd name="connsiteX1736" fmla="*/ 1300292 w 2533011"/>
                  <a:gd name="connsiteY1736" fmla="*/ 77957 h 1534190"/>
                  <a:gd name="connsiteX1737" fmla="*/ 1288525 w 2533011"/>
                  <a:gd name="connsiteY1737" fmla="*/ 82370 h 1534190"/>
                  <a:gd name="connsiteX1738" fmla="*/ 1282641 w 2533011"/>
                  <a:gd name="connsiteY1738" fmla="*/ 80899 h 1534190"/>
                  <a:gd name="connsiteX1739" fmla="*/ 1270874 w 2533011"/>
                  <a:gd name="connsiteY1739" fmla="*/ 86047 h 1534190"/>
                  <a:gd name="connsiteX1740" fmla="*/ 1272345 w 2533011"/>
                  <a:gd name="connsiteY1740" fmla="*/ 90460 h 1534190"/>
                  <a:gd name="connsiteX1741" fmla="*/ 1267932 w 2533011"/>
                  <a:gd name="connsiteY1741" fmla="*/ 90460 h 1534190"/>
                  <a:gd name="connsiteX1742" fmla="*/ 1264255 w 2533011"/>
                  <a:gd name="connsiteY1742" fmla="*/ 90460 h 1534190"/>
                  <a:gd name="connsiteX1743" fmla="*/ 1262784 w 2533011"/>
                  <a:gd name="connsiteY1743" fmla="*/ 86783 h 1534190"/>
                  <a:gd name="connsiteX1744" fmla="*/ 1248811 w 2533011"/>
                  <a:gd name="connsiteY1744" fmla="*/ 93402 h 1534190"/>
                  <a:gd name="connsiteX1745" fmla="*/ 1241456 w 2533011"/>
                  <a:gd name="connsiteY1745" fmla="*/ 95608 h 1534190"/>
                  <a:gd name="connsiteX1746" fmla="*/ 1239250 w 2533011"/>
                  <a:gd name="connsiteY1746" fmla="*/ 104433 h 1534190"/>
                  <a:gd name="connsiteX1747" fmla="*/ 1243662 w 2533011"/>
                  <a:gd name="connsiteY1747" fmla="*/ 100756 h 1534190"/>
                  <a:gd name="connsiteX1748" fmla="*/ 1250281 w 2533011"/>
                  <a:gd name="connsiteY1748" fmla="*/ 102227 h 1534190"/>
                  <a:gd name="connsiteX1749" fmla="*/ 1247340 w 2533011"/>
                  <a:gd name="connsiteY1749" fmla="*/ 103698 h 1534190"/>
                  <a:gd name="connsiteX1750" fmla="*/ 1247340 w 2533011"/>
                  <a:gd name="connsiteY1750" fmla="*/ 105904 h 1534190"/>
                  <a:gd name="connsiteX1751" fmla="*/ 1237043 w 2533011"/>
                  <a:gd name="connsiteY1751" fmla="*/ 108846 h 1534190"/>
                  <a:gd name="connsiteX1752" fmla="*/ 1231160 w 2533011"/>
                  <a:gd name="connsiteY1752" fmla="*/ 114730 h 1534190"/>
                  <a:gd name="connsiteX1753" fmla="*/ 1220864 w 2533011"/>
                  <a:gd name="connsiteY1753" fmla="*/ 115465 h 1534190"/>
                  <a:gd name="connsiteX1754" fmla="*/ 1223805 w 2533011"/>
                  <a:gd name="connsiteY1754" fmla="*/ 122084 h 1534190"/>
                  <a:gd name="connsiteX1755" fmla="*/ 1217922 w 2533011"/>
                  <a:gd name="connsiteY1755" fmla="*/ 122819 h 1534190"/>
                  <a:gd name="connsiteX1756" fmla="*/ 1208361 w 2533011"/>
                  <a:gd name="connsiteY1756" fmla="*/ 124290 h 1534190"/>
                  <a:gd name="connsiteX1757" fmla="*/ 1203213 w 2533011"/>
                  <a:gd name="connsiteY1757" fmla="*/ 125026 h 1534190"/>
                  <a:gd name="connsiteX1758" fmla="*/ 1200271 w 2533011"/>
                  <a:gd name="connsiteY1758" fmla="*/ 122084 h 1534190"/>
                  <a:gd name="connsiteX1759" fmla="*/ 1193652 w 2533011"/>
                  <a:gd name="connsiteY1759" fmla="*/ 122084 h 1534190"/>
                  <a:gd name="connsiteX1760" fmla="*/ 1188504 w 2533011"/>
                  <a:gd name="connsiteY1760" fmla="*/ 119878 h 1534190"/>
                  <a:gd name="connsiteX1761" fmla="*/ 1175266 w 2533011"/>
                  <a:gd name="connsiteY1761" fmla="*/ 125761 h 1534190"/>
                  <a:gd name="connsiteX1762" fmla="*/ 1164970 w 2533011"/>
                  <a:gd name="connsiteY1762" fmla="*/ 128703 h 1534190"/>
                  <a:gd name="connsiteX1763" fmla="*/ 1167912 w 2533011"/>
                  <a:gd name="connsiteY1763" fmla="*/ 133851 h 1534190"/>
                  <a:gd name="connsiteX1764" fmla="*/ 1162763 w 2533011"/>
                  <a:gd name="connsiteY1764" fmla="*/ 136057 h 1534190"/>
                  <a:gd name="connsiteX1765" fmla="*/ 1156880 w 2533011"/>
                  <a:gd name="connsiteY1765" fmla="*/ 138999 h 1534190"/>
                  <a:gd name="connsiteX1766" fmla="*/ 1144377 w 2533011"/>
                  <a:gd name="connsiteY1766" fmla="*/ 138999 h 1534190"/>
                  <a:gd name="connsiteX1767" fmla="*/ 1138494 w 2533011"/>
                  <a:gd name="connsiteY1767" fmla="*/ 142676 h 1534190"/>
                  <a:gd name="connsiteX1768" fmla="*/ 1129668 w 2533011"/>
                  <a:gd name="connsiteY1768" fmla="*/ 147089 h 1534190"/>
                  <a:gd name="connsiteX1769" fmla="*/ 1126727 w 2533011"/>
                  <a:gd name="connsiteY1769" fmla="*/ 151502 h 1534190"/>
                  <a:gd name="connsiteX1770" fmla="*/ 1120843 w 2533011"/>
                  <a:gd name="connsiteY1770" fmla="*/ 150031 h 1534190"/>
                  <a:gd name="connsiteX1771" fmla="*/ 1117166 w 2533011"/>
                  <a:gd name="connsiteY1771" fmla="*/ 154444 h 1534190"/>
                  <a:gd name="connsiteX1772" fmla="*/ 1109811 w 2533011"/>
                  <a:gd name="connsiteY1772" fmla="*/ 155914 h 1534190"/>
                  <a:gd name="connsiteX1773" fmla="*/ 1112753 w 2533011"/>
                  <a:gd name="connsiteY1773" fmla="*/ 159592 h 1534190"/>
                  <a:gd name="connsiteX1774" fmla="*/ 1104663 w 2533011"/>
                  <a:gd name="connsiteY1774" fmla="*/ 164740 h 1534190"/>
                  <a:gd name="connsiteX1775" fmla="*/ 1102457 w 2533011"/>
                  <a:gd name="connsiteY1775" fmla="*/ 169152 h 1534190"/>
                  <a:gd name="connsiteX1776" fmla="*/ 1099515 w 2533011"/>
                  <a:gd name="connsiteY1776" fmla="*/ 164740 h 1534190"/>
                  <a:gd name="connsiteX1777" fmla="*/ 1104663 w 2533011"/>
                  <a:gd name="connsiteY1777" fmla="*/ 159592 h 1534190"/>
                  <a:gd name="connsiteX1778" fmla="*/ 1103928 w 2533011"/>
                  <a:gd name="connsiteY1778" fmla="*/ 155914 h 1534190"/>
                  <a:gd name="connsiteX1779" fmla="*/ 1107605 w 2533011"/>
                  <a:gd name="connsiteY1779" fmla="*/ 150766 h 1534190"/>
                  <a:gd name="connsiteX1780" fmla="*/ 1107605 w 2533011"/>
                  <a:gd name="connsiteY1780" fmla="*/ 146354 h 1534190"/>
                  <a:gd name="connsiteX1781" fmla="*/ 1102457 w 2533011"/>
                  <a:gd name="connsiteY1781" fmla="*/ 148560 h 1534190"/>
                  <a:gd name="connsiteX1782" fmla="*/ 1097309 w 2533011"/>
                  <a:gd name="connsiteY1782" fmla="*/ 144147 h 1534190"/>
                  <a:gd name="connsiteX1783" fmla="*/ 1091425 w 2533011"/>
                  <a:gd name="connsiteY1783" fmla="*/ 145618 h 1534190"/>
                  <a:gd name="connsiteX1784" fmla="*/ 1087748 w 2533011"/>
                  <a:gd name="connsiteY1784" fmla="*/ 146354 h 1534190"/>
                  <a:gd name="connsiteX1785" fmla="*/ 1082600 w 2533011"/>
                  <a:gd name="connsiteY1785" fmla="*/ 150766 h 1534190"/>
                  <a:gd name="connsiteX1786" fmla="*/ 1075981 w 2533011"/>
                  <a:gd name="connsiteY1786" fmla="*/ 154444 h 1534190"/>
                  <a:gd name="connsiteX1787" fmla="*/ 1072304 w 2533011"/>
                  <a:gd name="connsiteY1787" fmla="*/ 159592 h 1534190"/>
                  <a:gd name="connsiteX1788" fmla="*/ 1067156 w 2533011"/>
                  <a:gd name="connsiteY1788" fmla="*/ 155914 h 1534190"/>
                  <a:gd name="connsiteX1789" fmla="*/ 1061272 w 2533011"/>
                  <a:gd name="connsiteY1789" fmla="*/ 156650 h 1534190"/>
                  <a:gd name="connsiteX1790" fmla="*/ 1056859 w 2533011"/>
                  <a:gd name="connsiteY1790" fmla="*/ 155179 h 1534190"/>
                  <a:gd name="connsiteX1791" fmla="*/ 1055388 w 2533011"/>
                  <a:gd name="connsiteY1791" fmla="*/ 158856 h 1534190"/>
                  <a:gd name="connsiteX1792" fmla="*/ 1049505 w 2533011"/>
                  <a:gd name="connsiteY1792" fmla="*/ 160327 h 1534190"/>
                  <a:gd name="connsiteX1793" fmla="*/ 1050976 w 2533011"/>
                  <a:gd name="connsiteY1793" fmla="*/ 168417 h 1534190"/>
                  <a:gd name="connsiteX1794" fmla="*/ 1046563 w 2533011"/>
                  <a:gd name="connsiteY1794" fmla="*/ 170623 h 1534190"/>
                  <a:gd name="connsiteX1795" fmla="*/ 1051711 w 2533011"/>
                  <a:gd name="connsiteY1795" fmla="*/ 172094 h 1534190"/>
                  <a:gd name="connsiteX1796" fmla="*/ 1029648 w 2533011"/>
                  <a:gd name="connsiteY1796" fmla="*/ 182390 h 1534190"/>
                  <a:gd name="connsiteX1797" fmla="*/ 1030383 w 2533011"/>
                  <a:gd name="connsiteY1797" fmla="*/ 186068 h 1534190"/>
                  <a:gd name="connsiteX1798" fmla="*/ 1022293 w 2533011"/>
                  <a:gd name="connsiteY1798" fmla="*/ 189745 h 1534190"/>
                  <a:gd name="connsiteX1799" fmla="*/ 1021558 w 2533011"/>
                  <a:gd name="connsiteY1799" fmla="*/ 193422 h 1534190"/>
                  <a:gd name="connsiteX1800" fmla="*/ 1013468 w 2533011"/>
                  <a:gd name="connsiteY1800" fmla="*/ 197835 h 1534190"/>
                  <a:gd name="connsiteX1801" fmla="*/ 1013468 w 2533011"/>
                  <a:gd name="connsiteY1801" fmla="*/ 200777 h 1534190"/>
                  <a:gd name="connsiteX1802" fmla="*/ 1015674 w 2533011"/>
                  <a:gd name="connsiteY1802" fmla="*/ 203718 h 1534190"/>
                  <a:gd name="connsiteX1803" fmla="*/ 1023764 w 2533011"/>
                  <a:gd name="connsiteY1803" fmla="*/ 202983 h 1534190"/>
                  <a:gd name="connsiteX1804" fmla="*/ 1023764 w 2533011"/>
                  <a:gd name="connsiteY1804" fmla="*/ 206660 h 1534190"/>
                  <a:gd name="connsiteX1805" fmla="*/ 1017145 w 2533011"/>
                  <a:gd name="connsiteY1805" fmla="*/ 207396 h 1534190"/>
                  <a:gd name="connsiteX1806" fmla="*/ 1010526 w 2533011"/>
                  <a:gd name="connsiteY1806" fmla="*/ 212544 h 1534190"/>
                  <a:gd name="connsiteX1807" fmla="*/ 1003907 w 2533011"/>
                  <a:gd name="connsiteY1807" fmla="*/ 215485 h 1534190"/>
                  <a:gd name="connsiteX1808" fmla="*/ 1003907 w 2533011"/>
                  <a:gd name="connsiteY1808" fmla="*/ 217692 h 1534190"/>
                  <a:gd name="connsiteX1809" fmla="*/ 1030383 w 2533011"/>
                  <a:gd name="connsiteY1809" fmla="*/ 219898 h 1534190"/>
                  <a:gd name="connsiteX1810" fmla="*/ 1036267 w 2533011"/>
                  <a:gd name="connsiteY1810" fmla="*/ 222840 h 1534190"/>
                  <a:gd name="connsiteX1811" fmla="*/ 1030383 w 2533011"/>
                  <a:gd name="connsiteY1811" fmla="*/ 225782 h 1534190"/>
                  <a:gd name="connsiteX1812" fmla="*/ 1024500 w 2533011"/>
                  <a:gd name="connsiteY1812" fmla="*/ 221369 h 1534190"/>
                  <a:gd name="connsiteX1813" fmla="*/ 1023029 w 2533011"/>
                  <a:gd name="connsiteY1813" fmla="*/ 221369 h 1534190"/>
                  <a:gd name="connsiteX1814" fmla="*/ 1021558 w 2533011"/>
                  <a:gd name="connsiteY1814" fmla="*/ 224311 h 1534190"/>
                  <a:gd name="connsiteX1815" fmla="*/ 1011997 w 2533011"/>
                  <a:gd name="connsiteY1815" fmla="*/ 224311 h 1534190"/>
                  <a:gd name="connsiteX1816" fmla="*/ 1003907 w 2533011"/>
                  <a:gd name="connsiteY1816" fmla="*/ 227988 h 1534190"/>
                  <a:gd name="connsiteX1817" fmla="*/ 1003907 w 2533011"/>
                  <a:gd name="connsiteY1817" fmla="*/ 230930 h 1534190"/>
                  <a:gd name="connsiteX1818" fmla="*/ 1000230 w 2533011"/>
                  <a:gd name="connsiteY1818" fmla="*/ 234607 h 1534190"/>
                  <a:gd name="connsiteX1819" fmla="*/ 1009055 w 2533011"/>
                  <a:gd name="connsiteY1819" fmla="*/ 233136 h 1534190"/>
                  <a:gd name="connsiteX1820" fmla="*/ 1011262 w 2533011"/>
                  <a:gd name="connsiteY1820" fmla="*/ 235342 h 1534190"/>
                  <a:gd name="connsiteX1821" fmla="*/ 1003907 w 2533011"/>
                  <a:gd name="connsiteY1821" fmla="*/ 237549 h 1534190"/>
                  <a:gd name="connsiteX1822" fmla="*/ 998759 w 2533011"/>
                  <a:gd name="connsiteY1822" fmla="*/ 238284 h 1534190"/>
                  <a:gd name="connsiteX1823" fmla="*/ 988463 w 2533011"/>
                  <a:gd name="connsiteY1823" fmla="*/ 232401 h 1534190"/>
                  <a:gd name="connsiteX1824" fmla="*/ 986257 w 2533011"/>
                  <a:gd name="connsiteY1824" fmla="*/ 233872 h 1534190"/>
                  <a:gd name="connsiteX1825" fmla="*/ 988463 w 2533011"/>
                  <a:gd name="connsiteY1825" fmla="*/ 238284 h 1534190"/>
                  <a:gd name="connsiteX1826" fmla="*/ 989198 w 2533011"/>
                  <a:gd name="connsiteY1826" fmla="*/ 241962 h 1534190"/>
                  <a:gd name="connsiteX1827" fmla="*/ 996553 w 2533011"/>
                  <a:gd name="connsiteY1827" fmla="*/ 244168 h 1534190"/>
                  <a:gd name="connsiteX1828" fmla="*/ 1004643 w 2533011"/>
                  <a:gd name="connsiteY1828" fmla="*/ 249316 h 1534190"/>
                  <a:gd name="connsiteX1829" fmla="*/ 1020087 w 2533011"/>
                  <a:gd name="connsiteY1829" fmla="*/ 243432 h 1534190"/>
                  <a:gd name="connsiteX1830" fmla="*/ 1037002 w 2533011"/>
                  <a:gd name="connsiteY1830" fmla="*/ 248581 h 1534190"/>
                  <a:gd name="connsiteX1831" fmla="*/ 1033325 w 2533011"/>
                  <a:gd name="connsiteY1831" fmla="*/ 250051 h 1534190"/>
                  <a:gd name="connsiteX1832" fmla="*/ 1020822 w 2533011"/>
                  <a:gd name="connsiteY1832" fmla="*/ 247845 h 1534190"/>
                  <a:gd name="connsiteX1833" fmla="*/ 1013468 w 2533011"/>
                  <a:gd name="connsiteY1833" fmla="*/ 250051 h 1534190"/>
                  <a:gd name="connsiteX1834" fmla="*/ 1012733 w 2533011"/>
                  <a:gd name="connsiteY1834" fmla="*/ 251522 h 1534190"/>
                  <a:gd name="connsiteX1835" fmla="*/ 1020822 w 2533011"/>
                  <a:gd name="connsiteY1835" fmla="*/ 256670 h 1534190"/>
                  <a:gd name="connsiteX1836" fmla="*/ 1020087 w 2533011"/>
                  <a:gd name="connsiteY1836" fmla="*/ 266967 h 1534190"/>
                  <a:gd name="connsiteX1837" fmla="*/ 1003172 w 2533011"/>
                  <a:gd name="connsiteY1837" fmla="*/ 272850 h 1534190"/>
                  <a:gd name="connsiteX1838" fmla="*/ 1014939 w 2533011"/>
                  <a:gd name="connsiteY1838" fmla="*/ 263289 h 1534190"/>
                  <a:gd name="connsiteX1839" fmla="*/ 1007584 w 2533011"/>
                  <a:gd name="connsiteY1839" fmla="*/ 253729 h 1534190"/>
                  <a:gd name="connsiteX1840" fmla="*/ 1000965 w 2533011"/>
                  <a:gd name="connsiteY1840" fmla="*/ 253729 h 1534190"/>
                  <a:gd name="connsiteX1841" fmla="*/ 993611 w 2533011"/>
                  <a:gd name="connsiteY1841" fmla="*/ 248581 h 1534190"/>
                  <a:gd name="connsiteX1842" fmla="*/ 984050 w 2533011"/>
                  <a:gd name="connsiteY1842" fmla="*/ 244168 h 1534190"/>
                  <a:gd name="connsiteX1843" fmla="*/ 978902 w 2533011"/>
                  <a:gd name="connsiteY1843" fmla="*/ 240491 h 1534190"/>
                  <a:gd name="connsiteX1844" fmla="*/ 970812 w 2533011"/>
                  <a:gd name="connsiteY1844" fmla="*/ 242697 h 1534190"/>
                  <a:gd name="connsiteX1845" fmla="*/ 963458 w 2533011"/>
                  <a:gd name="connsiteY1845" fmla="*/ 244168 h 1534190"/>
                  <a:gd name="connsiteX1846" fmla="*/ 966400 w 2533011"/>
                  <a:gd name="connsiteY1846" fmla="*/ 250787 h 1534190"/>
                  <a:gd name="connsiteX1847" fmla="*/ 965664 w 2533011"/>
                  <a:gd name="connsiteY1847" fmla="*/ 257406 h 1534190"/>
                  <a:gd name="connsiteX1848" fmla="*/ 971548 w 2533011"/>
                  <a:gd name="connsiteY1848" fmla="*/ 258877 h 1534190"/>
                  <a:gd name="connsiteX1849" fmla="*/ 974489 w 2533011"/>
                  <a:gd name="connsiteY1849" fmla="*/ 261819 h 1534190"/>
                  <a:gd name="connsiteX1850" fmla="*/ 981108 w 2533011"/>
                  <a:gd name="connsiteY1850" fmla="*/ 261083 h 1534190"/>
                  <a:gd name="connsiteX1851" fmla="*/ 986257 w 2533011"/>
                  <a:gd name="connsiteY1851" fmla="*/ 262554 h 1534190"/>
                  <a:gd name="connsiteX1852" fmla="*/ 993611 w 2533011"/>
                  <a:gd name="connsiteY1852" fmla="*/ 264760 h 1534190"/>
                  <a:gd name="connsiteX1853" fmla="*/ 973019 w 2533011"/>
                  <a:gd name="connsiteY1853" fmla="*/ 267702 h 1534190"/>
                  <a:gd name="connsiteX1854" fmla="*/ 961987 w 2533011"/>
                  <a:gd name="connsiteY1854" fmla="*/ 272115 h 1534190"/>
                  <a:gd name="connsiteX1855" fmla="*/ 952426 w 2533011"/>
                  <a:gd name="connsiteY1855" fmla="*/ 275057 h 1534190"/>
                  <a:gd name="connsiteX1856" fmla="*/ 957574 w 2533011"/>
                  <a:gd name="connsiteY1856" fmla="*/ 282411 h 1534190"/>
                  <a:gd name="connsiteX1857" fmla="*/ 953162 w 2533011"/>
                  <a:gd name="connsiteY1857" fmla="*/ 284617 h 1534190"/>
                  <a:gd name="connsiteX1858" fmla="*/ 947278 w 2533011"/>
                  <a:gd name="connsiteY1858" fmla="*/ 284617 h 1534190"/>
                  <a:gd name="connsiteX1859" fmla="*/ 944336 w 2533011"/>
                  <a:gd name="connsiteY1859" fmla="*/ 289030 h 1534190"/>
                  <a:gd name="connsiteX1860" fmla="*/ 938453 w 2533011"/>
                  <a:gd name="connsiteY1860" fmla="*/ 291972 h 1534190"/>
                  <a:gd name="connsiteX1861" fmla="*/ 931098 w 2533011"/>
                  <a:gd name="connsiteY1861" fmla="*/ 298591 h 1534190"/>
                  <a:gd name="connsiteX1862" fmla="*/ 930363 w 2533011"/>
                  <a:gd name="connsiteY1862" fmla="*/ 294178 h 1534190"/>
                  <a:gd name="connsiteX1863" fmla="*/ 926685 w 2533011"/>
                  <a:gd name="connsiteY1863" fmla="*/ 295649 h 1534190"/>
                  <a:gd name="connsiteX1864" fmla="*/ 914183 w 2533011"/>
                  <a:gd name="connsiteY1864" fmla="*/ 314771 h 1534190"/>
                  <a:gd name="connsiteX1865" fmla="*/ 913448 w 2533011"/>
                  <a:gd name="connsiteY1865" fmla="*/ 321390 h 1534190"/>
                  <a:gd name="connsiteX1866" fmla="*/ 910506 w 2533011"/>
                  <a:gd name="connsiteY1866" fmla="*/ 322861 h 1534190"/>
                  <a:gd name="connsiteX1867" fmla="*/ 900209 w 2533011"/>
                  <a:gd name="connsiteY1867" fmla="*/ 322125 h 1534190"/>
                  <a:gd name="connsiteX1868" fmla="*/ 899474 w 2533011"/>
                  <a:gd name="connsiteY1868" fmla="*/ 320654 h 1534190"/>
                  <a:gd name="connsiteX1869" fmla="*/ 902416 w 2533011"/>
                  <a:gd name="connsiteY1869" fmla="*/ 318448 h 1534190"/>
                  <a:gd name="connsiteX1870" fmla="*/ 899474 w 2533011"/>
                  <a:gd name="connsiteY1870" fmla="*/ 316241 h 1534190"/>
                  <a:gd name="connsiteX1871" fmla="*/ 891384 w 2533011"/>
                  <a:gd name="connsiteY1871" fmla="*/ 316977 h 1534190"/>
                  <a:gd name="connsiteX1872" fmla="*/ 889178 w 2533011"/>
                  <a:gd name="connsiteY1872" fmla="*/ 318448 h 1534190"/>
                  <a:gd name="connsiteX1873" fmla="*/ 893590 w 2533011"/>
                  <a:gd name="connsiteY1873" fmla="*/ 321390 h 1534190"/>
                  <a:gd name="connsiteX1874" fmla="*/ 897268 w 2533011"/>
                  <a:gd name="connsiteY1874" fmla="*/ 325802 h 1534190"/>
                  <a:gd name="connsiteX1875" fmla="*/ 902416 w 2533011"/>
                  <a:gd name="connsiteY1875" fmla="*/ 328009 h 1534190"/>
                  <a:gd name="connsiteX1876" fmla="*/ 903887 w 2533011"/>
                  <a:gd name="connsiteY1876" fmla="*/ 331686 h 1534190"/>
                  <a:gd name="connsiteX1877" fmla="*/ 895061 w 2533011"/>
                  <a:gd name="connsiteY1877" fmla="*/ 334628 h 1534190"/>
                  <a:gd name="connsiteX1878" fmla="*/ 890649 w 2533011"/>
                  <a:gd name="connsiteY1878" fmla="*/ 341982 h 1534190"/>
                  <a:gd name="connsiteX1879" fmla="*/ 893590 w 2533011"/>
                  <a:gd name="connsiteY1879" fmla="*/ 348601 h 1534190"/>
                  <a:gd name="connsiteX1880" fmla="*/ 886236 w 2533011"/>
                  <a:gd name="connsiteY1880" fmla="*/ 352278 h 1534190"/>
                  <a:gd name="connsiteX1881" fmla="*/ 878146 w 2533011"/>
                  <a:gd name="connsiteY1881" fmla="*/ 353749 h 1534190"/>
                  <a:gd name="connsiteX1882" fmla="*/ 882559 w 2533011"/>
                  <a:gd name="connsiteY1882" fmla="*/ 356691 h 1534190"/>
                  <a:gd name="connsiteX1883" fmla="*/ 889913 w 2533011"/>
                  <a:gd name="connsiteY1883" fmla="*/ 355220 h 1534190"/>
                  <a:gd name="connsiteX1884" fmla="*/ 890649 w 2533011"/>
                  <a:gd name="connsiteY1884" fmla="*/ 358162 h 1534190"/>
                  <a:gd name="connsiteX1885" fmla="*/ 872998 w 2533011"/>
                  <a:gd name="connsiteY1885" fmla="*/ 358897 h 1534190"/>
                  <a:gd name="connsiteX1886" fmla="*/ 864908 w 2533011"/>
                  <a:gd name="connsiteY1886" fmla="*/ 354485 h 1534190"/>
                  <a:gd name="connsiteX1887" fmla="*/ 857554 w 2533011"/>
                  <a:gd name="connsiteY1887" fmla="*/ 352278 h 1534190"/>
                  <a:gd name="connsiteX1888" fmla="*/ 858289 w 2533011"/>
                  <a:gd name="connsiteY1888" fmla="*/ 349336 h 1534190"/>
                  <a:gd name="connsiteX1889" fmla="*/ 867850 w 2533011"/>
                  <a:gd name="connsiteY1889" fmla="*/ 347866 h 1534190"/>
                  <a:gd name="connsiteX1890" fmla="*/ 876675 w 2533011"/>
                  <a:gd name="connsiteY1890" fmla="*/ 344188 h 1534190"/>
                  <a:gd name="connsiteX1891" fmla="*/ 884030 w 2533011"/>
                  <a:gd name="connsiteY1891" fmla="*/ 341247 h 1534190"/>
                  <a:gd name="connsiteX1892" fmla="*/ 876675 w 2533011"/>
                  <a:gd name="connsiteY1892" fmla="*/ 330950 h 1534190"/>
                  <a:gd name="connsiteX1893" fmla="*/ 869321 w 2533011"/>
                  <a:gd name="connsiteY1893" fmla="*/ 333157 h 1534190"/>
                  <a:gd name="connsiteX1894" fmla="*/ 852406 w 2533011"/>
                  <a:gd name="connsiteY1894" fmla="*/ 334628 h 1534190"/>
                  <a:gd name="connsiteX1895" fmla="*/ 844316 w 2533011"/>
                  <a:gd name="connsiteY1895" fmla="*/ 341982 h 1534190"/>
                  <a:gd name="connsiteX1896" fmla="*/ 842109 w 2533011"/>
                  <a:gd name="connsiteY1896" fmla="*/ 338305 h 1534190"/>
                  <a:gd name="connsiteX1897" fmla="*/ 837697 w 2533011"/>
                  <a:gd name="connsiteY1897" fmla="*/ 338305 h 1534190"/>
                  <a:gd name="connsiteX1898" fmla="*/ 834755 w 2533011"/>
                  <a:gd name="connsiteY1898" fmla="*/ 337569 h 1534190"/>
                  <a:gd name="connsiteX1899" fmla="*/ 831813 w 2533011"/>
                  <a:gd name="connsiteY1899" fmla="*/ 341982 h 1534190"/>
                  <a:gd name="connsiteX1900" fmla="*/ 825929 w 2533011"/>
                  <a:gd name="connsiteY1900" fmla="*/ 341247 h 1534190"/>
                  <a:gd name="connsiteX1901" fmla="*/ 830342 w 2533011"/>
                  <a:gd name="connsiteY1901" fmla="*/ 338305 h 1534190"/>
                  <a:gd name="connsiteX1902" fmla="*/ 830342 w 2533011"/>
                  <a:gd name="connsiteY1902" fmla="*/ 336098 h 1534190"/>
                  <a:gd name="connsiteX1903" fmla="*/ 825929 w 2533011"/>
                  <a:gd name="connsiteY1903" fmla="*/ 335363 h 1534190"/>
                  <a:gd name="connsiteX1904" fmla="*/ 821517 w 2533011"/>
                  <a:gd name="connsiteY1904" fmla="*/ 339040 h 1534190"/>
                  <a:gd name="connsiteX1905" fmla="*/ 814898 w 2533011"/>
                  <a:gd name="connsiteY1905" fmla="*/ 338305 h 1534190"/>
                  <a:gd name="connsiteX1906" fmla="*/ 815633 w 2533011"/>
                  <a:gd name="connsiteY1906" fmla="*/ 343453 h 1534190"/>
                  <a:gd name="connsiteX1907" fmla="*/ 812691 w 2533011"/>
                  <a:gd name="connsiteY1907" fmla="*/ 343453 h 1534190"/>
                  <a:gd name="connsiteX1908" fmla="*/ 810485 w 2533011"/>
                  <a:gd name="connsiteY1908" fmla="*/ 347130 h 1534190"/>
                  <a:gd name="connsiteX1909" fmla="*/ 806808 w 2533011"/>
                  <a:gd name="connsiteY1909" fmla="*/ 346395 h 1534190"/>
                  <a:gd name="connsiteX1910" fmla="*/ 804602 w 2533011"/>
                  <a:gd name="connsiteY1910" fmla="*/ 352278 h 1534190"/>
                  <a:gd name="connsiteX1911" fmla="*/ 800924 w 2533011"/>
                  <a:gd name="connsiteY1911" fmla="*/ 353014 h 1534190"/>
                  <a:gd name="connsiteX1912" fmla="*/ 802395 w 2533011"/>
                  <a:gd name="connsiteY1912" fmla="*/ 355956 h 1534190"/>
                  <a:gd name="connsiteX1913" fmla="*/ 797247 w 2533011"/>
                  <a:gd name="connsiteY1913" fmla="*/ 360368 h 1534190"/>
                  <a:gd name="connsiteX1914" fmla="*/ 793570 w 2533011"/>
                  <a:gd name="connsiteY1914" fmla="*/ 361104 h 1534190"/>
                  <a:gd name="connsiteX1915" fmla="*/ 792834 w 2533011"/>
                  <a:gd name="connsiteY1915" fmla="*/ 365516 h 1534190"/>
                  <a:gd name="connsiteX1916" fmla="*/ 789157 w 2533011"/>
                  <a:gd name="connsiteY1916" fmla="*/ 373606 h 1534190"/>
                  <a:gd name="connsiteX1917" fmla="*/ 787686 w 2533011"/>
                  <a:gd name="connsiteY1917" fmla="*/ 371400 h 1534190"/>
                  <a:gd name="connsiteX1918" fmla="*/ 787686 w 2533011"/>
                  <a:gd name="connsiteY1918" fmla="*/ 371400 h 1534190"/>
                  <a:gd name="connsiteX1919" fmla="*/ 429525 w 2533011"/>
                  <a:gd name="connsiteY1919" fmla="*/ 971523 h 1534190"/>
                  <a:gd name="connsiteX1920" fmla="*/ 438350 w 2533011"/>
                  <a:gd name="connsiteY1920" fmla="*/ 970052 h 1534190"/>
                  <a:gd name="connsiteX1921" fmla="*/ 438350 w 2533011"/>
                  <a:gd name="connsiteY1921" fmla="*/ 962698 h 1534190"/>
                  <a:gd name="connsiteX1922" fmla="*/ 450117 w 2533011"/>
                  <a:gd name="connsiteY1922" fmla="*/ 961227 h 1534190"/>
                  <a:gd name="connsiteX1923" fmla="*/ 454530 w 2533011"/>
                  <a:gd name="connsiteY1923" fmla="*/ 958285 h 1534190"/>
                  <a:gd name="connsiteX1924" fmla="*/ 459678 w 2533011"/>
                  <a:gd name="connsiteY1924" fmla="*/ 959756 h 1534190"/>
                  <a:gd name="connsiteX1925" fmla="*/ 466297 w 2533011"/>
                  <a:gd name="connsiteY1925" fmla="*/ 958285 h 1534190"/>
                  <a:gd name="connsiteX1926" fmla="*/ 475122 w 2533011"/>
                  <a:gd name="connsiteY1926" fmla="*/ 962698 h 1534190"/>
                  <a:gd name="connsiteX1927" fmla="*/ 482477 w 2533011"/>
                  <a:gd name="connsiteY1927" fmla="*/ 961962 h 1534190"/>
                  <a:gd name="connsiteX1928" fmla="*/ 483212 w 2533011"/>
                  <a:gd name="connsiteY1928" fmla="*/ 969317 h 1534190"/>
                  <a:gd name="connsiteX1929" fmla="*/ 488360 w 2533011"/>
                  <a:gd name="connsiteY1929" fmla="*/ 967110 h 1534190"/>
                  <a:gd name="connsiteX1930" fmla="*/ 494244 w 2533011"/>
                  <a:gd name="connsiteY1930" fmla="*/ 961227 h 1534190"/>
                  <a:gd name="connsiteX1931" fmla="*/ 498656 w 2533011"/>
                  <a:gd name="connsiteY1931" fmla="*/ 958285 h 1534190"/>
                  <a:gd name="connsiteX1932" fmla="*/ 499392 w 2533011"/>
                  <a:gd name="connsiteY1932" fmla="*/ 953872 h 1534190"/>
                  <a:gd name="connsiteX1933" fmla="*/ 489096 w 2533011"/>
                  <a:gd name="connsiteY1933" fmla="*/ 953137 h 1534190"/>
                  <a:gd name="connsiteX1934" fmla="*/ 483947 w 2533011"/>
                  <a:gd name="connsiteY1934" fmla="*/ 951666 h 1534190"/>
                  <a:gd name="connsiteX1935" fmla="*/ 478799 w 2533011"/>
                  <a:gd name="connsiteY1935" fmla="*/ 953872 h 1534190"/>
                  <a:gd name="connsiteX1936" fmla="*/ 454530 w 2533011"/>
                  <a:gd name="connsiteY1936" fmla="*/ 952402 h 1534190"/>
                  <a:gd name="connsiteX1937" fmla="*/ 451588 w 2533011"/>
                  <a:gd name="connsiteY1937" fmla="*/ 953872 h 1534190"/>
                  <a:gd name="connsiteX1938" fmla="*/ 444233 w 2533011"/>
                  <a:gd name="connsiteY1938" fmla="*/ 954608 h 1534190"/>
                  <a:gd name="connsiteX1939" fmla="*/ 436879 w 2533011"/>
                  <a:gd name="connsiteY1939" fmla="*/ 956079 h 1534190"/>
                  <a:gd name="connsiteX1940" fmla="*/ 434673 w 2533011"/>
                  <a:gd name="connsiteY1940" fmla="*/ 960492 h 1534190"/>
                  <a:gd name="connsiteX1941" fmla="*/ 429525 w 2533011"/>
                  <a:gd name="connsiteY1941" fmla="*/ 971523 h 1534190"/>
                  <a:gd name="connsiteX1942" fmla="*/ 429525 w 2533011"/>
                  <a:gd name="connsiteY1942" fmla="*/ 971523 h 1534190"/>
                  <a:gd name="connsiteX1943" fmla="*/ 734734 w 2533011"/>
                  <a:gd name="connsiteY1943" fmla="*/ 497896 h 1534190"/>
                  <a:gd name="connsiteX1944" fmla="*/ 739147 w 2533011"/>
                  <a:gd name="connsiteY1944" fmla="*/ 502309 h 1534190"/>
                  <a:gd name="connsiteX1945" fmla="*/ 742824 w 2533011"/>
                  <a:gd name="connsiteY1945" fmla="*/ 498632 h 1534190"/>
                  <a:gd name="connsiteX1946" fmla="*/ 743560 w 2533011"/>
                  <a:gd name="connsiteY1946" fmla="*/ 503780 h 1534190"/>
                  <a:gd name="connsiteX1947" fmla="*/ 746501 w 2533011"/>
                  <a:gd name="connsiteY1947" fmla="*/ 505251 h 1534190"/>
                  <a:gd name="connsiteX1948" fmla="*/ 751650 w 2533011"/>
                  <a:gd name="connsiteY1948" fmla="*/ 501574 h 1534190"/>
                  <a:gd name="connsiteX1949" fmla="*/ 755327 w 2533011"/>
                  <a:gd name="connsiteY1949" fmla="*/ 504515 h 1534190"/>
                  <a:gd name="connsiteX1950" fmla="*/ 758269 w 2533011"/>
                  <a:gd name="connsiteY1950" fmla="*/ 507457 h 1534190"/>
                  <a:gd name="connsiteX1951" fmla="*/ 758269 w 2533011"/>
                  <a:gd name="connsiteY1951" fmla="*/ 512605 h 1534190"/>
                  <a:gd name="connsiteX1952" fmla="*/ 756062 w 2533011"/>
                  <a:gd name="connsiteY1952" fmla="*/ 516283 h 1534190"/>
                  <a:gd name="connsiteX1953" fmla="*/ 757533 w 2533011"/>
                  <a:gd name="connsiteY1953" fmla="*/ 521431 h 1534190"/>
                  <a:gd name="connsiteX1954" fmla="*/ 755327 w 2533011"/>
                  <a:gd name="connsiteY1954" fmla="*/ 527314 h 1534190"/>
                  <a:gd name="connsiteX1955" fmla="*/ 764888 w 2533011"/>
                  <a:gd name="connsiteY1955" fmla="*/ 522902 h 1534190"/>
                  <a:gd name="connsiteX1956" fmla="*/ 769300 w 2533011"/>
                  <a:gd name="connsiteY1956" fmla="*/ 524372 h 1534190"/>
                  <a:gd name="connsiteX1957" fmla="*/ 759004 w 2533011"/>
                  <a:gd name="connsiteY1957" fmla="*/ 532462 h 1534190"/>
                  <a:gd name="connsiteX1958" fmla="*/ 761946 w 2533011"/>
                  <a:gd name="connsiteY1958" fmla="*/ 536875 h 1534190"/>
                  <a:gd name="connsiteX1959" fmla="*/ 778861 w 2533011"/>
                  <a:gd name="connsiteY1959" fmla="*/ 522902 h 1534190"/>
                  <a:gd name="connsiteX1960" fmla="*/ 789157 w 2533011"/>
                  <a:gd name="connsiteY1960" fmla="*/ 514076 h 1534190"/>
                  <a:gd name="connsiteX1961" fmla="*/ 784009 w 2533011"/>
                  <a:gd name="connsiteY1961" fmla="*/ 510399 h 1534190"/>
                  <a:gd name="connsiteX1962" fmla="*/ 785480 w 2533011"/>
                  <a:gd name="connsiteY1962" fmla="*/ 505251 h 1534190"/>
                  <a:gd name="connsiteX1963" fmla="*/ 782538 w 2533011"/>
                  <a:gd name="connsiteY1963" fmla="*/ 503780 h 1534190"/>
                  <a:gd name="connsiteX1964" fmla="*/ 776655 w 2533011"/>
                  <a:gd name="connsiteY1964" fmla="*/ 503780 h 1534190"/>
                  <a:gd name="connsiteX1965" fmla="*/ 770771 w 2533011"/>
                  <a:gd name="connsiteY1965" fmla="*/ 498632 h 1534190"/>
                  <a:gd name="connsiteX1966" fmla="*/ 764152 w 2533011"/>
                  <a:gd name="connsiteY1966" fmla="*/ 497896 h 1534190"/>
                  <a:gd name="connsiteX1967" fmla="*/ 759004 w 2533011"/>
                  <a:gd name="connsiteY1967" fmla="*/ 494219 h 1534190"/>
                  <a:gd name="connsiteX1968" fmla="*/ 750179 w 2533011"/>
                  <a:gd name="connsiteY1968" fmla="*/ 489807 h 1534190"/>
                  <a:gd name="connsiteX1969" fmla="*/ 748708 w 2533011"/>
                  <a:gd name="connsiteY1969" fmla="*/ 485394 h 1534190"/>
                  <a:gd name="connsiteX1970" fmla="*/ 749443 w 2533011"/>
                  <a:gd name="connsiteY1970" fmla="*/ 480981 h 1534190"/>
                  <a:gd name="connsiteX1971" fmla="*/ 739147 w 2533011"/>
                  <a:gd name="connsiteY1971" fmla="*/ 484658 h 1534190"/>
                  <a:gd name="connsiteX1972" fmla="*/ 738412 w 2533011"/>
                  <a:gd name="connsiteY1972" fmla="*/ 478039 h 1534190"/>
                  <a:gd name="connsiteX1973" fmla="*/ 731792 w 2533011"/>
                  <a:gd name="connsiteY1973" fmla="*/ 480981 h 1534190"/>
                  <a:gd name="connsiteX1974" fmla="*/ 729586 w 2533011"/>
                  <a:gd name="connsiteY1974" fmla="*/ 481717 h 1534190"/>
                  <a:gd name="connsiteX1975" fmla="*/ 731057 w 2533011"/>
                  <a:gd name="connsiteY1975" fmla="*/ 487600 h 1534190"/>
                  <a:gd name="connsiteX1976" fmla="*/ 731057 w 2533011"/>
                  <a:gd name="connsiteY1976" fmla="*/ 491277 h 1534190"/>
                  <a:gd name="connsiteX1977" fmla="*/ 737676 w 2533011"/>
                  <a:gd name="connsiteY1977" fmla="*/ 494219 h 1534190"/>
                  <a:gd name="connsiteX1978" fmla="*/ 734734 w 2533011"/>
                  <a:gd name="connsiteY1978" fmla="*/ 497896 h 1534190"/>
                  <a:gd name="connsiteX1979" fmla="*/ 734734 w 2533011"/>
                  <a:gd name="connsiteY1979" fmla="*/ 497896 h 1534190"/>
                  <a:gd name="connsiteX1980" fmla="*/ 507482 w 2533011"/>
                  <a:gd name="connsiteY1980" fmla="*/ 966375 h 1534190"/>
                  <a:gd name="connsiteX1981" fmla="*/ 528810 w 2533011"/>
                  <a:gd name="connsiteY1981" fmla="*/ 960492 h 1534190"/>
                  <a:gd name="connsiteX1982" fmla="*/ 531016 w 2533011"/>
                  <a:gd name="connsiteY1982" fmla="*/ 956079 h 1534190"/>
                  <a:gd name="connsiteX1983" fmla="*/ 533222 w 2533011"/>
                  <a:gd name="connsiteY1983" fmla="*/ 953872 h 1534190"/>
                  <a:gd name="connsiteX1984" fmla="*/ 538370 w 2533011"/>
                  <a:gd name="connsiteY1984" fmla="*/ 952402 h 1534190"/>
                  <a:gd name="connsiteX1985" fmla="*/ 542783 w 2533011"/>
                  <a:gd name="connsiteY1985" fmla="*/ 950931 h 1534190"/>
                  <a:gd name="connsiteX1986" fmla="*/ 543519 w 2533011"/>
                  <a:gd name="connsiteY1986" fmla="*/ 947253 h 1534190"/>
                  <a:gd name="connsiteX1987" fmla="*/ 534693 w 2533011"/>
                  <a:gd name="connsiteY1987" fmla="*/ 946518 h 1534190"/>
                  <a:gd name="connsiteX1988" fmla="*/ 530281 w 2533011"/>
                  <a:gd name="connsiteY1988" fmla="*/ 943576 h 1534190"/>
                  <a:gd name="connsiteX1989" fmla="*/ 525868 w 2533011"/>
                  <a:gd name="connsiteY1989" fmla="*/ 945783 h 1534190"/>
                  <a:gd name="connsiteX1990" fmla="*/ 519984 w 2533011"/>
                  <a:gd name="connsiteY1990" fmla="*/ 947253 h 1534190"/>
                  <a:gd name="connsiteX1991" fmla="*/ 515572 w 2533011"/>
                  <a:gd name="connsiteY1991" fmla="*/ 950195 h 1534190"/>
                  <a:gd name="connsiteX1992" fmla="*/ 508217 w 2533011"/>
                  <a:gd name="connsiteY1992" fmla="*/ 951666 h 1534190"/>
                  <a:gd name="connsiteX1993" fmla="*/ 513365 w 2533011"/>
                  <a:gd name="connsiteY1993" fmla="*/ 956814 h 1534190"/>
                  <a:gd name="connsiteX1994" fmla="*/ 515572 w 2533011"/>
                  <a:gd name="connsiteY1994" fmla="*/ 961227 h 1534190"/>
                  <a:gd name="connsiteX1995" fmla="*/ 507482 w 2533011"/>
                  <a:gd name="connsiteY1995" fmla="*/ 966375 h 1534190"/>
                  <a:gd name="connsiteX1996" fmla="*/ 507482 w 2533011"/>
                  <a:gd name="connsiteY1996" fmla="*/ 966375 h 1534190"/>
                  <a:gd name="connsiteX1997" fmla="*/ 625888 w 2533011"/>
                  <a:gd name="connsiteY1997" fmla="*/ 475833 h 1534190"/>
                  <a:gd name="connsiteX1998" fmla="*/ 629566 w 2533011"/>
                  <a:gd name="connsiteY1998" fmla="*/ 476569 h 1534190"/>
                  <a:gd name="connsiteX1999" fmla="*/ 636185 w 2533011"/>
                  <a:gd name="connsiteY1999" fmla="*/ 473627 h 1534190"/>
                  <a:gd name="connsiteX2000" fmla="*/ 633978 w 2533011"/>
                  <a:gd name="connsiteY2000" fmla="*/ 481717 h 1534190"/>
                  <a:gd name="connsiteX2001" fmla="*/ 638391 w 2533011"/>
                  <a:gd name="connsiteY2001" fmla="*/ 480981 h 1534190"/>
                  <a:gd name="connsiteX2002" fmla="*/ 638391 w 2533011"/>
                  <a:gd name="connsiteY2002" fmla="*/ 484658 h 1534190"/>
                  <a:gd name="connsiteX2003" fmla="*/ 640597 w 2533011"/>
                  <a:gd name="connsiteY2003" fmla="*/ 484658 h 1534190"/>
                  <a:gd name="connsiteX2004" fmla="*/ 656777 w 2533011"/>
                  <a:gd name="connsiteY2004" fmla="*/ 480246 h 1534190"/>
                  <a:gd name="connsiteX2005" fmla="*/ 662661 w 2533011"/>
                  <a:gd name="connsiteY2005" fmla="*/ 474362 h 1534190"/>
                  <a:gd name="connsiteX2006" fmla="*/ 665602 w 2533011"/>
                  <a:gd name="connsiteY2006" fmla="*/ 472156 h 1534190"/>
                  <a:gd name="connsiteX2007" fmla="*/ 667809 w 2533011"/>
                  <a:gd name="connsiteY2007" fmla="*/ 464801 h 1534190"/>
                  <a:gd name="connsiteX2008" fmla="*/ 674428 w 2533011"/>
                  <a:gd name="connsiteY2008" fmla="*/ 460389 h 1534190"/>
                  <a:gd name="connsiteX2009" fmla="*/ 674428 w 2533011"/>
                  <a:gd name="connsiteY2009" fmla="*/ 452299 h 1534190"/>
                  <a:gd name="connsiteX2010" fmla="*/ 670015 w 2533011"/>
                  <a:gd name="connsiteY2010" fmla="*/ 453034 h 1534190"/>
                  <a:gd name="connsiteX2011" fmla="*/ 667073 w 2533011"/>
                  <a:gd name="connsiteY2011" fmla="*/ 449357 h 1534190"/>
                  <a:gd name="connsiteX2012" fmla="*/ 659719 w 2533011"/>
                  <a:gd name="connsiteY2012" fmla="*/ 452299 h 1534190"/>
                  <a:gd name="connsiteX2013" fmla="*/ 658248 w 2533011"/>
                  <a:gd name="connsiteY2013" fmla="*/ 455976 h 1534190"/>
                  <a:gd name="connsiteX2014" fmla="*/ 655306 w 2533011"/>
                  <a:gd name="connsiteY2014" fmla="*/ 456712 h 1534190"/>
                  <a:gd name="connsiteX2015" fmla="*/ 653100 w 2533011"/>
                  <a:gd name="connsiteY2015" fmla="*/ 461860 h 1534190"/>
                  <a:gd name="connsiteX2016" fmla="*/ 649423 w 2533011"/>
                  <a:gd name="connsiteY2016" fmla="*/ 459653 h 1534190"/>
                  <a:gd name="connsiteX2017" fmla="*/ 646481 w 2533011"/>
                  <a:gd name="connsiteY2017" fmla="*/ 464066 h 1534190"/>
                  <a:gd name="connsiteX2018" fmla="*/ 642068 w 2533011"/>
                  <a:gd name="connsiteY2018" fmla="*/ 466272 h 1534190"/>
                  <a:gd name="connsiteX2019" fmla="*/ 642804 w 2533011"/>
                  <a:gd name="connsiteY2019" fmla="*/ 472156 h 1534190"/>
                  <a:gd name="connsiteX2020" fmla="*/ 636185 w 2533011"/>
                  <a:gd name="connsiteY2020" fmla="*/ 467008 h 1534190"/>
                  <a:gd name="connsiteX2021" fmla="*/ 632507 w 2533011"/>
                  <a:gd name="connsiteY2021" fmla="*/ 467743 h 1534190"/>
                  <a:gd name="connsiteX2022" fmla="*/ 633243 w 2533011"/>
                  <a:gd name="connsiteY2022" fmla="*/ 472156 h 1534190"/>
                  <a:gd name="connsiteX2023" fmla="*/ 628095 w 2533011"/>
                  <a:gd name="connsiteY2023" fmla="*/ 472156 h 1534190"/>
                  <a:gd name="connsiteX2024" fmla="*/ 625888 w 2533011"/>
                  <a:gd name="connsiteY2024" fmla="*/ 475833 h 1534190"/>
                  <a:gd name="connsiteX2025" fmla="*/ 625888 w 2533011"/>
                  <a:gd name="connsiteY2025" fmla="*/ 475833 h 1534190"/>
                  <a:gd name="connsiteX2026" fmla="*/ 444969 w 2533011"/>
                  <a:gd name="connsiteY2026" fmla="*/ 483923 h 1534190"/>
                  <a:gd name="connsiteX2027" fmla="*/ 451588 w 2533011"/>
                  <a:gd name="connsiteY2027" fmla="*/ 484658 h 1534190"/>
                  <a:gd name="connsiteX2028" fmla="*/ 453794 w 2533011"/>
                  <a:gd name="connsiteY2028" fmla="*/ 488336 h 1534190"/>
                  <a:gd name="connsiteX2029" fmla="*/ 458942 w 2533011"/>
                  <a:gd name="connsiteY2029" fmla="*/ 484658 h 1534190"/>
                  <a:gd name="connsiteX2030" fmla="*/ 467768 w 2533011"/>
                  <a:gd name="connsiteY2030" fmla="*/ 479510 h 1534190"/>
                  <a:gd name="connsiteX2031" fmla="*/ 476593 w 2533011"/>
                  <a:gd name="connsiteY2031" fmla="*/ 474362 h 1534190"/>
                  <a:gd name="connsiteX2032" fmla="*/ 483212 w 2533011"/>
                  <a:gd name="connsiteY2032" fmla="*/ 472156 h 1534190"/>
                  <a:gd name="connsiteX2033" fmla="*/ 488360 w 2533011"/>
                  <a:gd name="connsiteY2033" fmla="*/ 469214 h 1534190"/>
                  <a:gd name="connsiteX2034" fmla="*/ 487625 w 2533011"/>
                  <a:gd name="connsiteY2034" fmla="*/ 474362 h 1534190"/>
                  <a:gd name="connsiteX2035" fmla="*/ 489096 w 2533011"/>
                  <a:gd name="connsiteY2035" fmla="*/ 475833 h 1534190"/>
                  <a:gd name="connsiteX2036" fmla="*/ 492037 w 2533011"/>
                  <a:gd name="connsiteY2036" fmla="*/ 475098 h 1534190"/>
                  <a:gd name="connsiteX2037" fmla="*/ 494979 w 2533011"/>
                  <a:gd name="connsiteY2037" fmla="*/ 475833 h 1534190"/>
                  <a:gd name="connsiteX2038" fmla="*/ 493508 w 2533011"/>
                  <a:gd name="connsiteY2038" fmla="*/ 479510 h 1534190"/>
                  <a:gd name="connsiteX2039" fmla="*/ 498656 w 2533011"/>
                  <a:gd name="connsiteY2039" fmla="*/ 487600 h 1534190"/>
                  <a:gd name="connsiteX2040" fmla="*/ 496450 w 2533011"/>
                  <a:gd name="connsiteY2040" fmla="*/ 492748 h 1534190"/>
                  <a:gd name="connsiteX2041" fmla="*/ 498656 w 2533011"/>
                  <a:gd name="connsiteY2041" fmla="*/ 496426 h 1534190"/>
                  <a:gd name="connsiteX2042" fmla="*/ 496450 w 2533011"/>
                  <a:gd name="connsiteY2042" fmla="*/ 500838 h 1534190"/>
                  <a:gd name="connsiteX2043" fmla="*/ 500127 w 2533011"/>
                  <a:gd name="connsiteY2043" fmla="*/ 501574 h 1534190"/>
                  <a:gd name="connsiteX2044" fmla="*/ 503069 w 2533011"/>
                  <a:gd name="connsiteY2044" fmla="*/ 491277 h 1534190"/>
                  <a:gd name="connsiteX2045" fmla="*/ 508217 w 2533011"/>
                  <a:gd name="connsiteY2045" fmla="*/ 492748 h 1534190"/>
                  <a:gd name="connsiteX2046" fmla="*/ 511159 w 2533011"/>
                  <a:gd name="connsiteY2046" fmla="*/ 496426 h 1534190"/>
                  <a:gd name="connsiteX2047" fmla="*/ 514836 w 2533011"/>
                  <a:gd name="connsiteY2047" fmla="*/ 499367 h 1534190"/>
                  <a:gd name="connsiteX2048" fmla="*/ 504540 w 2533011"/>
                  <a:gd name="connsiteY2048" fmla="*/ 501574 h 1534190"/>
                  <a:gd name="connsiteX2049" fmla="*/ 503069 w 2533011"/>
                  <a:gd name="connsiteY2049" fmla="*/ 503780 h 1534190"/>
                  <a:gd name="connsiteX2050" fmla="*/ 511894 w 2533011"/>
                  <a:gd name="connsiteY2050" fmla="*/ 505251 h 1534190"/>
                  <a:gd name="connsiteX2051" fmla="*/ 516307 w 2533011"/>
                  <a:gd name="connsiteY2051" fmla="*/ 505251 h 1534190"/>
                  <a:gd name="connsiteX2052" fmla="*/ 514101 w 2533011"/>
                  <a:gd name="connsiteY2052" fmla="*/ 508928 h 1534190"/>
                  <a:gd name="connsiteX2053" fmla="*/ 512630 w 2533011"/>
                  <a:gd name="connsiteY2053" fmla="*/ 513341 h 1534190"/>
                  <a:gd name="connsiteX2054" fmla="*/ 506011 w 2533011"/>
                  <a:gd name="connsiteY2054" fmla="*/ 517018 h 1534190"/>
                  <a:gd name="connsiteX2055" fmla="*/ 514101 w 2533011"/>
                  <a:gd name="connsiteY2055" fmla="*/ 518489 h 1534190"/>
                  <a:gd name="connsiteX2056" fmla="*/ 505275 w 2533011"/>
                  <a:gd name="connsiteY2056" fmla="*/ 519960 h 1534190"/>
                  <a:gd name="connsiteX2057" fmla="*/ 505275 w 2533011"/>
                  <a:gd name="connsiteY2057" fmla="*/ 521431 h 1534190"/>
                  <a:gd name="connsiteX2058" fmla="*/ 511894 w 2533011"/>
                  <a:gd name="connsiteY2058" fmla="*/ 522166 h 1534190"/>
                  <a:gd name="connsiteX2059" fmla="*/ 505275 w 2533011"/>
                  <a:gd name="connsiteY2059" fmla="*/ 523637 h 1534190"/>
                  <a:gd name="connsiteX2060" fmla="*/ 504540 w 2533011"/>
                  <a:gd name="connsiteY2060" fmla="*/ 525108 h 1534190"/>
                  <a:gd name="connsiteX2061" fmla="*/ 511159 w 2533011"/>
                  <a:gd name="connsiteY2061" fmla="*/ 525843 h 1534190"/>
                  <a:gd name="connsiteX2062" fmla="*/ 506011 w 2533011"/>
                  <a:gd name="connsiteY2062" fmla="*/ 528050 h 1534190"/>
                  <a:gd name="connsiteX2063" fmla="*/ 504540 w 2533011"/>
                  <a:gd name="connsiteY2063" fmla="*/ 533933 h 1534190"/>
                  <a:gd name="connsiteX2064" fmla="*/ 508217 w 2533011"/>
                  <a:gd name="connsiteY2064" fmla="*/ 534669 h 1534190"/>
                  <a:gd name="connsiteX2065" fmla="*/ 511894 w 2533011"/>
                  <a:gd name="connsiteY2065" fmla="*/ 528785 h 1534190"/>
                  <a:gd name="connsiteX2066" fmla="*/ 511894 w 2533011"/>
                  <a:gd name="connsiteY2066" fmla="*/ 532462 h 1534190"/>
                  <a:gd name="connsiteX2067" fmla="*/ 508217 w 2533011"/>
                  <a:gd name="connsiteY2067" fmla="*/ 537611 h 1534190"/>
                  <a:gd name="connsiteX2068" fmla="*/ 514836 w 2533011"/>
                  <a:gd name="connsiteY2068" fmla="*/ 536875 h 1534190"/>
                  <a:gd name="connsiteX2069" fmla="*/ 511159 w 2533011"/>
                  <a:gd name="connsiteY2069" fmla="*/ 542759 h 1534190"/>
                  <a:gd name="connsiteX2070" fmla="*/ 517778 w 2533011"/>
                  <a:gd name="connsiteY2070" fmla="*/ 543494 h 1534190"/>
                  <a:gd name="connsiteX2071" fmla="*/ 513365 w 2533011"/>
                  <a:gd name="connsiteY2071" fmla="*/ 547907 h 1534190"/>
                  <a:gd name="connsiteX2072" fmla="*/ 518513 w 2533011"/>
                  <a:gd name="connsiteY2072" fmla="*/ 554526 h 1534190"/>
                  <a:gd name="connsiteX2073" fmla="*/ 519249 w 2533011"/>
                  <a:gd name="connsiteY2073" fmla="*/ 559674 h 1534190"/>
                  <a:gd name="connsiteX2074" fmla="*/ 524397 w 2533011"/>
                  <a:gd name="connsiteY2074" fmla="*/ 561145 h 1534190"/>
                  <a:gd name="connsiteX2075" fmla="*/ 533958 w 2533011"/>
                  <a:gd name="connsiteY2075" fmla="*/ 564822 h 1534190"/>
                  <a:gd name="connsiteX2076" fmla="*/ 539841 w 2533011"/>
                  <a:gd name="connsiteY2076" fmla="*/ 560409 h 1534190"/>
                  <a:gd name="connsiteX2077" fmla="*/ 542783 w 2533011"/>
                  <a:gd name="connsiteY2077" fmla="*/ 557468 h 1534190"/>
                  <a:gd name="connsiteX2078" fmla="*/ 545725 w 2533011"/>
                  <a:gd name="connsiteY2078" fmla="*/ 561145 h 1534190"/>
                  <a:gd name="connsiteX2079" fmla="*/ 551608 w 2533011"/>
                  <a:gd name="connsiteY2079" fmla="*/ 561145 h 1534190"/>
                  <a:gd name="connsiteX2080" fmla="*/ 553815 w 2533011"/>
                  <a:gd name="connsiteY2080" fmla="*/ 558203 h 1534190"/>
                  <a:gd name="connsiteX2081" fmla="*/ 554550 w 2533011"/>
                  <a:gd name="connsiteY2081" fmla="*/ 555997 h 1534190"/>
                  <a:gd name="connsiteX2082" fmla="*/ 557492 w 2533011"/>
                  <a:gd name="connsiteY2082" fmla="*/ 551584 h 1534190"/>
                  <a:gd name="connsiteX2083" fmla="*/ 556757 w 2533011"/>
                  <a:gd name="connsiteY2083" fmla="*/ 547907 h 1534190"/>
                  <a:gd name="connsiteX2084" fmla="*/ 558227 w 2533011"/>
                  <a:gd name="connsiteY2084" fmla="*/ 543494 h 1534190"/>
                  <a:gd name="connsiteX2085" fmla="*/ 556021 w 2533011"/>
                  <a:gd name="connsiteY2085" fmla="*/ 539081 h 1534190"/>
                  <a:gd name="connsiteX2086" fmla="*/ 559698 w 2533011"/>
                  <a:gd name="connsiteY2086" fmla="*/ 536140 h 1534190"/>
                  <a:gd name="connsiteX2087" fmla="*/ 559698 w 2533011"/>
                  <a:gd name="connsiteY2087" fmla="*/ 533198 h 1534190"/>
                  <a:gd name="connsiteX2088" fmla="*/ 561169 w 2533011"/>
                  <a:gd name="connsiteY2088" fmla="*/ 530991 h 1534190"/>
                  <a:gd name="connsiteX2089" fmla="*/ 561905 w 2533011"/>
                  <a:gd name="connsiteY2089" fmla="*/ 522902 h 1534190"/>
                  <a:gd name="connsiteX2090" fmla="*/ 558963 w 2533011"/>
                  <a:gd name="connsiteY2090" fmla="*/ 517754 h 1534190"/>
                  <a:gd name="connsiteX2091" fmla="*/ 564111 w 2533011"/>
                  <a:gd name="connsiteY2091" fmla="*/ 515547 h 1534190"/>
                  <a:gd name="connsiteX2092" fmla="*/ 561169 w 2533011"/>
                  <a:gd name="connsiteY2092" fmla="*/ 511870 h 1534190"/>
                  <a:gd name="connsiteX2093" fmla="*/ 566317 w 2533011"/>
                  <a:gd name="connsiteY2093" fmla="*/ 508928 h 1534190"/>
                  <a:gd name="connsiteX2094" fmla="*/ 569259 w 2533011"/>
                  <a:gd name="connsiteY2094" fmla="*/ 505986 h 1534190"/>
                  <a:gd name="connsiteX2095" fmla="*/ 571466 w 2533011"/>
                  <a:gd name="connsiteY2095" fmla="*/ 501574 h 1534190"/>
                  <a:gd name="connsiteX2096" fmla="*/ 574407 w 2533011"/>
                  <a:gd name="connsiteY2096" fmla="*/ 503045 h 1534190"/>
                  <a:gd name="connsiteX2097" fmla="*/ 577349 w 2533011"/>
                  <a:gd name="connsiteY2097" fmla="*/ 502309 h 1534190"/>
                  <a:gd name="connsiteX2098" fmla="*/ 581762 w 2533011"/>
                  <a:gd name="connsiteY2098" fmla="*/ 495690 h 1534190"/>
                  <a:gd name="connsiteX2099" fmla="*/ 585439 w 2533011"/>
                  <a:gd name="connsiteY2099" fmla="*/ 493484 h 1534190"/>
                  <a:gd name="connsiteX2100" fmla="*/ 588381 w 2533011"/>
                  <a:gd name="connsiteY2100" fmla="*/ 483923 h 1534190"/>
                  <a:gd name="connsiteX2101" fmla="*/ 591323 w 2533011"/>
                  <a:gd name="connsiteY2101" fmla="*/ 475833 h 1534190"/>
                  <a:gd name="connsiteX2102" fmla="*/ 591323 w 2533011"/>
                  <a:gd name="connsiteY2102" fmla="*/ 471420 h 1534190"/>
                  <a:gd name="connsiteX2103" fmla="*/ 600148 w 2533011"/>
                  <a:gd name="connsiteY2103" fmla="*/ 470685 h 1534190"/>
                  <a:gd name="connsiteX2104" fmla="*/ 601619 w 2533011"/>
                  <a:gd name="connsiteY2104" fmla="*/ 465537 h 1534190"/>
                  <a:gd name="connsiteX2105" fmla="*/ 607502 w 2533011"/>
                  <a:gd name="connsiteY2105" fmla="*/ 463331 h 1534190"/>
                  <a:gd name="connsiteX2106" fmla="*/ 612650 w 2533011"/>
                  <a:gd name="connsiteY2106" fmla="*/ 460389 h 1534190"/>
                  <a:gd name="connsiteX2107" fmla="*/ 617798 w 2533011"/>
                  <a:gd name="connsiteY2107" fmla="*/ 450092 h 1534190"/>
                  <a:gd name="connsiteX2108" fmla="*/ 622211 w 2533011"/>
                  <a:gd name="connsiteY2108" fmla="*/ 447151 h 1534190"/>
                  <a:gd name="connsiteX2109" fmla="*/ 625153 w 2533011"/>
                  <a:gd name="connsiteY2109" fmla="*/ 444209 h 1534190"/>
                  <a:gd name="connsiteX2110" fmla="*/ 629566 w 2533011"/>
                  <a:gd name="connsiteY2110" fmla="*/ 441267 h 1534190"/>
                  <a:gd name="connsiteX2111" fmla="*/ 618534 w 2533011"/>
                  <a:gd name="connsiteY2111" fmla="*/ 444209 h 1534190"/>
                  <a:gd name="connsiteX2112" fmla="*/ 609709 w 2533011"/>
                  <a:gd name="connsiteY2112" fmla="*/ 450828 h 1534190"/>
                  <a:gd name="connsiteX2113" fmla="*/ 605296 w 2533011"/>
                  <a:gd name="connsiteY2113" fmla="*/ 446415 h 1534190"/>
                  <a:gd name="connsiteX2114" fmla="*/ 610444 w 2533011"/>
                  <a:gd name="connsiteY2114" fmla="*/ 442738 h 1534190"/>
                  <a:gd name="connsiteX2115" fmla="*/ 607502 w 2533011"/>
                  <a:gd name="connsiteY2115" fmla="*/ 437590 h 1534190"/>
                  <a:gd name="connsiteX2116" fmla="*/ 621476 w 2533011"/>
                  <a:gd name="connsiteY2116" fmla="*/ 439061 h 1534190"/>
                  <a:gd name="connsiteX2117" fmla="*/ 631037 w 2533011"/>
                  <a:gd name="connsiteY2117" fmla="*/ 434648 h 1534190"/>
                  <a:gd name="connsiteX2118" fmla="*/ 626624 w 2533011"/>
                  <a:gd name="connsiteY2118" fmla="*/ 428765 h 1534190"/>
                  <a:gd name="connsiteX2119" fmla="*/ 618534 w 2533011"/>
                  <a:gd name="connsiteY2119" fmla="*/ 428029 h 1534190"/>
                  <a:gd name="connsiteX2120" fmla="*/ 614857 w 2533011"/>
                  <a:gd name="connsiteY2120" fmla="*/ 430235 h 1534190"/>
                  <a:gd name="connsiteX2121" fmla="*/ 613386 w 2533011"/>
                  <a:gd name="connsiteY2121" fmla="*/ 428765 h 1534190"/>
                  <a:gd name="connsiteX2122" fmla="*/ 608973 w 2533011"/>
                  <a:gd name="connsiteY2122" fmla="*/ 429500 h 1534190"/>
                  <a:gd name="connsiteX2123" fmla="*/ 609709 w 2533011"/>
                  <a:gd name="connsiteY2123" fmla="*/ 426558 h 1534190"/>
                  <a:gd name="connsiteX2124" fmla="*/ 607502 w 2533011"/>
                  <a:gd name="connsiteY2124" fmla="*/ 424352 h 1534190"/>
                  <a:gd name="connsiteX2125" fmla="*/ 610444 w 2533011"/>
                  <a:gd name="connsiteY2125" fmla="*/ 422146 h 1534190"/>
                  <a:gd name="connsiteX2126" fmla="*/ 611180 w 2533011"/>
                  <a:gd name="connsiteY2126" fmla="*/ 418468 h 1534190"/>
                  <a:gd name="connsiteX2127" fmla="*/ 618534 w 2533011"/>
                  <a:gd name="connsiteY2127" fmla="*/ 418468 h 1534190"/>
                  <a:gd name="connsiteX2128" fmla="*/ 628830 w 2533011"/>
                  <a:gd name="connsiteY2128" fmla="*/ 414056 h 1534190"/>
                  <a:gd name="connsiteX2129" fmla="*/ 628095 w 2533011"/>
                  <a:gd name="connsiteY2129" fmla="*/ 411114 h 1534190"/>
                  <a:gd name="connsiteX2130" fmla="*/ 622211 w 2533011"/>
                  <a:gd name="connsiteY2130" fmla="*/ 409643 h 1534190"/>
                  <a:gd name="connsiteX2131" fmla="*/ 623682 w 2533011"/>
                  <a:gd name="connsiteY2131" fmla="*/ 405966 h 1534190"/>
                  <a:gd name="connsiteX2132" fmla="*/ 629566 w 2533011"/>
                  <a:gd name="connsiteY2132" fmla="*/ 403024 h 1534190"/>
                  <a:gd name="connsiteX2133" fmla="*/ 623682 w 2533011"/>
                  <a:gd name="connsiteY2133" fmla="*/ 398611 h 1534190"/>
                  <a:gd name="connsiteX2134" fmla="*/ 629566 w 2533011"/>
                  <a:gd name="connsiteY2134" fmla="*/ 397140 h 1534190"/>
                  <a:gd name="connsiteX2135" fmla="*/ 630301 w 2533011"/>
                  <a:gd name="connsiteY2135" fmla="*/ 394934 h 1534190"/>
                  <a:gd name="connsiteX2136" fmla="*/ 625153 w 2533011"/>
                  <a:gd name="connsiteY2136" fmla="*/ 394199 h 1534190"/>
                  <a:gd name="connsiteX2137" fmla="*/ 628830 w 2533011"/>
                  <a:gd name="connsiteY2137" fmla="*/ 390521 h 1534190"/>
                  <a:gd name="connsiteX2138" fmla="*/ 623682 w 2533011"/>
                  <a:gd name="connsiteY2138" fmla="*/ 389786 h 1534190"/>
                  <a:gd name="connsiteX2139" fmla="*/ 623682 w 2533011"/>
                  <a:gd name="connsiteY2139" fmla="*/ 388315 h 1534190"/>
                  <a:gd name="connsiteX2140" fmla="*/ 626624 w 2533011"/>
                  <a:gd name="connsiteY2140" fmla="*/ 386844 h 1534190"/>
                  <a:gd name="connsiteX2141" fmla="*/ 631037 w 2533011"/>
                  <a:gd name="connsiteY2141" fmla="*/ 384638 h 1534190"/>
                  <a:gd name="connsiteX2142" fmla="*/ 627359 w 2533011"/>
                  <a:gd name="connsiteY2142" fmla="*/ 380961 h 1534190"/>
                  <a:gd name="connsiteX2143" fmla="*/ 629566 w 2533011"/>
                  <a:gd name="connsiteY2143" fmla="*/ 379490 h 1534190"/>
                  <a:gd name="connsiteX2144" fmla="*/ 628095 w 2533011"/>
                  <a:gd name="connsiteY2144" fmla="*/ 376548 h 1534190"/>
                  <a:gd name="connsiteX2145" fmla="*/ 628095 w 2533011"/>
                  <a:gd name="connsiteY2145" fmla="*/ 373606 h 1534190"/>
                  <a:gd name="connsiteX2146" fmla="*/ 626624 w 2533011"/>
                  <a:gd name="connsiteY2146" fmla="*/ 369929 h 1534190"/>
                  <a:gd name="connsiteX2147" fmla="*/ 630301 w 2533011"/>
                  <a:gd name="connsiteY2147" fmla="*/ 366987 h 1534190"/>
                  <a:gd name="connsiteX2148" fmla="*/ 631772 w 2533011"/>
                  <a:gd name="connsiteY2148" fmla="*/ 363310 h 1534190"/>
                  <a:gd name="connsiteX2149" fmla="*/ 625888 w 2533011"/>
                  <a:gd name="connsiteY2149" fmla="*/ 365516 h 1534190"/>
                  <a:gd name="connsiteX2150" fmla="*/ 623682 w 2533011"/>
                  <a:gd name="connsiteY2150" fmla="*/ 364045 h 1534190"/>
                  <a:gd name="connsiteX2151" fmla="*/ 639126 w 2533011"/>
                  <a:gd name="connsiteY2151" fmla="*/ 355956 h 1534190"/>
                  <a:gd name="connsiteX2152" fmla="*/ 631772 w 2533011"/>
                  <a:gd name="connsiteY2152" fmla="*/ 355220 h 1534190"/>
                  <a:gd name="connsiteX2153" fmla="*/ 642068 w 2533011"/>
                  <a:gd name="connsiteY2153" fmla="*/ 350807 h 1534190"/>
                  <a:gd name="connsiteX2154" fmla="*/ 640597 w 2533011"/>
                  <a:gd name="connsiteY2154" fmla="*/ 348601 h 1534190"/>
                  <a:gd name="connsiteX2155" fmla="*/ 650158 w 2533011"/>
                  <a:gd name="connsiteY2155" fmla="*/ 340511 h 1534190"/>
                  <a:gd name="connsiteX2156" fmla="*/ 642804 w 2533011"/>
                  <a:gd name="connsiteY2156" fmla="*/ 340511 h 1534190"/>
                  <a:gd name="connsiteX2157" fmla="*/ 633978 w 2533011"/>
                  <a:gd name="connsiteY2157" fmla="*/ 347866 h 1534190"/>
                  <a:gd name="connsiteX2158" fmla="*/ 625888 w 2533011"/>
                  <a:gd name="connsiteY2158" fmla="*/ 351543 h 1534190"/>
                  <a:gd name="connsiteX2159" fmla="*/ 611180 w 2533011"/>
                  <a:gd name="connsiteY2159" fmla="*/ 366987 h 1534190"/>
                  <a:gd name="connsiteX2160" fmla="*/ 606031 w 2533011"/>
                  <a:gd name="connsiteY2160" fmla="*/ 369193 h 1534190"/>
                  <a:gd name="connsiteX2161" fmla="*/ 606031 w 2533011"/>
                  <a:gd name="connsiteY2161" fmla="*/ 365516 h 1534190"/>
                  <a:gd name="connsiteX2162" fmla="*/ 610444 w 2533011"/>
                  <a:gd name="connsiteY2162" fmla="*/ 363310 h 1534190"/>
                  <a:gd name="connsiteX2163" fmla="*/ 616328 w 2533011"/>
                  <a:gd name="connsiteY2163" fmla="*/ 356691 h 1534190"/>
                  <a:gd name="connsiteX2164" fmla="*/ 612650 w 2533011"/>
                  <a:gd name="connsiteY2164" fmla="*/ 353014 h 1534190"/>
                  <a:gd name="connsiteX2165" fmla="*/ 608973 w 2533011"/>
                  <a:gd name="connsiteY2165" fmla="*/ 360368 h 1534190"/>
                  <a:gd name="connsiteX2166" fmla="*/ 602354 w 2533011"/>
                  <a:gd name="connsiteY2166" fmla="*/ 358897 h 1534190"/>
                  <a:gd name="connsiteX2167" fmla="*/ 588381 w 2533011"/>
                  <a:gd name="connsiteY2167" fmla="*/ 369929 h 1534190"/>
                  <a:gd name="connsiteX2168" fmla="*/ 580291 w 2533011"/>
                  <a:gd name="connsiteY2168" fmla="*/ 372871 h 1534190"/>
                  <a:gd name="connsiteX2169" fmla="*/ 586174 w 2533011"/>
                  <a:gd name="connsiteY2169" fmla="*/ 366987 h 1534190"/>
                  <a:gd name="connsiteX2170" fmla="*/ 599412 w 2533011"/>
                  <a:gd name="connsiteY2170" fmla="*/ 358162 h 1534190"/>
                  <a:gd name="connsiteX2171" fmla="*/ 608238 w 2533011"/>
                  <a:gd name="connsiteY2171" fmla="*/ 354485 h 1534190"/>
                  <a:gd name="connsiteX2172" fmla="*/ 612650 w 2533011"/>
                  <a:gd name="connsiteY2172" fmla="*/ 350807 h 1534190"/>
                  <a:gd name="connsiteX2173" fmla="*/ 619269 w 2533011"/>
                  <a:gd name="connsiteY2173" fmla="*/ 347866 h 1534190"/>
                  <a:gd name="connsiteX2174" fmla="*/ 610444 w 2533011"/>
                  <a:gd name="connsiteY2174" fmla="*/ 346395 h 1534190"/>
                  <a:gd name="connsiteX2175" fmla="*/ 603825 w 2533011"/>
                  <a:gd name="connsiteY2175" fmla="*/ 351543 h 1534190"/>
                  <a:gd name="connsiteX2176" fmla="*/ 581026 w 2533011"/>
                  <a:gd name="connsiteY2176" fmla="*/ 363310 h 1534190"/>
                  <a:gd name="connsiteX2177" fmla="*/ 575143 w 2533011"/>
                  <a:gd name="connsiteY2177" fmla="*/ 364781 h 1534190"/>
                  <a:gd name="connsiteX2178" fmla="*/ 579555 w 2533011"/>
                  <a:gd name="connsiteY2178" fmla="*/ 361839 h 1534190"/>
                  <a:gd name="connsiteX2179" fmla="*/ 596471 w 2533011"/>
                  <a:gd name="connsiteY2179" fmla="*/ 352278 h 1534190"/>
                  <a:gd name="connsiteX2180" fmla="*/ 594264 w 2533011"/>
                  <a:gd name="connsiteY2180" fmla="*/ 350807 h 1534190"/>
                  <a:gd name="connsiteX2181" fmla="*/ 584703 w 2533011"/>
                  <a:gd name="connsiteY2181" fmla="*/ 354485 h 1534190"/>
                  <a:gd name="connsiteX2182" fmla="*/ 567788 w 2533011"/>
                  <a:gd name="connsiteY2182" fmla="*/ 364781 h 1534190"/>
                  <a:gd name="connsiteX2183" fmla="*/ 561169 w 2533011"/>
                  <a:gd name="connsiteY2183" fmla="*/ 373606 h 1534190"/>
                  <a:gd name="connsiteX2184" fmla="*/ 549402 w 2533011"/>
                  <a:gd name="connsiteY2184" fmla="*/ 376548 h 1534190"/>
                  <a:gd name="connsiteX2185" fmla="*/ 546460 w 2533011"/>
                  <a:gd name="connsiteY2185" fmla="*/ 379490 h 1534190"/>
                  <a:gd name="connsiteX2186" fmla="*/ 555286 w 2533011"/>
                  <a:gd name="connsiteY2186" fmla="*/ 382432 h 1534190"/>
                  <a:gd name="connsiteX2187" fmla="*/ 546460 w 2533011"/>
                  <a:gd name="connsiteY2187" fmla="*/ 386109 h 1534190"/>
                  <a:gd name="connsiteX2188" fmla="*/ 549402 w 2533011"/>
                  <a:gd name="connsiteY2188" fmla="*/ 392728 h 1534190"/>
                  <a:gd name="connsiteX2189" fmla="*/ 542048 w 2533011"/>
                  <a:gd name="connsiteY2189" fmla="*/ 395670 h 1534190"/>
                  <a:gd name="connsiteX2190" fmla="*/ 529545 w 2533011"/>
                  <a:gd name="connsiteY2190" fmla="*/ 396405 h 1534190"/>
                  <a:gd name="connsiteX2191" fmla="*/ 527339 w 2533011"/>
                  <a:gd name="connsiteY2191" fmla="*/ 398611 h 1534190"/>
                  <a:gd name="connsiteX2192" fmla="*/ 528074 w 2533011"/>
                  <a:gd name="connsiteY2192" fmla="*/ 403760 h 1534190"/>
                  <a:gd name="connsiteX2193" fmla="*/ 522926 w 2533011"/>
                  <a:gd name="connsiteY2193" fmla="*/ 404495 h 1534190"/>
                  <a:gd name="connsiteX2194" fmla="*/ 517043 w 2533011"/>
                  <a:gd name="connsiteY2194" fmla="*/ 410378 h 1534190"/>
                  <a:gd name="connsiteX2195" fmla="*/ 514836 w 2533011"/>
                  <a:gd name="connsiteY2195" fmla="*/ 405230 h 1534190"/>
                  <a:gd name="connsiteX2196" fmla="*/ 508217 w 2533011"/>
                  <a:gd name="connsiteY2196" fmla="*/ 409643 h 1534190"/>
                  <a:gd name="connsiteX2197" fmla="*/ 503804 w 2533011"/>
                  <a:gd name="connsiteY2197" fmla="*/ 414791 h 1534190"/>
                  <a:gd name="connsiteX2198" fmla="*/ 492037 w 2533011"/>
                  <a:gd name="connsiteY2198" fmla="*/ 422146 h 1534190"/>
                  <a:gd name="connsiteX2199" fmla="*/ 487625 w 2533011"/>
                  <a:gd name="connsiteY2199" fmla="*/ 429500 h 1534190"/>
                  <a:gd name="connsiteX2200" fmla="*/ 479535 w 2533011"/>
                  <a:gd name="connsiteY2200" fmla="*/ 436119 h 1534190"/>
                  <a:gd name="connsiteX2201" fmla="*/ 475122 w 2533011"/>
                  <a:gd name="connsiteY2201" fmla="*/ 441267 h 1534190"/>
                  <a:gd name="connsiteX2202" fmla="*/ 469974 w 2533011"/>
                  <a:gd name="connsiteY2202" fmla="*/ 446415 h 1534190"/>
                  <a:gd name="connsiteX2203" fmla="*/ 476593 w 2533011"/>
                  <a:gd name="connsiteY2203" fmla="*/ 447886 h 1534190"/>
                  <a:gd name="connsiteX2204" fmla="*/ 472916 w 2533011"/>
                  <a:gd name="connsiteY2204" fmla="*/ 450092 h 1534190"/>
                  <a:gd name="connsiteX2205" fmla="*/ 471445 w 2533011"/>
                  <a:gd name="connsiteY2205" fmla="*/ 453770 h 1534190"/>
                  <a:gd name="connsiteX2206" fmla="*/ 467032 w 2533011"/>
                  <a:gd name="connsiteY2206" fmla="*/ 456712 h 1534190"/>
                  <a:gd name="connsiteX2207" fmla="*/ 462620 w 2533011"/>
                  <a:gd name="connsiteY2207" fmla="*/ 461124 h 1534190"/>
                  <a:gd name="connsiteX2208" fmla="*/ 456736 w 2533011"/>
                  <a:gd name="connsiteY2208" fmla="*/ 465537 h 1534190"/>
                  <a:gd name="connsiteX2209" fmla="*/ 446440 w 2533011"/>
                  <a:gd name="connsiteY2209" fmla="*/ 477304 h 1534190"/>
                  <a:gd name="connsiteX2210" fmla="*/ 464090 w 2533011"/>
                  <a:gd name="connsiteY2210" fmla="*/ 469950 h 1534190"/>
                  <a:gd name="connsiteX2211" fmla="*/ 466297 w 2533011"/>
                  <a:gd name="connsiteY2211" fmla="*/ 471420 h 1534190"/>
                  <a:gd name="connsiteX2212" fmla="*/ 453059 w 2533011"/>
                  <a:gd name="connsiteY2212" fmla="*/ 480246 h 1534190"/>
                  <a:gd name="connsiteX2213" fmla="*/ 446440 w 2533011"/>
                  <a:gd name="connsiteY2213" fmla="*/ 482452 h 1534190"/>
                  <a:gd name="connsiteX2214" fmla="*/ 444969 w 2533011"/>
                  <a:gd name="connsiteY2214" fmla="*/ 483923 h 1534190"/>
                  <a:gd name="connsiteX2215" fmla="*/ 444969 w 2533011"/>
                  <a:gd name="connsiteY2215" fmla="*/ 483923 h 1534190"/>
                  <a:gd name="connsiteX2216" fmla="*/ 1471650 w 2533011"/>
                  <a:gd name="connsiteY2216" fmla="*/ 846498 h 1534190"/>
                  <a:gd name="connsiteX2217" fmla="*/ 1479740 w 2533011"/>
                  <a:gd name="connsiteY2217" fmla="*/ 853116 h 1534190"/>
                  <a:gd name="connsiteX2218" fmla="*/ 1485624 w 2533011"/>
                  <a:gd name="connsiteY2218" fmla="*/ 854587 h 1534190"/>
                  <a:gd name="connsiteX2219" fmla="*/ 1491508 w 2533011"/>
                  <a:gd name="connsiteY2219" fmla="*/ 859736 h 1534190"/>
                  <a:gd name="connsiteX2220" fmla="*/ 1492978 w 2533011"/>
                  <a:gd name="connsiteY2220" fmla="*/ 867825 h 1534190"/>
                  <a:gd name="connsiteX2221" fmla="*/ 1498126 w 2533011"/>
                  <a:gd name="connsiteY2221" fmla="*/ 877386 h 1534190"/>
                  <a:gd name="connsiteX2222" fmla="*/ 1509894 w 2533011"/>
                  <a:gd name="connsiteY2222" fmla="*/ 885476 h 1534190"/>
                  <a:gd name="connsiteX2223" fmla="*/ 1524603 w 2533011"/>
                  <a:gd name="connsiteY2223" fmla="*/ 899450 h 1534190"/>
                  <a:gd name="connsiteX2224" fmla="*/ 1542989 w 2533011"/>
                  <a:gd name="connsiteY2224" fmla="*/ 902391 h 1534190"/>
                  <a:gd name="connsiteX2225" fmla="*/ 1542989 w 2533011"/>
                  <a:gd name="connsiteY2225" fmla="*/ 896508 h 1534190"/>
                  <a:gd name="connsiteX2226" fmla="*/ 1547401 w 2533011"/>
                  <a:gd name="connsiteY2226" fmla="*/ 887682 h 1534190"/>
                  <a:gd name="connsiteX2227" fmla="*/ 1543724 w 2533011"/>
                  <a:gd name="connsiteY2227" fmla="*/ 883270 h 1534190"/>
                  <a:gd name="connsiteX2228" fmla="*/ 1541518 w 2533011"/>
                  <a:gd name="connsiteY2228" fmla="*/ 877386 h 1534190"/>
                  <a:gd name="connsiteX2229" fmla="*/ 1534899 w 2533011"/>
                  <a:gd name="connsiteY2229" fmla="*/ 870032 h 1534190"/>
                  <a:gd name="connsiteX2230" fmla="*/ 1533428 w 2533011"/>
                  <a:gd name="connsiteY2230" fmla="*/ 863413 h 1534190"/>
                  <a:gd name="connsiteX2231" fmla="*/ 1526073 w 2533011"/>
                  <a:gd name="connsiteY2231" fmla="*/ 856794 h 1534190"/>
                  <a:gd name="connsiteX2232" fmla="*/ 1526073 w 2533011"/>
                  <a:gd name="connsiteY2232" fmla="*/ 849439 h 1534190"/>
                  <a:gd name="connsiteX2233" fmla="*/ 1514306 w 2533011"/>
                  <a:gd name="connsiteY2233" fmla="*/ 839878 h 1534190"/>
                  <a:gd name="connsiteX2234" fmla="*/ 1514306 w 2533011"/>
                  <a:gd name="connsiteY2234" fmla="*/ 833259 h 1534190"/>
                  <a:gd name="connsiteX2235" fmla="*/ 1504010 w 2533011"/>
                  <a:gd name="connsiteY2235" fmla="*/ 822228 h 1534190"/>
                  <a:gd name="connsiteX2236" fmla="*/ 1503274 w 2533011"/>
                  <a:gd name="connsiteY2236" fmla="*/ 818551 h 1534190"/>
                  <a:gd name="connsiteX2237" fmla="*/ 1492978 w 2533011"/>
                  <a:gd name="connsiteY2237" fmla="*/ 808254 h 1534190"/>
                  <a:gd name="connsiteX2238" fmla="*/ 1498862 w 2533011"/>
                  <a:gd name="connsiteY2238" fmla="*/ 808254 h 1534190"/>
                  <a:gd name="connsiteX2239" fmla="*/ 1482682 w 2533011"/>
                  <a:gd name="connsiteY2239" fmla="*/ 795016 h 1534190"/>
                  <a:gd name="connsiteX2240" fmla="*/ 1472386 w 2533011"/>
                  <a:gd name="connsiteY2240" fmla="*/ 789868 h 1534190"/>
                  <a:gd name="connsiteX2241" fmla="*/ 1465031 w 2533011"/>
                  <a:gd name="connsiteY2241" fmla="*/ 784720 h 1534190"/>
                  <a:gd name="connsiteX2242" fmla="*/ 1462090 w 2533011"/>
                  <a:gd name="connsiteY2242" fmla="*/ 787662 h 1534190"/>
                  <a:gd name="connsiteX2243" fmla="*/ 1469444 w 2533011"/>
                  <a:gd name="connsiteY2243" fmla="*/ 796487 h 1534190"/>
                  <a:gd name="connsiteX2244" fmla="*/ 1466502 w 2533011"/>
                  <a:gd name="connsiteY2244" fmla="*/ 800164 h 1534190"/>
                  <a:gd name="connsiteX2245" fmla="*/ 1471650 w 2533011"/>
                  <a:gd name="connsiteY2245" fmla="*/ 806048 h 1534190"/>
                  <a:gd name="connsiteX2246" fmla="*/ 1468709 w 2533011"/>
                  <a:gd name="connsiteY2246" fmla="*/ 809725 h 1534190"/>
                  <a:gd name="connsiteX2247" fmla="*/ 1476799 w 2533011"/>
                  <a:gd name="connsiteY2247" fmla="*/ 817815 h 1534190"/>
                  <a:gd name="connsiteX2248" fmla="*/ 1473857 w 2533011"/>
                  <a:gd name="connsiteY2248" fmla="*/ 820757 h 1534190"/>
                  <a:gd name="connsiteX2249" fmla="*/ 1469444 w 2533011"/>
                  <a:gd name="connsiteY2249" fmla="*/ 825170 h 1534190"/>
                  <a:gd name="connsiteX2250" fmla="*/ 1470179 w 2533011"/>
                  <a:gd name="connsiteY2250" fmla="*/ 828111 h 1534190"/>
                  <a:gd name="connsiteX2251" fmla="*/ 1464296 w 2533011"/>
                  <a:gd name="connsiteY2251" fmla="*/ 833259 h 1534190"/>
                  <a:gd name="connsiteX2252" fmla="*/ 1470179 w 2533011"/>
                  <a:gd name="connsiteY2252" fmla="*/ 839143 h 1534190"/>
                  <a:gd name="connsiteX2253" fmla="*/ 1470179 w 2533011"/>
                  <a:gd name="connsiteY2253" fmla="*/ 842085 h 1534190"/>
                  <a:gd name="connsiteX2254" fmla="*/ 1471650 w 2533011"/>
                  <a:gd name="connsiteY2254" fmla="*/ 846498 h 1534190"/>
                  <a:gd name="connsiteX2255" fmla="*/ 1471650 w 2533011"/>
                  <a:gd name="connsiteY2255" fmla="*/ 846498 h 1534190"/>
                  <a:gd name="connsiteX2256" fmla="*/ 1924685 w 2533011"/>
                  <a:gd name="connsiteY2256" fmla="*/ 416997 h 1534190"/>
                  <a:gd name="connsiteX2257" fmla="*/ 1925420 w 2533011"/>
                  <a:gd name="connsiteY2257" fmla="*/ 423617 h 1534190"/>
                  <a:gd name="connsiteX2258" fmla="*/ 1929097 w 2533011"/>
                  <a:gd name="connsiteY2258" fmla="*/ 425087 h 1534190"/>
                  <a:gd name="connsiteX2259" fmla="*/ 1934245 w 2533011"/>
                  <a:gd name="connsiteY2259" fmla="*/ 424352 h 1534190"/>
                  <a:gd name="connsiteX2260" fmla="*/ 1942335 w 2533011"/>
                  <a:gd name="connsiteY2260" fmla="*/ 425823 h 1534190"/>
                  <a:gd name="connsiteX2261" fmla="*/ 1949690 w 2533011"/>
                  <a:gd name="connsiteY2261" fmla="*/ 424352 h 1534190"/>
                  <a:gd name="connsiteX2262" fmla="*/ 1948219 w 2533011"/>
                  <a:gd name="connsiteY2262" fmla="*/ 432442 h 1534190"/>
                  <a:gd name="connsiteX2263" fmla="*/ 1957780 w 2533011"/>
                  <a:gd name="connsiteY2263" fmla="*/ 433177 h 1534190"/>
                  <a:gd name="connsiteX2264" fmla="*/ 1965134 w 2533011"/>
                  <a:gd name="connsiteY2264" fmla="*/ 435384 h 1534190"/>
                  <a:gd name="connsiteX2265" fmla="*/ 1967340 w 2533011"/>
                  <a:gd name="connsiteY2265" fmla="*/ 434648 h 1534190"/>
                  <a:gd name="connsiteX2266" fmla="*/ 1962192 w 2533011"/>
                  <a:gd name="connsiteY2266" fmla="*/ 425823 h 1534190"/>
                  <a:gd name="connsiteX2267" fmla="*/ 1969547 w 2533011"/>
                  <a:gd name="connsiteY2267" fmla="*/ 428765 h 1534190"/>
                  <a:gd name="connsiteX2268" fmla="*/ 1973959 w 2533011"/>
                  <a:gd name="connsiteY2268" fmla="*/ 428029 h 1534190"/>
                  <a:gd name="connsiteX2269" fmla="*/ 1980579 w 2533011"/>
                  <a:gd name="connsiteY2269" fmla="*/ 428765 h 1534190"/>
                  <a:gd name="connsiteX2270" fmla="*/ 1986462 w 2533011"/>
                  <a:gd name="connsiteY2270" fmla="*/ 426558 h 1534190"/>
                  <a:gd name="connsiteX2271" fmla="*/ 1995287 w 2533011"/>
                  <a:gd name="connsiteY2271" fmla="*/ 426558 h 1534190"/>
                  <a:gd name="connsiteX2272" fmla="*/ 2001171 w 2533011"/>
                  <a:gd name="connsiteY2272" fmla="*/ 424352 h 1534190"/>
                  <a:gd name="connsiteX2273" fmla="*/ 2010732 w 2533011"/>
                  <a:gd name="connsiteY2273" fmla="*/ 425823 h 1534190"/>
                  <a:gd name="connsiteX2274" fmla="*/ 2030589 w 2533011"/>
                  <a:gd name="connsiteY2274" fmla="*/ 433177 h 1534190"/>
                  <a:gd name="connsiteX2275" fmla="*/ 2046769 w 2533011"/>
                  <a:gd name="connsiteY2275" fmla="*/ 440532 h 1534190"/>
                  <a:gd name="connsiteX2276" fmla="*/ 2056329 w 2533011"/>
                  <a:gd name="connsiteY2276" fmla="*/ 438325 h 1534190"/>
                  <a:gd name="connsiteX2277" fmla="*/ 2068096 w 2533011"/>
                  <a:gd name="connsiteY2277" fmla="*/ 440532 h 1534190"/>
                  <a:gd name="connsiteX2278" fmla="*/ 2076186 w 2533011"/>
                  <a:gd name="connsiteY2278" fmla="*/ 436855 h 1534190"/>
                  <a:gd name="connsiteX2279" fmla="*/ 2082070 w 2533011"/>
                  <a:gd name="connsiteY2279" fmla="*/ 431706 h 1534190"/>
                  <a:gd name="connsiteX2280" fmla="*/ 2068832 w 2533011"/>
                  <a:gd name="connsiteY2280" fmla="*/ 431706 h 1534190"/>
                  <a:gd name="connsiteX2281" fmla="*/ 2068096 w 2533011"/>
                  <a:gd name="connsiteY2281" fmla="*/ 429500 h 1534190"/>
                  <a:gd name="connsiteX2282" fmla="*/ 2079128 w 2533011"/>
                  <a:gd name="connsiteY2282" fmla="*/ 426558 h 1534190"/>
                  <a:gd name="connsiteX2283" fmla="*/ 2073980 w 2533011"/>
                  <a:gd name="connsiteY2283" fmla="*/ 425823 h 1534190"/>
                  <a:gd name="connsiteX2284" fmla="*/ 2071774 w 2533011"/>
                  <a:gd name="connsiteY2284" fmla="*/ 424352 h 1534190"/>
                  <a:gd name="connsiteX2285" fmla="*/ 2072509 w 2533011"/>
                  <a:gd name="connsiteY2285" fmla="*/ 422881 h 1534190"/>
                  <a:gd name="connsiteX2286" fmla="*/ 2068096 w 2533011"/>
                  <a:gd name="connsiteY2286" fmla="*/ 419204 h 1534190"/>
                  <a:gd name="connsiteX2287" fmla="*/ 2089424 w 2533011"/>
                  <a:gd name="connsiteY2287" fmla="*/ 416262 h 1534190"/>
                  <a:gd name="connsiteX2288" fmla="*/ 2110017 w 2533011"/>
                  <a:gd name="connsiteY2288" fmla="*/ 419204 h 1534190"/>
                  <a:gd name="connsiteX2289" fmla="*/ 2124726 w 2533011"/>
                  <a:gd name="connsiteY2289" fmla="*/ 422881 h 1534190"/>
                  <a:gd name="connsiteX2290" fmla="*/ 2135022 w 2533011"/>
                  <a:gd name="connsiteY2290" fmla="*/ 418468 h 1534190"/>
                  <a:gd name="connsiteX2291" fmla="*/ 2146054 w 2533011"/>
                  <a:gd name="connsiteY2291" fmla="*/ 416997 h 1534190"/>
                  <a:gd name="connsiteX2292" fmla="*/ 2151202 w 2533011"/>
                  <a:gd name="connsiteY2292" fmla="*/ 414056 h 1534190"/>
                  <a:gd name="connsiteX2293" fmla="*/ 2131345 w 2533011"/>
                  <a:gd name="connsiteY2293" fmla="*/ 412585 h 1534190"/>
                  <a:gd name="connsiteX2294" fmla="*/ 2125461 w 2533011"/>
                  <a:gd name="connsiteY2294" fmla="*/ 410378 h 1534190"/>
                  <a:gd name="connsiteX2295" fmla="*/ 2119578 w 2533011"/>
                  <a:gd name="connsiteY2295" fmla="*/ 411114 h 1534190"/>
                  <a:gd name="connsiteX2296" fmla="*/ 2114429 w 2533011"/>
                  <a:gd name="connsiteY2296" fmla="*/ 409643 h 1534190"/>
                  <a:gd name="connsiteX2297" fmla="*/ 2107075 w 2533011"/>
                  <a:gd name="connsiteY2297" fmla="*/ 409643 h 1534190"/>
                  <a:gd name="connsiteX2298" fmla="*/ 2098985 w 2533011"/>
                  <a:gd name="connsiteY2298" fmla="*/ 405966 h 1534190"/>
                  <a:gd name="connsiteX2299" fmla="*/ 2088689 w 2533011"/>
                  <a:gd name="connsiteY2299" fmla="*/ 404495 h 1534190"/>
                  <a:gd name="connsiteX2300" fmla="*/ 2093102 w 2533011"/>
                  <a:gd name="connsiteY2300" fmla="*/ 400818 h 1534190"/>
                  <a:gd name="connsiteX2301" fmla="*/ 2082070 w 2533011"/>
                  <a:gd name="connsiteY2301" fmla="*/ 396405 h 1534190"/>
                  <a:gd name="connsiteX2302" fmla="*/ 2062948 w 2533011"/>
                  <a:gd name="connsiteY2302" fmla="*/ 398611 h 1534190"/>
                  <a:gd name="connsiteX2303" fmla="*/ 2055594 w 2533011"/>
                  <a:gd name="connsiteY2303" fmla="*/ 394934 h 1534190"/>
                  <a:gd name="connsiteX2304" fmla="*/ 2048975 w 2533011"/>
                  <a:gd name="connsiteY2304" fmla="*/ 394199 h 1534190"/>
                  <a:gd name="connsiteX2305" fmla="*/ 2041620 w 2533011"/>
                  <a:gd name="connsiteY2305" fmla="*/ 392728 h 1534190"/>
                  <a:gd name="connsiteX2306" fmla="*/ 2032795 w 2533011"/>
                  <a:gd name="connsiteY2306" fmla="*/ 394199 h 1534190"/>
                  <a:gd name="connsiteX2307" fmla="*/ 2025441 w 2533011"/>
                  <a:gd name="connsiteY2307" fmla="*/ 393463 h 1534190"/>
                  <a:gd name="connsiteX2308" fmla="*/ 2020293 w 2533011"/>
                  <a:gd name="connsiteY2308" fmla="*/ 395670 h 1534190"/>
                  <a:gd name="connsiteX2309" fmla="*/ 2012203 w 2533011"/>
                  <a:gd name="connsiteY2309" fmla="*/ 396405 h 1534190"/>
                  <a:gd name="connsiteX2310" fmla="*/ 2007054 w 2533011"/>
                  <a:gd name="connsiteY2310" fmla="*/ 398611 h 1534190"/>
                  <a:gd name="connsiteX2311" fmla="*/ 2000435 w 2533011"/>
                  <a:gd name="connsiteY2311" fmla="*/ 397876 h 1534190"/>
                  <a:gd name="connsiteX2312" fmla="*/ 1994552 w 2533011"/>
                  <a:gd name="connsiteY2312" fmla="*/ 400082 h 1534190"/>
                  <a:gd name="connsiteX2313" fmla="*/ 1984991 w 2533011"/>
                  <a:gd name="connsiteY2313" fmla="*/ 400082 h 1534190"/>
                  <a:gd name="connsiteX2314" fmla="*/ 1977637 w 2533011"/>
                  <a:gd name="connsiteY2314" fmla="*/ 402289 h 1534190"/>
                  <a:gd name="connsiteX2315" fmla="*/ 1970282 w 2533011"/>
                  <a:gd name="connsiteY2315" fmla="*/ 405230 h 1534190"/>
                  <a:gd name="connsiteX2316" fmla="*/ 1975430 w 2533011"/>
                  <a:gd name="connsiteY2316" fmla="*/ 408908 h 1534190"/>
                  <a:gd name="connsiteX2317" fmla="*/ 1971753 w 2533011"/>
                  <a:gd name="connsiteY2317" fmla="*/ 414056 h 1534190"/>
                  <a:gd name="connsiteX2318" fmla="*/ 1971018 w 2533011"/>
                  <a:gd name="connsiteY2318" fmla="*/ 417733 h 1534190"/>
                  <a:gd name="connsiteX2319" fmla="*/ 1972489 w 2533011"/>
                  <a:gd name="connsiteY2319" fmla="*/ 422146 h 1534190"/>
                  <a:gd name="connsiteX2320" fmla="*/ 1959250 w 2533011"/>
                  <a:gd name="connsiteY2320" fmla="*/ 419939 h 1534190"/>
                  <a:gd name="connsiteX2321" fmla="*/ 1944542 w 2533011"/>
                  <a:gd name="connsiteY2321" fmla="*/ 411114 h 1534190"/>
                  <a:gd name="connsiteX2322" fmla="*/ 1937923 w 2533011"/>
                  <a:gd name="connsiteY2322" fmla="*/ 410378 h 1534190"/>
                  <a:gd name="connsiteX2323" fmla="*/ 1924685 w 2533011"/>
                  <a:gd name="connsiteY2323" fmla="*/ 416997 h 1534190"/>
                  <a:gd name="connsiteX2324" fmla="*/ 1924685 w 2533011"/>
                  <a:gd name="connsiteY2324" fmla="*/ 416997 h 1534190"/>
                  <a:gd name="connsiteX2325" fmla="*/ 1631242 w 2533011"/>
                  <a:gd name="connsiteY2325" fmla="*/ 505251 h 1534190"/>
                  <a:gd name="connsiteX2326" fmla="*/ 1639332 w 2533011"/>
                  <a:gd name="connsiteY2326" fmla="*/ 510399 h 1534190"/>
                  <a:gd name="connsiteX2327" fmla="*/ 1645951 w 2533011"/>
                  <a:gd name="connsiteY2327" fmla="*/ 510399 h 1534190"/>
                  <a:gd name="connsiteX2328" fmla="*/ 1651834 w 2533011"/>
                  <a:gd name="connsiteY2328" fmla="*/ 512605 h 1534190"/>
                  <a:gd name="connsiteX2329" fmla="*/ 1660660 w 2533011"/>
                  <a:gd name="connsiteY2329" fmla="*/ 511870 h 1534190"/>
                  <a:gd name="connsiteX2330" fmla="*/ 1673162 w 2533011"/>
                  <a:gd name="connsiteY2330" fmla="*/ 519960 h 1534190"/>
                  <a:gd name="connsiteX2331" fmla="*/ 1680517 w 2533011"/>
                  <a:gd name="connsiteY2331" fmla="*/ 518489 h 1534190"/>
                  <a:gd name="connsiteX2332" fmla="*/ 1690078 w 2533011"/>
                  <a:gd name="connsiteY2332" fmla="*/ 522166 h 1534190"/>
                  <a:gd name="connsiteX2333" fmla="*/ 1704051 w 2533011"/>
                  <a:gd name="connsiteY2333" fmla="*/ 525843 h 1534190"/>
                  <a:gd name="connsiteX2334" fmla="*/ 1710670 w 2533011"/>
                  <a:gd name="connsiteY2334" fmla="*/ 529521 h 1534190"/>
                  <a:gd name="connsiteX2335" fmla="*/ 1727585 w 2533011"/>
                  <a:gd name="connsiteY2335" fmla="*/ 535404 h 1534190"/>
                  <a:gd name="connsiteX2336" fmla="*/ 1735675 w 2533011"/>
                  <a:gd name="connsiteY2336" fmla="*/ 541288 h 1534190"/>
                  <a:gd name="connsiteX2337" fmla="*/ 1740823 w 2533011"/>
                  <a:gd name="connsiteY2337" fmla="*/ 541288 h 1534190"/>
                  <a:gd name="connsiteX2338" fmla="*/ 1756268 w 2533011"/>
                  <a:gd name="connsiteY2338" fmla="*/ 544229 h 1534190"/>
                  <a:gd name="connsiteX2339" fmla="*/ 1779802 w 2533011"/>
                  <a:gd name="connsiteY2339" fmla="*/ 548642 h 1534190"/>
                  <a:gd name="connsiteX2340" fmla="*/ 1791569 w 2533011"/>
                  <a:gd name="connsiteY2340" fmla="*/ 551584 h 1534190"/>
                  <a:gd name="connsiteX2341" fmla="*/ 1790834 w 2533011"/>
                  <a:gd name="connsiteY2341" fmla="*/ 547171 h 1534190"/>
                  <a:gd name="connsiteX2342" fmla="*/ 1798188 w 2533011"/>
                  <a:gd name="connsiteY2342" fmla="*/ 545700 h 1534190"/>
                  <a:gd name="connsiteX2343" fmla="*/ 1787156 w 2533011"/>
                  <a:gd name="connsiteY2343" fmla="*/ 536140 h 1534190"/>
                  <a:gd name="connsiteX2344" fmla="*/ 1777596 w 2533011"/>
                  <a:gd name="connsiteY2344" fmla="*/ 528785 h 1534190"/>
                  <a:gd name="connsiteX2345" fmla="*/ 1773183 w 2533011"/>
                  <a:gd name="connsiteY2345" fmla="*/ 524372 h 1534190"/>
                  <a:gd name="connsiteX2346" fmla="*/ 1761416 w 2533011"/>
                  <a:gd name="connsiteY2346" fmla="*/ 525843 h 1534190"/>
                  <a:gd name="connsiteX2347" fmla="*/ 1748178 w 2533011"/>
                  <a:gd name="connsiteY2347" fmla="*/ 517754 h 1534190"/>
                  <a:gd name="connsiteX2348" fmla="*/ 1738617 w 2533011"/>
                  <a:gd name="connsiteY2348" fmla="*/ 519224 h 1534190"/>
                  <a:gd name="connsiteX2349" fmla="*/ 1729056 w 2533011"/>
                  <a:gd name="connsiteY2349" fmla="*/ 511870 h 1534190"/>
                  <a:gd name="connsiteX2350" fmla="*/ 1720231 w 2533011"/>
                  <a:gd name="connsiteY2350" fmla="*/ 511870 h 1534190"/>
                  <a:gd name="connsiteX2351" fmla="*/ 1700374 w 2533011"/>
                  <a:gd name="connsiteY2351" fmla="*/ 508193 h 1534190"/>
                  <a:gd name="connsiteX2352" fmla="*/ 1699638 w 2533011"/>
                  <a:gd name="connsiteY2352" fmla="*/ 511134 h 1534190"/>
                  <a:gd name="connsiteX2353" fmla="*/ 1695961 w 2533011"/>
                  <a:gd name="connsiteY2353" fmla="*/ 511134 h 1534190"/>
                  <a:gd name="connsiteX2354" fmla="*/ 1681252 w 2533011"/>
                  <a:gd name="connsiteY2354" fmla="*/ 505986 h 1534190"/>
                  <a:gd name="connsiteX2355" fmla="*/ 1666543 w 2533011"/>
                  <a:gd name="connsiteY2355" fmla="*/ 503780 h 1534190"/>
                  <a:gd name="connsiteX2356" fmla="*/ 1663602 w 2533011"/>
                  <a:gd name="connsiteY2356" fmla="*/ 504515 h 1534190"/>
                  <a:gd name="connsiteX2357" fmla="*/ 1649628 w 2533011"/>
                  <a:gd name="connsiteY2357" fmla="*/ 498632 h 1534190"/>
                  <a:gd name="connsiteX2358" fmla="*/ 1640803 w 2533011"/>
                  <a:gd name="connsiteY2358" fmla="*/ 503780 h 1534190"/>
                  <a:gd name="connsiteX2359" fmla="*/ 1631242 w 2533011"/>
                  <a:gd name="connsiteY2359" fmla="*/ 505251 h 1534190"/>
                  <a:gd name="connsiteX2360" fmla="*/ 1631242 w 2533011"/>
                  <a:gd name="connsiteY2360" fmla="*/ 505251 h 1534190"/>
                  <a:gd name="connsiteX2361" fmla="*/ 1753326 w 2533011"/>
                  <a:gd name="connsiteY2361" fmla="*/ 483923 h 1534190"/>
                  <a:gd name="connsiteX2362" fmla="*/ 1763622 w 2533011"/>
                  <a:gd name="connsiteY2362" fmla="*/ 489071 h 1534190"/>
                  <a:gd name="connsiteX2363" fmla="*/ 1770241 w 2533011"/>
                  <a:gd name="connsiteY2363" fmla="*/ 494955 h 1534190"/>
                  <a:gd name="connsiteX2364" fmla="*/ 1782008 w 2533011"/>
                  <a:gd name="connsiteY2364" fmla="*/ 496426 h 1534190"/>
                  <a:gd name="connsiteX2365" fmla="*/ 1798188 w 2533011"/>
                  <a:gd name="connsiteY2365" fmla="*/ 507457 h 1534190"/>
                  <a:gd name="connsiteX2366" fmla="*/ 1809220 w 2533011"/>
                  <a:gd name="connsiteY2366" fmla="*/ 503780 h 1534190"/>
                  <a:gd name="connsiteX2367" fmla="*/ 1812897 w 2533011"/>
                  <a:gd name="connsiteY2367" fmla="*/ 504515 h 1534190"/>
                  <a:gd name="connsiteX2368" fmla="*/ 1818045 w 2533011"/>
                  <a:gd name="connsiteY2368" fmla="*/ 506722 h 1534190"/>
                  <a:gd name="connsiteX2369" fmla="*/ 1822458 w 2533011"/>
                  <a:gd name="connsiteY2369" fmla="*/ 503045 h 1534190"/>
                  <a:gd name="connsiteX2370" fmla="*/ 1822458 w 2533011"/>
                  <a:gd name="connsiteY2370" fmla="*/ 498632 h 1534190"/>
                  <a:gd name="connsiteX2371" fmla="*/ 1828341 w 2533011"/>
                  <a:gd name="connsiteY2371" fmla="*/ 500103 h 1534190"/>
                  <a:gd name="connsiteX2372" fmla="*/ 1832754 w 2533011"/>
                  <a:gd name="connsiteY2372" fmla="*/ 496426 h 1534190"/>
                  <a:gd name="connsiteX2373" fmla="*/ 1838637 w 2533011"/>
                  <a:gd name="connsiteY2373" fmla="*/ 499367 h 1534190"/>
                  <a:gd name="connsiteX2374" fmla="*/ 1843050 w 2533011"/>
                  <a:gd name="connsiteY2374" fmla="*/ 498632 h 1534190"/>
                  <a:gd name="connsiteX2375" fmla="*/ 1842315 w 2533011"/>
                  <a:gd name="connsiteY2375" fmla="*/ 489071 h 1534190"/>
                  <a:gd name="connsiteX2376" fmla="*/ 1840844 w 2533011"/>
                  <a:gd name="connsiteY2376" fmla="*/ 482452 h 1534190"/>
                  <a:gd name="connsiteX2377" fmla="*/ 1834960 w 2533011"/>
                  <a:gd name="connsiteY2377" fmla="*/ 480981 h 1534190"/>
                  <a:gd name="connsiteX2378" fmla="*/ 1833490 w 2533011"/>
                  <a:gd name="connsiteY2378" fmla="*/ 476569 h 1534190"/>
                  <a:gd name="connsiteX2379" fmla="*/ 1827606 w 2533011"/>
                  <a:gd name="connsiteY2379" fmla="*/ 472156 h 1534190"/>
                  <a:gd name="connsiteX2380" fmla="*/ 1826135 w 2533011"/>
                  <a:gd name="connsiteY2380" fmla="*/ 464801 h 1534190"/>
                  <a:gd name="connsiteX2381" fmla="*/ 1821722 w 2533011"/>
                  <a:gd name="connsiteY2381" fmla="*/ 459653 h 1534190"/>
                  <a:gd name="connsiteX2382" fmla="*/ 1822458 w 2533011"/>
                  <a:gd name="connsiteY2382" fmla="*/ 451563 h 1534190"/>
                  <a:gd name="connsiteX2383" fmla="*/ 1812897 w 2533011"/>
                  <a:gd name="connsiteY2383" fmla="*/ 450092 h 1534190"/>
                  <a:gd name="connsiteX2384" fmla="*/ 1805542 w 2533011"/>
                  <a:gd name="connsiteY2384" fmla="*/ 445680 h 1534190"/>
                  <a:gd name="connsiteX2385" fmla="*/ 1798188 w 2533011"/>
                  <a:gd name="connsiteY2385" fmla="*/ 443474 h 1534190"/>
                  <a:gd name="connsiteX2386" fmla="*/ 1787156 w 2533011"/>
                  <a:gd name="connsiteY2386" fmla="*/ 437590 h 1534190"/>
                  <a:gd name="connsiteX2387" fmla="*/ 1792305 w 2533011"/>
                  <a:gd name="connsiteY2387" fmla="*/ 432442 h 1534190"/>
                  <a:gd name="connsiteX2388" fmla="*/ 1785686 w 2533011"/>
                  <a:gd name="connsiteY2388" fmla="*/ 428029 h 1534190"/>
                  <a:gd name="connsiteX2389" fmla="*/ 1786421 w 2533011"/>
                  <a:gd name="connsiteY2389" fmla="*/ 422881 h 1534190"/>
                  <a:gd name="connsiteX2390" fmla="*/ 1777596 w 2533011"/>
                  <a:gd name="connsiteY2390" fmla="*/ 422881 h 1534190"/>
                  <a:gd name="connsiteX2391" fmla="*/ 1773918 w 2533011"/>
                  <a:gd name="connsiteY2391" fmla="*/ 424352 h 1534190"/>
                  <a:gd name="connsiteX2392" fmla="*/ 1757003 w 2533011"/>
                  <a:gd name="connsiteY2392" fmla="*/ 419939 h 1534190"/>
                  <a:gd name="connsiteX2393" fmla="*/ 1757739 w 2533011"/>
                  <a:gd name="connsiteY2393" fmla="*/ 425087 h 1534190"/>
                  <a:gd name="connsiteX2394" fmla="*/ 1759210 w 2533011"/>
                  <a:gd name="connsiteY2394" fmla="*/ 430235 h 1534190"/>
                  <a:gd name="connsiteX2395" fmla="*/ 1763622 w 2533011"/>
                  <a:gd name="connsiteY2395" fmla="*/ 433177 h 1534190"/>
                  <a:gd name="connsiteX2396" fmla="*/ 1761416 w 2533011"/>
                  <a:gd name="connsiteY2396" fmla="*/ 434648 h 1534190"/>
                  <a:gd name="connsiteX2397" fmla="*/ 1759210 w 2533011"/>
                  <a:gd name="connsiteY2397" fmla="*/ 439796 h 1534190"/>
                  <a:gd name="connsiteX2398" fmla="*/ 1763622 w 2533011"/>
                  <a:gd name="connsiteY2398" fmla="*/ 453770 h 1534190"/>
                  <a:gd name="connsiteX2399" fmla="*/ 1761416 w 2533011"/>
                  <a:gd name="connsiteY2399" fmla="*/ 459653 h 1534190"/>
                  <a:gd name="connsiteX2400" fmla="*/ 1762151 w 2533011"/>
                  <a:gd name="connsiteY2400" fmla="*/ 477304 h 1534190"/>
                  <a:gd name="connsiteX2401" fmla="*/ 1752591 w 2533011"/>
                  <a:gd name="connsiteY2401" fmla="*/ 478775 h 1534190"/>
                  <a:gd name="connsiteX2402" fmla="*/ 1753326 w 2533011"/>
                  <a:gd name="connsiteY2402" fmla="*/ 483923 h 1534190"/>
                  <a:gd name="connsiteX2403" fmla="*/ 1753326 w 2533011"/>
                  <a:gd name="connsiteY2403" fmla="*/ 483923 h 1534190"/>
                  <a:gd name="connsiteX2404" fmla="*/ 1600353 w 2533011"/>
                  <a:gd name="connsiteY2404" fmla="*/ 205189 h 1534190"/>
                  <a:gd name="connsiteX2405" fmla="*/ 1593734 w 2533011"/>
                  <a:gd name="connsiteY2405" fmla="*/ 209602 h 1534190"/>
                  <a:gd name="connsiteX2406" fmla="*/ 1592263 w 2533011"/>
                  <a:gd name="connsiteY2406" fmla="*/ 212544 h 1534190"/>
                  <a:gd name="connsiteX2407" fmla="*/ 1587115 w 2533011"/>
                  <a:gd name="connsiteY2407" fmla="*/ 215485 h 1534190"/>
                  <a:gd name="connsiteX2408" fmla="*/ 1587115 w 2533011"/>
                  <a:gd name="connsiteY2408" fmla="*/ 228724 h 1534190"/>
                  <a:gd name="connsiteX2409" fmla="*/ 1592999 w 2533011"/>
                  <a:gd name="connsiteY2409" fmla="*/ 227253 h 1534190"/>
                  <a:gd name="connsiteX2410" fmla="*/ 1594470 w 2533011"/>
                  <a:gd name="connsiteY2410" fmla="*/ 222104 h 1534190"/>
                  <a:gd name="connsiteX2411" fmla="*/ 1596676 w 2533011"/>
                  <a:gd name="connsiteY2411" fmla="*/ 220634 h 1534190"/>
                  <a:gd name="connsiteX2412" fmla="*/ 1598147 w 2533011"/>
                  <a:gd name="connsiteY2412" fmla="*/ 215485 h 1534190"/>
                  <a:gd name="connsiteX2413" fmla="*/ 1604031 w 2533011"/>
                  <a:gd name="connsiteY2413" fmla="*/ 211073 h 1534190"/>
                  <a:gd name="connsiteX2414" fmla="*/ 1615062 w 2533011"/>
                  <a:gd name="connsiteY2414" fmla="*/ 214750 h 1534190"/>
                  <a:gd name="connsiteX2415" fmla="*/ 1618004 w 2533011"/>
                  <a:gd name="connsiteY2415" fmla="*/ 212544 h 1534190"/>
                  <a:gd name="connsiteX2416" fmla="*/ 1616533 w 2533011"/>
                  <a:gd name="connsiteY2416" fmla="*/ 208867 h 1534190"/>
                  <a:gd name="connsiteX2417" fmla="*/ 1610649 w 2533011"/>
                  <a:gd name="connsiteY2417" fmla="*/ 205189 h 1534190"/>
                  <a:gd name="connsiteX2418" fmla="*/ 1617268 w 2533011"/>
                  <a:gd name="connsiteY2418" fmla="*/ 204454 h 1534190"/>
                  <a:gd name="connsiteX2419" fmla="*/ 1618739 w 2533011"/>
                  <a:gd name="connsiteY2419" fmla="*/ 199306 h 1534190"/>
                  <a:gd name="connsiteX2420" fmla="*/ 1621681 w 2533011"/>
                  <a:gd name="connsiteY2420" fmla="*/ 197099 h 1534190"/>
                  <a:gd name="connsiteX2421" fmla="*/ 1626829 w 2533011"/>
                  <a:gd name="connsiteY2421" fmla="*/ 190480 h 1534190"/>
                  <a:gd name="connsiteX2422" fmla="*/ 1616533 w 2533011"/>
                  <a:gd name="connsiteY2422" fmla="*/ 187539 h 1534190"/>
                  <a:gd name="connsiteX2423" fmla="*/ 1611385 w 2533011"/>
                  <a:gd name="connsiteY2423" fmla="*/ 181655 h 1534190"/>
                  <a:gd name="connsiteX2424" fmla="*/ 1602560 w 2533011"/>
                  <a:gd name="connsiteY2424" fmla="*/ 178713 h 1534190"/>
                  <a:gd name="connsiteX2425" fmla="*/ 1598147 w 2533011"/>
                  <a:gd name="connsiteY2425" fmla="*/ 172094 h 1534190"/>
                  <a:gd name="connsiteX2426" fmla="*/ 1592999 w 2533011"/>
                  <a:gd name="connsiteY2426" fmla="*/ 171359 h 1534190"/>
                  <a:gd name="connsiteX2427" fmla="*/ 1585644 w 2533011"/>
                  <a:gd name="connsiteY2427" fmla="*/ 167682 h 1534190"/>
                  <a:gd name="connsiteX2428" fmla="*/ 1573877 w 2533011"/>
                  <a:gd name="connsiteY2428" fmla="*/ 166946 h 1534190"/>
                  <a:gd name="connsiteX2429" fmla="*/ 1557698 w 2533011"/>
                  <a:gd name="connsiteY2429" fmla="*/ 164004 h 1534190"/>
                  <a:gd name="connsiteX2430" fmla="*/ 1556962 w 2533011"/>
                  <a:gd name="connsiteY2430" fmla="*/ 160327 h 1534190"/>
                  <a:gd name="connsiteX2431" fmla="*/ 1564317 w 2533011"/>
                  <a:gd name="connsiteY2431" fmla="*/ 158121 h 1534190"/>
                  <a:gd name="connsiteX2432" fmla="*/ 1573142 w 2533011"/>
                  <a:gd name="connsiteY2432" fmla="*/ 156650 h 1534190"/>
                  <a:gd name="connsiteX2433" fmla="*/ 1570935 w 2533011"/>
                  <a:gd name="connsiteY2433" fmla="*/ 152973 h 1534190"/>
                  <a:gd name="connsiteX2434" fmla="*/ 1573142 w 2533011"/>
                  <a:gd name="connsiteY2434" fmla="*/ 146354 h 1534190"/>
                  <a:gd name="connsiteX2435" fmla="*/ 1566523 w 2533011"/>
                  <a:gd name="connsiteY2435" fmla="*/ 145618 h 1534190"/>
                  <a:gd name="connsiteX2436" fmla="*/ 1562846 w 2533011"/>
                  <a:gd name="connsiteY2436" fmla="*/ 143412 h 1534190"/>
                  <a:gd name="connsiteX2437" fmla="*/ 1559168 w 2533011"/>
                  <a:gd name="connsiteY2437" fmla="*/ 147089 h 1534190"/>
                  <a:gd name="connsiteX2438" fmla="*/ 1551814 w 2533011"/>
                  <a:gd name="connsiteY2438" fmla="*/ 149295 h 1534190"/>
                  <a:gd name="connsiteX2439" fmla="*/ 1533428 w 2533011"/>
                  <a:gd name="connsiteY2439" fmla="*/ 150031 h 1534190"/>
                  <a:gd name="connsiteX2440" fmla="*/ 1548872 w 2533011"/>
                  <a:gd name="connsiteY2440" fmla="*/ 158856 h 1534190"/>
                  <a:gd name="connsiteX2441" fmla="*/ 1545930 w 2533011"/>
                  <a:gd name="connsiteY2441" fmla="*/ 161798 h 1534190"/>
                  <a:gd name="connsiteX2442" fmla="*/ 1548872 w 2533011"/>
                  <a:gd name="connsiteY2442" fmla="*/ 166211 h 1534190"/>
                  <a:gd name="connsiteX2443" fmla="*/ 1563581 w 2533011"/>
                  <a:gd name="connsiteY2443" fmla="*/ 167682 h 1534190"/>
                  <a:gd name="connsiteX2444" fmla="*/ 1567258 w 2533011"/>
                  <a:gd name="connsiteY2444" fmla="*/ 170623 h 1534190"/>
                  <a:gd name="connsiteX2445" fmla="*/ 1576084 w 2533011"/>
                  <a:gd name="connsiteY2445" fmla="*/ 175771 h 1534190"/>
                  <a:gd name="connsiteX2446" fmla="*/ 1584909 w 2533011"/>
                  <a:gd name="connsiteY2446" fmla="*/ 179449 h 1534190"/>
                  <a:gd name="connsiteX2447" fmla="*/ 1592999 w 2533011"/>
                  <a:gd name="connsiteY2447" fmla="*/ 186068 h 1534190"/>
                  <a:gd name="connsiteX2448" fmla="*/ 1594470 w 2533011"/>
                  <a:gd name="connsiteY2448" fmla="*/ 189009 h 1534190"/>
                  <a:gd name="connsiteX2449" fmla="*/ 1592263 w 2533011"/>
                  <a:gd name="connsiteY2449" fmla="*/ 195628 h 1534190"/>
                  <a:gd name="connsiteX2450" fmla="*/ 1585644 w 2533011"/>
                  <a:gd name="connsiteY2450" fmla="*/ 194893 h 1534190"/>
                  <a:gd name="connsiteX2451" fmla="*/ 1600353 w 2533011"/>
                  <a:gd name="connsiteY2451" fmla="*/ 205189 h 1534190"/>
                  <a:gd name="connsiteX2452" fmla="*/ 1600353 w 2533011"/>
                  <a:gd name="connsiteY2452" fmla="*/ 205189 h 1534190"/>
                  <a:gd name="connsiteX2453" fmla="*/ 2473327 w 2533011"/>
                  <a:gd name="connsiteY2453" fmla="*/ 614097 h 1534190"/>
                  <a:gd name="connsiteX2454" fmla="*/ 2482888 w 2533011"/>
                  <a:gd name="connsiteY2454" fmla="*/ 619980 h 1534190"/>
                  <a:gd name="connsiteX2455" fmla="*/ 2477004 w 2533011"/>
                  <a:gd name="connsiteY2455" fmla="*/ 623658 h 1534190"/>
                  <a:gd name="connsiteX2456" fmla="*/ 2479946 w 2533011"/>
                  <a:gd name="connsiteY2456" fmla="*/ 628070 h 1534190"/>
                  <a:gd name="connsiteX2457" fmla="*/ 2495390 w 2533011"/>
                  <a:gd name="connsiteY2457" fmla="*/ 627335 h 1534190"/>
                  <a:gd name="connsiteX2458" fmla="*/ 2508628 w 2533011"/>
                  <a:gd name="connsiteY2458" fmla="*/ 628070 h 1534190"/>
                  <a:gd name="connsiteX2459" fmla="*/ 2509364 w 2533011"/>
                  <a:gd name="connsiteY2459" fmla="*/ 617039 h 1534190"/>
                  <a:gd name="connsiteX2460" fmla="*/ 2519660 w 2533011"/>
                  <a:gd name="connsiteY2460" fmla="*/ 607478 h 1534190"/>
                  <a:gd name="connsiteX2461" fmla="*/ 2513041 w 2533011"/>
                  <a:gd name="connsiteY2461" fmla="*/ 601594 h 1534190"/>
                  <a:gd name="connsiteX2462" fmla="*/ 2517454 w 2533011"/>
                  <a:gd name="connsiteY2462" fmla="*/ 594975 h 1534190"/>
                  <a:gd name="connsiteX2463" fmla="*/ 2513776 w 2533011"/>
                  <a:gd name="connsiteY2463" fmla="*/ 581737 h 1534190"/>
                  <a:gd name="connsiteX2464" fmla="*/ 2522602 w 2533011"/>
                  <a:gd name="connsiteY2464" fmla="*/ 574383 h 1534190"/>
                  <a:gd name="connsiteX2465" fmla="*/ 2513776 w 2533011"/>
                  <a:gd name="connsiteY2465" fmla="*/ 567764 h 1534190"/>
                  <a:gd name="connsiteX2466" fmla="*/ 2520395 w 2533011"/>
                  <a:gd name="connsiteY2466" fmla="*/ 556732 h 1534190"/>
                  <a:gd name="connsiteX2467" fmla="*/ 2519660 w 2533011"/>
                  <a:gd name="connsiteY2467" fmla="*/ 549378 h 1534190"/>
                  <a:gd name="connsiteX2468" fmla="*/ 2511570 w 2533011"/>
                  <a:gd name="connsiteY2468" fmla="*/ 543494 h 1534190"/>
                  <a:gd name="connsiteX2469" fmla="*/ 2505686 w 2533011"/>
                  <a:gd name="connsiteY2469" fmla="*/ 547171 h 1534190"/>
                  <a:gd name="connsiteX2470" fmla="*/ 2498332 w 2533011"/>
                  <a:gd name="connsiteY2470" fmla="*/ 542023 h 1534190"/>
                  <a:gd name="connsiteX2471" fmla="*/ 2493184 w 2533011"/>
                  <a:gd name="connsiteY2471" fmla="*/ 546436 h 1534190"/>
                  <a:gd name="connsiteX2472" fmla="*/ 2497596 w 2533011"/>
                  <a:gd name="connsiteY2472" fmla="*/ 558938 h 1534190"/>
                  <a:gd name="connsiteX2473" fmla="*/ 2491713 w 2533011"/>
                  <a:gd name="connsiteY2473" fmla="*/ 564822 h 1534190"/>
                  <a:gd name="connsiteX2474" fmla="*/ 2494655 w 2533011"/>
                  <a:gd name="connsiteY2474" fmla="*/ 571441 h 1534190"/>
                  <a:gd name="connsiteX2475" fmla="*/ 2492448 w 2533011"/>
                  <a:gd name="connsiteY2475" fmla="*/ 578060 h 1534190"/>
                  <a:gd name="connsiteX2476" fmla="*/ 2492448 w 2533011"/>
                  <a:gd name="connsiteY2476" fmla="*/ 585414 h 1534190"/>
                  <a:gd name="connsiteX2477" fmla="*/ 2487300 w 2533011"/>
                  <a:gd name="connsiteY2477" fmla="*/ 590563 h 1534190"/>
                  <a:gd name="connsiteX2478" fmla="*/ 2487300 w 2533011"/>
                  <a:gd name="connsiteY2478" fmla="*/ 594240 h 1534190"/>
                  <a:gd name="connsiteX2479" fmla="*/ 2477004 w 2533011"/>
                  <a:gd name="connsiteY2479" fmla="*/ 602330 h 1534190"/>
                  <a:gd name="connsiteX2480" fmla="*/ 2473327 w 2533011"/>
                  <a:gd name="connsiteY2480" fmla="*/ 614097 h 1534190"/>
                  <a:gd name="connsiteX2481" fmla="*/ 2473327 w 2533011"/>
                  <a:gd name="connsiteY2481" fmla="*/ 614097 h 1534190"/>
                  <a:gd name="connsiteX2482" fmla="*/ 2496125 w 2533011"/>
                  <a:gd name="connsiteY2482" fmla="*/ 528050 h 1534190"/>
                  <a:gd name="connsiteX2483" fmla="*/ 2512305 w 2533011"/>
                  <a:gd name="connsiteY2483" fmla="*/ 531727 h 1534190"/>
                  <a:gd name="connsiteX2484" fmla="*/ 2515247 w 2533011"/>
                  <a:gd name="connsiteY2484" fmla="*/ 538346 h 1534190"/>
                  <a:gd name="connsiteX2485" fmla="*/ 2527750 w 2533011"/>
                  <a:gd name="connsiteY2485" fmla="*/ 540552 h 1534190"/>
                  <a:gd name="connsiteX2486" fmla="*/ 2532898 w 2533011"/>
                  <a:gd name="connsiteY2486" fmla="*/ 534669 h 1534190"/>
                  <a:gd name="connsiteX2487" fmla="*/ 2527014 w 2533011"/>
                  <a:gd name="connsiteY2487" fmla="*/ 529521 h 1534190"/>
                  <a:gd name="connsiteX2488" fmla="*/ 2532162 w 2533011"/>
                  <a:gd name="connsiteY2488" fmla="*/ 524372 h 1534190"/>
                  <a:gd name="connsiteX2489" fmla="*/ 2528485 w 2533011"/>
                  <a:gd name="connsiteY2489" fmla="*/ 514812 h 1534190"/>
                  <a:gd name="connsiteX2490" fmla="*/ 2522602 w 2533011"/>
                  <a:gd name="connsiteY2490" fmla="*/ 510399 h 1534190"/>
                  <a:gd name="connsiteX2491" fmla="*/ 2529221 w 2533011"/>
                  <a:gd name="connsiteY2491" fmla="*/ 507457 h 1534190"/>
                  <a:gd name="connsiteX2492" fmla="*/ 2524073 w 2533011"/>
                  <a:gd name="connsiteY2492" fmla="*/ 502309 h 1534190"/>
                  <a:gd name="connsiteX2493" fmla="*/ 2523337 w 2533011"/>
                  <a:gd name="connsiteY2493" fmla="*/ 493484 h 1534190"/>
                  <a:gd name="connsiteX2494" fmla="*/ 2507157 w 2533011"/>
                  <a:gd name="connsiteY2494" fmla="*/ 502309 h 1534190"/>
                  <a:gd name="connsiteX2495" fmla="*/ 2488771 w 2533011"/>
                  <a:gd name="connsiteY2495" fmla="*/ 498632 h 1534190"/>
                  <a:gd name="connsiteX2496" fmla="*/ 2485829 w 2533011"/>
                  <a:gd name="connsiteY2496" fmla="*/ 503045 h 1534190"/>
                  <a:gd name="connsiteX2497" fmla="*/ 2477739 w 2533011"/>
                  <a:gd name="connsiteY2497" fmla="*/ 497896 h 1534190"/>
                  <a:gd name="connsiteX2498" fmla="*/ 2468914 w 2533011"/>
                  <a:gd name="connsiteY2498" fmla="*/ 494219 h 1534190"/>
                  <a:gd name="connsiteX2499" fmla="*/ 2464501 w 2533011"/>
                  <a:gd name="connsiteY2499" fmla="*/ 489807 h 1534190"/>
                  <a:gd name="connsiteX2500" fmla="*/ 2457882 w 2533011"/>
                  <a:gd name="connsiteY2500" fmla="*/ 492748 h 1534190"/>
                  <a:gd name="connsiteX2501" fmla="*/ 2440967 w 2533011"/>
                  <a:gd name="connsiteY2501" fmla="*/ 492013 h 1534190"/>
                  <a:gd name="connsiteX2502" fmla="*/ 2449057 w 2533011"/>
                  <a:gd name="connsiteY2502" fmla="*/ 497161 h 1534190"/>
                  <a:gd name="connsiteX2503" fmla="*/ 2453470 w 2533011"/>
                  <a:gd name="connsiteY2503" fmla="*/ 500103 h 1534190"/>
                  <a:gd name="connsiteX2504" fmla="*/ 2474062 w 2533011"/>
                  <a:gd name="connsiteY2504" fmla="*/ 501574 h 1534190"/>
                  <a:gd name="connsiteX2505" fmla="*/ 2477739 w 2533011"/>
                  <a:gd name="connsiteY2505" fmla="*/ 505251 h 1534190"/>
                  <a:gd name="connsiteX2506" fmla="*/ 2488771 w 2533011"/>
                  <a:gd name="connsiteY2506" fmla="*/ 508193 h 1534190"/>
                  <a:gd name="connsiteX2507" fmla="*/ 2490978 w 2533011"/>
                  <a:gd name="connsiteY2507" fmla="*/ 515547 h 1534190"/>
                  <a:gd name="connsiteX2508" fmla="*/ 2496861 w 2533011"/>
                  <a:gd name="connsiteY2508" fmla="*/ 522902 h 1534190"/>
                  <a:gd name="connsiteX2509" fmla="*/ 2496125 w 2533011"/>
                  <a:gd name="connsiteY2509" fmla="*/ 528050 h 1534190"/>
                  <a:gd name="connsiteX2510" fmla="*/ 2496125 w 2533011"/>
                  <a:gd name="connsiteY2510" fmla="*/ 528050 h 1534190"/>
                  <a:gd name="connsiteX2511" fmla="*/ 550138 w 2533011"/>
                  <a:gd name="connsiteY2511" fmla="*/ 945047 h 1534190"/>
                  <a:gd name="connsiteX2512" fmla="*/ 556021 w 2533011"/>
                  <a:gd name="connsiteY2512" fmla="*/ 949460 h 1534190"/>
                  <a:gd name="connsiteX2513" fmla="*/ 558227 w 2533011"/>
                  <a:gd name="connsiteY2513" fmla="*/ 946518 h 1534190"/>
                  <a:gd name="connsiteX2514" fmla="*/ 561169 w 2533011"/>
                  <a:gd name="connsiteY2514" fmla="*/ 942841 h 1534190"/>
                  <a:gd name="connsiteX2515" fmla="*/ 558963 w 2533011"/>
                  <a:gd name="connsiteY2515" fmla="*/ 942105 h 1534190"/>
                  <a:gd name="connsiteX2516" fmla="*/ 556021 w 2533011"/>
                  <a:gd name="connsiteY2516" fmla="*/ 943576 h 1534190"/>
                  <a:gd name="connsiteX2517" fmla="*/ 550138 w 2533011"/>
                  <a:gd name="connsiteY2517" fmla="*/ 945047 h 1534190"/>
                  <a:gd name="connsiteX2518" fmla="*/ 550138 w 2533011"/>
                  <a:gd name="connsiteY2518" fmla="*/ 945047 h 1534190"/>
                  <a:gd name="connsiteX2519" fmla="*/ 483947 w 2533011"/>
                  <a:gd name="connsiteY2519" fmla="*/ 981084 h 1534190"/>
                  <a:gd name="connsiteX2520" fmla="*/ 486154 w 2533011"/>
                  <a:gd name="connsiteY2520" fmla="*/ 982555 h 1534190"/>
                  <a:gd name="connsiteX2521" fmla="*/ 489096 w 2533011"/>
                  <a:gd name="connsiteY2521" fmla="*/ 981819 h 1534190"/>
                  <a:gd name="connsiteX2522" fmla="*/ 495715 w 2533011"/>
                  <a:gd name="connsiteY2522" fmla="*/ 981084 h 1534190"/>
                  <a:gd name="connsiteX2523" fmla="*/ 499392 w 2533011"/>
                  <a:gd name="connsiteY2523" fmla="*/ 975936 h 1534190"/>
                  <a:gd name="connsiteX2524" fmla="*/ 494244 w 2533011"/>
                  <a:gd name="connsiteY2524" fmla="*/ 974465 h 1534190"/>
                  <a:gd name="connsiteX2525" fmla="*/ 490567 w 2533011"/>
                  <a:gd name="connsiteY2525" fmla="*/ 975936 h 1534190"/>
                  <a:gd name="connsiteX2526" fmla="*/ 483947 w 2533011"/>
                  <a:gd name="connsiteY2526" fmla="*/ 981084 h 1534190"/>
                  <a:gd name="connsiteX2527" fmla="*/ 483947 w 2533011"/>
                  <a:gd name="connsiteY2527" fmla="*/ 981084 h 1534190"/>
                  <a:gd name="connsiteX2528" fmla="*/ 624418 w 2533011"/>
                  <a:gd name="connsiteY2528" fmla="*/ 987703 h 1534190"/>
                  <a:gd name="connsiteX2529" fmla="*/ 627359 w 2533011"/>
                  <a:gd name="connsiteY2529" fmla="*/ 990645 h 1534190"/>
                  <a:gd name="connsiteX2530" fmla="*/ 629566 w 2533011"/>
                  <a:gd name="connsiteY2530" fmla="*/ 987703 h 1534190"/>
                  <a:gd name="connsiteX2531" fmla="*/ 631037 w 2533011"/>
                  <a:gd name="connsiteY2531" fmla="*/ 983290 h 1534190"/>
                  <a:gd name="connsiteX2532" fmla="*/ 628830 w 2533011"/>
                  <a:gd name="connsiteY2532" fmla="*/ 981084 h 1534190"/>
                  <a:gd name="connsiteX2533" fmla="*/ 627359 w 2533011"/>
                  <a:gd name="connsiteY2533" fmla="*/ 984026 h 1534190"/>
                  <a:gd name="connsiteX2534" fmla="*/ 624418 w 2533011"/>
                  <a:gd name="connsiteY2534" fmla="*/ 987703 h 1534190"/>
                  <a:gd name="connsiteX2535" fmla="*/ 624418 w 2533011"/>
                  <a:gd name="connsiteY2535" fmla="*/ 987703 h 1534190"/>
                  <a:gd name="connsiteX2536" fmla="*/ 494244 w 2533011"/>
                  <a:gd name="connsiteY2536" fmla="*/ 685435 h 1534190"/>
                  <a:gd name="connsiteX2537" fmla="*/ 496450 w 2533011"/>
                  <a:gd name="connsiteY2537" fmla="*/ 689112 h 1534190"/>
                  <a:gd name="connsiteX2538" fmla="*/ 495715 w 2533011"/>
                  <a:gd name="connsiteY2538" fmla="*/ 692054 h 1534190"/>
                  <a:gd name="connsiteX2539" fmla="*/ 498656 w 2533011"/>
                  <a:gd name="connsiteY2539" fmla="*/ 693525 h 1534190"/>
                  <a:gd name="connsiteX2540" fmla="*/ 507482 w 2533011"/>
                  <a:gd name="connsiteY2540" fmla="*/ 689112 h 1534190"/>
                  <a:gd name="connsiteX2541" fmla="*/ 513365 w 2533011"/>
                  <a:gd name="connsiteY2541" fmla="*/ 683964 h 1534190"/>
                  <a:gd name="connsiteX2542" fmla="*/ 514101 w 2533011"/>
                  <a:gd name="connsiteY2542" fmla="*/ 687641 h 1534190"/>
                  <a:gd name="connsiteX2543" fmla="*/ 516307 w 2533011"/>
                  <a:gd name="connsiteY2543" fmla="*/ 687641 h 1534190"/>
                  <a:gd name="connsiteX2544" fmla="*/ 518513 w 2533011"/>
                  <a:gd name="connsiteY2544" fmla="*/ 683229 h 1534190"/>
                  <a:gd name="connsiteX2545" fmla="*/ 522191 w 2533011"/>
                  <a:gd name="connsiteY2545" fmla="*/ 686170 h 1534190"/>
                  <a:gd name="connsiteX2546" fmla="*/ 524397 w 2533011"/>
                  <a:gd name="connsiteY2546" fmla="*/ 686170 h 1534190"/>
                  <a:gd name="connsiteX2547" fmla="*/ 525868 w 2533011"/>
                  <a:gd name="connsiteY2547" fmla="*/ 678816 h 1534190"/>
                  <a:gd name="connsiteX2548" fmla="*/ 523662 w 2533011"/>
                  <a:gd name="connsiteY2548" fmla="*/ 674403 h 1534190"/>
                  <a:gd name="connsiteX2549" fmla="*/ 522191 w 2533011"/>
                  <a:gd name="connsiteY2549" fmla="*/ 678081 h 1534190"/>
                  <a:gd name="connsiteX2550" fmla="*/ 519249 w 2533011"/>
                  <a:gd name="connsiteY2550" fmla="*/ 677345 h 1534190"/>
                  <a:gd name="connsiteX2551" fmla="*/ 519249 w 2533011"/>
                  <a:gd name="connsiteY2551" fmla="*/ 669991 h 1534190"/>
                  <a:gd name="connsiteX2552" fmla="*/ 515572 w 2533011"/>
                  <a:gd name="connsiteY2552" fmla="*/ 666313 h 1534190"/>
                  <a:gd name="connsiteX2553" fmla="*/ 508217 w 2533011"/>
                  <a:gd name="connsiteY2553" fmla="*/ 669255 h 1534190"/>
                  <a:gd name="connsiteX2554" fmla="*/ 504540 w 2533011"/>
                  <a:gd name="connsiteY2554" fmla="*/ 666313 h 1534190"/>
                  <a:gd name="connsiteX2555" fmla="*/ 500127 w 2533011"/>
                  <a:gd name="connsiteY2555" fmla="*/ 669255 h 1534190"/>
                  <a:gd name="connsiteX2556" fmla="*/ 503804 w 2533011"/>
                  <a:gd name="connsiteY2556" fmla="*/ 656017 h 1534190"/>
                  <a:gd name="connsiteX2557" fmla="*/ 502334 w 2533011"/>
                  <a:gd name="connsiteY2557" fmla="*/ 653811 h 1534190"/>
                  <a:gd name="connsiteX2558" fmla="*/ 494244 w 2533011"/>
                  <a:gd name="connsiteY2558" fmla="*/ 675139 h 1534190"/>
                  <a:gd name="connsiteX2559" fmla="*/ 494244 w 2533011"/>
                  <a:gd name="connsiteY2559" fmla="*/ 681022 h 1534190"/>
                  <a:gd name="connsiteX2560" fmla="*/ 494244 w 2533011"/>
                  <a:gd name="connsiteY2560" fmla="*/ 685435 h 1534190"/>
                  <a:gd name="connsiteX2561" fmla="*/ 494244 w 2533011"/>
                  <a:gd name="connsiteY2561" fmla="*/ 685435 h 1534190"/>
                  <a:gd name="connsiteX2562" fmla="*/ 731792 w 2533011"/>
                  <a:gd name="connsiteY2562" fmla="*/ 515547 h 1534190"/>
                  <a:gd name="connsiteX2563" fmla="*/ 728851 w 2533011"/>
                  <a:gd name="connsiteY2563" fmla="*/ 517754 h 1534190"/>
                  <a:gd name="connsiteX2564" fmla="*/ 724438 w 2533011"/>
                  <a:gd name="connsiteY2564" fmla="*/ 516283 h 1534190"/>
                  <a:gd name="connsiteX2565" fmla="*/ 726644 w 2533011"/>
                  <a:gd name="connsiteY2565" fmla="*/ 523637 h 1534190"/>
                  <a:gd name="connsiteX2566" fmla="*/ 733263 w 2533011"/>
                  <a:gd name="connsiteY2566" fmla="*/ 523637 h 1534190"/>
                  <a:gd name="connsiteX2567" fmla="*/ 733263 w 2533011"/>
                  <a:gd name="connsiteY2567" fmla="*/ 526579 h 1534190"/>
                  <a:gd name="connsiteX2568" fmla="*/ 731057 w 2533011"/>
                  <a:gd name="connsiteY2568" fmla="*/ 528785 h 1534190"/>
                  <a:gd name="connsiteX2569" fmla="*/ 733999 w 2533011"/>
                  <a:gd name="connsiteY2569" fmla="*/ 531727 h 1534190"/>
                  <a:gd name="connsiteX2570" fmla="*/ 728851 w 2533011"/>
                  <a:gd name="connsiteY2570" fmla="*/ 535404 h 1534190"/>
                  <a:gd name="connsiteX2571" fmla="*/ 732528 w 2533011"/>
                  <a:gd name="connsiteY2571" fmla="*/ 538346 h 1534190"/>
                  <a:gd name="connsiteX2572" fmla="*/ 739147 w 2533011"/>
                  <a:gd name="connsiteY2572" fmla="*/ 537611 h 1534190"/>
                  <a:gd name="connsiteX2573" fmla="*/ 745766 w 2533011"/>
                  <a:gd name="connsiteY2573" fmla="*/ 530256 h 1534190"/>
                  <a:gd name="connsiteX2574" fmla="*/ 750179 w 2533011"/>
                  <a:gd name="connsiteY2574" fmla="*/ 524372 h 1534190"/>
                  <a:gd name="connsiteX2575" fmla="*/ 750179 w 2533011"/>
                  <a:gd name="connsiteY2575" fmla="*/ 519960 h 1534190"/>
                  <a:gd name="connsiteX2576" fmla="*/ 748708 w 2533011"/>
                  <a:gd name="connsiteY2576" fmla="*/ 517018 h 1534190"/>
                  <a:gd name="connsiteX2577" fmla="*/ 746501 w 2533011"/>
                  <a:gd name="connsiteY2577" fmla="*/ 512605 h 1534190"/>
                  <a:gd name="connsiteX2578" fmla="*/ 745031 w 2533011"/>
                  <a:gd name="connsiteY2578" fmla="*/ 505251 h 1534190"/>
                  <a:gd name="connsiteX2579" fmla="*/ 740618 w 2533011"/>
                  <a:gd name="connsiteY2579" fmla="*/ 503780 h 1534190"/>
                  <a:gd name="connsiteX2580" fmla="*/ 737676 w 2533011"/>
                  <a:gd name="connsiteY2580" fmla="*/ 506722 h 1534190"/>
                  <a:gd name="connsiteX2581" fmla="*/ 733999 w 2533011"/>
                  <a:gd name="connsiteY2581" fmla="*/ 503780 h 1534190"/>
                  <a:gd name="connsiteX2582" fmla="*/ 728851 w 2533011"/>
                  <a:gd name="connsiteY2582" fmla="*/ 505986 h 1534190"/>
                  <a:gd name="connsiteX2583" fmla="*/ 726644 w 2533011"/>
                  <a:gd name="connsiteY2583" fmla="*/ 510399 h 1534190"/>
                  <a:gd name="connsiteX2584" fmla="*/ 731792 w 2533011"/>
                  <a:gd name="connsiteY2584" fmla="*/ 515547 h 1534190"/>
                  <a:gd name="connsiteX2585" fmla="*/ 731792 w 2533011"/>
                  <a:gd name="connsiteY2585" fmla="*/ 515547 h 1534190"/>
                  <a:gd name="connsiteX2586" fmla="*/ 1802601 w 2533011"/>
                  <a:gd name="connsiteY2586" fmla="*/ 551584 h 1534190"/>
                  <a:gd name="connsiteX2587" fmla="*/ 1807749 w 2533011"/>
                  <a:gd name="connsiteY2587" fmla="*/ 553055 h 1534190"/>
                  <a:gd name="connsiteX2588" fmla="*/ 1811426 w 2533011"/>
                  <a:gd name="connsiteY2588" fmla="*/ 551584 h 1534190"/>
                  <a:gd name="connsiteX2589" fmla="*/ 1818045 w 2533011"/>
                  <a:gd name="connsiteY2589" fmla="*/ 553790 h 1534190"/>
                  <a:gd name="connsiteX2590" fmla="*/ 1823929 w 2533011"/>
                  <a:gd name="connsiteY2590" fmla="*/ 550849 h 1534190"/>
                  <a:gd name="connsiteX2591" fmla="*/ 1833490 w 2533011"/>
                  <a:gd name="connsiteY2591" fmla="*/ 550849 h 1534190"/>
                  <a:gd name="connsiteX2592" fmla="*/ 1839373 w 2533011"/>
                  <a:gd name="connsiteY2592" fmla="*/ 545700 h 1534190"/>
                  <a:gd name="connsiteX2593" fmla="*/ 1851876 w 2533011"/>
                  <a:gd name="connsiteY2593" fmla="*/ 546436 h 1534190"/>
                  <a:gd name="connsiteX2594" fmla="*/ 1857759 w 2533011"/>
                  <a:gd name="connsiteY2594" fmla="*/ 541288 h 1534190"/>
                  <a:gd name="connsiteX2595" fmla="*/ 1864378 w 2533011"/>
                  <a:gd name="connsiteY2595" fmla="*/ 540552 h 1534190"/>
                  <a:gd name="connsiteX2596" fmla="*/ 1870262 w 2533011"/>
                  <a:gd name="connsiteY2596" fmla="*/ 537611 h 1534190"/>
                  <a:gd name="connsiteX2597" fmla="*/ 1879087 w 2533011"/>
                  <a:gd name="connsiteY2597" fmla="*/ 536875 h 1534190"/>
                  <a:gd name="connsiteX2598" fmla="*/ 1874674 w 2533011"/>
                  <a:gd name="connsiteY2598" fmla="*/ 529521 h 1534190"/>
                  <a:gd name="connsiteX2599" fmla="*/ 1861436 w 2533011"/>
                  <a:gd name="connsiteY2599" fmla="*/ 531727 h 1534190"/>
                  <a:gd name="connsiteX2600" fmla="*/ 1849669 w 2533011"/>
                  <a:gd name="connsiteY2600" fmla="*/ 530991 h 1534190"/>
                  <a:gd name="connsiteX2601" fmla="*/ 1844521 w 2533011"/>
                  <a:gd name="connsiteY2601" fmla="*/ 532462 h 1534190"/>
                  <a:gd name="connsiteX2602" fmla="*/ 1837167 w 2533011"/>
                  <a:gd name="connsiteY2602" fmla="*/ 531727 h 1534190"/>
                  <a:gd name="connsiteX2603" fmla="*/ 1836431 w 2533011"/>
                  <a:gd name="connsiteY2603" fmla="*/ 536875 h 1534190"/>
                  <a:gd name="connsiteX2604" fmla="*/ 1828341 w 2533011"/>
                  <a:gd name="connsiteY2604" fmla="*/ 540552 h 1534190"/>
                  <a:gd name="connsiteX2605" fmla="*/ 1817310 w 2533011"/>
                  <a:gd name="connsiteY2605" fmla="*/ 539081 h 1534190"/>
                  <a:gd name="connsiteX2606" fmla="*/ 1805542 w 2533011"/>
                  <a:gd name="connsiteY2606" fmla="*/ 543494 h 1534190"/>
                  <a:gd name="connsiteX2607" fmla="*/ 1802601 w 2533011"/>
                  <a:gd name="connsiteY2607" fmla="*/ 551584 h 1534190"/>
                  <a:gd name="connsiteX2608" fmla="*/ 1802601 w 2533011"/>
                  <a:gd name="connsiteY2608" fmla="*/ 551584 h 1534190"/>
                  <a:gd name="connsiteX2609" fmla="*/ 1511364 w 2533011"/>
                  <a:gd name="connsiteY2609" fmla="*/ 542023 h 1534190"/>
                  <a:gd name="connsiteX2610" fmla="*/ 1516513 w 2533011"/>
                  <a:gd name="connsiteY2610" fmla="*/ 545700 h 1534190"/>
                  <a:gd name="connsiteX2611" fmla="*/ 1522396 w 2533011"/>
                  <a:gd name="connsiteY2611" fmla="*/ 547171 h 1534190"/>
                  <a:gd name="connsiteX2612" fmla="*/ 1533428 w 2533011"/>
                  <a:gd name="connsiteY2612" fmla="*/ 550849 h 1534190"/>
                  <a:gd name="connsiteX2613" fmla="*/ 1537105 w 2533011"/>
                  <a:gd name="connsiteY2613" fmla="*/ 544965 h 1534190"/>
                  <a:gd name="connsiteX2614" fmla="*/ 1531222 w 2533011"/>
                  <a:gd name="connsiteY2614" fmla="*/ 538346 h 1534190"/>
                  <a:gd name="connsiteX2615" fmla="*/ 1524603 w 2533011"/>
                  <a:gd name="connsiteY2615" fmla="*/ 534669 h 1534190"/>
                  <a:gd name="connsiteX2616" fmla="*/ 1514306 w 2533011"/>
                  <a:gd name="connsiteY2616" fmla="*/ 529521 h 1534190"/>
                  <a:gd name="connsiteX2617" fmla="*/ 1499597 w 2533011"/>
                  <a:gd name="connsiteY2617" fmla="*/ 527314 h 1534190"/>
                  <a:gd name="connsiteX2618" fmla="*/ 1502539 w 2533011"/>
                  <a:gd name="connsiteY2618" fmla="*/ 531727 h 1534190"/>
                  <a:gd name="connsiteX2619" fmla="*/ 1501804 w 2533011"/>
                  <a:gd name="connsiteY2619" fmla="*/ 533933 h 1534190"/>
                  <a:gd name="connsiteX2620" fmla="*/ 1511364 w 2533011"/>
                  <a:gd name="connsiteY2620" fmla="*/ 542023 h 1534190"/>
                  <a:gd name="connsiteX2621" fmla="*/ 1511364 w 2533011"/>
                  <a:gd name="connsiteY2621" fmla="*/ 542023 h 1534190"/>
                  <a:gd name="connsiteX2622" fmla="*/ 1587115 w 2533011"/>
                  <a:gd name="connsiteY2622" fmla="*/ 236813 h 1534190"/>
                  <a:gd name="connsiteX2623" fmla="*/ 1592263 w 2533011"/>
                  <a:gd name="connsiteY2623" fmla="*/ 241226 h 1534190"/>
                  <a:gd name="connsiteX2624" fmla="*/ 1594470 w 2533011"/>
                  <a:gd name="connsiteY2624" fmla="*/ 240491 h 1534190"/>
                  <a:gd name="connsiteX2625" fmla="*/ 1595941 w 2533011"/>
                  <a:gd name="connsiteY2625" fmla="*/ 236078 h 1534190"/>
                  <a:gd name="connsiteX2626" fmla="*/ 1600353 w 2533011"/>
                  <a:gd name="connsiteY2626" fmla="*/ 236078 h 1534190"/>
                  <a:gd name="connsiteX2627" fmla="*/ 1606972 w 2533011"/>
                  <a:gd name="connsiteY2627" fmla="*/ 242697 h 1534190"/>
                  <a:gd name="connsiteX2628" fmla="*/ 1609914 w 2533011"/>
                  <a:gd name="connsiteY2628" fmla="*/ 244168 h 1534190"/>
                  <a:gd name="connsiteX2629" fmla="*/ 1610649 w 2533011"/>
                  <a:gd name="connsiteY2629" fmla="*/ 241226 h 1534190"/>
                  <a:gd name="connsiteX2630" fmla="*/ 1613591 w 2533011"/>
                  <a:gd name="connsiteY2630" fmla="*/ 241962 h 1534190"/>
                  <a:gd name="connsiteX2631" fmla="*/ 1615062 w 2533011"/>
                  <a:gd name="connsiteY2631" fmla="*/ 240491 h 1534190"/>
                  <a:gd name="connsiteX2632" fmla="*/ 1611385 w 2533011"/>
                  <a:gd name="connsiteY2632" fmla="*/ 236813 h 1534190"/>
                  <a:gd name="connsiteX2633" fmla="*/ 1609179 w 2533011"/>
                  <a:gd name="connsiteY2633" fmla="*/ 235342 h 1534190"/>
                  <a:gd name="connsiteX2634" fmla="*/ 1605502 w 2533011"/>
                  <a:gd name="connsiteY2634" fmla="*/ 232401 h 1534190"/>
                  <a:gd name="connsiteX2635" fmla="*/ 1598882 w 2533011"/>
                  <a:gd name="connsiteY2635" fmla="*/ 229459 h 1534190"/>
                  <a:gd name="connsiteX2636" fmla="*/ 1592263 w 2533011"/>
                  <a:gd name="connsiteY2636" fmla="*/ 229459 h 1534190"/>
                  <a:gd name="connsiteX2637" fmla="*/ 1589322 w 2533011"/>
                  <a:gd name="connsiteY2637" fmla="*/ 232401 h 1534190"/>
                  <a:gd name="connsiteX2638" fmla="*/ 1588586 w 2533011"/>
                  <a:gd name="connsiteY2638" fmla="*/ 235342 h 1534190"/>
                  <a:gd name="connsiteX2639" fmla="*/ 1587115 w 2533011"/>
                  <a:gd name="connsiteY2639" fmla="*/ 236813 h 1534190"/>
                  <a:gd name="connsiteX2640" fmla="*/ 1587115 w 2533011"/>
                  <a:gd name="connsiteY2640" fmla="*/ 236813 h 1534190"/>
                  <a:gd name="connsiteX2641" fmla="*/ 1620210 w 2533011"/>
                  <a:gd name="connsiteY2641" fmla="*/ 314035 h 1534190"/>
                  <a:gd name="connsiteX2642" fmla="*/ 1627565 w 2533011"/>
                  <a:gd name="connsiteY2642" fmla="*/ 316241 h 1534190"/>
                  <a:gd name="connsiteX2643" fmla="*/ 1633448 w 2533011"/>
                  <a:gd name="connsiteY2643" fmla="*/ 316241 h 1534190"/>
                  <a:gd name="connsiteX2644" fmla="*/ 1643009 w 2533011"/>
                  <a:gd name="connsiteY2644" fmla="*/ 318448 h 1534190"/>
                  <a:gd name="connsiteX2645" fmla="*/ 1641538 w 2533011"/>
                  <a:gd name="connsiteY2645" fmla="*/ 314035 h 1534190"/>
                  <a:gd name="connsiteX2646" fmla="*/ 1636390 w 2533011"/>
                  <a:gd name="connsiteY2646" fmla="*/ 308887 h 1534190"/>
                  <a:gd name="connsiteX2647" fmla="*/ 1631242 w 2533011"/>
                  <a:gd name="connsiteY2647" fmla="*/ 306681 h 1534190"/>
                  <a:gd name="connsiteX2648" fmla="*/ 1628300 w 2533011"/>
                  <a:gd name="connsiteY2648" fmla="*/ 305210 h 1534190"/>
                  <a:gd name="connsiteX2649" fmla="*/ 1624623 w 2533011"/>
                  <a:gd name="connsiteY2649" fmla="*/ 300797 h 1534190"/>
                  <a:gd name="connsiteX2650" fmla="*/ 1620210 w 2533011"/>
                  <a:gd name="connsiteY2650" fmla="*/ 297120 h 1534190"/>
                  <a:gd name="connsiteX2651" fmla="*/ 1616533 w 2533011"/>
                  <a:gd name="connsiteY2651" fmla="*/ 296384 h 1534190"/>
                  <a:gd name="connsiteX2652" fmla="*/ 1614327 w 2533011"/>
                  <a:gd name="connsiteY2652" fmla="*/ 298591 h 1534190"/>
                  <a:gd name="connsiteX2653" fmla="*/ 1617268 w 2533011"/>
                  <a:gd name="connsiteY2653" fmla="*/ 303003 h 1534190"/>
                  <a:gd name="connsiteX2654" fmla="*/ 1618739 w 2533011"/>
                  <a:gd name="connsiteY2654" fmla="*/ 306681 h 1534190"/>
                  <a:gd name="connsiteX2655" fmla="*/ 1620210 w 2533011"/>
                  <a:gd name="connsiteY2655" fmla="*/ 314035 h 1534190"/>
                  <a:gd name="connsiteX2656" fmla="*/ 1620210 w 2533011"/>
                  <a:gd name="connsiteY2656" fmla="*/ 314035 h 1534190"/>
                  <a:gd name="connsiteX2657" fmla="*/ 1673898 w 2533011"/>
                  <a:gd name="connsiteY2657" fmla="*/ 338305 h 1534190"/>
                  <a:gd name="connsiteX2658" fmla="*/ 1676840 w 2533011"/>
                  <a:gd name="connsiteY2658" fmla="*/ 341982 h 1534190"/>
                  <a:gd name="connsiteX2659" fmla="*/ 1684194 w 2533011"/>
                  <a:gd name="connsiteY2659" fmla="*/ 344924 h 1534190"/>
                  <a:gd name="connsiteX2660" fmla="*/ 1687136 w 2533011"/>
                  <a:gd name="connsiteY2660" fmla="*/ 347130 h 1534190"/>
                  <a:gd name="connsiteX2661" fmla="*/ 1688607 w 2533011"/>
                  <a:gd name="connsiteY2661" fmla="*/ 350807 h 1534190"/>
                  <a:gd name="connsiteX2662" fmla="*/ 1693755 w 2533011"/>
                  <a:gd name="connsiteY2662" fmla="*/ 353749 h 1534190"/>
                  <a:gd name="connsiteX2663" fmla="*/ 1694490 w 2533011"/>
                  <a:gd name="connsiteY2663" fmla="*/ 355220 h 1534190"/>
                  <a:gd name="connsiteX2664" fmla="*/ 1694490 w 2533011"/>
                  <a:gd name="connsiteY2664" fmla="*/ 358162 h 1534190"/>
                  <a:gd name="connsiteX2665" fmla="*/ 1701845 w 2533011"/>
                  <a:gd name="connsiteY2665" fmla="*/ 360368 h 1534190"/>
                  <a:gd name="connsiteX2666" fmla="*/ 1707728 w 2533011"/>
                  <a:gd name="connsiteY2666" fmla="*/ 363310 h 1534190"/>
                  <a:gd name="connsiteX2667" fmla="*/ 1711406 w 2533011"/>
                  <a:gd name="connsiteY2667" fmla="*/ 361839 h 1534190"/>
                  <a:gd name="connsiteX2668" fmla="*/ 1718025 w 2533011"/>
                  <a:gd name="connsiteY2668" fmla="*/ 363310 h 1534190"/>
                  <a:gd name="connsiteX2669" fmla="*/ 1731262 w 2533011"/>
                  <a:gd name="connsiteY2669" fmla="*/ 362575 h 1534190"/>
                  <a:gd name="connsiteX2670" fmla="*/ 1733469 w 2533011"/>
                  <a:gd name="connsiteY2670" fmla="*/ 359633 h 1534190"/>
                  <a:gd name="connsiteX2671" fmla="*/ 1736411 w 2533011"/>
                  <a:gd name="connsiteY2671" fmla="*/ 359633 h 1534190"/>
                  <a:gd name="connsiteX2672" fmla="*/ 1739352 w 2533011"/>
                  <a:gd name="connsiteY2672" fmla="*/ 360368 h 1534190"/>
                  <a:gd name="connsiteX2673" fmla="*/ 1748178 w 2533011"/>
                  <a:gd name="connsiteY2673" fmla="*/ 361104 h 1534190"/>
                  <a:gd name="connsiteX2674" fmla="*/ 1748178 w 2533011"/>
                  <a:gd name="connsiteY2674" fmla="*/ 359633 h 1534190"/>
                  <a:gd name="connsiteX2675" fmla="*/ 1739352 w 2533011"/>
                  <a:gd name="connsiteY2675" fmla="*/ 358162 h 1534190"/>
                  <a:gd name="connsiteX2676" fmla="*/ 1731998 w 2533011"/>
                  <a:gd name="connsiteY2676" fmla="*/ 355956 h 1534190"/>
                  <a:gd name="connsiteX2677" fmla="*/ 1721702 w 2533011"/>
                  <a:gd name="connsiteY2677" fmla="*/ 359633 h 1534190"/>
                  <a:gd name="connsiteX2678" fmla="*/ 1709935 w 2533011"/>
                  <a:gd name="connsiteY2678" fmla="*/ 354485 h 1534190"/>
                  <a:gd name="connsiteX2679" fmla="*/ 1701845 w 2533011"/>
                  <a:gd name="connsiteY2679" fmla="*/ 344188 h 1534190"/>
                  <a:gd name="connsiteX2680" fmla="*/ 1698167 w 2533011"/>
                  <a:gd name="connsiteY2680" fmla="*/ 338305 h 1534190"/>
                  <a:gd name="connsiteX2681" fmla="*/ 1687136 w 2533011"/>
                  <a:gd name="connsiteY2681" fmla="*/ 333157 h 1534190"/>
                  <a:gd name="connsiteX2682" fmla="*/ 1682723 w 2533011"/>
                  <a:gd name="connsiteY2682" fmla="*/ 336098 h 1534190"/>
                  <a:gd name="connsiteX2683" fmla="*/ 1676104 w 2533011"/>
                  <a:gd name="connsiteY2683" fmla="*/ 336834 h 1534190"/>
                  <a:gd name="connsiteX2684" fmla="*/ 1673898 w 2533011"/>
                  <a:gd name="connsiteY2684" fmla="*/ 338305 h 1534190"/>
                  <a:gd name="connsiteX2685" fmla="*/ 1673898 w 2533011"/>
                  <a:gd name="connsiteY2685" fmla="*/ 338305 h 1534190"/>
                  <a:gd name="connsiteX2686" fmla="*/ 1782008 w 2533011"/>
                  <a:gd name="connsiteY2686" fmla="*/ 387580 h 1534190"/>
                  <a:gd name="connsiteX2687" fmla="*/ 1781273 w 2533011"/>
                  <a:gd name="connsiteY2687" fmla="*/ 390521 h 1534190"/>
                  <a:gd name="connsiteX2688" fmla="*/ 1780537 w 2533011"/>
                  <a:gd name="connsiteY2688" fmla="*/ 392728 h 1534190"/>
                  <a:gd name="connsiteX2689" fmla="*/ 1780537 w 2533011"/>
                  <a:gd name="connsiteY2689" fmla="*/ 394934 h 1534190"/>
                  <a:gd name="connsiteX2690" fmla="*/ 1784950 w 2533011"/>
                  <a:gd name="connsiteY2690" fmla="*/ 398611 h 1534190"/>
                  <a:gd name="connsiteX2691" fmla="*/ 1789363 w 2533011"/>
                  <a:gd name="connsiteY2691" fmla="*/ 402289 h 1534190"/>
                  <a:gd name="connsiteX2692" fmla="*/ 1790098 w 2533011"/>
                  <a:gd name="connsiteY2692" fmla="*/ 401553 h 1534190"/>
                  <a:gd name="connsiteX2693" fmla="*/ 1790834 w 2533011"/>
                  <a:gd name="connsiteY2693" fmla="*/ 397140 h 1534190"/>
                  <a:gd name="connsiteX2694" fmla="*/ 1794511 w 2533011"/>
                  <a:gd name="connsiteY2694" fmla="*/ 395670 h 1534190"/>
                  <a:gd name="connsiteX2695" fmla="*/ 1793775 w 2533011"/>
                  <a:gd name="connsiteY2695" fmla="*/ 393463 h 1534190"/>
                  <a:gd name="connsiteX2696" fmla="*/ 1795982 w 2533011"/>
                  <a:gd name="connsiteY2696" fmla="*/ 391257 h 1534190"/>
                  <a:gd name="connsiteX2697" fmla="*/ 1803336 w 2533011"/>
                  <a:gd name="connsiteY2697" fmla="*/ 397140 h 1534190"/>
                  <a:gd name="connsiteX2698" fmla="*/ 1807013 w 2533011"/>
                  <a:gd name="connsiteY2698" fmla="*/ 400082 h 1534190"/>
                  <a:gd name="connsiteX2699" fmla="*/ 1819516 w 2533011"/>
                  <a:gd name="connsiteY2699" fmla="*/ 398611 h 1534190"/>
                  <a:gd name="connsiteX2700" fmla="*/ 1823193 w 2533011"/>
                  <a:gd name="connsiteY2700" fmla="*/ 394934 h 1534190"/>
                  <a:gd name="connsiteX2701" fmla="*/ 1813632 w 2533011"/>
                  <a:gd name="connsiteY2701" fmla="*/ 391992 h 1534190"/>
                  <a:gd name="connsiteX2702" fmla="*/ 1808484 w 2533011"/>
                  <a:gd name="connsiteY2702" fmla="*/ 386844 h 1534190"/>
                  <a:gd name="connsiteX2703" fmla="*/ 1813632 w 2533011"/>
                  <a:gd name="connsiteY2703" fmla="*/ 387580 h 1534190"/>
                  <a:gd name="connsiteX2704" fmla="*/ 1820251 w 2533011"/>
                  <a:gd name="connsiteY2704" fmla="*/ 389786 h 1534190"/>
                  <a:gd name="connsiteX2705" fmla="*/ 1821722 w 2533011"/>
                  <a:gd name="connsiteY2705" fmla="*/ 389786 h 1534190"/>
                  <a:gd name="connsiteX2706" fmla="*/ 1813632 w 2533011"/>
                  <a:gd name="connsiteY2706" fmla="*/ 383902 h 1534190"/>
                  <a:gd name="connsiteX2707" fmla="*/ 1806278 w 2533011"/>
                  <a:gd name="connsiteY2707" fmla="*/ 378019 h 1534190"/>
                  <a:gd name="connsiteX2708" fmla="*/ 1801130 w 2533011"/>
                  <a:gd name="connsiteY2708" fmla="*/ 376548 h 1534190"/>
                  <a:gd name="connsiteX2709" fmla="*/ 1795246 w 2533011"/>
                  <a:gd name="connsiteY2709" fmla="*/ 372871 h 1534190"/>
                  <a:gd name="connsiteX2710" fmla="*/ 1791569 w 2533011"/>
                  <a:gd name="connsiteY2710" fmla="*/ 373606 h 1534190"/>
                  <a:gd name="connsiteX2711" fmla="*/ 1787156 w 2533011"/>
                  <a:gd name="connsiteY2711" fmla="*/ 372871 h 1534190"/>
                  <a:gd name="connsiteX2712" fmla="*/ 1786421 w 2533011"/>
                  <a:gd name="connsiteY2712" fmla="*/ 374342 h 1534190"/>
                  <a:gd name="connsiteX2713" fmla="*/ 1790098 w 2533011"/>
                  <a:gd name="connsiteY2713" fmla="*/ 378754 h 1534190"/>
                  <a:gd name="connsiteX2714" fmla="*/ 1787892 w 2533011"/>
                  <a:gd name="connsiteY2714" fmla="*/ 380961 h 1534190"/>
                  <a:gd name="connsiteX2715" fmla="*/ 1790834 w 2533011"/>
                  <a:gd name="connsiteY2715" fmla="*/ 384638 h 1534190"/>
                  <a:gd name="connsiteX2716" fmla="*/ 1789363 w 2533011"/>
                  <a:gd name="connsiteY2716" fmla="*/ 386109 h 1534190"/>
                  <a:gd name="connsiteX2717" fmla="*/ 1784215 w 2533011"/>
                  <a:gd name="connsiteY2717" fmla="*/ 385373 h 1534190"/>
                  <a:gd name="connsiteX2718" fmla="*/ 1782008 w 2533011"/>
                  <a:gd name="connsiteY2718" fmla="*/ 387580 h 1534190"/>
                  <a:gd name="connsiteX2719" fmla="*/ 1782008 w 2533011"/>
                  <a:gd name="connsiteY2719" fmla="*/ 387580 h 1534190"/>
                  <a:gd name="connsiteX2720" fmla="*/ 1833490 w 2533011"/>
                  <a:gd name="connsiteY2720" fmla="*/ 439796 h 1534190"/>
                  <a:gd name="connsiteX2721" fmla="*/ 1833490 w 2533011"/>
                  <a:gd name="connsiteY2721" fmla="*/ 442003 h 1534190"/>
                  <a:gd name="connsiteX2722" fmla="*/ 1836431 w 2533011"/>
                  <a:gd name="connsiteY2722" fmla="*/ 444944 h 1534190"/>
                  <a:gd name="connsiteX2723" fmla="*/ 1831283 w 2533011"/>
                  <a:gd name="connsiteY2723" fmla="*/ 447886 h 1534190"/>
                  <a:gd name="connsiteX2724" fmla="*/ 1829812 w 2533011"/>
                  <a:gd name="connsiteY2724" fmla="*/ 450092 h 1534190"/>
                  <a:gd name="connsiteX2725" fmla="*/ 1832754 w 2533011"/>
                  <a:gd name="connsiteY2725" fmla="*/ 453034 h 1534190"/>
                  <a:gd name="connsiteX2726" fmla="*/ 1849669 w 2533011"/>
                  <a:gd name="connsiteY2726" fmla="*/ 466272 h 1534190"/>
                  <a:gd name="connsiteX2727" fmla="*/ 1857024 w 2533011"/>
                  <a:gd name="connsiteY2727" fmla="*/ 473627 h 1534190"/>
                  <a:gd name="connsiteX2728" fmla="*/ 1862172 w 2533011"/>
                  <a:gd name="connsiteY2728" fmla="*/ 480246 h 1534190"/>
                  <a:gd name="connsiteX2729" fmla="*/ 1874674 w 2533011"/>
                  <a:gd name="connsiteY2729" fmla="*/ 483923 h 1534190"/>
                  <a:gd name="connsiteX2730" fmla="*/ 1882764 w 2533011"/>
                  <a:gd name="connsiteY2730" fmla="*/ 492013 h 1534190"/>
                  <a:gd name="connsiteX2731" fmla="*/ 1890854 w 2533011"/>
                  <a:gd name="connsiteY2731" fmla="*/ 493484 h 1534190"/>
                  <a:gd name="connsiteX2732" fmla="*/ 1891590 w 2533011"/>
                  <a:gd name="connsiteY2732" fmla="*/ 489071 h 1534190"/>
                  <a:gd name="connsiteX2733" fmla="*/ 1879822 w 2533011"/>
                  <a:gd name="connsiteY2733" fmla="*/ 480246 h 1534190"/>
                  <a:gd name="connsiteX2734" fmla="*/ 1866585 w 2533011"/>
                  <a:gd name="connsiteY2734" fmla="*/ 469950 h 1534190"/>
                  <a:gd name="connsiteX2735" fmla="*/ 1870997 w 2533011"/>
                  <a:gd name="connsiteY2735" fmla="*/ 469214 h 1534190"/>
                  <a:gd name="connsiteX2736" fmla="*/ 1878351 w 2533011"/>
                  <a:gd name="connsiteY2736" fmla="*/ 473627 h 1534190"/>
                  <a:gd name="connsiteX2737" fmla="*/ 1886441 w 2533011"/>
                  <a:gd name="connsiteY2737" fmla="*/ 475833 h 1534190"/>
                  <a:gd name="connsiteX2738" fmla="*/ 1893796 w 2533011"/>
                  <a:gd name="connsiteY2738" fmla="*/ 480981 h 1534190"/>
                  <a:gd name="connsiteX2739" fmla="*/ 1896738 w 2533011"/>
                  <a:gd name="connsiteY2739" fmla="*/ 476569 h 1534190"/>
                  <a:gd name="connsiteX2740" fmla="*/ 1897473 w 2533011"/>
                  <a:gd name="connsiteY2740" fmla="*/ 470685 h 1534190"/>
                  <a:gd name="connsiteX2741" fmla="*/ 1890854 w 2533011"/>
                  <a:gd name="connsiteY2741" fmla="*/ 472156 h 1534190"/>
                  <a:gd name="connsiteX2742" fmla="*/ 1876145 w 2533011"/>
                  <a:gd name="connsiteY2742" fmla="*/ 462595 h 1534190"/>
                  <a:gd name="connsiteX2743" fmla="*/ 1870262 w 2533011"/>
                  <a:gd name="connsiteY2743" fmla="*/ 463331 h 1534190"/>
                  <a:gd name="connsiteX2744" fmla="*/ 1865114 w 2533011"/>
                  <a:gd name="connsiteY2744" fmla="*/ 461860 h 1534190"/>
                  <a:gd name="connsiteX2745" fmla="*/ 1867320 w 2533011"/>
                  <a:gd name="connsiteY2745" fmla="*/ 458918 h 1534190"/>
                  <a:gd name="connsiteX2746" fmla="*/ 1869526 w 2533011"/>
                  <a:gd name="connsiteY2746" fmla="*/ 453034 h 1534190"/>
                  <a:gd name="connsiteX2747" fmla="*/ 1867320 w 2533011"/>
                  <a:gd name="connsiteY2747" fmla="*/ 446415 h 1534190"/>
                  <a:gd name="connsiteX2748" fmla="*/ 1863643 w 2533011"/>
                  <a:gd name="connsiteY2748" fmla="*/ 449357 h 1534190"/>
                  <a:gd name="connsiteX2749" fmla="*/ 1859965 w 2533011"/>
                  <a:gd name="connsiteY2749" fmla="*/ 452299 h 1534190"/>
                  <a:gd name="connsiteX2750" fmla="*/ 1857024 w 2533011"/>
                  <a:gd name="connsiteY2750" fmla="*/ 457447 h 1534190"/>
                  <a:gd name="connsiteX2751" fmla="*/ 1846727 w 2533011"/>
                  <a:gd name="connsiteY2751" fmla="*/ 457447 h 1534190"/>
                  <a:gd name="connsiteX2752" fmla="*/ 1840108 w 2533011"/>
                  <a:gd name="connsiteY2752" fmla="*/ 450092 h 1534190"/>
                  <a:gd name="connsiteX2753" fmla="*/ 1842315 w 2533011"/>
                  <a:gd name="connsiteY2753" fmla="*/ 444944 h 1534190"/>
                  <a:gd name="connsiteX2754" fmla="*/ 1849669 w 2533011"/>
                  <a:gd name="connsiteY2754" fmla="*/ 441267 h 1534190"/>
                  <a:gd name="connsiteX2755" fmla="*/ 1859230 w 2533011"/>
                  <a:gd name="connsiteY2755" fmla="*/ 438325 h 1534190"/>
                  <a:gd name="connsiteX2756" fmla="*/ 1863643 w 2533011"/>
                  <a:gd name="connsiteY2756" fmla="*/ 436119 h 1534190"/>
                  <a:gd name="connsiteX2757" fmla="*/ 1863643 w 2533011"/>
                  <a:gd name="connsiteY2757" fmla="*/ 430971 h 1534190"/>
                  <a:gd name="connsiteX2758" fmla="*/ 1857759 w 2533011"/>
                  <a:gd name="connsiteY2758" fmla="*/ 424352 h 1534190"/>
                  <a:gd name="connsiteX2759" fmla="*/ 1855553 w 2533011"/>
                  <a:gd name="connsiteY2759" fmla="*/ 431706 h 1534190"/>
                  <a:gd name="connsiteX2760" fmla="*/ 1848934 w 2533011"/>
                  <a:gd name="connsiteY2760" fmla="*/ 434648 h 1534190"/>
                  <a:gd name="connsiteX2761" fmla="*/ 1844521 w 2533011"/>
                  <a:gd name="connsiteY2761" fmla="*/ 436855 h 1534190"/>
                  <a:gd name="connsiteX2762" fmla="*/ 1837902 w 2533011"/>
                  <a:gd name="connsiteY2762" fmla="*/ 436855 h 1534190"/>
                  <a:gd name="connsiteX2763" fmla="*/ 1833490 w 2533011"/>
                  <a:gd name="connsiteY2763" fmla="*/ 439796 h 1534190"/>
                  <a:gd name="connsiteX2764" fmla="*/ 1833490 w 2533011"/>
                  <a:gd name="connsiteY2764" fmla="*/ 439796 h 1534190"/>
                  <a:gd name="connsiteX2765" fmla="*/ 1875410 w 2533011"/>
                  <a:gd name="connsiteY2765" fmla="*/ 422146 h 1534190"/>
                  <a:gd name="connsiteX2766" fmla="*/ 1883500 w 2533011"/>
                  <a:gd name="connsiteY2766" fmla="*/ 424352 h 1534190"/>
                  <a:gd name="connsiteX2767" fmla="*/ 1890119 w 2533011"/>
                  <a:gd name="connsiteY2767" fmla="*/ 427294 h 1534190"/>
                  <a:gd name="connsiteX2768" fmla="*/ 1895267 w 2533011"/>
                  <a:gd name="connsiteY2768" fmla="*/ 429500 h 1534190"/>
                  <a:gd name="connsiteX2769" fmla="*/ 1899680 w 2533011"/>
                  <a:gd name="connsiteY2769" fmla="*/ 429500 h 1534190"/>
                  <a:gd name="connsiteX2770" fmla="*/ 1892325 w 2533011"/>
                  <a:gd name="connsiteY2770" fmla="*/ 424352 h 1534190"/>
                  <a:gd name="connsiteX2771" fmla="*/ 1891590 w 2533011"/>
                  <a:gd name="connsiteY2771" fmla="*/ 422146 h 1534190"/>
                  <a:gd name="connsiteX2772" fmla="*/ 1895267 w 2533011"/>
                  <a:gd name="connsiteY2772" fmla="*/ 420675 h 1534190"/>
                  <a:gd name="connsiteX2773" fmla="*/ 1896002 w 2533011"/>
                  <a:gd name="connsiteY2773" fmla="*/ 419204 h 1534190"/>
                  <a:gd name="connsiteX2774" fmla="*/ 1887912 w 2533011"/>
                  <a:gd name="connsiteY2774" fmla="*/ 419939 h 1534190"/>
                  <a:gd name="connsiteX2775" fmla="*/ 1883500 w 2533011"/>
                  <a:gd name="connsiteY2775" fmla="*/ 414791 h 1534190"/>
                  <a:gd name="connsiteX2776" fmla="*/ 1878351 w 2533011"/>
                  <a:gd name="connsiteY2776" fmla="*/ 418468 h 1534190"/>
                  <a:gd name="connsiteX2777" fmla="*/ 1873939 w 2533011"/>
                  <a:gd name="connsiteY2777" fmla="*/ 414056 h 1534190"/>
                  <a:gd name="connsiteX2778" fmla="*/ 1870262 w 2533011"/>
                  <a:gd name="connsiteY2778" fmla="*/ 412585 h 1534190"/>
                  <a:gd name="connsiteX2779" fmla="*/ 1871733 w 2533011"/>
                  <a:gd name="connsiteY2779" fmla="*/ 416997 h 1534190"/>
                  <a:gd name="connsiteX2780" fmla="*/ 1875410 w 2533011"/>
                  <a:gd name="connsiteY2780" fmla="*/ 422146 h 1534190"/>
                  <a:gd name="connsiteX2781" fmla="*/ 1875410 w 2533011"/>
                  <a:gd name="connsiteY2781" fmla="*/ 422146 h 1534190"/>
                  <a:gd name="connsiteX2782" fmla="*/ 1922478 w 2533011"/>
                  <a:gd name="connsiteY2782" fmla="*/ 443474 h 1534190"/>
                  <a:gd name="connsiteX2783" fmla="*/ 1923214 w 2533011"/>
                  <a:gd name="connsiteY2783" fmla="*/ 449357 h 1534190"/>
                  <a:gd name="connsiteX2784" fmla="*/ 1926155 w 2533011"/>
                  <a:gd name="connsiteY2784" fmla="*/ 448622 h 1534190"/>
                  <a:gd name="connsiteX2785" fmla="*/ 1929097 w 2533011"/>
                  <a:gd name="connsiteY2785" fmla="*/ 444944 h 1534190"/>
                  <a:gd name="connsiteX2786" fmla="*/ 1934981 w 2533011"/>
                  <a:gd name="connsiteY2786" fmla="*/ 443474 h 1534190"/>
                  <a:gd name="connsiteX2787" fmla="*/ 1938658 w 2533011"/>
                  <a:gd name="connsiteY2787" fmla="*/ 441267 h 1534190"/>
                  <a:gd name="connsiteX2788" fmla="*/ 1944542 w 2533011"/>
                  <a:gd name="connsiteY2788" fmla="*/ 441267 h 1534190"/>
                  <a:gd name="connsiteX2789" fmla="*/ 1947484 w 2533011"/>
                  <a:gd name="connsiteY2789" fmla="*/ 439061 h 1534190"/>
                  <a:gd name="connsiteX2790" fmla="*/ 1943806 w 2533011"/>
                  <a:gd name="connsiteY2790" fmla="*/ 436855 h 1534190"/>
                  <a:gd name="connsiteX2791" fmla="*/ 1937187 w 2533011"/>
                  <a:gd name="connsiteY2791" fmla="*/ 436855 h 1534190"/>
                  <a:gd name="connsiteX2792" fmla="*/ 1932775 w 2533011"/>
                  <a:gd name="connsiteY2792" fmla="*/ 436855 h 1534190"/>
                  <a:gd name="connsiteX2793" fmla="*/ 1926891 w 2533011"/>
                  <a:gd name="connsiteY2793" fmla="*/ 438325 h 1534190"/>
                  <a:gd name="connsiteX2794" fmla="*/ 1922478 w 2533011"/>
                  <a:gd name="connsiteY2794" fmla="*/ 443474 h 1534190"/>
                  <a:gd name="connsiteX2795" fmla="*/ 1922478 w 2533011"/>
                  <a:gd name="connsiteY2795" fmla="*/ 443474 h 1534190"/>
                  <a:gd name="connsiteX2796" fmla="*/ 1734204 w 2533011"/>
                  <a:gd name="connsiteY2796" fmla="*/ 386109 h 1534190"/>
                  <a:gd name="connsiteX2797" fmla="*/ 1733469 w 2533011"/>
                  <a:gd name="connsiteY2797" fmla="*/ 386844 h 1534190"/>
                  <a:gd name="connsiteX2798" fmla="*/ 1736411 w 2533011"/>
                  <a:gd name="connsiteY2798" fmla="*/ 391257 h 1534190"/>
                  <a:gd name="connsiteX2799" fmla="*/ 1736411 w 2533011"/>
                  <a:gd name="connsiteY2799" fmla="*/ 396405 h 1534190"/>
                  <a:gd name="connsiteX2800" fmla="*/ 1738617 w 2533011"/>
                  <a:gd name="connsiteY2800" fmla="*/ 398611 h 1534190"/>
                  <a:gd name="connsiteX2801" fmla="*/ 1738617 w 2533011"/>
                  <a:gd name="connsiteY2801" fmla="*/ 401553 h 1534190"/>
                  <a:gd name="connsiteX2802" fmla="*/ 1743030 w 2533011"/>
                  <a:gd name="connsiteY2802" fmla="*/ 407437 h 1534190"/>
                  <a:gd name="connsiteX2803" fmla="*/ 1742294 w 2533011"/>
                  <a:gd name="connsiteY2803" fmla="*/ 397876 h 1534190"/>
                  <a:gd name="connsiteX2804" fmla="*/ 1738617 w 2533011"/>
                  <a:gd name="connsiteY2804" fmla="*/ 389786 h 1534190"/>
                  <a:gd name="connsiteX2805" fmla="*/ 1734204 w 2533011"/>
                  <a:gd name="connsiteY2805" fmla="*/ 386109 h 1534190"/>
                  <a:gd name="connsiteX2806" fmla="*/ 1734204 w 2533011"/>
                  <a:gd name="connsiteY2806" fmla="*/ 386109 h 1534190"/>
                  <a:gd name="connsiteX2807" fmla="*/ 1744501 w 2533011"/>
                  <a:gd name="connsiteY2807" fmla="*/ 372135 h 1534190"/>
                  <a:gd name="connsiteX2808" fmla="*/ 1744501 w 2533011"/>
                  <a:gd name="connsiteY2808" fmla="*/ 375077 h 1534190"/>
                  <a:gd name="connsiteX2809" fmla="*/ 1749649 w 2533011"/>
                  <a:gd name="connsiteY2809" fmla="*/ 376548 h 1534190"/>
                  <a:gd name="connsiteX2810" fmla="*/ 1754797 w 2533011"/>
                  <a:gd name="connsiteY2810" fmla="*/ 380225 h 1534190"/>
                  <a:gd name="connsiteX2811" fmla="*/ 1757003 w 2533011"/>
                  <a:gd name="connsiteY2811" fmla="*/ 380225 h 1534190"/>
                  <a:gd name="connsiteX2812" fmla="*/ 1757739 w 2533011"/>
                  <a:gd name="connsiteY2812" fmla="*/ 377283 h 1534190"/>
                  <a:gd name="connsiteX2813" fmla="*/ 1757003 w 2533011"/>
                  <a:gd name="connsiteY2813" fmla="*/ 372135 h 1534190"/>
                  <a:gd name="connsiteX2814" fmla="*/ 1753326 w 2533011"/>
                  <a:gd name="connsiteY2814" fmla="*/ 371400 h 1534190"/>
                  <a:gd name="connsiteX2815" fmla="*/ 1750384 w 2533011"/>
                  <a:gd name="connsiteY2815" fmla="*/ 372871 h 1534190"/>
                  <a:gd name="connsiteX2816" fmla="*/ 1744501 w 2533011"/>
                  <a:gd name="connsiteY2816" fmla="*/ 372135 h 1534190"/>
                  <a:gd name="connsiteX2817" fmla="*/ 1744501 w 2533011"/>
                  <a:gd name="connsiteY2817" fmla="*/ 372135 h 1534190"/>
                  <a:gd name="connsiteX2818" fmla="*/ 1752591 w 2533011"/>
                  <a:gd name="connsiteY2818" fmla="*/ 360368 h 1534190"/>
                  <a:gd name="connsiteX2819" fmla="*/ 1759210 w 2533011"/>
                  <a:gd name="connsiteY2819" fmla="*/ 361839 h 1534190"/>
                  <a:gd name="connsiteX2820" fmla="*/ 1767299 w 2533011"/>
                  <a:gd name="connsiteY2820" fmla="*/ 365516 h 1534190"/>
                  <a:gd name="connsiteX2821" fmla="*/ 1770241 w 2533011"/>
                  <a:gd name="connsiteY2821" fmla="*/ 364781 h 1534190"/>
                  <a:gd name="connsiteX2822" fmla="*/ 1765828 w 2533011"/>
                  <a:gd name="connsiteY2822" fmla="*/ 360368 h 1534190"/>
                  <a:gd name="connsiteX2823" fmla="*/ 1763622 w 2533011"/>
                  <a:gd name="connsiteY2823" fmla="*/ 360368 h 1534190"/>
                  <a:gd name="connsiteX2824" fmla="*/ 1762151 w 2533011"/>
                  <a:gd name="connsiteY2824" fmla="*/ 358897 h 1534190"/>
                  <a:gd name="connsiteX2825" fmla="*/ 1758474 w 2533011"/>
                  <a:gd name="connsiteY2825" fmla="*/ 357426 h 1534190"/>
                  <a:gd name="connsiteX2826" fmla="*/ 1752591 w 2533011"/>
                  <a:gd name="connsiteY2826" fmla="*/ 360368 h 1534190"/>
                  <a:gd name="connsiteX2827" fmla="*/ 1752591 w 2533011"/>
                  <a:gd name="connsiteY2827" fmla="*/ 360368 h 1534190"/>
                  <a:gd name="connsiteX2828" fmla="*/ 1723173 w 2533011"/>
                  <a:gd name="connsiteY2828" fmla="*/ 370664 h 1534190"/>
                  <a:gd name="connsiteX2829" fmla="*/ 1728321 w 2533011"/>
                  <a:gd name="connsiteY2829" fmla="*/ 372135 h 1534190"/>
                  <a:gd name="connsiteX2830" fmla="*/ 1731998 w 2533011"/>
                  <a:gd name="connsiteY2830" fmla="*/ 374342 h 1534190"/>
                  <a:gd name="connsiteX2831" fmla="*/ 1735675 w 2533011"/>
                  <a:gd name="connsiteY2831" fmla="*/ 374342 h 1534190"/>
                  <a:gd name="connsiteX2832" fmla="*/ 1735675 w 2533011"/>
                  <a:gd name="connsiteY2832" fmla="*/ 370664 h 1534190"/>
                  <a:gd name="connsiteX2833" fmla="*/ 1731998 w 2533011"/>
                  <a:gd name="connsiteY2833" fmla="*/ 368458 h 1534190"/>
                  <a:gd name="connsiteX2834" fmla="*/ 1724643 w 2533011"/>
                  <a:gd name="connsiteY2834" fmla="*/ 368458 h 1534190"/>
                  <a:gd name="connsiteX2835" fmla="*/ 1723173 w 2533011"/>
                  <a:gd name="connsiteY2835" fmla="*/ 370664 h 1534190"/>
                  <a:gd name="connsiteX2836" fmla="*/ 1723173 w 2533011"/>
                  <a:gd name="connsiteY2836" fmla="*/ 370664 h 1534190"/>
                  <a:gd name="connsiteX2837" fmla="*/ 1763622 w 2533011"/>
                  <a:gd name="connsiteY2837" fmla="*/ 382432 h 1534190"/>
                  <a:gd name="connsiteX2838" fmla="*/ 1774654 w 2533011"/>
                  <a:gd name="connsiteY2838" fmla="*/ 385373 h 1534190"/>
                  <a:gd name="connsiteX2839" fmla="*/ 1772447 w 2533011"/>
                  <a:gd name="connsiteY2839" fmla="*/ 381696 h 1534190"/>
                  <a:gd name="connsiteX2840" fmla="*/ 1768035 w 2533011"/>
                  <a:gd name="connsiteY2840" fmla="*/ 379490 h 1534190"/>
                  <a:gd name="connsiteX2841" fmla="*/ 1762151 w 2533011"/>
                  <a:gd name="connsiteY2841" fmla="*/ 374342 h 1534190"/>
                  <a:gd name="connsiteX2842" fmla="*/ 1763622 w 2533011"/>
                  <a:gd name="connsiteY2842" fmla="*/ 382432 h 1534190"/>
                  <a:gd name="connsiteX2843" fmla="*/ 1763622 w 2533011"/>
                  <a:gd name="connsiteY2843" fmla="*/ 382432 h 1534190"/>
                  <a:gd name="connsiteX2844" fmla="*/ 1595205 w 2533011"/>
                  <a:gd name="connsiteY2844" fmla="*/ 371400 h 1534190"/>
                  <a:gd name="connsiteX2845" fmla="*/ 1596676 w 2533011"/>
                  <a:gd name="connsiteY2845" fmla="*/ 375077 h 1534190"/>
                  <a:gd name="connsiteX2846" fmla="*/ 1598882 w 2533011"/>
                  <a:gd name="connsiteY2846" fmla="*/ 380225 h 1534190"/>
                  <a:gd name="connsiteX2847" fmla="*/ 1601824 w 2533011"/>
                  <a:gd name="connsiteY2847" fmla="*/ 380961 h 1534190"/>
                  <a:gd name="connsiteX2848" fmla="*/ 1604031 w 2533011"/>
                  <a:gd name="connsiteY2848" fmla="*/ 380225 h 1534190"/>
                  <a:gd name="connsiteX2849" fmla="*/ 1609914 w 2533011"/>
                  <a:gd name="connsiteY2849" fmla="*/ 375077 h 1534190"/>
                  <a:gd name="connsiteX2850" fmla="*/ 1608443 w 2533011"/>
                  <a:gd name="connsiteY2850" fmla="*/ 372135 h 1534190"/>
                  <a:gd name="connsiteX2851" fmla="*/ 1609179 w 2533011"/>
                  <a:gd name="connsiteY2851" fmla="*/ 369929 h 1534190"/>
                  <a:gd name="connsiteX2852" fmla="*/ 1606972 w 2533011"/>
                  <a:gd name="connsiteY2852" fmla="*/ 367723 h 1534190"/>
                  <a:gd name="connsiteX2853" fmla="*/ 1606237 w 2533011"/>
                  <a:gd name="connsiteY2853" fmla="*/ 366252 h 1534190"/>
                  <a:gd name="connsiteX2854" fmla="*/ 1606972 w 2533011"/>
                  <a:gd name="connsiteY2854" fmla="*/ 361839 h 1534190"/>
                  <a:gd name="connsiteX2855" fmla="*/ 1604766 w 2533011"/>
                  <a:gd name="connsiteY2855" fmla="*/ 359633 h 1534190"/>
                  <a:gd name="connsiteX2856" fmla="*/ 1598882 w 2533011"/>
                  <a:gd name="connsiteY2856" fmla="*/ 362575 h 1534190"/>
                  <a:gd name="connsiteX2857" fmla="*/ 1597412 w 2533011"/>
                  <a:gd name="connsiteY2857" fmla="*/ 364781 h 1534190"/>
                  <a:gd name="connsiteX2858" fmla="*/ 1595205 w 2533011"/>
                  <a:gd name="connsiteY2858" fmla="*/ 366252 h 1534190"/>
                  <a:gd name="connsiteX2859" fmla="*/ 1595205 w 2533011"/>
                  <a:gd name="connsiteY2859" fmla="*/ 371400 h 1534190"/>
                  <a:gd name="connsiteX2860" fmla="*/ 1595205 w 2533011"/>
                  <a:gd name="connsiteY2860" fmla="*/ 371400 h 1534190"/>
                  <a:gd name="connsiteX2861" fmla="*/ 1600353 w 2533011"/>
                  <a:gd name="connsiteY2861" fmla="*/ 223575 h 1534190"/>
                  <a:gd name="connsiteX2862" fmla="*/ 1601089 w 2533011"/>
                  <a:gd name="connsiteY2862" fmla="*/ 226517 h 1534190"/>
                  <a:gd name="connsiteX2863" fmla="*/ 1606237 w 2533011"/>
                  <a:gd name="connsiteY2863" fmla="*/ 229459 h 1534190"/>
                  <a:gd name="connsiteX2864" fmla="*/ 1609914 w 2533011"/>
                  <a:gd name="connsiteY2864" fmla="*/ 230194 h 1534190"/>
                  <a:gd name="connsiteX2865" fmla="*/ 1612856 w 2533011"/>
                  <a:gd name="connsiteY2865" fmla="*/ 227988 h 1534190"/>
                  <a:gd name="connsiteX2866" fmla="*/ 1610649 w 2533011"/>
                  <a:gd name="connsiteY2866" fmla="*/ 225046 h 1534190"/>
                  <a:gd name="connsiteX2867" fmla="*/ 1613591 w 2533011"/>
                  <a:gd name="connsiteY2867" fmla="*/ 222840 h 1534190"/>
                  <a:gd name="connsiteX2868" fmla="*/ 1614327 w 2533011"/>
                  <a:gd name="connsiteY2868" fmla="*/ 221369 h 1534190"/>
                  <a:gd name="connsiteX2869" fmla="*/ 1609914 w 2533011"/>
                  <a:gd name="connsiteY2869" fmla="*/ 218427 h 1534190"/>
                  <a:gd name="connsiteX2870" fmla="*/ 1602560 w 2533011"/>
                  <a:gd name="connsiteY2870" fmla="*/ 218427 h 1534190"/>
                  <a:gd name="connsiteX2871" fmla="*/ 1601824 w 2533011"/>
                  <a:gd name="connsiteY2871" fmla="*/ 222104 h 1534190"/>
                  <a:gd name="connsiteX2872" fmla="*/ 1600353 w 2533011"/>
                  <a:gd name="connsiteY2872" fmla="*/ 223575 h 1534190"/>
                  <a:gd name="connsiteX2873" fmla="*/ 1600353 w 2533011"/>
                  <a:gd name="connsiteY2873" fmla="*/ 223575 h 1534190"/>
                  <a:gd name="connsiteX2874" fmla="*/ 2085747 w 2533011"/>
                  <a:gd name="connsiteY2874" fmla="*/ 387580 h 1534190"/>
                  <a:gd name="connsiteX2875" fmla="*/ 2090160 w 2533011"/>
                  <a:gd name="connsiteY2875" fmla="*/ 389051 h 1534190"/>
                  <a:gd name="connsiteX2876" fmla="*/ 2097514 w 2533011"/>
                  <a:gd name="connsiteY2876" fmla="*/ 388315 h 1534190"/>
                  <a:gd name="connsiteX2877" fmla="*/ 2103398 w 2533011"/>
                  <a:gd name="connsiteY2877" fmla="*/ 385373 h 1534190"/>
                  <a:gd name="connsiteX2878" fmla="*/ 2105604 w 2533011"/>
                  <a:gd name="connsiteY2878" fmla="*/ 381696 h 1534190"/>
                  <a:gd name="connsiteX2879" fmla="*/ 2103398 w 2533011"/>
                  <a:gd name="connsiteY2879" fmla="*/ 377283 h 1534190"/>
                  <a:gd name="connsiteX2880" fmla="*/ 2104869 w 2533011"/>
                  <a:gd name="connsiteY2880" fmla="*/ 373606 h 1534190"/>
                  <a:gd name="connsiteX2881" fmla="*/ 2104133 w 2533011"/>
                  <a:gd name="connsiteY2881" fmla="*/ 370664 h 1534190"/>
                  <a:gd name="connsiteX2882" fmla="*/ 2098985 w 2533011"/>
                  <a:gd name="connsiteY2882" fmla="*/ 366252 h 1534190"/>
                  <a:gd name="connsiteX2883" fmla="*/ 2093102 w 2533011"/>
                  <a:gd name="connsiteY2883" fmla="*/ 366252 h 1534190"/>
                  <a:gd name="connsiteX2884" fmla="*/ 2094573 w 2533011"/>
                  <a:gd name="connsiteY2884" fmla="*/ 378754 h 1534190"/>
                  <a:gd name="connsiteX2885" fmla="*/ 2088689 w 2533011"/>
                  <a:gd name="connsiteY2885" fmla="*/ 383167 h 1534190"/>
                  <a:gd name="connsiteX2886" fmla="*/ 2085747 w 2533011"/>
                  <a:gd name="connsiteY2886" fmla="*/ 387580 h 1534190"/>
                  <a:gd name="connsiteX2887" fmla="*/ 2085747 w 2533011"/>
                  <a:gd name="connsiteY2887" fmla="*/ 387580 h 1534190"/>
                  <a:gd name="connsiteX2888" fmla="*/ 1951161 w 2533011"/>
                  <a:gd name="connsiteY2888" fmla="*/ 502309 h 1534190"/>
                  <a:gd name="connsiteX2889" fmla="*/ 1952631 w 2533011"/>
                  <a:gd name="connsiteY2889" fmla="*/ 508928 h 1534190"/>
                  <a:gd name="connsiteX2890" fmla="*/ 1959986 w 2533011"/>
                  <a:gd name="connsiteY2890" fmla="*/ 513341 h 1534190"/>
                  <a:gd name="connsiteX2891" fmla="*/ 1962192 w 2533011"/>
                  <a:gd name="connsiteY2891" fmla="*/ 509664 h 1534190"/>
                  <a:gd name="connsiteX2892" fmla="*/ 1959986 w 2533011"/>
                  <a:gd name="connsiteY2892" fmla="*/ 500103 h 1534190"/>
                  <a:gd name="connsiteX2893" fmla="*/ 1965870 w 2533011"/>
                  <a:gd name="connsiteY2893" fmla="*/ 496426 h 1534190"/>
                  <a:gd name="connsiteX2894" fmla="*/ 1965870 w 2533011"/>
                  <a:gd name="connsiteY2894" fmla="*/ 487600 h 1534190"/>
                  <a:gd name="connsiteX2895" fmla="*/ 1955573 w 2533011"/>
                  <a:gd name="connsiteY2895" fmla="*/ 493484 h 1534190"/>
                  <a:gd name="connsiteX2896" fmla="*/ 1953367 w 2533011"/>
                  <a:gd name="connsiteY2896" fmla="*/ 497896 h 1534190"/>
                  <a:gd name="connsiteX2897" fmla="*/ 1951161 w 2533011"/>
                  <a:gd name="connsiteY2897" fmla="*/ 502309 h 1534190"/>
                  <a:gd name="connsiteX2898" fmla="*/ 1951161 w 2533011"/>
                  <a:gd name="connsiteY2898" fmla="*/ 502309 h 1534190"/>
                  <a:gd name="connsiteX2899" fmla="*/ 1922478 w 2533011"/>
                  <a:gd name="connsiteY2899" fmla="*/ 513341 h 1534190"/>
                  <a:gd name="connsiteX2900" fmla="*/ 1919536 w 2533011"/>
                  <a:gd name="connsiteY2900" fmla="*/ 516283 h 1534190"/>
                  <a:gd name="connsiteX2901" fmla="*/ 1926155 w 2533011"/>
                  <a:gd name="connsiteY2901" fmla="*/ 516283 h 1534190"/>
                  <a:gd name="connsiteX2902" fmla="*/ 1932039 w 2533011"/>
                  <a:gd name="connsiteY2902" fmla="*/ 514076 h 1534190"/>
                  <a:gd name="connsiteX2903" fmla="*/ 1933510 w 2533011"/>
                  <a:gd name="connsiteY2903" fmla="*/ 511134 h 1534190"/>
                  <a:gd name="connsiteX2904" fmla="*/ 1934981 w 2533011"/>
                  <a:gd name="connsiteY2904" fmla="*/ 508193 h 1534190"/>
                  <a:gd name="connsiteX2905" fmla="*/ 1937923 w 2533011"/>
                  <a:gd name="connsiteY2905" fmla="*/ 503780 h 1534190"/>
                  <a:gd name="connsiteX2906" fmla="*/ 1932039 w 2533011"/>
                  <a:gd name="connsiteY2906" fmla="*/ 499367 h 1534190"/>
                  <a:gd name="connsiteX2907" fmla="*/ 1932039 w 2533011"/>
                  <a:gd name="connsiteY2907" fmla="*/ 503045 h 1534190"/>
                  <a:gd name="connsiteX2908" fmla="*/ 1929097 w 2533011"/>
                  <a:gd name="connsiteY2908" fmla="*/ 505986 h 1534190"/>
                  <a:gd name="connsiteX2909" fmla="*/ 1922478 w 2533011"/>
                  <a:gd name="connsiteY2909" fmla="*/ 513341 h 1534190"/>
                  <a:gd name="connsiteX2910" fmla="*/ 1922478 w 2533011"/>
                  <a:gd name="connsiteY2910" fmla="*/ 513341 h 1534190"/>
                  <a:gd name="connsiteX2911" fmla="*/ 1919536 w 2533011"/>
                  <a:gd name="connsiteY2911" fmla="*/ 522902 h 1534190"/>
                  <a:gd name="connsiteX2912" fmla="*/ 1923214 w 2533011"/>
                  <a:gd name="connsiteY2912" fmla="*/ 525843 h 1534190"/>
                  <a:gd name="connsiteX2913" fmla="*/ 1929833 w 2533011"/>
                  <a:gd name="connsiteY2913" fmla="*/ 524372 h 1534190"/>
                  <a:gd name="connsiteX2914" fmla="*/ 1938658 w 2533011"/>
                  <a:gd name="connsiteY2914" fmla="*/ 524372 h 1534190"/>
                  <a:gd name="connsiteX2915" fmla="*/ 1940129 w 2533011"/>
                  <a:gd name="connsiteY2915" fmla="*/ 520695 h 1534190"/>
                  <a:gd name="connsiteX2916" fmla="*/ 1932039 w 2533011"/>
                  <a:gd name="connsiteY2916" fmla="*/ 519224 h 1534190"/>
                  <a:gd name="connsiteX2917" fmla="*/ 1926155 w 2533011"/>
                  <a:gd name="connsiteY2917" fmla="*/ 519224 h 1534190"/>
                  <a:gd name="connsiteX2918" fmla="*/ 1919536 w 2533011"/>
                  <a:gd name="connsiteY2918" fmla="*/ 522902 h 1534190"/>
                  <a:gd name="connsiteX2919" fmla="*/ 1919536 w 2533011"/>
                  <a:gd name="connsiteY2919" fmla="*/ 522902 h 1534190"/>
                  <a:gd name="connsiteX2920" fmla="*/ 1902621 w 2533011"/>
                  <a:gd name="connsiteY2920" fmla="*/ 522166 h 1534190"/>
                  <a:gd name="connsiteX2921" fmla="*/ 1898209 w 2533011"/>
                  <a:gd name="connsiteY2921" fmla="*/ 526579 h 1534190"/>
                  <a:gd name="connsiteX2922" fmla="*/ 1903357 w 2533011"/>
                  <a:gd name="connsiteY2922" fmla="*/ 528785 h 1534190"/>
                  <a:gd name="connsiteX2923" fmla="*/ 1907769 w 2533011"/>
                  <a:gd name="connsiteY2923" fmla="*/ 526579 h 1534190"/>
                  <a:gd name="connsiteX2924" fmla="*/ 1907769 w 2533011"/>
                  <a:gd name="connsiteY2924" fmla="*/ 522166 h 1534190"/>
                  <a:gd name="connsiteX2925" fmla="*/ 1911447 w 2533011"/>
                  <a:gd name="connsiteY2925" fmla="*/ 519224 h 1534190"/>
                  <a:gd name="connsiteX2926" fmla="*/ 1904092 w 2533011"/>
                  <a:gd name="connsiteY2926" fmla="*/ 518489 h 1534190"/>
                  <a:gd name="connsiteX2927" fmla="*/ 1898944 w 2533011"/>
                  <a:gd name="connsiteY2927" fmla="*/ 518489 h 1534190"/>
                  <a:gd name="connsiteX2928" fmla="*/ 1902621 w 2533011"/>
                  <a:gd name="connsiteY2928" fmla="*/ 522166 h 1534190"/>
                  <a:gd name="connsiteX2929" fmla="*/ 1902621 w 2533011"/>
                  <a:gd name="connsiteY2929" fmla="*/ 522166 h 1534190"/>
                  <a:gd name="connsiteX2930" fmla="*/ 2383602 w 2533011"/>
                  <a:gd name="connsiteY2930" fmla="*/ 671462 h 1534190"/>
                  <a:gd name="connsiteX2931" fmla="*/ 2399782 w 2533011"/>
                  <a:gd name="connsiteY2931" fmla="*/ 682493 h 1534190"/>
                  <a:gd name="connsiteX2932" fmla="*/ 2426258 w 2533011"/>
                  <a:gd name="connsiteY2932" fmla="*/ 687641 h 1534190"/>
                  <a:gd name="connsiteX2933" fmla="*/ 2424052 w 2533011"/>
                  <a:gd name="connsiteY2933" fmla="*/ 678816 h 1534190"/>
                  <a:gd name="connsiteX2934" fmla="*/ 2428465 w 2533011"/>
                  <a:gd name="connsiteY2934" fmla="*/ 672932 h 1534190"/>
                  <a:gd name="connsiteX2935" fmla="*/ 2422581 w 2533011"/>
                  <a:gd name="connsiteY2935" fmla="*/ 664107 h 1534190"/>
                  <a:gd name="connsiteX2936" fmla="*/ 2415962 w 2533011"/>
                  <a:gd name="connsiteY2936" fmla="*/ 656753 h 1534190"/>
                  <a:gd name="connsiteX2937" fmla="*/ 2401253 w 2533011"/>
                  <a:gd name="connsiteY2937" fmla="*/ 667049 h 1534190"/>
                  <a:gd name="connsiteX2938" fmla="*/ 2383602 w 2533011"/>
                  <a:gd name="connsiteY2938" fmla="*/ 671462 h 1534190"/>
                  <a:gd name="connsiteX2939" fmla="*/ 2383602 w 2533011"/>
                  <a:gd name="connsiteY2939" fmla="*/ 671462 h 1534190"/>
                  <a:gd name="connsiteX2940" fmla="*/ 1193652 w 2533011"/>
                  <a:gd name="connsiteY2940" fmla="*/ 93402 h 1534190"/>
                  <a:gd name="connsiteX2941" fmla="*/ 1199536 w 2533011"/>
                  <a:gd name="connsiteY2941" fmla="*/ 97814 h 1534190"/>
                  <a:gd name="connsiteX2942" fmla="*/ 1206890 w 2533011"/>
                  <a:gd name="connsiteY2942" fmla="*/ 97079 h 1534190"/>
                  <a:gd name="connsiteX2943" fmla="*/ 1213509 w 2533011"/>
                  <a:gd name="connsiteY2943" fmla="*/ 93402 h 1534190"/>
                  <a:gd name="connsiteX2944" fmla="*/ 1223070 w 2533011"/>
                  <a:gd name="connsiteY2944" fmla="*/ 88253 h 1534190"/>
                  <a:gd name="connsiteX2945" fmla="*/ 1220864 w 2533011"/>
                  <a:gd name="connsiteY2945" fmla="*/ 86783 h 1534190"/>
                  <a:gd name="connsiteX2946" fmla="*/ 1215716 w 2533011"/>
                  <a:gd name="connsiteY2946" fmla="*/ 86047 h 1534190"/>
                  <a:gd name="connsiteX2947" fmla="*/ 1224541 w 2533011"/>
                  <a:gd name="connsiteY2947" fmla="*/ 84576 h 1534190"/>
                  <a:gd name="connsiteX2948" fmla="*/ 1226012 w 2533011"/>
                  <a:gd name="connsiteY2948" fmla="*/ 83105 h 1534190"/>
                  <a:gd name="connsiteX2949" fmla="*/ 1216451 w 2533011"/>
                  <a:gd name="connsiteY2949" fmla="*/ 82370 h 1534190"/>
                  <a:gd name="connsiteX2950" fmla="*/ 1209096 w 2533011"/>
                  <a:gd name="connsiteY2950" fmla="*/ 83841 h 1534190"/>
                  <a:gd name="connsiteX2951" fmla="*/ 1203948 w 2533011"/>
                  <a:gd name="connsiteY2951" fmla="*/ 89724 h 1534190"/>
                  <a:gd name="connsiteX2952" fmla="*/ 1193652 w 2533011"/>
                  <a:gd name="connsiteY2952" fmla="*/ 93402 h 1534190"/>
                  <a:gd name="connsiteX2953" fmla="*/ 1193652 w 2533011"/>
                  <a:gd name="connsiteY2953" fmla="*/ 93402 h 1534190"/>
                  <a:gd name="connsiteX2954" fmla="*/ 1233366 w 2533011"/>
                  <a:gd name="connsiteY2954" fmla="*/ 78693 h 1534190"/>
                  <a:gd name="connsiteX2955" fmla="*/ 1239250 w 2533011"/>
                  <a:gd name="connsiteY2955" fmla="*/ 80164 h 1534190"/>
                  <a:gd name="connsiteX2956" fmla="*/ 1242191 w 2533011"/>
                  <a:gd name="connsiteY2956" fmla="*/ 79428 h 1534190"/>
                  <a:gd name="connsiteX2957" fmla="*/ 1248811 w 2533011"/>
                  <a:gd name="connsiteY2957" fmla="*/ 76486 h 1534190"/>
                  <a:gd name="connsiteX2958" fmla="*/ 1255430 w 2533011"/>
                  <a:gd name="connsiteY2958" fmla="*/ 72809 h 1534190"/>
                  <a:gd name="connsiteX2959" fmla="*/ 1252488 w 2533011"/>
                  <a:gd name="connsiteY2959" fmla="*/ 69867 h 1534190"/>
                  <a:gd name="connsiteX2960" fmla="*/ 1246604 w 2533011"/>
                  <a:gd name="connsiteY2960" fmla="*/ 72074 h 1534190"/>
                  <a:gd name="connsiteX2961" fmla="*/ 1239985 w 2533011"/>
                  <a:gd name="connsiteY2961" fmla="*/ 75015 h 1534190"/>
                  <a:gd name="connsiteX2962" fmla="*/ 1233366 w 2533011"/>
                  <a:gd name="connsiteY2962" fmla="*/ 78693 h 1534190"/>
                  <a:gd name="connsiteX2963" fmla="*/ 1233366 w 2533011"/>
                  <a:gd name="connsiteY2963" fmla="*/ 78693 h 1534190"/>
                  <a:gd name="connsiteX2964" fmla="*/ 1030383 w 2533011"/>
                  <a:gd name="connsiteY2964" fmla="*/ 157385 h 1534190"/>
                  <a:gd name="connsiteX2965" fmla="*/ 1031854 w 2533011"/>
                  <a:gd name="connsiteY2965" fmla="*/ 161063 h 1534190"/>
                  <a:gd name="connsiteX2966" fmla="*/ 1034796 w 2533011"/>
                  <a:gd name="connsiteY2966" fmla="*/ 163269 h 1534190"/>
                  <a:gd name="connsiteX2967" fmla="*/ 1037738 w 2533011"/>
                  <a:gd name="connsiteY2967" fmla="*/ 159592 h 1534190"/>
                  <a:gd name="connsiteX2968" fmla="*/ 1040679 w 2533011"/>
                  <a:gd name="connsiteY2968" fmla="*/ 156650 h 1534190"/>
                  <a:gd name="connsiteX2969" fmla="*/ 1046563 w 2533011"/>
                  <a:gd name="connsiteY2969" fmla="*/ 153708 h 1534190"/>
                  <a:gd name="connsiteX2970" fmla="*/ 1044357 w 2533011"/>
                  <a:gd name="connsiteY2970" fmla="*/ 150766 h 1534190"/>
                  <a:gd name="connsiteX2971" fmla="*/ 1034796 w 2533011"/>
                  <a:gd name="connsiteY2971" fmla="*/ 152973 h 1534190"/>
                  <a:gd name="connsiteX2972" fmla="*/ 1030383 w 2533011"/>
                  <a:gd name="connsiteY2972" fmla="*/ 157385 h 1534190"/>
                  <a:gd name="connsiteX2973" fmla="*/ 1030383 w 2533011"/>
                  <a:gd name="connsiteY2973" fmla="*/ 157385 h 1534190"/>
                  <a:gd name="connsiteX2974" fmla="*/ 996553 w 2533011"/>
                  <a:gd name="connsiteY2974" fmla="*/ 167682 h 1534190"/>
                  <a:gd name="connsiteX2975" fmla="*/ 1000965 w 2533011"/>
                  <a:gd name="connsiteY2975" fmla="*/ 169152 h 1534190"/>
                  <a:gd name="connsiteX2976" fmla="*/ 1005378 w 2533011"/>
                  <a:gd name="connsiteY2976" fmla="*/ 168417 h 1534190"/>
                  <a:gd name="connsiteX2977" fmla="*/ 1009055 w 2533011"/>
                  <a:gd name="connsiteY2977" fmla="*/ 168417 h 1534190"/>
                  <a:gd name="connsiteX2978" fmla="*/ 1014939 w 2533011"/>
                  <a:gd name="connsiteY2978" fmla="*/ 166211 h 1534190"/>
                  <a:gd name="connsiteX2979" fmla="*/ 1021558 w 2533011"/>
                  <a:gd name="connsiteY2979" fmla="*/ 164740 h 1534190"/>
                  <a:gd name="connsiteX2980" fmla="*/ 1026706 w 2533011"/>
                  <a:gd name="connsiteY2980" fmla="*/ 161063 h 1534190"/>
                  <a:gd name="connsiteX2981" fmla="*/ 1022293 w 2533011"/>
                  <a:gd name="connsiteY2981" fmla="*/ 158856 h 1534190"/>
                  <a:gd name="connsiteX2982" fmla="*/ 1016410 w 2533011"/>
                  <a:gd name="connsiteY2982" fmla="*/ 158121 h 1534190"/>
                  <a:gd name="connsiteX2983" fmla="*/ 1012733 w 2533011"/>
                  <a:gd name="connsiteY2983" fmla="*/ 158856 h 1534190"/>
                  <a:gd name="connsiteX2984" fmla="*/ 1009791 w 2533011"/>
                  <a:gd name="connsiteY2984" fmla="*/ 161798 h 1534190"/>
                  <a:gd name="connsiteX2985" fmla="*/ 1006849 w 2533011"/>
                  <a:gd name="connsiteY2985" fmla="*/ 162533 h 1534190"/>
                  <a:gd name="connsiteX2986" fmla="*/ 1003172 w 2533011"/>
                  <a:gd name="connsiteY2986" fmla="*/ 160327 h 1534190"/>
                  <a:gd name="connsiteX2987" fmla="*/ 1000230 w 2533011"/>
                  <a:gd name="connsiteY2987" fmla="*/ 162533 h 1534190"/>
                  <a:gd name="connsiteX2988" fmla="*/ 999495 w 2533011"/>
                  <a:gd name="connsiteY2988" fmla="*/ 165475 h 1534190"/>
                  <a:gd name="connsiteX2989" fmla="*/ 996553 w 2533011"/>
                  <a:gd name="connsiteY2989" fmla="*/ 167682 h 1534190"/>
                  <a:gd name="connsiteX2990" fmla="*/ 996553 w 2533011"/>
                  <a:gd name="connsiteY2990" fmla="*/ 167682 h 1534190"/>
                  <a:gd name="connsiteX2991" fmla="*/ 981108 w 2533011"/>
                  <a:gd name="connsiteY2991" fmla="*/ 166211 h 1534190"/>
                  <a:gd name="connsiteX2992" fmla="*/ 981844 w 2533011"/>
                  <a:gd name="connsiteY2992" fmla="*/ 169152 h 1534190"/>
                  <a:gd name="connsiteX2993" fmla="*/ 986992 w 2533011"/>
                  <a:gd name="connsiteY2993" fmla="*/ 169888 h 1534190"/>
                  <a:gd name="connsiteX2994" fmla="*/ 994346 w 2533011"/>
                  <a:gd name="connsiteY2994" fmla="*/ 167682 h 1534190"/>
                  <a:gd name="connsiteX2995" fmla="*/ 997288 w 2533011"/>
                  <a:gd name="connsiteY2995" fmla="*/ 163269 h 1534190"/>
                  <a:gd name="connsiteX2996" fmla="*/ 999495 w 2533011"/>
                  <a:gd name="connsiteY2996" fmla="*/ 160327 h 1534190"/>
                  <a:gd name="connsiteX2997" fmla="*/ 992876 w 2533011"/>
                  <a:gd name="connsiteY2997" fmla="*/ 160327 h 1534190"/>
                  <a:gd name="connsiteX2998" fmla="*/ 988463 w 2533011"/>
                  <a:gd name="connsiteY2998" fmla="*/ 158121 h 1534190"/>
                  <a:gd name="connsiteX2999" fmla="*/ 986257 w 2533011"/>
                  <a:gd name="connsiteY2999" fmla="*/ 164004 h 1534190"/>
                  <a:gd name="connsiteX3000" fmla="*/ 981108 w 2533011"/>
                  <a:gd name="connsiteY3000" fmla="*/ 166211 h 1534190"/>
                  <a:gd name="connsiteX3001" fmla="*/ 981108 w 2533011"/>
                  <a:gd name="connsiteY3001" fmla="*/ 166211 h 1534190"/>
                  <a:gd name="connsiteX3002" fmla="*/ 896532 w 2533011"/>
                  <a:gd name="connsiteY3002" fmla="*/ 262554 h 1534190"/>
                  <a:gd name="connsiteX3003" fmla="*/ 900945 w 2533011"/>
                  <a:gd name="connsiteY3003" fmla="*/ 264025 h 1534190"/>
                  <a:gd name="connsiteX3004" fmla="*/ 900209 w 2533011"/>
                  <a:gd name="connsiteY3004" fmla="*/ 266231 h 1534190"/>
                  <a:gd name="connsiteX3005" fmla="*/ 906093 w 2533011"/>
                  <a:gd name="connsiteY3005" fmla="*/ 266231 h 1534190"/>
                  <a:gd name="connsiteX3006" fmla="*/ 897268 w 2533011"/>
                  <a:gd name="connsiteY3006" fmla="*/ 272850 h 1534190"/>
                  <a:gd name="connsiteX3007" fmla="*/ 900945 w 2533011"/>
                  <a:gd name="connsiteY3007" fmla="*/ 275792 h 1534190"/>
                  <a:gd name="connsiteX3008" fmla="*/ 897268 w 2533011"/>
                  <a:gd name="connsiteY3008" fmla="*/ 279469 h 1534190"/>
                  <a:gd name="connsiteX3009" fmla="*/ 899474 w 2533011"/>
                  <a:gd name="connsiteY3009" fmla="*/ 282411 h 1534190"/>
                  <a:gd name="connsiteX3010" fmla="*/ 905358 w 2533011"/>
                  <a:gd name="connsiteY3010" fmla="*/ 283146 h 1534190"/>
                  <a:gd name="connsiteX3011" fmla="*/ 909770 w 2533011"/>
                  <a:gd name="connsiteY3011" fmla="*/ 278734 h 1534190"/>
                  <a:gd name="connsiteX3012" fmla="*/ 914183 w 2533011"/>
                  <a:gd name="connsiteY3012" fmla="*/ 281676 h 1534190"/>
                  <a:gd name="connsiteX3013" fmla="*/ 923008 w 2533011"/>
                  <a:gd name="connsiteY3013" fmla="*/ 279469 h 1534190"/>
                  <a:gd name="connsiteX3014" fmla="*/ 928892 w 2533011"/>
                  <a:gd name="connsiteY3014" fmla="*/ 275057 h 1534190"/>
                  <a:gd name="connsiteX3015" fmla="*/ 917125 w 2533011"/>
                  <a:gd name="connsiteY3015" fmla="*/ 272115 h 1534190"/>
                  <a:gd name="connsiteX3016" fmla="*/ 909035 w 2533011"/>
                  <a:gd name="connsiteY3016" fmla="*/ 263289 h 1534190"/>
                  <a:gd name="connsiteX3017" fmla="*/ 914918 w 2533011"/>
                  <a:gd name="connsiteY3017" fmla="*/ 247845 h 1534190"/>
                  <a:gd name="connsiteX3018" fmla="*/ 931834 w 2533011"/>
                  <a:gd name="connsiteY3018" fmla="*/ 230930 h 1534190"/>
                  <a:gd name="connsiteX3019" fmla="*/ 934040 w 2533011"/>
                  <a:gd name="connsiteY3019" fmla="*/ 227253 h 1534190"/>
                  <a:gd name="connsiteX3020" fmla="*/ 928156 w 2533011"/>
                  <a:gd name="connsiteY3020" fmla="*/ 225782 h 1534190"/>
                  <a:gd name="connsiteX3021" fmla="*/ 923744 w 2533011"/>
                  <a:gd name="connsiteY3021" fmla="*/ 227253 h 1534190"/>
                  <a:gd name="connsiteX3022" fmla="*/ 918596 w 2533011"/>
                  <a:gd name="connsiteY3022" fmla="*/ 232401 h 1534190"/>
                  <a:gd name="connsiteX3023" fmla="*/ 910506 w 2533011"/>
                  <a:gd name="connsiteY3023" fmla="*/ 237549 h 1534190"/>
                  <a:gd name="connsiteX3024" fmla="*/ 907564 w 2533011"/>
                  <a:gd name="connsiteY3024" fmla="*/ 243432 h 1534190"/>
                  <a:gd name="connsiteX3025" fmla="*/ 895797 w 2533011"/>
                  <a:gd name="connsiteY3025" fmla="*/ 252258 h 1534190"/>
                  <a:gd name="connsiteX3026" fmla="*/ 897268 w 2533011"/>
                  <a:gd name="connsiteY3026" fmla="*/ 258141 h 1534190"/>
                  <a:gd name="connsiteX3027" fmla="*/ 896532 w 2533011"/>
                  <a:gd name="connsiteY3027" fmla="*/ 262554 h 1534190"/>
                  <a:gd name="connsiteX3028" fmla="*/ 896532 w 2533011"/>
                  <a:gd name="connsiteY3028" fmla="*/ 262554 h 1534190"/>
                  <a:gd name="connsiteX3029" fmla="*/ 749443 w 2533011"/>
                  <a:gd name="connsiteY3029" fmla="*/ 291972 h 1534190"/>
                  <a:gd name="connsiteX3030" fmla="*/ 747972 w 2533011"/>
                  <a:gd name="connsiteY3030" fmla="*/ 299326 h 1534190"/>
                  <a:gd name="connsiteX3031" fmla="*/ 755327 w 2533011"/>
                  <a:gd name="connsiteY3031" fmla="*/ 296384 h 1534190"/>
                  <a:gd name="connsiteX3032" fmla="*/ 757533 w 2533011"/>
                  <a:gd name="connsiteY3032" fmla="*/ 299326 h 1534190"/>
                  <a:gd name="connsiteX3033" fmla="*/ 762681 w 2533011"/>
                  <a:gd name="connsiteY3033" fmla="*/ 297120 h 1534190"/>
                  <a:gd name="connsiteX3034" fmla="*/ 770036 w 2533011"/>
                  <a:gd name="connsiteY3034" fmla="*/ 294914 h 1534190"/>
                  <a:gd name="connsiteX3035" fmla="*/ 775184 w 2533011"/>
                  <a:gd name="connsiteY3035" fmla="*/ 287559 h 1534190"/>
                  <a:gd name="connsiteX3036" fmla="*/ 767829 w 2533011"/>
                  <a:gd name="connsiteY3036" fmla="*/ 284617 h 1534190"/>
                  <a:gd name="connsiteX3037" fmla="*/ 761210 w 2533011"/>
                  <a:gd name="connsiteY3037" fmla="*/ 288295 h 1534190"/>
                  <a:gd name="connsiteX3038" fmla="*/ 759004 w 2533011"/>
                  <a:gd name="connsiteY3038" fmla="*/ 291972 h 1534190"/>
                  <a:gd name="connsiteX3039" fmla="*/ 749443 w 2533011"/>
                  <a:gd name="connsiteY3039" fmla="*/ 291972 h 1534190"/>
                  <a:gd name="connsiteX3040" fmla="*/ 749443 w 2533011"/>
                  <a:gd name="connsiteY3040" fmla="*/ 291972 h 1534190"/>
                  <a:gd name="connsiteX3041" fmla="*/ 725909 w 2533011"/>
                  <a:gd name="connsiteY3041" fmla="*/ 311093 h 1534190"/>
                  <a:gd name="connsiteX3042" fmla="*/ 728851 w 2533011"/>
                  <a:gd name="connsiteY3042" fmla="*/ 314035 h 1534190"/>
                  <a:gd name="connsiteX3043" fmla="*/ 729586 w 2533011"/>
                  <a:gd name="connsiteY3043" fmla="*/ 317712 h 1534190"/>
                  <a:gd name="connsiteX3044" fmla="*/ 738412 w 2533011"/>
                  <a:gd name="connsiteY3044" fmla="*/ 316241 h 1534190"/>
                  <a:gd name="connsiteX3045" fmla="*/ 747237 w 2533011"/>
                  <a:gd name="connsiteY3045" fmla="*/ 311093 h 1534190"/>
                  <a:gd name="connsiteX3046" fmla="*/ 742824 w 2533011"/>
                  <a:gd name="connsiteY3046" fmla="*/ 315506 h 1534190"/>
                  <a:gd name="connsiteX3047" fmla="*/ 742089 w 2533011"/>
                  <a:gd name="connsiteY3047" fmla="*/ 316977 h 1534190"/>
                  <a:gd name="connsiteX3048" fmla="*/ 747972 w 2533011"/>
                  <a:gd name="connsiteY3048" fmla="*/ 316977 h 1534190"/>
                  <a:gd name="connsiteX3049" fmla="*/ 744295 w 2533011"/>
                  <a:gd name="connsiteY3049" fmla="*/ 321390 h 1534190"/>
                  <a:gd name="connsiteX3050" fmla="*/ 753120 w 2533011"/>
                  <a:gd name="connsiteY3050" fmla="*/ 320654 h 1534190"/>
                  <a:gd name="connsiteX3051" fmla="*/ 755327 w 2533011"/>
                  <a:gd name="connsiteY3051" fmla="*/ 314771 h 1534190"/>
                  <a:gd name="connsiteX3052" fmla="*/ 758269 w 2533011"/>
                  <a:gd name="connsiteY3052" fmla="*/ 311093 h 1534190"/>
                  <a:gd name="connsiteX3053" fmla="*/ 756062 w 2533011"/>
                  <a:gd name="connsiteY3053" fmla="*/ 305945 h 1534190"/>
                  <a:gd name="connsiteX3054" fmla="*/ 760475 w 2533011"/>
                  <a:gd name="connsiteY3054" fmla="*/ 301533 h 1534190"/>
                  <a:gd name="connsiteX3055" fmla="*/ 749443 w 2533011"/>
                  <a:gd name="connsiteY3055" fmla="*/ 303739 h 1534190"/>
                  <a:gd name="connsiteX3056" fmla="*/ 745031 w 2533011"/>
                  <a:gd name="connsiteY3056" fmla="*/ 301533 h 1534190"/>
                  <a:gd name="connsiteX3057" fmla="*/ 742089 w 2533011"/>
                  <a:gd name="connsiteY3057" fmla="*/ 303739 h 1534190"/>
                  <a:gd name="connsiteX3058" fmla="*/ 744295 w 2533011"/>
                  <a:gd name="connsiteY3058" fmla="*/ 308887 h 1534190"/>
                  <a:gd name="connsiteX3059" fmla="*/ 738412 w 2533011"/>
                  <a:gd name="connsiteY3059" fmla="*/ 306681 h 1534190"/>
                  <a:gd name="connsiteX3060" fmla="*/ 736941 w 2533011"/>
                  <a:gd name="connsiteY3060" fmla="*/ 311829 h 1534190"/>
                  <a:gd name="connsiteX3061" fmla="*/ 733263 w 2533011"/>
                  <a:gd name="connsiteY3061" fmla="*/ 309622 h 1534190"/>
                  <a:gd name="connsiteX3062" fmla="*/ 725909 w 2533011"/>
                  <a:gd name="connsiteY3062" fmla="*/ 311093 h 1534190"/>
                  <a:gd name="connsiteX3063" fmla="*/ 725909 w 2533011"/>
                  <a:gd name="connsiteY3063" fmla="*/ 311093 h 1534190"/>
                  <a:gd name="connsiteX3064" fmla="*/ 764152 w 2533011"/>
                  <a:gd name="connsiteY3064" fmla="*/ 307416 h 1534190"/>
                  <a:gd name="connsiteX3065" fmla="*/ 764152 w 2533011"/>
                  <a:gd name="connsiteY3065" fmla="*/ 309622 h 1534190"/>
                  <a:gd name="connsiteX3066" fmla="*/ 767829 w 2533011"/>
                  <a:gd name="connsiteY3066" fmla="*/ 308152 h 1534190"/>
                  <a:gd name="connsiteX3067" fmla="*/ 772242 w 2533011"/>
                  <a:gd name="connsiteY3067" fmla="*/ 307416 h 1534190"/>
                  <a:gd name="connsiteX3068" fmla="*/ 773713 w 2533011"/>
                  <a:gd name="connsiteY3068" fmla="*/ 304474 h 1534190"/>
                  <a:gd name="connsiteX3069" fmla="*/ 774448 w 2533011"/>
                  <a:gd name="connsiteY3069" fmla="*/ 302268 h 1534190"/>
                  <a:gd name="connsiteX3070" fmla="*/ 769300 w 2533011"/>
                  <a:gd name="connsiteY3070" fmla="*/ 302268 h 1534190"/>
                  <a:gd name="connsiteX3071" fmla="*/ 764152 w 2533011"/>
                  <a:gd name="connsiteY3071" fmla="*/ 307416 h 1534190"/>
                  <a:gd name="connsiteX3072" fmla="*/ 764152 w 2533011"/>
                  <a:gd name="connsiteY3072" fmla="*/ 307416 h 1534190"/>
                  <a:gd name="connsiteX3073" fmla="*/ 1744501 w 2533011"/>
                  <a:gd name="connsiteY3073" fmla="*/ 365516 h 1534190"/>
                  <a:gd name="connsiteX3074" fmla="*/ 1747442 w 2533011"/>
                  <a:gd name="connsiteY3074" fmla="*/ 367723 h 1534190"/>
                  <a:gd name="connsiteX3075" fmla="*/ 1752591 w 2533011"/>
                  <a:gd name="connsiteY3075" fmla="*/ 366987 h 1534190"/>
                  <a:gd name="connsiteX3076" fmla="*/ 1754061 w 2533011"/>
                  <a:gd name="connsiteY3076" fmla="*/ 364781 h 1534190"/>
                  <a:gd name="connsiteX3077" fmla="*/ 1748913 w 2533011"/>
                  <a:gd name="connsiteY3077" fmla="*/ 364045 h 1534190"/>
                  <a:gd name="connsiteX3078" fmla="*/ 1743030 w 2533011"/>
                  <a:gd name="connsiteY3078" fmla="*/ 362575 h 1534190"/>
                  <a:gd name="connsiteX3079" fmla="*/ 1744501 w 2533011"/>
                  <a:gd name="connsiteY3079" fmla="*/ 365516 h 1534190"/>
                  <a:gd name="connsiteX3080" fmla="*/ 1744501 w 2533011"/>
                  <a:gd name="connsiteY3080" fmla="*/ 365516 h 1534190"/>
                  <a:gd name="connsiteX3081" fmla="*/ 1765093 w 2533011"/>
                  <a:gd name="connsiteY3081" fmla="*/ 369193 h 1534190"/>
                  <a:gd name="connsiteX3082" fmla="*/ 1768035 w 2533011"/>
                  <a:gd name="connsiteY3082" fmla="*/ 369929 h 1534190"/>
                  <a:gd name="connsiteX3083" fmla="*/ 1772447 w 2533011"/>
                  <a:gd name="connsiteY3083" fmla="*/ 370664 h 1534190"/>
                  <a:gd name="connsiteX3084" fmla="*/ 1775389 w 2533011"/>
                  <a:gd name="connsiteY3084" fmla="*/ 372871 h 1534190"/>
                  <a:gd name="connsiteX3085" fmla="*/ 1775389 w 2533011"/>
                  <a:gd name="connsiteY3085" fmla="*/ 368458 h 1534190"/>
                  <a:gd name="connsiteX3086" fmla="*/ 1770241 w 2533011"/>
                  <a:gd name="connsiteY3086" fmla="*/ 366987 h 1534190"/>
                  <a:gd name="connsiteX3087" fmla="*/ 1765093 w 2533011"/>
                  <a:gd name="connsiteY3087" fmla="*/ 366252 h 1534190"/>
                  <a:gd name="connsiteX3088" fmla="*/ 1765093 w 2533011"/>
                  <a:gd name="connsiteY3088" fmla="*/ 369193 h 1534190"/>
                  <a:gd name="connsiteX3089" fmla="*/ 1765093 w 2533011"/>
                  <a:gd name="connsiteY3089" fmla="*/ 369193 h 1534190"/>
                  <a:gd name="connsiteX3090" fmla="*/ 1449587 w 2533011"/>
                  <a:gd name="connsiteY3090" fmla="*/ 124290 h 1534190"/>
                  <a:gd name="connsiteX3091" fmla="*/ 1458412 w 2533011"/>
                  <a:gd name="connsiteY3091" fmla="*/ 129438 h 1534190"/>
                  <a:gd name="connsiteX3092" fmla="*/ 1468709 w 2533011"/>
                  <a:gd name="connsiteY3092" fmla="*/ 131645 h 1534190"/>
                  <a:gd name="connsiteX3093" fmla="*/ 1476799 w 2533011"/>
                  <a:gd name="connsiteY3093" fmla="*/ 133116 h 1534190"/>
                  <a:gd name="connsiteX3094" fmla="*/ 1495185 w 2533011"/>
                  <a:gd name="connsiteY3094" fmla="*/ 138264 h 1534190"/>
                  <a:gd name="connsiteX3095" fmla="*/ 1514306 w 2533011"/>
                  <a:gd name="connsiteY3095" fmla="*/ 144883 h 1534190"/>
                  <a:gd name="connsiteX3096" fmla="*/ 1525338 w 2533011"/>
                  <a:gd name="connsiteY3096" fmla="*/ 147089 h 1534190"/>
                  <a:gd name="connsiteX3097" fmla="*/ 1529751 w 2533011"/>
                  <a:gd name="connsiteY3097" fmla="*/ 149295 h 1534190"/>
                  <a:gd name="connsiteX3098" fmla="*/ 1527544 w 2533011"/>
                  <a:gd name="connsiteY3098" fmla="*/ 144883 h 1534190"/>
                  <a:gd name="connsiteX3099" fmla="*/ 1531957 w 2533011"/>
                  <a:gd name="connsiteY3099" fmla="*/ 142676 h 1534190"/>
                  <a:gd name="connsiteX3100" fmla="*/ 1522396 w 2533011"/>
                  <a:gd name="connsiteY3100" fmla="*/ 141205 h 1534190"/>
                  <a:gd name="connsiteX3101" fmla="*/ 1503274 w 2533011"/>
                  <a:gd name="connsiteY3101" fmla="*/ 138264 h 1534190"/>
                  <a:gd name="connsiteX3102" fmla="*/ 1504010 w 2533011"/>
                  <a:gd name="connsiteY3102" fmla="*/ 135322 h 1534190"/>
                  <a:gd name="connsiteX3103" fmla="*/ 1512100 w 2533011"/>
                  <a:gd name="connsiteY3103" fmla="*/ 136057 h 1534190"/>
                  <a:gd name="connsiteX3104" fmla="*/ 1514306 w 2533011"/>
                  <a:gd name="connsiteY3104" fmla="*/ 133116 h 1534190"/>
                  <a:gd name="connsiteX3105" fmla="*/ 1488566 w 2533011"/>
                  <a:gd name="connsiteY3105" fmla="*/ 130174 h 1534190"/>
                  <a:gd name="connsiteX3106" fmla="*/ 1481947 w 2533011"/>
                  <a:gd name="connsiteY3106" fmla="*/ 128703 h 1534190"/>
                  <a:gd name="connsiteX3107" fmla="*/ 1473857 w 2533011"/>
                  <a:gd name="connsiteY3107" fmla="*/ 126497 h 1534190"/>
                  <a:gd name="connsiteX3108" fmla="*/ 1465031 w 2533011"/>
                  <a:gd name="connsiteY3108" fmla="*/ 125026 h 1534190"/>
                  <a:gd name="connsiteX3109" fmla="*/ 1449587 w 2533011"/>
                  <a:gd name="connsiteY3109" fmla="*/ 124290 h 1534190"/>
                  <a:gd name="connsiteX3110" fmla="*/ 1449587 w 2533011"/>
                  <a:gd name="connsiteY3110" fmla="*/ 124290 h 1534190"/>
                  <a:gd name="connsiteX3111" fmla="*/ 871527 w 2533011"/>
                  <a:gd name="connsiteY3111" fmla="*/ 556732 h 1534190"/>
                  <a:gd name="connsiteX3112" fmla="*/ 881823 w 2533011"/>
                  <a:gd name="connsiteY3112" fmla="*/ 568499 h 1534190"/>
                  <a:gd name="connsiteX3113" fmla="*/ 886971 w 2533011"/>
                  <a:gd name="connsiteY3113" fmla="*/ 570706 h 1534190"/>
                  <a:gd name="connsiteX3114" fmla="*/ 889913 w 2533011"/>
                  <a:gd name="connsiteY3114" fmla="*/ 567764 h 1534190"/>
                  <a:gd name="connsiteX3115" fmla="*/ 889913 w 2533011"/>
                  <a:gd name="connsiteY3115" fmla="*/ 564086 h 1534190"/>
                  <a:gd name="connsiteX3116" fmla="*/ 878882 w 2533011"/>
                  <a:gd name="connsiteY3116" fmla="*/ 553055 h 1534190"/>
                  <a:gd name="connsiteX3117" fmla="*/ 876675 w 2533011"/>
                  <a:gd name="connsiteY3117" fmla="*/ 556732 h 1534190"/>
                  <a:gd name="connsiteX3118" fmla="*/ 871527 w 2533011"/>
                  <a:gd name="connsiteY3118" fmla="*/ 556732 h 1534190"/>
                  <a:gd name="connsiteX3119" fmla="*/ 871527 w 2533011"/>
                  <a:gd name="connsiteY3119" fmla="*/ 556732 h 1534190"/>
                  <a:gd name="connsiteX3120" fmla="*/ 914918 w 2533011"/>
                  <a:gd name="connsiteY3120" fmla="*/ 567764 h 1534190"/>
                  <a:gd name="connsiteX3121" fmla="*/ 919331 w 2533011"/>
                  <a:gd name="connsiteY3121" fmla="*/ 568499 h 1534190"/>
                  <a:gd name="connsiteX3122" fmla="*/ 924479 w 2533011"/>
                  <a:gd name="connsiteY3122" fmla="*/ 567764 h 1534190"/>
                  <a:gd name="connsiteX3123" fmla="*/ 929627 w 2533011"/>
                  <a:gd name="connsiteY3123" fmla="*/ 567028 h 1534190"/>
                  <a:gd name="connsiteX3124" fmla="*/ 926685 w 2533011"/>
                  <a:gd name="connsiteY3124" fmla="*/ 561880 h 1534190"/>
                  <a:gd name="connsiteX3125" fmla="*/ 925950 w 2533011"/>
                  <a:gd name="connsiteY3125" fmla="*/ 555997 h 1534190"/>
                  <a:gd name="connsiteX3126" fmla="*/ 922273 w 2533011"/>
                  <a:gd name="connsiteY3126" fmla="*/ 553055 h 1534190"/>
                  <a:gd name="connsiteX3127" fmla="*/ 920066 w 2533011"/>
                  <a:gd name="connsiteY3127" fmla="*/ 559674 h 1534190"/>
                  <a:gd name="connsiteX3128" fmla="*/ 910506 w 2533011"/>
                  <a:gd name="connsiteY3128" fmla="*/ 564822 h 1534190"/>
                  <a:gd name="connsiteX3129" fmla="*/ 914918 w 2533011"/>
                  <a:gd name="connsiteY3129" fmla="*/ 567764 h 1534190"/>
                  <a:gd name="connsiteX3130" fmla="*/ 914918 w 2533011"/>
                  <a:gd name="connsiteY3130" fmla="*/ 567764 h 1534190"/>
                  <a:gd name="connsiteX3131" fmla="*/ 866379 w 2533011"/>
                  <a:gd name="connsiteY3131" fmla="*/ 547171 h 1534190"/>
                  <a:gd name="connsiteX3132" fmla="*/ 871527 w 2533011"/>
                  <a:gd name="connsiteY3132" fmla="*/ 550849 h 1534190"/>
                  <a:gd name="connsiteX3133" fmla="*/ 872998 w 2533011"/>
                  <a:gd name="connsiteY3133" fmla="*/ 544965 h 1534190"/>
                  <a:gd name="connsiteX3134" fmla="*/ 868585 w 2533011"/>
                  <a:gd name="connsiteY3134" fmla="*/ 542023 h 1534190"/>
                  <a:gd name="connsiteX3135" fmla="*/ 866379 w 2533011"/>
                  <a:gd name="connsiteY3135" fmla="*/ 547171 h 1534190"/>
                  <a:gd name="connsiteX3136" fmla="*/ 866379 w 2533011"/>
                  <a:gd name="connsiteY3136" fmla="*/ 547171 h 1534190"/>
                  <a:gd name="connsiteX3137" fmla="*/ 984050 w 2533011"/>
                  <a:gd name="connsiteY3137" fmla="*/ 547907 h 1534190"/>
                  <a:gd name="connsiteX3138" fmla="*/ 986257 w 2533011"/>
                  <a:gd name="connsiteY3138" fmla="*/ 550113 h 1534190"/>
                  <a:gd name="connsiteX3139" fmla="*/ 989934 w 2533011"/>
                  <a:gd name="connsiteY3139" fmla="*/ 550113 h 1534190"/>
                  <a:gd name="connsiteX3140" fmla="*/ 994346 w 2533011"/>
                  <a:gd name="connsiteY3140" fmla="*/ 549378 h 1534190"/>
                  <a:gd name="connsiteX3141" fmla="*/ 1001701 w 2533011"/>
                  <a:gd name="connsiteY3141" fmla="*/ 547171 h 1534190"/>
                  <a:gd name="connsiteX3142" fmla="*/ 1001701 w 2533011"/>
                  <a:gd name="connsiteY3142" fmla="*/ 542023 h 1534190"/>
                  <a:gd name="connsiteX3143" fmla="*/ 991405 w 2533011"/>
                  <a:gd name="connsiteY3143" fmla="*/ 544965 h 1534190"/>
                  <a:gd name="connsiteX3144" fmla="*/ 986257 w 2533011"/>
                  <a:gd name="connsiteY3144" fmla="*/ 545700 h 1534190"/>
                  <a:gd name="connsiteX3145" fmla="*/ 984050 w 2533011"/>
                  <a:gd name="connsiteY3145" fmla="*/ 547907 h 1534190"/>
                  <a:gd name="connsiteX3146" fmla="*/ 984050 w 2533011"/>
                  <a:gd name="connsiteY3146" fmla="*/ 547907 h 1534190"/>
                  <a:gd name="connsiteX3147" fmla="*/ 1028912 w 2533011"/>
                  <a:gd name="connsiteY3147" fmla="*/ 527314 h 1534190"/>
                  <a:gd name="connsiteX3148" fmla="*/ 1030383 w 2533011"/>
                  <a:gd name="connsiteY3148" fmla="*/ 530256 h 1534190"/>
                  <a:gd name="connsiteX3149" fmla="*/ 1034060 w 2533011"/>
                  <a:gd name="connsiteY3149" fmla="*/ 528785 h 1534190"/>
                  <a:gd name="connsiteX3150" fmla="*/ 1036267 w 2533011"/>
                  <a:gd name="connsiteY3150" fmla="*/ 527314 h 1534190"/>
                  <a:gd name="connsiteX3151" fmla="*/ 1039944 w 2533011"/>
                  <a:gd name="connsiteY3151" fmla="*/ 527314 h 1534190"/>
                  <a:gd name="connsiteX3152" fmla="*/ 1040679 w 2533011"/>
                  <a:gd name="connsiteY3152" fmla="*/ 525843 h 1534190"/>
                  <a:gd name="connsiteX3153" fmla="*/ 1038473 w 2533011"/>
                  <a:gd name="connsiteY3153" fmla="*/ 522902 h 1534190"/>
                  <a:gd name="connsiteX3154" fmla="*/ 1037738 w 2533011"/>
                  <a:gd name="connsiteY3154" fmla="*/ 518489 h 1534190"/>
                  <a:gd name="connsiteX3155" fmla="*/ 1034796 w 2533011"/>
                  <a:gd name="connsiteY3155" fmla="*/ 516283 h 1534190"/>
                  <a:gd name="connsiteX3156" fmla="*/ 1034060 w 2533011"/>
                  <a:gd name="connsiteY3156" fmla="*/ 523637 h 1534190"/>
                  <a:gd name="connsiteX3157" fmla="*/ 1030383 w 2533011"/>
                  <a:gd name="connsiteY3157" fmla="*/ 524372 h 1534190"/>
                  <a:gd name="connsiteX3158" fmla="*/ 1030383 w 2533011"/>
                  <a:gd name="connsiteY3158" fmla="*/ 525843 h 1534190"/>
                  <a:gd name="connsiteX3159" fmla="*/ 1028912 w 2533011"/>
                  <a:gd name="connsiteY3159" fmla="*/ 527314 h 1534190"/>
                  <a:gd name="connsiteX3160" fmla="*/ 1028912 w 2533011"/>
                  <a:gd name="connsiteY3160" fmla="*/ 527314 h 1534190"/>
                  <a:gd name="connsiteX3161" fmla="*/ 418493 w 2533011"/>
                  <a:gd name="connsiteY3161" fmla="*/ 583944 h 1534190"/>
                  <a:gd name="connsiteX3162" fmla="*/ 418493 w 2533011"/>
                  <a:gd name="connsiteY3162" fmla="*/ 588356 h 1534190"/>
                  <a:gd name="connsiteX3163" fmla="*/ 412609 w 2533011"/>
                  <a:gd name="connsiteY3163" fmla="*/ 592033 h 1534190"/>
                  <a:gd name="connsiteX3164" fmla="*/ 404519 w 2533011"/>
                  <a:gd name="connsiteY3164" fmla="*/ 597182 h 1534190"/>
                  <a:gd name="connsiteX3165" fmla="*/ 402313 w 2533011"/>
                  <a:gd name="connsiteY3165" fmla="*/ 600123 h 1534190"/>
                  <a:gd name="connsiteX3166" fmla="*/ 399371 w 2533011"/>
                  <a:gd name="connsiteY3166" fmla="*/ 602330 h 1534190"/>
                  <a:gd name="connsiteX3167" fmla="*/ 399371 w 2533011"/>
                  <a:gd name="connsiteY3167" fmla="*/ 605271 h 1534190"/>
                  <a:gd name="connsiteX3168" fmla="*/ 403784 w 2533011"/>
                  <a:gd name="connsiteY3168" fmla="*/ 604536 h 1534190"/>
                  <a:gd name="connsiteX3169" fmla="*/ 410403 w 2533011"/>
                  <a:gd name="connsiteY3169" fmla="*/ 600123 h 1534190"/>
                  <a:gd name="connsiteX3170" fmla="*/ 414080 w 2533011"/>
                  <a:gd name="connsiteY3170" fmla="*/ 598653 h 1534190"/>
                  <a:gd name="connsiteX3171" fmla="*/ 415551 w 2533011"/>
                  <a:gd name="connsiteY3171" fmla="*/ 594975 h 1534190"/>
                  <a:gd name="connsiteX3172" fmla="*/ 419964 w 2533011"/>
                  <a:gd name="connsiteY3172" fmla="*/ 595711 h 1534190"/>
                  <a:gd name="connsiteX3173" fmla="*/ 422170 w 2533011"/>
                  <a:gd name="connsiteY3173" fmla="*/ 595711 h 1534190"/>
                  <a:gd name="connsiteX3174" fmla="*/ 424376 w 2533011"/>
                  <a:gd name="connsiteY3174" fmla="*/ 599388 h 1534190"/>
                  <a:gd name="connsiteX3175" fmla="*/ 428054 w 2533011"/>
                  <a:gd name="connsiteY3175" fmla="*/ 598653 h 1534190"/>
                  <a:gd name="connsiteX3176" fmla="*/ 430260 w 2533011"/>
                  <a:gd name="connsiteY3176" fmla="*/ 603801 h 1534190"/>
                  <a:gd name="connsiteX3177" fmla="*/ 434673 w 2533011"/>
                  <a:gd name="connsiteY3177" fmla="*/ 602330 h 1534190"/>
                  <a:gd name="connsiteX3178" fmla="*/ 443498 w 2533011"/>
                  <a:gd name="connsiteY3178" fmla="*/ 602330 h 1534190"/>
                  <a:gd name="connsiteX3179" fmla="*/ 450852 w 2533011"/>
                  <a:gd name="connsiteY3179" fmla="*/ 598653 h 1534190"/>
                  <a:gd name="connsiteX3180" fmla="*/ 449382 w 2533011"/>
                  <a:gd name="connsiteY3180" fmla="*/ 595711 h 1534190"/>
                  <a:gd name="connsiteX3181" fmla="*/ 442763 w 2533011"/>
                  <a:gd name="connsiteY3181" fmla="*/ 594975 h 1534190"/>
                  <a:gd name="connsiteX3182" fmla="*/ 439085 w 2533011"/>
                  <a:gd name="connsiteY3182" fmla="*/ 593504 h 1534190"/>
                  <a:gd name="connsiteX3183" fmla="*/ 439821 w 2533011"/>
                  <a:gd name="connsiteY3183" fmla="*/ 591298 h 1534190"/>
                  <a:gd name="connsiteX3184" fmla="*/ 447911 w 2533011"/>
                  <a:gd name="connsiteY3184" fmla="*/ 592033 h 1534190"/>
                  <a:gd name="connsiteX3185" fmla="*/ 451588 w 2533011"/>
                  <a:gd name="connsiteY3185" fmla="*/ 589827 h 1534190"/>
                  <a:gd name="connsiteX3186" fmla="*/ 456001 w 2533011"/>
                  <a:gd name="connsiteY3186" fmla="*/ 590563 h 1534190"/>
                  <a:gd name="connsiteX3187" fmla="*/ 456001 w 2533011"/>
                  <a:gd name="connsiteY3187" fmla="*/ 583208 h 1534190"/>
                  <a:gd name="connsiteX3188" fmla="*/ 456001 w 2533011"/>
                  <a:gd name="connsiteY3188" fmla="*/ 577325 h 1534190"/>
                  <a:gd name="connsiteX3189" fmla="*/ 450117 w 2533011"/>
                  <a:gd name="connsiteY3189" fmla="*/ 575118 h 1534190"/>
                  <a:gd name="connsiteX3190" fmla="*/ 444233 w 2533011"/>
                  <a:gd name="connsiteY3190" fmla="*/ 570706 h 1534190"/>
                  <a:gd name="connsiteX3191" fmla="*/ 444969 w 2533011"/>
                  <a:gd name="connsiteY3191" fmla="*/ 566293 h 1534190"/>
                  <a:gd name="connsiteX3192" fmla="*/ 450852 w 2533011"/>
                  <a:gd name="connsiteY3192" fmla="*/ 565557 h 1534190"/>
                  <a:gd name="connsiteX3193" fmla="*/ 457472 w 2533011"/>
                  <a:gd name="connsiteY3193" fmla="*/ 561880 h 1534190"/>
                  <a:gd name="connsiteX3194" fmla="*/ 454530 w 2533011"/>
                  <a:gd name="connsiteY3194" fmla="*/ 567028 h 1534190"/>
                  <a:gd name="connsiteX3195" fmla="*/ 462620 w 2533011"/>
                  <a:gd name="connsiteY3195" fmla="*/ 569970 h 1534190"/>
                  <a:gd name="connsiteX3196" fmla="*/ 462620 w 2533011"/>
                  <a:gd name="connsiteY3196" fmla="*/ 567764 h 1534190"/>
                  <a:gd name="connsiteX3197" fmla="*/ 461149 w 2533011"/>
                  <a:gd name="connsiteY3197" fmla="*/ 564822 h 1534190"/>
                  <a:gd name="connsiteX3198" fmla="*/ 468503 w 2533011"/>
                  <a:gd name="connsiteY3198" fmla="*/ 563351 h 1534190"/>
                  <a:gd name="connsiteX3199" fmla="*/ 465561 w 2533011"/>
                  <a:gd name="connsiteY3199" fmla="*/ 560409 h 1534190"/>
                  <a:gd name="connsiteX3200" fmla="*/ 467032 w 2533011"/>
                  <a:gd name="connsiteY3200" fmla="*/ 558203 h 1534190"/>
                  <a:gd name="connsiteX3201" fmla="*/ 472916 w 2533011"/>
                  <a:gd name="connsiteY3201" fmla="*/ 552319 h 1534190"/>
                  <a:gd name="connsiteX3202" fmla="*/ 470709 w 2533011"/>
                  <a:gd name="connsiteY3202" fmla="*/ 550849 h 1534190"/>
                  <a:gd name="connsiteX3203" fmla="*/ 465561 w 2533011"/>
                  <a:gd name="connsiteY3203" fmla="*/ 553790 h 1534190"/>
                  <a:gd name="connsiteX3204" fmla="*/ 463355 w 2533011"/>
                  <a:gd name="connsiteY3204" fmla="*/ 549378 h 1534190"/>
                  <a:gd name="connsiteX3205" fmla="*/ 456001 w 2533011"/>
                  <a:gd name="connsiteY3205" fmla="*/ 548642 h 1534190"/>
                  <a:gd name="connsiteX3206" fmla="*/ 450117 w 2533011"/>
                  <a:gd name="connsiteY3206" fmla="*/ 551584 h 1534190"/>
                  <a:gd name="connsiteX3207" fmla="*/ 447911 w 2533011"/>
                  <a:gd name="connsiteY3207" fmla="*/ 550113 h 1534190"/>
                  <a:gd name="connsiteX3208" fmla="*/ 444969 w 2533011"/>
                  <a:gd name="connsiteY3208" fmla="*/ 550849 h 1534190"/>
                  <a:gd name="connsiteX3209" fmla="*/ 443498 w 2533011"/>
                  <a:gd name="connsiteY3209" fmla="*/ 550113 h 1534190"/>
                  <a:gd name="connsiteX3210" fmla="*/ 443498 w 2533011"/>
                  <a:gd name="connsiteY3210" fmla="*/ 547907 h 1534190"/>
                  <a:gd name="connsiteX3211" fmla="*/ 447911 w 2533011"/>
                  <a:gd name="connsiteY3211" fmla="*/ 546436 h 1534190"/>
                  <a:gd name="connsiteX3212" fmla="*/ 449382 w 2533011"/>
                  <a:gd name="connsiteY3212" fmla="*/ 543494 h 1534190"/>
                  <a:gd name="connsiteX3213" fmla="*/ 444969 w 2533011"/>
                  <a:gd name="connsiteY3213" fmla="*/ 543494 h 1534190"/>
                  <a:gd name="connsiteX3214" fmla="*/ 448646 w 2533011"/>
                  <a:gd name="connsiteY3214" fmla="*/ 540552 h 1534190"/>
                  <a:gd name="connsiteX3215" fmla="*/ 450852 w 2533011"/>
                  <a:gd name="connsiteY3215" fmla="*/ 538346 h 1534190"/>
                  <a:gd name="connsiteX3216" fmla="*/ 448646 w 2533011"/>
                  <a:gd name="connsiteY3216" fmla="*/ 537611 h 1534190"/>
                  <a:gd name="connsiteX3217" fmla="*/ 442763 w 2533011"/>
                  <a:gd name="connsiteY3217" fmla="*/ 540552 h 1534190"/>
                  <a:gd name="connsiteX3218" fmla="*/ 444233 w 2533011"/>
                  <a:gd name="connsiteY3218" fmla="*/ 536875 h 1534190"/>
                  <a:gd name="connsiteX3219" fmla="*/ 443498 w 2533011"/>
                  <a:gd name="connsiteY3219" fmla="*/ 536140 h 1534190"/>
                  <a:gd name="connsiteX3220" fmla="*/ 437614 w 2533011"/>
                  <a:gd name="connsiteY3220" fmla="*/ 539081 h 1534190"/>
                  <a:gd name="connsiteX3221" fmla="*/ 439085 w 2533011"/>
                  <a:gd name="connsiteY3221" fmla="*/ 534669 h 1534190"/>
                  <a:gd name="connsiteX3222" fmla="*/ 436879 w 2533011"/>
                  <a:gd name="connsiteY3222" fmla="*/ 533198 h 1534190"/>
                  <a:gd name="connsiteX3223" fmla="*/ 433937 w 2533011"/>
                  <a:gd name="connsiteY3223" fmla="*/ 534669 h 1534190"/>
                  <a:gd name="connsiteX3224" fmla="*/ 431731 w 2533011"/>
                  <a:gd name="connsiteY3224" fmla="*/ 539817 h 1534190"/>
                  <a:gd name="connsiteX3225" fmla="*/ 429525 w 2533011"/>
                  <a:gd name="connsiteY3225" fmla="*/ 538346 h 1534190"/>
                  <a:gd name="connsiteX3226" fmla="*/ 425847 w 2533011"/>
                  <a:gd name="connsiteY3226" fmla="*/ 539081 h 1534190"/>
                  <a:gd name="connsiteX3227" fmla="*/ 426583 w 2533011"/>
                  <a:gd name="connsiteY3227" fmla="*/ 533933 h 1534190"/>
                  <a:gd name="connsiteX3228" fmla="*/ 422170 w 2533011"/>
                  <a:gd name="connsiteY3228" fmla="*/ 536140 h 1534190"/>
                  <a:gd name="connsiteX3229" fmla="*/ 415551 w 2533011"/>
                  <a:gd name="connsiteY3229" fmla="*/ 538346 h 1534190"/>
                  <a:gd name="connsiteX3230" fmla="*/ 413345 w 2533011"/>
                  <a:gd name="connsiteY3230" fmla="*/ 542759 h 1534190"/>
                  <a:gd name="connsiteX3231" fmla="*/ 404519 w 2533011"/>
                  <a:gd name="connsiteY3231" fmla="*/ 546436 h 1534190"/>
                  <a:gd name="connsiteX3232" fmla="*/ 402313 w 2533011"/>
                  <a:gd name="connsiteY3232" fmla="*/ 536140 h 1534190"/>
                  <a:gd name="connsiteX3233" fmla="*/ 392752 w 2533011"/>
                  <a:gd name="connsiteY3233" fmla="*/ 543494 h 1534190"/>
                  <a:gd name="connsiteX3234" fmla="*/ 392752 w 2533011"/>
                  <a:gd name="connsiteY3234" fmla="*/ 547907 h 1534190"/>
                  <a:gd name="connsiteX3235" fmla="*/ 388340 w 2533011"/>
                  <a:gd name="connsiteY3235" fmla="*/ 550849 h 1534190"/>
                  <a:gd name="connsiteX3236" fmla="*/ 388340 w 2533011"/>
                  <a:gd name="connsiteY3236" fmla="*/ 555997 h 1534190"/>
                  <a:gd name="connsiteX3237" fmla="*/ 386133 w 2533011"/>
                  <a:gd name="connsiteY3237" fmla="*/ 558203 h 1534190"/>
                  <a:gd name="connsiteX3238" fmla="*/ 388340 w 2533011"/>
                  <a:gd name="connsiteY3238" fmla="*/ 564086 h 1534190"/>
                  <a:gd name="connsiteX3239" fmla="*/ 382456 w 2533011"/>
                  <a:gd name="connsiteY3239" fmla="*/ 566293 h 1534190"/>
                  <a:gd name="connsiteX3240" fmla="*/ 383927 w 2533011"/>
                  <a:gd name="connsiteY3240" fmla="*/ 561880 h 1534190"/>
                  <a:gd name="connsiteX3241" fmla="*/ 383927 w 2533011"/>
                  <a:gd name="connsiteY3241" fmla="*/ 553790 h 1534190"/>
                  <a:gd name="connsiteX3242" fmla="*/ 390546 w 2533011"/>
                  <a:gd name="connsiteY3242" fmla="*/ 543494 h 1534190"/>
                  <a:gd name="connsiteX3243" fmla="*/ 395694 w 2533011"/>
                  <a:gd name="connsiteY3243" fmla="*/ 538346 h 1534190"/>
                  <a:gd name="connsiteX3244" fmla="*/ 394223 w 2533011"/>
                  <a:gd name="connsiteY3244" fmla="*/ 537611 h 1534190"/>
                  <a:gd name="connsiteX3245" fmla="*/ 388340 w 2533011"/>
                  <a:gd name="connsiteY3245" fmla="*/ 541288 h 1534190"/>
                  <a:gd name="connsiteX3246" fmla="*/ 382456 w 2533011"/>
                  <a:gd name="connsiteY3246" fmla="*/ 544229 h 1534190"/>
                  <a:gd name="connsiteX3247" fmla="*/ 372895 w 2533011"/>
                  <a:gd name="connsiteY3247" fmla="*/ 558938 h 1534190"/>
                  <a:gd name="connsiteX3248" fmla="*/ 367747 w 2533011"/>
                  <a:gd name="connsiteY3248" fmla="*/ 569235 h 1534190"/>
                  <a:gd name="connsiteX3249" fmla="*/ 370689 w 2533011"/>
                  <a:gd name="connsiteY3249" fmla="*/ 569970 h 1534190"/>
                  <a:gd name="connsiteX3250" fmla="*/ 376573 w 2533011"/>
                  <a:gd name="connsiteY3250" fmla="*/ 568499 h 1534190"/>
                  <a:gd name="connsiteX3251" fmla="*/ 375102 w 2533011"/>
                  <a:gd name="connsiteY3251" fmla="*/ 572912 h 1534190"/>
                  <a:gd name="connsiteX3252" fmla="*/ 383192 w 2533011"/>
                  <a:gd name="connsiteY3252" fmla="*/ 575118 h 1534190"/>
                  <a:gd name="connsiteX3253" fmla="*/ 390546 w 2533011"/>
                  <a:gd name="connsiteY3253" fmla="*/ 572912 h 1534190"/>
                  <a:gd name="connsiteX3254" fmla="*/ 393488 w 2533011"/>
                  <a:gd name="connsiteY3254" fmla="*/ 570706 h 1534190"/>
                  <a:gd name="connsiteX3255" fmla="*/ 393488 w 2533011"/>
                  <a:gd name="connsiteY3255" fmla="*/ 568499 h 1534190"/>
                  <a:gd name="connsiteX3256" fmla="*/ 397900 w 2533011"/>
                  <a:gd name="connsiteY3256" fmla="*/ 566293 h 1534190"/>
                  <a:gd name="connsiteX3257" fmla="*/ 401578 w 2533011"/>
                  <a:gd name="connsiteY3257" fmla="*/ 561880 h 1534190"/>
                  <a:gd name="connsiteX3258" fmla="*/ 406726 w 2533011"/>
                  <a:gd name="connsiteY3258" fmla="*/ 560409 h 1534190"/>
                  <a:gd name="connsiteX3259" fmla="*/ 408197 w 2533011"/>
                  <a:gd name="connsiteY3259" fmla="*/ 555997 h 1534190"/>
                  <a:gd name="connsiteX3260" fmla="*/ 413345 w 2533011"/>
                  <a:gd name="connsiteY3260" fmla="*/ 556732 h 1534190"/>
                  <a:gd name="connsiteX3261" fmla="*/ 418493 w 2533011"/>
                  <a:gd name="connsiteY3261" fmla="*/ 566293 h 1534190"/>
                  <a:gd name="connsiteX3262" fmla="*/ 422170 w 2533011"/>
                  <a:gd name="connsiteY3262" fmla="*/ 564822 h 1534190"/>
                  <a:gd name="connsiteX3263" fmla="*/ 428789 w 2533011"/>
                  <a:gd name="connsiteY3263" fmla="*/ 564822 h 1534190"/>
                  <a:gd name="connsiteX3264" fmla="*/ 428054 w 2533011"/>
                  <a:gd name="connsiteY3264" fmla="*/ 568499 h 1534190"/>
                  <a:gd name="connsiteX3265" fmla="*/ 428054 w 2533011"/>
                  <a:gd name="connsiteY3265" fmla="*/ 572912 h 1534190"/>
                  <a:gd name="connsiteX3266" fmla="*/ 426583 w 2533011"/>
                  <a:gd name="connsiteY3266" fmla="*/ 577325 h 1534190"/>
                  <a:gd name="connsiteX3267" fmla="*/ 424376 w 2533011"/>
                  <a:gd name="connsiteY3267" fmla="*/ 581737 h 1534190"/>
                  <a:gd name="connsiteX3268" fmla="*/ 418493 w 2533011"/>
                  <a:gd name="connsiteY3268" fmla="*/ 583944 h 1534190"/>
                  <a:gd name="connsiteX3269" fmla="*/ 418493 w 2533011"/>
                  <a:gd name="connsiteY3269" fmla="*/ 583944 h 1534190"/>
                  <a:gd name="connsiteX3270" fmla="*/ 364070 w 2533011"/>
                  <a:gd name="connsiteY3270" fmla="*/ 624393 h 1534190"/>
                  <a:gd name="connsiteX3271" fmla="*/ 359657 w 2533011"/>
                  <a:gd name="connsiteY3271" fmla="*/ 633218 h 1534190"/>
                  <a:gd name="connsiteX3272" fmla="*/ 363335 w 2533011"/>
                  <a:gd name="connsiteY3272" fmla="*/ 632483 h 1534190"/>
                  <a:gd name="connsiteX3273" fmla="*/ 365541 w 2533011"/>
                  <a:gd name="connsiteY3273" fmla="*/ 633218 h 1534190"/>
                  <a:gd name="connsiteX3274" fmla="*/ 372160 w 2533011"/>
                  <a:gd name="connsiteY3274" fmla="*/ 627335 h 1534190"/>
                  <a:gd name="connsiteX3275" fmla="*/ 375837 w 2533011"/>
                  <a:gd name="connsiteY3275" fmla="*/ 624393 h 1534190"/>
                  <a:gd name="connsiteX3276" fmla="*/ 377308 w 2533011"/>
                  <a:gd name="connsiteY3276" fmla="*/ 622187 h 1534190"/>
                  <a:gd name="connsiteX3277" fmla="*/ 384662 w 2533011"/>
                  <a:gd name="connsiteY3277" fmla="*/ 621451 h 1534190"/>
                  <a:gd name="connsiteX3278" fmla="*/ 387604 w 2533011"/>
                  <a:gd name="connsiteY3278" fmla="*/ 618510 h 1534190"/>
                  <a:gd name="connsiteX3279" fmla="*/ 383927 w 2533011"/>
                  <a:gd name="connsiteY3279" fmla="*/ 615568 h 1534190"/>
                  <a:gd name="connsiteX3280" fmla="*/ 379514 w 2533011"/>
                  <a:gd name="connsiteY3280" fmla="*/ 611890 h 1534190"/>
                  <a:gd name="connsiteX3281" fmla="*/ 374366 w 2533011"/>
                  <a:gd name="connsiteY3281" fmla="*/ 612626 h 1534190"/>
                  <a:gd name="connsiteX3282" fmla="*/ 369218 w 2533011"/>
                  <a:gd name="connsiteY3282" fmla="*/ 612626 h 1534190"/>
                  <a:gd name="connsiteX3283" fmla="*/ 364070 w 2533011"/>
                  <a:gd name="connsiteY3283" fmla="*/ 624393 h 1534190"/>
                  <a:gd name="connsiteX3284" fmla="*/ 364070 w 2533011"/>
                  <a:gd name="connsiteY3284" fmla="*/ 624393 h 1534190"/>
                  <a:gd name="connsiteX3285" fmla="*/ 394223 w 2533011"/>
                  <a:gd name="connsiteY3285" fmla="*/ 476569 h 1534190"/>
                  <a:gd name="connsiteX3286" fmla="*/ 397900 w 2533011"/>
                  <a:gd name="connsiteY3286" fmla="*/ 477304 h 1534190"/>
                  <a:gd name="connsiteX3287" fmla="*/ 400107 w 2533011"/>
                  <a:gd name="connsiteY3287" fmla="*/ 478775 h 1534190"/>
                  <a:gd name="connsiteX3288" fmla="*/ 403048 w 2533011"/>
                  <a:gd name="connsiteY3288" fmla="*/ 475833 h 1534190"/>
                  <a:gd name="connsiteX3289" fmla="*/ 405255 w 2533011"/>
                  <a:gd name="connsiteY3289" fmla="*/ 477304 h 1534190"/>
                  <a:gd name="connsiteX3290" fmla="*/ 407461 w 2533011"/>
                  <a:gd name="connsiteY3290" fmla="*/ 475098 h 1534190"/>
                  <a:gd name="connsiteX3291" fmla="*/ 410403 w 2533011"/>
                  <a:gd name="connsiteY3291" fmla="*/ 470685 h 1534190"/>
                  <a:gd name="connsiteX3292" fmla="*/ 411138 w 2533011"/>
                  <a:gd name="connsiteY3292" fmla="*/ 473627 h 1534190"/>
                  <a:gd name="connsiteX3293" fmla="*/ 411874 w 2533011"/>
                  <a:gd name="connsiteY3293" fmla="*/ 474362 h 1534190"/>
                  <a:gd name="connsiteX3294" fmla="*/ 414816 w 2533011"/>
                  <a:gd name="connsiteY3294" fmla="*/ 470685 h 1534190"/>
                  <a:gd name="connsiteX3295" fmla="*/ 422170 w 2533011"/>
                  <a:gd name="connsiteY3295" fmla="*/ 467743 h 1534190"/>
                  <a:gd name="connsiteX3296" fmla="*/ 428789 w 2533011"/>
                  <a:gd name="connsiteY3296" fmla="*/ 458918 h 1534190"/>
                  <a:gd name="connsiteX3297" fmla="*/ 434673 w 2533011"/>
                  <a:gd name="connsiteY3297" fmla="*/ 453770 h 1534190"/>
                  <a:gd name="connsiteX3298" fmla="*/ 442027 w 2533011"/>
                  <a:gd name="connsiteY3298" fmla="*/ 450828 h 1534190"/>
                  <a:gd name="connsiteX3299" fmla="*/ 440556 w 2533011"/>
                  <a:gd name="connsiteY3299" fmla="*/ 453770 h 1534190"/>
                  <a:gd name="connsiteX3300" fmla="*/ 434673 w 2533011"/>
                  <a:gd name="connsiteY3300" fmla="*/ 456712 h 1534190"/>
                  <a:gd name="connsiteX3301" fmla="*/ 436879 w 2533011"/>
                  <a:gd name="connsiteY3301" fmla="*/ 460389 h 1534190"/>
                  <a:gd name="connsiteX3302" fmla="*/ 432466 w 2533011"/>
                  <a:gd name="connsiteY3302" fmla="*/ 461860 h 1534190"/>
                  <a:gd name="connsiteX3303" fmla="*/ 429525 w 2533011"/>
                  <a:gd name="connsiteY3303" fmla="*/ 463331 h 1534190"/>
                  <a:gd name="connsiteX3304" fmla="*/ 428054 w 2533011"/>
                  <a:gd name="connsiteY3304" fmla="*/ 466272 h 1534190"/>
                  <a:gd name="connsiteX3305" fmla="*/ 420699 w 2533011"/>
                  <a:gd name="connsiteY3305" fmla="*/ 471420 h 1534190"/>
                  <a:gd name="connsiteX3306" fmla="*/ 417757 w 2533011"/>
                  <a:gd name="connsiteY3306" fmla="*/ 478775 h 1534190"/>
                  <a:gd name="connsiteX3307" fmla="*/ 411138 w 2533011"/>
                  <a:gd name="connsiteY3307" fmla="*/ 476569 h 1534190"/>
                  <a:gd name="connsiteX3308" fmla="*/ 405255 w 2533011"/>
                  <a:gd name="connsiteY3308" fmla="*/ 480981 h 1534190"/>
                  <a:gd name="connsiteX3309" fmla="*/ 407461 w 2533011"/>
                  <a:gd name="connsiteY3309" fmla="*/ 485394 h 1534190"/>
                  <a:gd name="connsiteX3310" fmla="*/ 404519 w 2533011"/>
                  <a:gd name="connsiteY3310" fmla="*/ 490542 h 1534190"/>
                  <a:gd name="connsiteX3311" fmla="*/ 408932 w 2533011"/>
                  <a:gd name="connsiteY3311" fmla="*/ 492748 h 1534190"/>
                  <a:gd name="connsiteX3312" fmla="*/ 403784 w 2533011"/>
                  <a:gd name="connsiteY3312" fmla="*/ 496426 h 1534190"/>
                  <a:gd name="connsiteX3313" fmla="*/ 396430 w 2533011"/>
                  <a:gd name="connsiteY3313" fmla="*/ 502309 h 1534190"/>
                  <a:gd name="connsiteX3314" fmla="*/ 401578 w 2533011"/>
                  <a:gd name="connsiteY3314" fmla="*/ 506722 h 1534190"/>
                  <a:gd name="connsiteX3315" fmla="*/ 389810 w 2533011"/>
                  <a:gd name="connsiteY3315" fmla="*/ 509664 h 1534190"/>
                  <a:gd name="connsiteX3316" fmla="*/ 388340 w 2533011"/>
                  <a:gd name="connsiteY3316" fmla="*/ 514812 h 1534190"/>
                  <a:gd name="connsiteX3317" fmla="*/ 382456 w 2533011"/>
                  <a:gd name="connsiteY3317" fmla="*/ 518489 h 1534190"/>
                  <a:gd name="connsiteX3318" fmla="*/ 382456 w 2533011"/>
                  <a:gd name="connsiteY3318" fmla="*/ 519224 h 1534190"/>
                  <a:gd name="connsiteX3319" fmla="*/ 386133 w 2533011"/>
                  <a:gd name="connsiteY3319" fmla="*/ 519224 h 1534190"/>
                  <a:gd name="connsiteX3320" fmla="*/ 389810 w 2533011"/>
                  <a:gd name="connsiteY3320" fmla="*/ 517018 h 1534190"/>
                  <a:gd name="connsiteX3321" fmla="*/ 394959 w 2533011"/>
                  <a:gd name="connsiteY3321" fmla="*/ 517018 h 1534190"/>
                  <a:gd name="connsiteX3322" fmla="*/ 397900 w 2533011"/>
                  <a:gd name="connsiteY3322" fmla="*/ 512605 h 1534190"/>
                  <a:gd name="connsiteX3323" fmla="*/ 402313 w 2533011"/>
                  <a:gd name="connsiteY3323" fmla="*/ 511134 h 1534190"/>
                  <a:gd name="connsiteX3324" fmla="*/ 405990 w 2533011"/>
                  <a:gd name="connsiteY3324" fmla="*/ 507457 h 1534190"/>
                  <a:gd name="connsiteX3325" fmla="*/ 412609 w 2533011"/>
                  <a:gd name="connsiteY3325" fmla="*/ 508193 h 1534190"/>
                  <a:gd name="connsiteX3326" fmla="*/ 415551 w 2533011"/>
                  <a:gd name="connsiteY3326" fmla="*/ 503045 h 1534190"/>
                  <a:gd name="connsiteX3327" fmla="*/ 419964 w 2533011"/>
                  <a:gd name="connsiteY3327" fmla="*/ 497896 h 1534190"/>
                  <a:gd name="connsiteX3328" fmla="*/ 412609 w 2533011"/>
                  <a:gd name="connsiteY3328" fmla="*/ 494219 h 1534190"/>
                  <a:gd name="connsiteX3329" fmla="*/ 420699 w 2533011"/>
                  <a:gd name="connsiteY3329" fmla="*/ 493484 h 1534190"/>
                  <a:gd name="connsiteX3330" fmla="*/ 423641 w 2533011"/>
                  <a:gd name="connsiteY3330" fmla="*/ 492748 h 1534190"/>
                  <a:gd name="connsiteX3331" fmla="*/ 429525 w 2533011"/>
                  <a:gd name="connsiteY3331" fmla="*/ 482452 h 1534190"/>
                  <a:gd name="connsiteX3332" fmla="*/ 432466 w 2533011"/>
                  <a:gd name="connsiteY3332" fmla="*/ 477304 h 1534190"/>
                  <a:gd name="connsiteX3333" fmla="*/ 426583 w 2533011"/>
                  <a:gd name="connsiteY3333" fmla="*/ 477304 h 1534190"/>
                  <a:gd name="connsiteX3334" fmla="*/ 428054 w 2533011"/>
                  <a:gd name="connsiteY3334" fmla="*/ 475098 h 1534190"/>
                  <a:gd name="connsiteX3335" fmla="*/ 433202 w 2533011"/>
                  <a:gd name="connsiteY3335" fmla="*/ 472156 h 1534190"/>
                  <a:gd name="connsiteX3336" fmla="*/ 430260 w 2533011"/>
                  <a:gd name="connsiteY3336" fmla="*/ 469214 h 1534190"/>
                  <a:gd name="connsiteX3337" fmla="*/ 439085 w 2533011"/>
                  <a:gd name="connsiteY3337" fmla="*/ 466272 h 1534190"/>
                  <a:gd name="connsiteX3338" fmla="*/ 439821 w 2533011"/>
                  <a:gd name="connsiteY3338" fmla="*/ 460389 h 1534190"/>
                  <a:gd name="connsiteX3339" fmla="*/ 447175 w 2533011"/>
                  <a:gd name="connsiteY3339" fmla="*/ 458918 h 1534190"/>
                  <a:gd name="connsiteX3340" fmla="*/ 455265 w 2533011"/>
                  <a:gd name="connsiteY3340" fmla="*/ 450092 h 1534190"/>
                  <a:gd name="connsiteX3341" fmla="*/ 463355 w 2533011"/>
                  <a:gd name="connsiteY3341" fmla="*/ 444209 h 1534190"/>
                  <a:gd name="connsiteX3342" fmla="*/ 466297 w 2533011"/>
                  <a:gd name="connsiteY3342" fmla="*/ 439796 h 1534190"/>
                  <a:gd name="connsiteX3343" fmla="*/ 473651 w 2533011"/>
                  <a:gd name="connsiteY3343" fmla="*/ 433913 h 1534190"/>
                  <a:gd name="connsiteX3344" fmla="*/ 474387 w 2533011"/>
                  <a:gd name="connsiteY3344" fmla="*/ 431706 h 1534190"/>
                  <a:gd name="connsiteX3345" fmla="*/ 471445 w 2533011"/>
                  <a:gd name="connsiteY3345" fmla="*/ 431706 h 1534190"/>
                  <a:gd name="connsiteX3346" fmla="*/ 473651 w 2533011"/>
                  <a:gd name="connsiteY3346" fmla="*/ 428765 h 1534190"/>
                  <a:gd name="connsiteX3347" fmla="*/ 477329 w 2533011"/>
                  <a:gd name="connsiteY3347" fmla="*/ 425823 h 1534190"/>
                  <a:gd name="connsiteX3348" fmla="*/ 483947 w 2533011"/>
                  <a:gd name="connsiteY3348" fmla="*/ 424352 h 1534190"/>
                  <a:gd name="connsiteX3349" fmla="*/ 487625 w 2533011"/>
                  <a:gd name="connsiteY3349" fmla="*/ 417733 h 1534190"/>
                  <a:gd name="connsiteX3350" fmla="*/ 481006 w 2533011"/>
                  <a:gd name="connsiteY3350" fmla="*/ 416262 h 1534190"/>
                  <a:gd name="connsiteX3351" fmla="*/ 476593 w 2533011"/>
                  <a:gd name="connsiteY3351" fmla="*/ 421410 h 1534190"/>
                  <a:gd name="connsiteX3352" fmla="*/ 469974 w 2533011"/>
                  <a:gd name="connsiteY3352" fmla="*/ 425823 h 1534190"/>
                  <a:gd name="connsiteX3353" fmla="*/ 467032 w 2533011"/>
                  <a:gd name="connsiteY3353" fmla="*/ 425823 h 1534190"/>
                  <a:gd name="connsiteX3354" fmla="*/ 467768 w 2533011"/>
                  <a:gd name="connsiteY3354" fmla="*/ 423617 h 1534190"/>
                  <a:gd name="connsiteX3355" fmla="*/ 473651 w 2533011"/>
                  <a:gd name="connsiteY3355" fmla="*/ 419939 h 1534190"/>
                  <a:gd name="connsiteX3356" fmla="*/ 472916 w 2533011"/>
                  <a:gd name="connsiteY3356" fmla="*/ 417733 h 1534190"/>
                  <a:gd name="connsiteX3357" fmla="*/ 464090 w 2533011"/>
                  <a:gd name="connsiteY3357" fmla="*/ 422146 h 1534190"/>
                  <a:gd name="connsiteX3358" fmla="*/ 456736 w 2533011"/>
                  <a:gd name="connsiteY3358" fmla="*/ 430971 h 1534190"/>
                  <a:gd name="connsiteX3359" fmla="*/ 431731 w 2533011"/>
                  <a:gd name="connsiteY3359" fmla="*/ 444944 h 1534190"/>
                  <a:gd name="connsiteX3360" fmla="*/ 428054 w 2533011"/>
                  <a:gd name="connsiteY3360" fmla="*/ 447151 h 1534190"/>
                  <a:gd name="connsiteX3361" fmla="*/ 423641 w 2533011"/>
                  <a:gd name="connsiteY3361" fmla="*/ 453034 h 1534190"/>
                  <a:gd name="connsiteX3362" fmla="*/ 414080 w 2533011"/>
                  <a:gd name="connsiteY3362" fmla="*/ 455241 h 1534190"/>
                  <a:gd name="connsiteX3363" fmla="*/ 412609 w 2533011"/>
                  <a:gd name="connsiteY3363" fmla="*/ 456712 h 1534190"/>
                  <a:gd name="connsiteX3364" fmla="*/ 413345 w 2533011"/>
                  <a:gd name="connsiteY3364" fmla="*/ 459653 h 1534190"/>
                  <a:gd name="connsiteX3365" fmla="*/ 404519 w 2533011"/>
                  <a:gd name="connsiteY3365" fmla="*/ 463331 h 1534190"/>
                  <a:gd name="connsiteX3366" fmla="*/ 394223 w 2533011"/>
                  <a:gd name="connsiteY3366" fmla="*/ 476569 h 1534190"/>
                  <a:gd name="connsiteX3367" fmla="*/ 394223 w 2533011"/>
                  <a:gd name="connsiteY3367" fmla="*/ 476569 h 1534190"/>
                  <a:gd name="connsiteX3368" fmla="*/ 372895 w 2533011"/>
                  <a:gd name="connsiteY3368" fmla="*/ 506722 h 1534190"/>
                  <a:gd name="connsiteX3369" fmla="*/ 379514 w 2533011"/>
                  <a:gd name="connsiteY3369" fmla="*/ 504515 h 1534190"/>
                  <a:gd name="connsiteX3370" fmla="*/ 378043 w 2533011"/>
                  <a:gd name="connsiteY3370" fmla="*/ 507457 h 1534190"/>
                  <a:gd name="connsiteX3371" fmla="*/ 372895 w 2533011"/>
                  <a:gd name="connsiteY3371" fmla="*/ 511870 h 1534190"/>
                  <a:gd name="connsiteX3372" fmla="*/ 374366 w 2533011"/>
                  <a:gd name="connsiteY3372" fmla="*/ 514812 h 1534190"/>
                  <a:gd name="connsiteX3373" fmla="*/ 381721 w 2533011"/>
                  <a:gd name="connsiteY3373" fmla="*/ 511134 h 1534190"/>
                  <a:gd name="connsiteX3374" fmla="*/ 386869 w 2533011"/>
                  <a:gd name="connsiteY3374" fmla="*/ 507457 h 1534190"/>
                  <a:gd name="connsiteX3375" fmla="*/ 391281 w 2533011"/>
                  <a:gd name="connsiteY3375" fmla="*/ 504515 h 1534190"/>
                  <a:gd name="connsiteX3376" fmla="*/ 394959 w 2533011"/>
                  <a:gd name="connsiteY3376" fmla="*/ 498632 h 1534190"/>
                  <a:gd name="connsiteX3377" fmla="*/ 398636 w 2533011"/>
                  <a:gd name="connsiteY3377" fmla="*/ 492748 h 1534190"/>
                  <a:gd name="connsiteX3378" fmla="*/ 399371 w 2533011"/>
                  <a:gd name="connsiteY3378" fmla="*/ 483188 h 1534190"/>
                  <a:gd name="connsiteX3379" fmla="*/ 394223 w 2533011"/>
                  <a:gd name="connsiteY3379" fmla="*/ 485394 h 1534190"/>
                  <a:gd name="connsiteX3380" fmla="*/ 389075 w 2533011"/>
                  <a:gd name="connsiteY3380" fmla="*/ 484658 h 1534190"/>
                  <a:gd name="connsiteX3381" fmla="*/ 382456 w 2533011"/>
                  <a:gd name="connsiteY3381" fmla="*/ 483188 h 1534190"/>
                  <a:gd name="connsiteX3382" fmla="*/ 379514 w 2533011"/>
                  <a:gd name="connsiteY3382" fmla="*/ 488336 h 1534190"/>
                  <a:gd name="connsiteX3383" fmla="*/ 375837 w 2533011"/>
                  <a:gd name="connsiteY3383" fmla="*/ 490542 h 1534190"/>
                  <a:gd name="connsiteX3384" fmla="*/ 383927 w 2533011"/>
                  <a:gd name="connsiteY3384" fmla="*/ 492013 h 1534190"/>
                  <a:gd name="connsiteX3385" fmla="*/ 378779 w 2533011"/>
                  <a:gd name="connsiteY3385" fmla="*/ 496426 h 1534190"/>
                  <a:gd name="connsiteX3386" fmla="*/ 381721 w 2533011"/>
                  <a:gd name="connsiteY3386" fmla="*/ 497896 h 1534190"/>
                  <a:gd name="connsiteX3387" fmla="*/ 375102 w 2533011"/>
                  <a:gd name="connsiteY3387" fmla="*/ 501574 h 1534190"/>
                  <a:gd name="connsiteX3388" fmla="*/ 372895 w 2533011"/>
                  <a:gd name="connsiteY3388" fmla="*/ 506722 h 1534190"/>
                  <a:gd name="connsiteX3389" fmla="*/ 372895 w 2533011"/>
                  <a:gd name="connsiteY3389" fmla="*/ 506722 h 1534190"/>
                  <a:gd name="connsiteX3390" fmla="*/ 275081 w 2533011"/>
                  <a:gd name="connsiteY3390" fmla="*/ 625864 h 1534190"/>
                  <a:gd name="connsiteX3391" fmla="*/ 272875 w 2533011"/>
                  <a:gd name="connsiteY3391" fmla="*/ 631012 h 1534190"/>
                  <a:gd name="connsiteX3392" fmla="*/ 261843 w 2533011"/>
                  <a:gd name="connsiteY3392" fmla="*/ 636160 h 1534190"/>
                  <a:gd name="connsiteX3393" fmla="*/ 251547 w 2533011"/>
                  <a:gd name="connsiteY3393" fmla="*/ 642044 h 1534190"/>
                  <a:gd name="connsiteX3394" fmla="*/ 252282 w 2533011"/>
                  <a:gd name="connsiteY3394" fmla="*/ 644250 h 1534190"/>
                  <a:gd name="connsiteX3395" fmla="*/ 255959 w 2533011"/>
                  <a:gd name="connsiteY3395" fmla="*/ 644250 h 1534190"/>
                  <a:gd name="connsiteX3396" fmla="*/ 260372 w 2533011"/>
                  <a:gd name="connsiteY3396" fmla="*/ 642044 h 1534190"/>
                  <a:gd name="connsiteX3397" fmla="*/ 261108 w 2533011"/>
                  <a:gd name="connsiteY3397" fmla="*/ 644250 h 1534190"/>
                  <a:gd name="connsiteX3398" fmla="*/ 261108 w 2533011"/>
                  <a:gd name="connsiteY3398" fmla="*/ 646456 h 1534190"/>
                  <a:gd name="connsiteX3399" fmla="*/ 266256 w 2533011"/>
                  <a:gd name="connsiteY3399" fmla="*/ 645721 h 1534190"/>
                  <a:gd name="connsiteX3400" fmla="*/ 271404 w 2533011"/>
                  <a:gd name="connsiteY3400" fmla="*/ 642044 h 1534190"/>
                  <a:gd name="connsiteX3401" fmla="*/ 280229 w 2533011"/>
                  <a:gd name="connsiteY3401" fmla="*/ 632483 h 1534190"/>
                  <a:gd name="connsiteX3402" fmla="*/ 286848 w 2533011"/>
                  <a:gd name="connsiteY3402" fmla="*/ 628070 h 1534190"/>
                  <a:gd name="connsiteX3403" fmla="*/ 291261 w 2533011"/>
                  <a:gd name="connsiteY3403" fmla="*/ 625864 h 1534190"/>
                  <a:gd name="connsiteX3404" fmla="*/ 295674 w 2533011"/>
                  <a:gd name="connsiteY3404" fmla="*/ 626599 h 1534190"/>
                  <a:gd name="connsiteX3405" fmla="*/ 299351 w 2533011"/>
                  <a:gd name="connsiteY3405" fmla="*/ 623658 h 1534190"/>
                  <a:gd name="connsiteX3406" fmla="*/ 309647 w 2533011"/>
                  <a:gd name="connsiteY3406" fmla="*/ 618510 h 1534190"/>
                  <a:gd name="connsiteX3407" fmla="*/ 304499 w 2533011"/>
                  <a:gd name="connsiteY3407" fmla="*/ 614832 h 1534190"/>
                  <a:gd name="connsiteX3408" fmla="*/ 311853 w 2533011"/>
                  <a:gd name="connsiteY3408" fmla="*/ 611155 h 1534190"/>
                  <a:gd name="connsiteX3409" fmla="*/ 315531 w 2533011"/>
                  <a:gd name="connsiteY3409" fmla="*/ 607478 h 1534190"/>
                  <a:gd name="connsiteX3410" fmla="*/ 311853 w 2533011"/>
                  <a:gd name="connsiteY3410" fmla="*/ 607478 h 1534190"/>
                  <a:gd name="connsiteX3411" fmla="*/ 305970 w 2533011"/>
                  <a:gd name="connsiteY3411" fmla="*/ 606007 h 1534190"/>
                  <a:gd name="connsiteX3412" fmla="*/ 306705 w 2533011"/>
                  <a:gd name="connsiteY3412" fmla="*/ 594975 h 1534190"/>
                  <a:gd name="connsiteX3413" fmla="*/ 303028 w 2533011"/>
                  <a:gd name="connsiteY3413" fmla="*/ 588356 h 1534190"/>
                  <a:gd name="connsiteX3414" fmla="*/ 300086 w 2533011"/>
                  <a:gd name="connsiteY3414" fmla="*/ 589827 h 1534190"/>
                  <a:gd name="connsiteX3415" fmla="*/ 297144 w 2533011"/>
                  <a:gd name="connsiteY3415" fmla="*/ 601594 h 1534190"/>
                  <a:gd name="connsiteX3416" fmla="*/ 293467 w 2533011"/>
                  <a:gd name="connsiteY3416" fmla="*/ 607478 h 1534190"/>
                  <a:gd name="connsiteX3417" fmla="*/ 292732 w 2533011"/>
                  <a:gd name="connsiteY3417" fmla="*/ 598653 h 1534190"/>
                  <a:gd name="connsiteX3418" fmla="*/ 289790 w 2533011"/>
                  <a:gd name="connsiteY3418" fmla="*/ 597917 h 1534190"/>
                  <a:gd name="connsiteX3419" fmla="*/ 285377 w 2533011"/>
                  <a:gd name="connsiteY3419" fmla="*/ 607478 h 1534190"/>
                  <a:gd name="connsiteX3420" fmla="*/ 281700 w 2533011"/>
                  <a:gd name="connsiteY3420" fmla="*/ 605271 h 1534190"/>
                  <a:gd name="connsiteX3421" fmla="*/ 278023 w 2533011"/>
                  <a:gd name="connsiteY3421" fmla="*/ 603065 h 1534190"/>
                  <a:gd name="connsiteX3422" fmla="*/ 275816 w 2533011"/>
                  <a:gd name="connsiteY3422" fmla="*/ 603065 h 1534190"/>
                  <a:gd name="connsiteX3423" fmla="*/ 272139 w 2533011"/>
                  <a:gd name="connsiteY3423" fmla="*/ 607478 h 1534190"/>
                  <a:gd name="connsiteX3424" fmla="*/ 262579 w 2533011"/>
                  <a:gd name="connsiteY3424" fmla="*/ 617774 h 1534190"/>
                  <a:gd name="connsiteX3425" fmla="*/ 254489 w 2533011"/>
                  <a:gd name="connsiteY3425" fmla="*/ 625128 h 1534190"/>
                  <a:gd name="connsiteX3426" fmla="*/ 253018 w 2533011"/>
                  <a:gd name="connsiteY3426" fmla="*/ 628070 h 1534190"/>
                  <a:gd name="connsiteX3427" fmla="*/ 255224 w 2533011"/>
                  <a:gd name="connsiteY3427" fmla="*/ 628806 h 1534190"/>
                  <a:gd name="connsiteX3428" fmla="*/ 258901 w 2533011"/>
                  <a:gd name="connsiteY3428" fmla="*/ 626599 h 1534190"/>
                  <a:gd name="connsiteX3429" fmla="*/ 261843 w 2533011"/>
                  <a:gd name="connsiteY3429" fmla="*/ 626599 h 1534190"/>
                  <a:gd name="connsiteX3430" fmla="*/ 254489 w 2533011"/>
                  <a:gd name="connsiteY3430" fmla="*/ 632483 h 1534190"/>
                  <a:gd name="connsiteX3431" fmla="*/ 253018 w 2533011"/>
                  <a:gd name="connsiteY3431" fmla="*/ 635425 h 1534190"/>
                  <a:gd name="connsiteX3432" fmla="*/ 255959 w 2533011"/>
                  <a:gd name="connsiteY3432" fmla="*/ 635425 h 1534190"/>
                  <a:gd name="connsiteX3433" fmla="*/ 264049 w 2533011"/>
                  <a:gd name="connsiteY3433" fmla="*/ 630277 h 1534190"/>
                  <a:gd name="connsiteX3434" fmla="*/ 275081 w 2533011"/>
                  <a:gd name="connsiteY3434" fmla="*/ 625864 h 1534190"/>
                  <a:gd name="connsiteX3435" fmla="*/ 275081 w 2533011"/>
                  <a:gd name="connsiteY3435" fmla="*/ 625864 h 1534190"/>
                  <a:gd name="connsiteX3436" fmla="*/ 240515 w 2533011"/>
                  <a:gd name="connsiteY3436" fmla="*/ 623658 h 1534190"/>
                  <a:gd name="connsiteX3437" fmla="*/ 239780 w 2533011"/>
                  <a:gd name="connsiteY3437" fmla="*/ 630277 h 1534190"/>
                  <a:gd name="connsiteX3438" fmla="*/ 233161 w 2533011"/>
                  <a:gd name="connsiteY3438" fmla="*/ 636160 h 1534190"/>
                  <a:gd name="connsiteX3439" fmla="*/ 236102 w 2533011"/>
                  <a:gd name="connsiteY3439" fmla="*/ 643515 h 1534190"/>
                  <a:gd name="connsiteX3440" fmla="*/ 246399 w 2533011"/>
                  <a:gd name="connsiteY3440" fmla="*/ 636896 h 1534190"/>
                  <a:gd name="connsiteX3441" fmla="*/ 253018 w 2533011"/>
                  <a:gd name="connsiteY3441" fmla="*/ 629541 h 1534190"/>
                  <a:gd name="connsiteX3442" fmla="*/ 255224 w 2533011"/>
                  <a:gd name="connsiteY3442" fmla="*/ 624393 h 1534190"/>
                  <a:gd name="connsiteX3443" fmla="*/ 261108 w 2533011"/>
                  <a:gd name="connsiteY3443" fmla="*/ 616303 h 1534190"/>
                  <a:gd name="connsiteX3444" fmla="*/ 273610 w 2533011"/>
                  <a:gd name="connsiteY3444" fmla="*/ 603801 h 1534190"/>
                  <a:gd name="connsiteX3445" fmla="*/ 267727 w 2533011"/>
                  <a:gd name="connsiteY3445" fmla="*/ 601594 h 1534190"/>
                  <a:gd name="connsiteX3446" fmla="*/ 258901 w 2533011"/>
                  <a:gd name="connsiteY3446" fmla="*/ 607478 h 1534190"/>
                  <a:gd name="connsiteX3447" fmla="*/ 248605 w 2533011"/>
                  <a:gd name="connsiteY3447" fmla="*/ 614097 h 1534190"/>
                  <a:gd name="connsiteX3448" fmla="*/ 246399 w 2533011"/>
                  <a:gd name="connsiteY3448" fmla="*/ 619980 h 1534190"/>
                  <a:gd name="connsiteX3449" fmla="*/ 240515 w 2533011"/>
                  <a:gd name="connsiteY3449" fmla="*/ 623658 h 1534190"/>
                  <a:gd name="connsiteX3450" fmla="*/ 240515 w 2533011"/>
                  <a:gd name="connsiteY3450" fmla="*/ 623658 h 1534190"/>
                  <a:gd name="connsiteX3451" fmla="*/ 288319 w 2533011"/>
                  <a:gd name="connsiteY3451" fmla="*/ 575854 h 1534190"/>
                  <a:gd name="connsiteX3452" fmla="*/ 285377 w 2533011"/>
                  <a:gd name="connsiteY3452" fmla="*/ 578060 h 1534190"/>
                  <a:gd name="connsiteX3453" fmla="*/ 284642 w 2533011"/>
                  <a:gd name="connsiteY3453" fmla="*/ 581002 h 1534190"/>
                  <a:gd name="connsiteX3454" fmla="*/ 280965 w 2533011"/>
                  <a:gd name="connsiteY3454" fmla="*/ 584679 h 1534190"/>
                  <a:gd name="connsiteX3455" fmla="*/ 279494 w 2533011"/>
                  <a:gd name="connsiteY3455" fmla="*/ 591298 h 1534190"/>
                  <a:gd name="connsiteX3456" fmla="*/ 281700 w 2533011"/>
                  <a:gd name="connsiteY3456" fmla="*/ 592033 h 1534190"/>
                  <a:gd name="connsiteX3457" fmla="*/ 286113 w 2533011"/>
                  <a:gd name="connsiteY3457" fmla="*/ 585414 h 1534190"/>
                  <a:gd name="connsiteX3458" fmla="*/ 298615 w 2533011"/>
                  <a:gd name="connsiteY3458" fmla="*/ 579531 h 1534190"/>
                  <a:gd name="connsiteX3459" fmla="*/ 286848 w 2533011"/>
                  <a:gd name="connsiteY3459" fmla="*/ 588356 h 1534190"/>
                  <a:gd name="connsiteX3460" fmla="*/ 288319 w 2533011"/>
                  <a:gd name="connsiteY3460" fmla="*/ 590563 h 1534190"/>
                  <a:gd name="connsiteX3461" fmla="*/ 294203 w 2533011"/>
                  <a:gd name="connsiteY3461" fmla="*/ 587621 h 1534190"/>
                  <a:gd name="connsiteX3462" fmla="*/ 302293 w 2533011"/>
                  <a:gd name="connsiteY3462" fmla="*/ 580266 h 1534190"/>
                  <a:gd name="connsiteX3463" fmla="*/ 304499 w 2533011"/>
                  <a:gd name="connsiteY3463" fmla="*/ 576589 h 1534190"/>
                  <a:gd name="connsiteX3464" fmla="*/ 313324 w 2533011"/>
                  <a:gd name="connsiteY3464" fmla="*/ 573647 h 1534190"/>
                  <a:gd name="connsiteX3465" fmla="*/ 316266 w 2533011"/>
                  <a:gd name="connsiteY3465" fmla="*/ 570706 h 1534190"/>
                  <a:gd name="connsiteX3466" fmla="*/ 320679 w 2533011"/>
                  <a:gd name="connsiteY3466" fmla="*/ 564086 h 1534190"/>
                  <a:gd name="connsiteX3467" fmla="*/ 317001 w 2533011"/>
                  <a:gd name="connsiteY3467" fmla="*/ 561880 h 1534190"/>
                  <a:gd name="connsiteX3468" fmla="*/ 311853 w 2533011"/>
                  <a:gd name="connsiteY3468" fmla="*/ 564822 h 1534190"/>
                  <a:gd name="connsiteX3469" fmla="*/ 308911 w 2533011"/>
                  <a:gd name="connsiteY3469" fmla="*/ 563351 h 1534190"/>
                  <a:gd name="connsiteX3470" fmla="*/ 305234 w 2533011"/>
                  <a:gd name="connsiteY3470" fmla="*/ 572912 h 1534190"/>
                  <a:gd name="connsiteX3471" fmla="*/ 288319 w 2533011"/>
                  <a:gd name="connsiteY3471" fmla="*/ 575854 h 1534190"/>
                  <a:gd name="connsiteX3472" fmla="*/ 288319 w 2533011"/>
                  <a:gd name="connsiteY3472" fmla="*/ 575854 h 1534190"/>
                  <a:gd name="connsiteX3473" fmla="*/ 329504 w 2533011"/>
                  <a:gd name="connsiteY3473" fmla="*/ 555261 h 1534190"/>
                  <a:gd name="connsiteX3474" fmla="*/ 328033 w 2533011"/>
                  <a:gd name="connsiteY3474" fmla="*/ 558203 h 1534190"/>
                  <a:gd name="connsiteX3475" fmla="*/ 331710 w 2533011"/>
                  <a:gd name="connsiteY3475" fmla="*/ 558938 h 1534190"/>
                  <a:gd name="connsiteX3476" fmla="*/ 336123 w 2533011"/>
                  <a:gd name="connsiteY3476" fmla="*/ 556732 h 1534190"/>
                  <a:gd name="connsiteX3477" fmla="*/ 338329 w 2533011"/>
                  <a:gd name="connsiteY3477" fmla="*/ 558938 h 1534190"/>
                  <a:gd name="connsiteX3478" fmla="*/ 343478 w 2533011"/>
                  <a:gd name="connsiteY3478" fmla="*/ 556732 h 1534190"/>
                  <a:gd name="connsiteX3479" fmla="*/ 347890 w 2533011"/>
                  <a:gd name="connsiteY3479" fmla="*/ 550849 h 1534190"/>
                  <a:gd name="connsiteX3480" fmla="*/ 350096 w 2533011"/>
                  <a:gd name="connsiteY3480" fmla="*/ 545700 h 1534190"/>
                  <a:gd name="connsiteX3481" fmla="*/ 353774 w 2533011"/>
                  <a:gd name="connsiteY3481" fmla="*/ 547171 h 1534190"/>
                  <a:gd name="connsiteX3482" fmla="*/ 356715 w 2533011"/>
                  <a:gd name="connsiteY3482" fmla="*/ 549378 h 1534190"/>
                  <a:gd name="connsiteX3483" fmla="*/ 359657 w 2533011"/>
                  <a:gd name="connsiteY3483" fmla="*/ 549378 h 1534190"/>
                  <a:gd name="connsiteX3484" fmla="*/ 362599 w 2533011"/>
                  <a:gd name="connsiteY3484" fmla="*/ 546436 h 1534190"/>
                  <a:gd name="connsiteX3485" fmla="*/ 361128 w 2533011"/>
                  <a:gd name="connsiteY3485" fmla="*/ 542759 h 1534190"/>
                  <a:gd name="connsiteX3486" fmla="*/ 355245 w 2533011"/>
                  <a:gd name="connsiteY3486" fmla="*/ 545700 h 1534190"/>
                  <a:gd name="connsiteX3487" fmla="*/ 353038 w 2533011"/>
                  <a:gd name="connsiteY3487" fmla="*/ 544965 h 1534190"/>
                  <a:gd name="connsiteX3488" fmla="*/ 350832 w 2533011"/>
                  <a:gd name="connsiteY3488" fmla="*/ 544965 h 1534190"/>
                  <a:gd name="connsiteX3489" fmla="*/ 349361 w 2533011"/>
                  <a:gd name="connsiteY3489" fmla="*/ 543494 h 1534190"/>
                  <a:gd name="connsiteX3490" fmla="*/ 347890 w 2533011"/>
                  <a:gd name="connsiteY3490" fmla="*/ 542023 h 1534190"/>
                  <a:gd name="connsiteX3491" fmla="*/ 344948 w 2533011"/>
                  <a:gd name="connsiteY3491" fmla="*/ 542759 h 1534190"/>
                  <a:gd name="connsiteX3492" fmla="*/ 340536 w 2533011"/>
                  <a:gd name="connsiteY3492" fmla="*/ 550113 h 1534190"/>
                  <a:gd name="connsiteX3493" fmla="*/ 333917 w 2533011"/>
                  <a:gd name="connsiteY3493" fmla="*/ 553790 h 1534190"/>
                  <a:gd name="connsiteX3494" fmla="*/ 329504 w 2533011"/>
                  <a:gd name="connsiteY3494" fmla="*/ 555261 h 1534190"/>
                  <a:gd name="connsiteX3495" fmla="*/ 329504 w 2533011"/>
                  <a:gd name="connsiteY3495" fmla="*/ 555261 h 1534190"/>
                  <a:gd name="connsiteX3496" fmla="*/ 331710 w 2533011"/>
                  <a:gd name="connsiteY3496" fmla="*/ 528785 h 1534190"/>
                  <a:gd name="connsiteX3497" fmla="*/ 334652 w 2533011"/>
                  <a:gd name="connsiteY3497" fmla="*/ 533198 h 1534190"/>
                  <a:gd name="connsiteX3498" fmla="*/ 330975 w 2533011"/>
                  <a:gd name="connsiteY3498" fmla="*/ 536875 h 1534190"/>
                  <a:gd name="connsiteX3499" fmla="*/ 333917 w 2533011"/>
                  <a:gd name="connsiteY3499" fmla="*/ 536875 h 1534190"/>
                  <a:gd name="connsiteX3500" fmla="*/ 340536 w 2533011"/>
                  <a:gd name="connsiteY3500" fmla="*/ 532462 h 1534190"/>
                  <a:gd name="connsiteX3501" fmla="*/ 350832 w 2533011"/>
                  <a:gd name="connsiteY3501" fmla="*/ 533933 h 1534190"/>
                  <a:gd name="connsiteX3502" fmla="*/ 352303 w 2533011"/>
                  <a:gd name="connsiteY3502" fmla="*/ 528785 h 1534190"/>
                  <a:gd name="connsiteX3503" fmla="*/ 354509 w 2533011"/>
                  <a:gd name="connsiteY3503" fmla="*/ 525108 h 1534190"/>
                  <a:gd name="connsiteX3504" fmla="*/ 351567 w 2533011"/>
                  <a:gd name="connsiteY3504" fmla="*/ 525108 h 1534190"/>
                  <a:gd name="connsiteX3505" fmla="*/ 346419 w 2533011"/>
                  <a:gd name="connsiteY3505" fmla="*/ 524372 h 1534190"/>
                  <a:gd name="connsiteX3506" fmla="*/ 343478 w 2533011"/>
                  <a:gd name="connsiteY3506" fmla="*/ 525843 h 1534190"/>
                  <a:gd name="connsiteX3507" fmla="*/ 339800 w 2533011"/>
                  <a:gd name="connsiteY3507" fmla="*/ 528050 h 1534190"/>
                  <a:gd name="connsiteX3508" fmla="*/ 331710 w 2533011"/>
                  <a:gd name="connsiteY3508" fmla="*/ 528785 h 1534190"/>
                  <a:gd name="connsiteX3509" fmla="*/ 331710 w 2533011"/>
                  <a:gd name="connsiteY3509" fmla="*/ 528785 h 1534190"/>
                  <a:gd name="connsiteX3510" fmla="*/ 325091 w 2533011"/>
                  <a:gd name="connsiteY3510" fmla="*/ 576589 h 1534190"/>
                  <a:gd name="connsiteX3511" fmla="*/ 327298 w 2533011"/>
                  <a:gd name="connsiteY3511" fmla="*/ 581737 h 1534190"/>
                  <a:gd name="connsiteX3512" fmla="*/ 321414 w 2533011"/>
                  <a:gd name="connsiteY3512" fmla="*/ 583208 h 1534190"/>
                  <a:gd name="connsiteX3513" fmla="*/ 317001 w 2533011"/>
                  <a:gd name="connsiteY3513" fmla="*/ 587621 h 1534190"/>
                  <a:gd name="connsiteX3514" fmla="*/ 320679 w 2533011"/>
                  <a:gd name="connsiteY3514" fmla="*/ 589092 h 1534190"/>
                  <a:gd name="connsiteX3515" fmla="*/ 324356 w 2533011"/>
                  <a:gd name="connsiteY3515" fmla="*/ 589827 h 1534190"/>
                  <a:gd name="connsiteX3516" fmla="*/ 327298 w 2533011"/>
                  <a:gd name="connsiteY3516" fmla="*/ 592769 h 1534190"/>
                  <a:gd name="connsiteX3517" fmla="*/ 330239 w 2533011"/>
                  <a:gd name="connsiteY3517" fmla="*/ 592769 h 1534190"/>
                  <a:gd name="connsiteX3518" fmla="*/ 330975 w 2533011"/>
                  <a:gd name="connsiteY3518" fmla="*/ 589827 h 1534190"/>
                  <a:gd name="connsiteX3519" fmla="*/ 336123 w 2533011"/>
                  <a:gd name="connsiteY3519" fmla="*/ 583944 h 1534190"/>
                  <a:gd name="connsiteX3520" fmla="*/ 337594 w 2533011"/>
                  <a:gd name="connsiteY3520" fmla="*/ 579531 h 1534190"/>
                  <a:gd name="connsiteX3521" fmla="*/ 335388 w 2533011"/>
                  <a:gd name="connsiteY3521" fmla="*/ 575118 h 1534190"/>
                  <a:gd name="connsiteX3522" fmla="*/ 341271 w 2533011"/>
                  <a:gd name="connsiteY3522" fmla="*/ 569970 h 1534190"/>
                  <a:gd name="connsiteX3523" fmla="*/ 338329 w 2533011"/>
                  <a:gd name="connsiteY3523" fmla="*/ 567028 h 1534190"/>
                  <a:gd name="connsiteX3524" fmla="*/ 333181 w 2533011"/>
                  <a:gd name="connsiteY3524" fmla="*/ 570706 h 1534190"/>
                  <a:gd name="connsiteX3525" fmla="*/ 328769 w 2533011"/>
                  <a:gd name="connsiteY3525" fmla="*/ 571441 h 1534190"/>
                  <a:gd name="connsiteX3526" fmla="*/ 325091 w 2533011"/>
                  <a:gd name="connsiteY3526" fmla="*/ 576589 h 1534190"/>
                  <a:gd name="connsiteX3527" fmla="*/ 325091 w 2533011"/>
                  <a:gd name="connsiteY3527" fmla="*/ 576589 h 1534190"/>
                  <a:gd name="connsiteX3528" fmla="*/ 368483 w 2533011"/>
                  <a:gd name="connsiteY3528" fmla="*/ 536140 h 1534190"/>
                  <a:gd name="connsiteX3529" fmla="*/ 367012 w 2533011"/>
                  <a:gd name="connsiteY3529" fmla="*/ 541288 h 1534190"/>
                  <a:gd name="connsiteX3530" fmla="*/ 367012 w 2533011"/>
                  <a:gd name="connsiteY3530" fmla="*/ 543494 h 1534190"/>
                  <a:gd name="connsiteX3531" fmla="*/ 369218 w 2533011"/>
                  <a:gd name="connsiteY3531" fmla="*/ 544229 h 1534190"/>
                  <a:gd name="connsiteX3532" fmla="*/ 380250 w 2533011"/>
                  <a:gd name="connsiteY3532" fmla="*/ 538346 h 1534190"/>
                  <a:gd name="connsiteX3533" fmla="*/ 389810 w 2533011"/>
                  <a:gd name="connsiteY3533" fmla="*/ 534669 h 1534190"/>
                  <a:gd name="connsiteX3534" fmla="*/ 395694 w 2533011"/>
                  <a:gd name="connsiteY3534" fmla="*/ 530256 h 1534190"/>
                  <a:gd name="connsiteX3535" fmla="*/ 397165 w 2533011"/>
                  <a:gd name="connsiteY3535" fmla="*/ 527314 h 1534190"/>
                  <a:gd name="connsiteX3536" fmla="*/ 408197 w 2533011"/>
                  <a:gd name="connsiteY3536" fmla="*/ 522166 h 1534190"/>
                  <a:gd name="connsiteX3537" fmla="*/ 406726 w 2533011"/>
                  <a:gd name="connsiteY3537" fmla="*/ 513341 h 1534190"/>
                  <a:gd name="connsiteX3538" fmla="*/ 403048 w 2533011"/>
                  <a:gd name="connsiteY3538" fmla="*/ 514812 h 1534190"/>
                  <a:gd name="connsiteX3539" fmla="*/ 392017 w 2533011"/>
                  <a:gd name="connsiteY3539" fmla="*/ 522166 h 1534190"/>
                  <a:gd name="connsiteX3540" fmla="*/ 383192 w 2533011"/>
                  <a:gd name="connsiteY3540" fmla="*/ 529521 h 1534190"/>
                  <a:gd name="connsiteX3541" fmla="*/ 378043 w 2533011"/>
                  <a:gd name="connsiteY3541" fmla="*/ 526579 h 1534190"/>
                  <a:gd name="connsiteX3542" fmla="*/ 369218 w 2533011"/>
                  <a:gd name="connsiteY3542" fmla="*/ 528050 h 1534190"/>
                  <a:gd name="connsiteX3543" fmla="*/ 357451 w 2533011"/>
                  <a:gd name="connsiteY3543" fmla="*/ 532462 h 1534190"/>
                  <a:gd name="connsiteX3544" fmla="*/ 355980 w 2533011"/>
                  <a:gd name="connsiteY3544" fmla="*/ 537611 h 1534190"/>
                  <a:gd name="connsiteX3545" fmla="*/ 363335 w 2533011"/>
                  <a:gd name="connsiteY3545" fmla="*/ 534669 h 1534190"/>
                  <a:gd name="connsiteX3546" fmla="*/ 368483 w 2533011"/>
                  <a:gd name="connsiteY3546" fmla="*/ 536140 h 1534190"/>
                  <a:gd name="connsiteX3547" fmla="*/ 368483 w 2533011"/>
                  <a:gd name="connsiteY3547" fmla="*/ 536140 h 1534190"/>
                  <a:gd name="connsiteX3548" fmla="*/ 275816 w 2533011"/>
                  <a:gd name="connsiteY3548" fmla="*/ 575854 h 1534190"/>
                  <a:gd name="connsiteX3549" fmla="*/ 271404 w 2533011"/>
                  <a:gd name="connsiteY3549" fmla="*/ 579531 h 1534190"/>
                  <a:gd name="connsiteX3550" fmla="*/ 266991 w 2533011"/>
                  <a:gd name="connsiteY3550" fmla="*/ 586885 h 1534190"/>
                  <a:gd name="connsiteX3551" fmla="*/ 259637 w 2533011"/>
                  <a:gd name="connsiteY3551" fmla="*/ 592033 h 1534190"/>
                  <a:gd name="connsiteX3552" fmla="*/ 261108 w 2533011"/>
                  <a:gd name="connsiteY3552" fmla="*/ 593504 h 1534190"/>
                  <a:gd name="connsiteX3553" fmla="*/ 267727 w 2533011"/>
                  <a:gd name="connsiteY3553" fmla="*/ 592769 h 1534190"/>
                  <a:gd name="connsiteX3554" fmla="*/ 272139 w 2533011"/>
                  <a:gd name="connsiteY3554" fmla="*/ 591298 h 1534190"/>
                  <a:gd name="connsiteX3555" fmla="*/ 273610 w 2533011"/>
                  <a:gd name="connsiteY3555" fmla="*/ 592769 h 1534190"/>
                  <a:gd name="connsiteX3556" fmla="*/ 275816 w 2533011"/>
                  <a:gd name="connsiteY3556" fmla="*/ 592033 h 1534190"/>
                  <a:gd name="connsiteX3557" fmla="*/ 275081 w 2533011"/>
                  <a:gd name="connsiteY3557" fmla="*/ 588356 h 1534190"/>
                  <a:gd name="connsiteX3558" fmla="*/ 272139 w 2533011"/>
                  <a:gd name="connsiteY3558" fmla="*/ 589092 h 1534190"/>
                  <a:gd name="connsiteX3559" fmla="*/ 272139 w 2533011"/>
                  <a:gd name="connsiteY3559" fmla="*/ 585414 h 1534190"/>
                  <a:gd name="connsiteX3560" fmla="*/ 277287 w 2533011"/>
                  <a:gd name="connsiteY3560" fmla="*/ 581737 h 1534190"/>
                  <a:gd name="connsiteX3561" fmla="*/ 280965 w 2533011"/>
                  <a:gd name="connsiteY3561" fmla="*/ 578795 h 1534190"/>
                  <a:gd name="connsiteX3562" fmla="*/ 283171 w 2533011"/>
                  <a:gd name="connsiteY3562" fmla="*/ 578795 h 1534190"/>
                  <a:gd name="connsiteX3563" fmla="*/ 283906 w 2533011"/>
                  <a:gd name="connsiteY3563" fmla="*/ 575118 h 1534190"/>
                  <a:gd name="connsiteX3564" fmla="*/ 289790 w 2533011"/>
                  <a:gd name="connsiteY3564" fmla="*/ 571441 h 1534190"/>
                  <a:gd name="connsiteX3565" fmla="*/ 291261 w 2533011"/>
                  <a:gd name="connsiteY3565" fmla="*/ 567028 h 1534190"/>
                  <a:gd name="connsiteX3566" fmla="*/ 289790 w 2533011"/>
                  <a:gd name="connsiteY3566" fmla="*/ 567028 h 1534190"/>
                  <a:gd name="connsiteX3567" fmla="*/ 285377 w 2533011"/>
                  <a:gd name="connsiteY3567" fmla="*/ 569970 h 1534190"/>
                  <a:gd name="connsiteX3568" fmla="*/ 280229 w 2533011"/>
                  <a:gd name="connsiteY3568" fmla="*/ 571441 h 1534190"/>
                  <a:gd name="connsiteX3569" fmla="*/ 275816 w 2533011"/>
                  <a:gd name="connsiteY3569" fmla="*/ 575854 h 1534190"/>
                  <a:gd name="connsiteX3570" fmla="*/ 275816 w 2533011"/>
                  <a:gd name="connsiteY3570" fmla="*/ 575854 h 1534190"/>
                  <a:gd name="connsiteX3571" fmla="*/ 347890 w 2533011"/>
                  <a:gd name="connsiteY3571" fmla="*/ 564086 h 1534190"/>
                  <a:gd name="connsiteX3572" fmla="*/ 347890 w 2533011"/>
                  <a:gd name="connsiteY3572" fmla="*/ 566293 h 1534190"/>
                  <a:gd name="connsiteX3573" fmla="*/ 344948 w 2533011"/>
                  <a:gd name="connsiteY3573" fmla="*/ 572912 h 1534190"/>
                  <a:gd name="connsiteX3574" fmla="*/ 344213 w 2533011"/>
                  <a:gd name="connsiteY3574" fmla="*/ 575118 h 1534190"/>
                  <a:gd name="connsiteX3575" fmla="*/ 347890 w 2533011"/>
                  <a:gd name="connsiteY3575" fmla="*/ 574383 h 1534190"/>
                  <a:gd name="connsiteX3576" fmla="*/ 353774 w 2533011"/>
                  <a:gd name="connsiteY3576" fmla="*/ 565557 h 1534190"/>
                  <a:gd name="connsiteX3577" fmla="*/ 358922 w 2533011"/>
                  <a:gd name="connsiteY3577" fmla="*/ 563351 h 1534190"/>
                  <a:gd name="connsiteX3578" fmla="*/ 358922 w 2533011"/>
                  <a:gd name="connsiteY3578" fmla="*/ 559674 h 1534190"/>
                  <a:gd name="connsiteX3579" fmla="*/ 361128 w 2533011"/>
                  <a:gd name="connsiteY3579" fmla="*/ 555997 h 1534190"/>
                  <a:gd name="connsiteX3580" fmla="*/ 359657 w 2533011"/>
                  <a:gd name="connsiteY3580" fmla="*/ 553790 h 1534190"/>
                  <a:gd name="connsiteX3581" fmla="*/ 353038 w 2533011"/>
                  <a:gd name="connsiteY3581" fmla="*/ 557468 h 1534190"/>
                  <a:gd name="connsiteX3582" fmla="*/ 351567 w 2533011"/>
                  <a:gd name="connsiteY3582" fmla="*/ 563351 h 1534190"/>
                  <a:gd name="connsiteX3583" fmla="*/ 347890 w 2533011"/>
                  <a:gd name="connsiteY3583" fmla="*/ 564086 h 1534190"/>
                  <a:gd name="connsiteX3584" fmla="*/ 347890 w 2533011"/>
                  <a:gd name="connsiteY3584" fmla="*/ 564086 h 1534190"/>
                  <a:gd name="connsiteX3585" fmla="*/ 305970 w 2533011"/>
                  <a:gd name="connsiteY3585" fmla="*/ 586150 h 1534190"/>
                  <a:gd name="connsiteX3586" fmla="*/ 311118 w 2533011"/>
                  <a:gd name="connsiteY3586" fmla="*/ 589827 h 1534190"/>
                  <a:gd name="connsiteX3587" fmla="*/ 313324 w 2533011"/>
                  <a:gd name="connsiteY3587" fmla="*/ 586150 h 1534190"/>
                  <a:gd name="connsiteX3588" fmla="*/ 317001 w 2533011"/>
                  <a:gd name="connsiteY3588" fmla="*/ 581737 h 1534190"/>
                  <a:gd name="connsiteX3589" fmla="*/ 314060 w 2533011"/>
                  <a:gd name="connsiteY3589" fmla="*/ 581002 h 1534190"/>
                  <a:gd name="connsiteX3590" fmla="*/ 310382 w 2533011"/>
                  <a:gd name="connsiteY3590" fmla="*/ 582473 h 1534190"/>
                  <a:gd name="connsiteX3591" fmla="*/ 305970 w 2533011"/>
                  <a:gd name="connsiteY3591" fmla="*/ 586150 h 1534190"/>
                  <a:gd name="connsiteX3592" fmla="*/ 305970 w 2533011"/>
                  <a:gd name="connsiteY3592" fmla="*/ 586150 h 1534190"/>
                  <a:gd name="connsiteX3593" fmla="*/ 318472 w 2533011"/>
                  <a:gd name="connsiteY3593" fmla="*/ 611155 h 1534190"/>
                  <a:gd name="connsiteX3594" fmla="*/ 321414 w 2533011"/>
                  <a:gd name="connsiteY3594" fmla="*/ 612626 h 1534190"/>
                  <a:gd name="connsiteX3595" fmla="*/ 325091 w 2533011"/>
                  <a:gd name="connsiteY3595" fmla="*/ 612626 h 1534190"/>
                  <a:gd name="connsiteX3596" fmla="*/ 330975 w 2533011"/>
                  <a:gd name="connsiteY3596" fmla="*/ 610420 h 1534190"/>
                  <a:gd name="connsiteX3597" fmla="*/ 333181 w 2533011"/>
                  <a:gd name="connsiteY3597" fmla="*/ 606007 h 1534190"/>
                  <a:gd name="connsiteX3598" fmla="*/ 330975 w 2533011"/>
                  <a:gd name="connsiteY3598" fmla="*/ 603801 h 1534190"/>
                  <a:gd name="connsiteX3599" fmla="*/ 327298 w 2533011"/>
                  <a:gd name="connsiteY3599" fmla="*/ 604536 h 1534190"/>
                  <a:gd name="connsiteX3600" fmla="*/ 323620 w 2533011"/>
                  <a:gd name="connsiteY3600" fmla="*/ 608213 h 1534190"/>
                  <a:gd name="connsiteX3601" fmla="*/ 318472 w 2533011"/>
                  <a:gd name="connsiteY3601" fmla="*/ 611155 h 1534190"/>
                  <a:gd name="connsiteX3602" fmla="*/ 318472 w 2533011"/>
                  <a:gd name="connsiteY3602" fmla="*/ 611155 h 1534190"/>
                  <a:gd name="connsiteX3603" fmla="*/ 408932 w 2533011"/>
                  <a:gd name="connsiteY3603" fmla="*/ 573647 h 1534190"/>
                  <a:gd name="connsiteX3604" fmla="*/ 406726 w 2533011"/>
                  <a:gd name="connsiteY3604" fmla="*/ 580266 h 1534190"/>
                  <a:gd name="connsiteX3605" fmla="*/ 409668 w 2533011"/>
                  <a:gd name="connsiteY3605" fmla="*/ 580266 h 1534190"/>
                  <a:gd name="connsiteX3606" fmla="*/ 414080 w 2533011"/>
                  <a:gd name="connsiteY3606" fmla="*/ 578060 h 1534190"/>
                  <a:gd name="connsiteX3607" fmla="*/ 416287 w 2533011"/>
                  <a:gd name="connsiteY3607" fmla="*/ 572176 h 1534190"/>
                  <a:gd name="connsiteX3608" fmla="*/ 411874 w 2533011"/>
                  <a:gd name="connsiteY3608" fmla="*/ 569970 h 1534190"/>
                  <a:gd name="connsiteX3609" fmla="*/ 408932 w 2533011"/>
                  <a:gd name="connsiteY3609" fmla="*/ 573647 h 1534190"/>
                  <a:gd name="connsiteX3610" fmla="*/ 408932 w 2533011"/>
                  <a:gd name="connsiteY3610" fmla="*/ 573647 h 1534190"/>
                  <a:gd name="connsiteX3611" fmla="*/ 404519 w 2533011"/>
                  <a:gd name="connsiteY3611" fmla="*/ 533933 h 1534190"/>
                  <a:gd name="connsiteX3612" fmla="*/ 405255 w 2533011"/>
                  <a:gd name="connsiteY3612" fmla="*/ 536875 h 1534190"/>
                  <a:gd name="connsiteX3613" fmla="*/ 407461 w 2533011"/>
                  <a:gd name="connsiteY3613" fmla="*/ 536140 h 1534190"/>
                  <a:gd name="connsiteX3614" fmla="*/ 413345 w 2533011"/>
                  <a:gd name="connsiteY3614" fmla="*/ 533198 h 1534190"/>
                  <a:gd name="connsiteX3615" fmla="*/ 417757 w 2533011"/>
                  <a:gd name="connsiteY3615" fmla="*/ 527314 h 1534190"/>
                  <a:gd name="connsiteX3616" fmla="*/ 413345 w 2533011"/>
                  <a:gd name="connsiteY3616" fmla="*/ 529521 h 1534190"/>
                  <a:gd name="connsiteX3617" fmla="*/ 408932 w 2533011"/>
                  <a:gd name="connsiteY3617" fmla="*/ 530256 h 1534190"/>
                  <a:gd name="connsiteX3618" fmla="*/ 404519 w 2533011"/>
                  <a:gd name="connsiteY3618" fmla="*/ 533933 h 1534190"/>
                  <a:gd name="connsiteX3619" fmla="*/ 404519 w 2533011"/>
                  <a:gd name="connsiteY3619" fmla="*/ 533933 h 1534190"/>
                  <a:gd name="connsiteX3620" fmla="*/ 357451 w 2533011"/>
                  <a:gd name="connsiteY3620" fmla="*/ 522902 h 1534190"/>
                  <a:gd name="connsiteX3621" fmla="*/ 358922 w 2533011"/>
                  <a:gd name="connsiteY3621" fmla="*/ 525843 h 1534190"/>
                  <a:gd name="connsiteX3622" fmla="*/ 361864 w 2533011"/>
                  <a:gd name="connsiteY3622" fmla="*/ 525108 h 1534190"/>
                  <a:gd name="connsiteX3623" fmla="*/ 365541 w 2533011"/>
                  <a:gd name="connsiteY3623" fmla="*/ 522902 h 1534190"/>
                  <a:gd name="connsiteX3624" fmla="*/ 367012 w 2533011"/>
                  <a:gd name="connsiteY3624" fmla="*/ 519960 h 1534190"/>
                  <a:gd name="connsiteX3625" fmla="*/ 364070 w 2533011"/>
                  <a:gd name="connsiteY3625" fmla="*/ 518489 h 1534190"/>
                  <a:gd name="connsiteX3626" fmla="*/ 360393 w 2533011"/>
                  <a:gd name="connsiteY3626" fmla="*/ 519224 h 1534190"/>
                  <a:gd name="connsiteX3627" fmla="*/ 357451 w 2533011"/>
                  <a:gd name="connsiteY3627" fmla="*/ 522902 h 1534190"/>
                  <a:gd name="connsiteX3628" fmla="*/ 357451 w 2533011"/>
                  <a:gd name="connsiteY3628" fmla="*/ 522902 h 1534190"/>
                  <a:gd name="connsiteX3629" fmla="*/ 299351 w 2533011"/>
                  <a:gd name="connsiteY3629" fmla="*/ 559674 h 1534190"/>
                  <a:gd name="connsiteX3630" fmla="*/ 303028 w 2533011"/>
                  <a:gd name="connsiteY3630" fmla="*/ 561880 h 1534190"/>
                  <a:gd name="connsiteX3631" fmla="*/ 305970 w 2533011"/>
                  <a:gd name="connsiteY3631" fmla="*/ 559674 h 1534190"/>
                  <a:gd name="connsiteX3632" fmla="*/ 308176 w 2533011"/>
                  <a:gd name="connsiteY3632" fmla="*/ 555261 h 1534190"/>
                  <a:gd name="connsiteX3633" fmla="*/ 313324 w 2533011"/>
                  <a:gd name="connsiteY3633" fmla="*/ 553790 h 1534190"/>
                  <a:gd name="connsiteX3634" fmla="*/ 315531 w 2533011"/>
                  <a:gd name="connsiteY3634" fmla="*/ 551584 h 1534190"/>
                  <a:gd name="connsiteX3635" fmla="*/ 314060 w 2533011"/>
                  <a:gd name="connsiteY3635" fmla="*/ 549378 h 1534190"/>
                  <a:gd name="connsiteX3636" fmla="*/ 318472 w 2533011"/>
                  <a:gd name="connsiteY3636" fmla="*/ 545700 h 1534190"/>
                  <a:gd name="connsiteX3637" fmla="*/ 315531 w 2533011"/>
                  <a:gd name="connsiteY3637" fmla="*/ 544965 h 1534190"/>
                  <a:gd name="connsiteX3638" fmla="*/ 307441 w 2533011"/>
                  <a:gd name="connsiteY3638" fmla="*/ 547907 h 1534190"/>
                  <a:gd name="connsiteX3639" fmla="*/ 311853 w 2533011"/>
                  <a:gd name="connsiteY3639" fmla="*/ 550113 h 1534190"/>
                  <a:gd name="connsiteX3640" fmla="*/ 309647 w 2533011"/>
                  <a:gd name="connsiteY3640" fmla="*/ 552319 h 1534190"/>
                  <a:gd name="connsiteX3641" fmla="*/ 305234 w 2533011"/>
                  <a:gd name="connsiteY3641" fmla="*/ 555997 h 1534190"/>
                  <a:gd name="connsiteX3642" fmla="*/ 299351 w 2533011"/>
                  <a:gd name="connsiteY3642" fmla="*/ 559674 h 1534190"/>
                  <a:gd name="connsiteX3643" fmla="*/ 299351 w 2533011"/>
                  <a:gd name="connsiteY3643" fmla="*/ 559674 h 1534190"/>
                  <a:gd name="connsiteX3644" fmla="*/ 497186 w 2533011"/>
                  <a:gd name="connsiteY3644" fmla="*/ 511134 h 1534190"/>
                  <a:gd name="connsiteX3645" fmla="*/ 502334 w 2533011"/>
                  <a:gd name="connsiteY3645" fmla="*/ 513341 h 1534190"/>
                  <a:gd name="connsiteX3646" fmla="*/ 506011 w 2533011"/>
                  <a:gd name="connsiteY3646" fmla="*/ 511870 h 1534190"/>
                  <a:gd name="connsiteX3647" fmla="*/ 508217 w 2533011"/>
                  <a:gd name="connsiteY3647" fmla="*/ 506722 h 1534190"/>
                  <a:gd name="connsiteX3648" fmla="*/ 503804 w 2533011"/>
                  <a:gd name="connsiteY3648" fmla="*/ 505986 h 1534190"/>
                  <a:gd name="connsiteX3649" fmla="*/ 500863 w 2533011"/>
                  <a:gd name="connsiteY3649" fmla="*/ 505251 h 1534190"/>
                  <a:gd name="connsiteX3650" fmla="*/ 497186 w 2533011"/>
                  <a:gd name="connsiteY3650" fmla="*/ 511134 h 1534190"/>
                  <a:gd name="connsiteX3651" fmla="*/ 497186 w 2533011"/>
                  <a:gd name="connsiteY3651" fmla="*/ 511134 h 1534190"/>
                  <a:gd name="connsiteX3652" fmla="*/ 370689 w 2533011"/>
                  <a:gd name="connsiteY3652" fmla="*/ 634689 h 1534190"/>
                  <a:gd name="connsiteX3653" fmla="*/ 372160 w 2533011"/>
                  <a:gd name="connsiteY3653" fmla="*/ 636160 h 1534190"/>
                  <a:gd name="connsiteX3654" fmla="*/ 375837 w 2533011"/>
                  <a:gd name="connsiteY3654" fmla="*/ 636160 h 1534190"/>
                  <a:gd name="connsiteX3655" fmla="*/ 378043 w 2533011"/>
                  <a:gd name="connsiteY3655" fmla="*/ 632483 h 1534190"/>
                  <a:gd name="connsiteX3656" fmla="*/ 381721 w 2533011"/>
                  <a:gd name="connsiteY3656" fmla="*/ 629541 h 1534190"/>
                  <a:gd name="connsiteX3657" fmla="*/ 378779 w 2533011"/>
                  <a:gd name="connsiteY3657" fmla="*/ 627335 h 1534190"/>
                  <a:gd name="connsiteX3658" fmla="*/ 375837 w 2533011"/>
                  <a:gd name="connsiteY3658" fmla="*/ 629541 h 1534190"/>
                  <a:gd name="connsiteX3659" fmla="*/ 370689 w 2533011"/>
                  <a:gd name="connsiteY3659" fmla="*/ 634689 h 1534190"/>
                  <a:gd name="connsiteX3660" fmla="*/ 370689 w 2533011"/>
                  <a:gd name="connsiteY3660" fmla="*/ 634689 h 1534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</a:cxnLst>
                <a:rect l="l" t="t" r="r" b="b"/>
                <a:pathLst>
                  <a:path w="2533011" h="1534190">
                    <a:moveTo>
                      <a:pt x="3702" y="837672"/>
                    </a:moveTo>
                    <a:cubicBezTo>
                      <a:pt x="5173" y="836937"/>
                      <a:pt x="11056" y="836937"/>
                      <a:pt x="10321" y="835466"/>
                    </a:cubicBezTo>
                    <a:cubicBezTo>
                      <a:pt x="8850" y="833259"/>
                      <a:pt x="3702" y="831789"/>
                      <a:pt x="5173" y="828847"/>
                    </a:cubicBezTo>
                    <a:cubicBezTo>
                      <a:pt x="6644" y="825905"/>
                      <a:pt x="13998" y="820757"/>
                      <a:pt x="15469" y="819286"/>
                    </a:cubicBezTo>
                    <a:cubicBezTo>
                      <a:pt x="17675" y="817080"/>
                      <a:pt x="17675" y="811932"/>
                      <a:pt x="19882" y="809725"/>
                    </a:cubicBezTo>
                    <a:cubicBezTo>
                      <a:pt x="21352" y="808254"/>
                      <a:pt x="24294" y="808990"/>
                      <a:pt x="25765" y="807519"/>
                    </a:cubicBezTo>
                    <a:cubicBezTo>
                      <a:pt x="27236" y="806048"/>
                      <a:pt x="28707" y="804577"/>
                      <a:pt x="30913" y="803106"/>
                    </a:cubicBezTo>
                    <a:cubicBezTo>
                      <a:pt x="32384" y="801635"/>
                      <a:pt x="37532" y="801635"/>
                      <a:pt x="39003" y="800164"/>
                    </a:cubicBezTo>
                    <a:cubicBezTo>
                      <a:pt x="41209" y="798694"/>
                      <a:pt x="41945" y="791339"/>
                      <a:pt x="44151" y="789868"/>
                    </a:cubicBezTo>
                    <a:cubicBezTo>
                      <a:pt x="45622" y="788397"/>
                      <a:pt x="41209" y="790604"/>
                      <a:pt x="42680" y="789133"/>
                    </a:cubicBezTo>
                    <a:cubicBezTo>
                      <a:pt x="44151" y="788397"/>
                      <a:pt x="29442" y="800900"/>
                      <a:pt x="25030" y="801635"/>
                    </a:cubicBezTo>
                    <a:cubicBezTo>
                      <a:pt x="22088" y="802371"/>
                      <a:pt x="21352" y="798694"/>
                      <a:pt x="22088" y="795752"/>
                    </a:cubicBezTo>
                    <a:cubicBezTo>
                      <a:pt x="22088" y="795016"/>
                      <a:pt x="25765" y="795016"/>
                      <a:pt x="26501" y="793545"/>
                    </a:cubicBezTo>
                    <a:cubicBezTo>
                      <a:pt x="27236" y="792075"/>
                      <a:pt x="23559" y="790604"/>
                      <a:pt x="24294" y="789868"/>
                    </a:cubicBezTo>
                    <a:cubicBezTo>
                      <a:pt x="26501" y="787662"/>
                      <a:pt x="31649" y="785456"/>
                      <a:pt x="33855" y="783249"/>
                    </a:cubicBezTo>
                    <a:cubicBezTo>
                      <a:pt x="36797" y="781043"/>
                      <a:pt x="33855" y="781043"/>
                      <a:pt x="35326" y="779572"/>
                    </a:cubicBezTo>
                    <a:cubicBezTo>
                      <a:pt x="36061" y="778837"/>
                      <a:pt x="40474" y="778837"/>
                      <a:pt x="41945" y="778101"/>
                    </a:cubicBezTo>
                    <a:cubicBezTo>
                      <a:pt x="42680" y="777366"/>
                      <a:pt x="41945" y="776630"/>
                      <a:pt x="42680" y="775895"/>
                    </a:cubicBezTo>
                    <a:cubicBezTo>
                      <a:pt x="43416" y="775159"/>
                      <a:pt x="44887" y="777366"/>
                      <a:pt x="45622" y="776630"/>
                    </a:cubicBezTo>
                    <a:cubicBezTo>
                      <a:pt x="47093" y="775895"/>
                      <a:pt x="48564" y="778837"/>
                      <a:pt x="52977" y="775895"/>
                    </a:cubicBezTo>
                    <a:cubicBezTo>
                      <a:pt x="53712" y="775159"/>
                      <a:pt x="55183" y="774424"/>
                      <a:pt x="55183" y="772953"/>
                    </a:cubicBezTo>
                    <a:cubicBezTo>
                      <a:pt x="54448" y="772218"/>
                      <a:pt x="52241" y="771482"/>
                      <a:pt x="52977" y="770747"/>
                    </a:cubicBezTo>
                    <a:cubicBezTo>
                      <a:pt x="55918" y="768540"/>
                      <a:pt x="58860" y="770747"/>
                      <a:pt x="61066" y="768540"/>
                    </a:cubicBezTo>
                    <a:cubicBezTo>
                      <a:pt x="62537" y="767805"/>
                      <a:pt x="64008" y="766334"/>
                      <a:pt x="64744" y="765599"/>
                    </a:cubicBezTo>
                    <a:cubicBezTo>
                      <a:pt x="64744" y="764863"/>
                      <a:pt x="63273" y="763392"/>
                      <a:pt x="64008" y="763392"/>
                    </a:cubicBezTo>
                    <a:cubicBezTo>
                      <a:pt x="64744" y="762657"/>
                      <a:pt x="57389" y="767805"/>
                      <a:pt x="54448" y="767069"/>
                    </a:cubicBezTo>
                    <a:cubicBezTo>
                      <a:pt x="52977" y="766334"/>
                      <a:pt x="52977" y="764863"/>
                      <a:pt x="52241" y="763392"/>
                    </a:cubicBezTo>
                    <a:cubicBezTo>
                      <a:pt x="50035" y="761186"/>
                      <a:pt x="47093" y="758979"/>
                      <a:pt x="47829" y="758244"/>
                    </a:cubicBezTo>
                    <a:cubicBezTo>
                      <a:pt x="56654" y="751625"/>
                      <a:pt x="66950" y="745006"/>
                      <a:pt x="75040" y="736181"/>
                    </a:cubicBezTo>
                    <a:cubicBezTo>
                      <a:pt x="80188" y="731033"/>
                      <a:pt x="83865" y="724414"/>
                      <a:pt x="90484" y="720001"/>
                    </a:cubicBezTo>
                    <a:cubicBezTo>
                      <a:pt x="94162" y="717059"/>
                      <a:pt x="100045" y="717059"/>
                      <a:pt x="104458" y="714117"/>
                    </a:cubicBezTo>
                    <a:cubicBezTo>
                      <a:pt x="106664" y="712647"/>
                      <a:pt x="107400" y="708969"/>
                      <a:pt x="109606" y="707498"/>
                    </a:cubicBezTo>
                    <a:cubicBezTo>
                      <a:pt x="111812" y="706027"/>
                      <a:pt x="111077" y="711176"/>
                      <a:pt x="112548" y="710440"/>
                    </a:cubicBezTo>
                    <a:cubicBezTo>
                      <a:pt x="113283" y="709705"/>
                      <a:pt x="113283" y="708969"/>
                      <a:pt x="114754" y="708969"/>
                    </a:cubicBezTo>
                    <a:cubicBezTo>
                      <a:pt x="115489" y="708234"/>
                      <a:pt x="116225" y="708969"/>
                      <a:pt x="116960" y="708969"/>
                    </a:cubicBezTo>
                    <a:cubicBezTo>
                      <a:pt x="117696" y="708234"/>
                      <a:pt x="118431" y="704557"/>
                      <a:pt x="119902" y="703821"/>
                    </a:cubicBezTo>
                    <a:cubicBezTo>
                      <a:pt x="122108" y="702350"/>
                      <a:pt x="123579" y="707498"/>
                      <a:pt x="125050" y="707498"/>
                    </a:cubicBezTo>
                    <a:cubicBezTo>
                      <a:pt x="127992" y="706027"/>
                      <a:pt x="131669" y="703821"/>
                      <a:pt x="133876" y="702350"/>
                    </a:cubicBezTo>
                    <a:cubicBezTo>
                      <a:pt x="139024" y="699408"/>
                      <a:pt x="140495" y="700144"/>
                      <a:pt x="144172" y="698673"/>
                    </a:cubicBezTo>
                    <a:cubicBezTo>
                      <a:pt x="146378" y="697938"/>
                      <a:pt x="147849" y="697202"/>
                      <a:pt x="149320" y="696467"/>
                    </a:cubicBezTo>
                    <a:cubicBezTo>
                      <a:pt x="151526" y="695731"/>
                      <a:pt x="154468" y="695731"/>
                      <a:pt x="156674" y="694996"/>
                    </a:cubicBezTo>
                    <a:cubicBezTo>
                      <a:pt x="159616" y="694260"/>
                      <a:pt x="162558" y="693525"/>
                      <a:pt x="165500" y="692789"/>
                    </a:cubicBezTo>
                    <a:cubicBezTo>
                      <a:pt x="169177" y="692789"/>
                      <a:pt x="170648" y="693525"/>
                      <a:pt x="172854" y="692789"/>
                    </a:cubicBezTo>
                    <a:cubicBezTo>
                      <a:pt x="173590" y="692054"/>
                      <a:pt x="175796" y="691319"/>
                      <a:pt x="176531" y="689848"/>
                    </a:cubicBezTo>
                    <a:cubicBezTo>
                      <a:pt x="177267" y="687641"/>
                      <a:pt x="175796" y="685435"/>
                      <a:pt x="177267" y="684700"/>
                    </a:cubicBezTo>
                    <a:cubicBezTo>
                      <a:pt x="180209" y="683229"/>
                      <a:pt x="180944" y="681022"/>
                      <a:pt x="183886" y="679551"/>
                    </a:cubicBezTo>
                    <a:cubicBezTo>
                      <a:pt x="185357" y="678816"/>
                      <a:pt x="187563" y="679551"/>
                      <a:pt x="189034" y="679551"/>
                    </a:cubicBezTo>
                    <a:cubicBezTo>
                      <a:pt x="191240" y="678816"/>
                      <a:pt x="189034" y="675139"/>
                      <a:pt x="190505" y="674403"/>
                    </a:cubicBezTo>
                    <a:cubicBezTo>
                      <a:pt x="191976" y="673668"/>
                      <a:pt x="192711" y="672932"/>
                      <a:pt x="194182" y="672197"/>
                    </a:cubicBezTo>
                    <a:cubicBezTo>
                      <a:pt x="195653" y="671462"/>
                      <a:pt x="196388" y="669255"/>
                      <a:pt x="197859" y="668520"/>
                    </a:cubicBezTo>
                    <a:cubicBezTo>
                      <a:pt x="200066" y="667784"/>
                      <a:pt x="201537" y="667049"/>
                      <a:pt x="203743" y="666313"/>
                    </a:cubicBezTo>
                    <a:cubicBezTo>
                      <a:pt x="204478" y="666313"/>
                      <a:pt x="205214" y="666313"/>
                      <a:pt x="205214" y="667049"/>
                    </a:cubicBezTo>
                    <a:cubicBezTo>
                      <a:pt x="204478" y="668520"/>
                      <a:pt x="197124" y="672932"/>
                      <a:pt x="196388" y="674403"/>
                    </a:cubicBezTo>
                    <a:cubicBezTo>
                      <a:pt x="195653" y="675874"/>
                      <a:pt x="188299" y="682493"/>
                      <a:pt x="187563" y="683964"/>
                    </a:cubicBezTo>
                    <a:cubicBezTo>
                      <a:pt x="186828" y="684700"/>
                      <a:pt x="188299" y="685435"/>
                      <a:pt x="189034" y="685435"/>
                    </a:cubicBezTo>
                    <a:cubicBezTo>
                      <a:pt x="191976" y="683964"/>
                      <a:pt x="194918" y="678081"/>
                      <a:pt x="197124" y="675874"/>
                    </a:cubicBezTo>
                    <a:cubicBezTo>
                      <a:pt x="200801" y="672932"/>
                      <a:pt x="204478" y="669991"/>
                      <a:pt x="209626" y="666313"/>
                    </a:cubicBezTo>
                    <a:cubicBezTo>
                      <a:pt x="211097" y="664843"/>
                      <a:pt x="208891" y="661901"/>
                      <a:pt x="210362" y="660430"/>
                    </a:cubicBezTo>
                    <a:cubicBezTo>
                      <a:pt x="211833" y="659694"/>
                      <a:pt x="213304" y="658959"/>
                      <a:pt x="214039" y="658224"/>
                    </a:cubicBezTo>
                    <a:cubicBezTo>
                      <a:pt x="214775" y="657488"/>
                      <a:pt x="216981" y="664843"/>
                      <a:pt x="218452" y="664107"/>
                    </a:cubicBezTo>
                    <a:cubicBezTo>
                      <a:pt x="219923" y="663372"/>
                      <a:pt x="222129" y="655282"/>
                      <a:pt x="223600" y="654546"/>
                    </a:cubicBezTo>
                    <a:cubicBezTo>
                      <a:pt x="224335" y="653811"/>
                      <a:pt x="225071" y="653811"/>
                      <a:pt x="225806" y="653811"/>
                    </a:cubicBezTo>
                    <a:cubicBezTo>
                      <a:pt x="227277" y="653075"/>
                      <a:pt x="224335" y="661165"/>
                      <a:pt x="225806" y="661165"/>
                    </a:cubicBezTo>
                    <a:cubicBezTo>
                      <a:pt x="228013" y="661165"/>
                      <a:pt x="230219" y="657488"/>
                      <a:pt x="232425" y="655282"/>
                    </a:cubicBezTo>
                    <a:cubicBezTo>
                      <a:pt x="233896" y="654546"/>
                      <a:pt x="233896" y="653811"/>
                      <a:pt x="236838" y="653075"/>
                    </a:cubicBezTo>
                    <a:cubicBezTo>
                      <a:pt x="245663" y="650869"/>
                      <a:pt x="256695" y="647192"/>
                      <a:pt x="258166" y="648663"/>
                    </a:cubicBezTo>
                    <a:cubicBezTo>
                      <a:pt x="258901" y="649398"/>
                      <a:pt x="250811" y="656017"/>
                      <a:pt x="251547" y="657488"/>
                    </a:cubicBezTo>
                    <a:cubicBezTo>
                      <a:pt x="252282" y="658224"/>
                      <a:pt x="253753" y="658959"/>
                      <a:pt x="255224" y="658959"/>
                    </a:cubicBezTo>
                    <a:cubicBezTo>
                      <a:pt x="258166" y="658959"/>
                      <a:pt x="273610" y="644985"/>
                      <a:pt x="275081" y="645721"/>
                    </a:cubicBezTo>
                    <a:cubicBezTo>
                      <a:pt x="277287" y="646456"/>
                      <a:pt x="278758" y="648663"/>
                      <a:pt x="280229" y="650134"/>
                    </a:cubicBezTo>
                    <a:cubicBezTo>
                      <a:pt x="280965" y="651605"/>
                      <a:pt x="283906" y="649398"/>
                      <a:pt x="283906" y="648663"/>
                    </a:cubicBezTo>
                    <a:cubicBezTo>
                      <a:pt x="283906" y="647927"/>
                      <a:pt x="280229" y="643515"/>
                      <a:pt x="283906" y="640573"/>
                    </a:cubicBezTo>
                    <a:cubicBezTo>
                      <a:pt x="286113" y="639102"/>
                      <a:pt x="290525" y="636896"/>
                      <a:pt x="292732" y="635425"/>
                    </a:cubicBezTo>
                    <a:cubicBezTo>
                      <a:pt x="293467" y="634689"/>
                      <a:pt x="291996" y="633218"/>
                      <a:pt x="290525" y="633218"/>
                    </a:cubicBezTo>
                    <a:cubicBezTo>
                      <a:pt x="289054" y="633218"/>
                      <a:pt x="288319" y="635425"/>
                      <a:pt x="285377" y="636160"/>
                    </a:cubicBezTo>
                    <a:cubicBezTo>
                      <a:pt x="282436" y="636896"/>
                      <a:pt x="280229" y="636160"/>
                      <a:pt x="280965" y="635425"/>
                    </a:cubicBezTo>
                    <a:cubicBezTo>
                      <a:pt x="283906" y="633954"/>
                      <a:pt x="287584" y="631748"/>
                      <a:pt x="291261" y="629541"/>
                    </a:cubicBezTo>
                    <a:cubicBezTo>
                      <a:pt x="292732" y="628806"/>
                      <a:pt x="294203" y="630277"/>
                      <a:pt x="296409" y="630277"/>
                    </a:cubicBezTo>
                    <a:cubicBezTo>
                      <a:pt x="300822" y="630277"/>
                      <a:pt x="305970" y="628070"/>
                      <a:pt x="309647" y="626599"/>
                    </a:cubicBezTo>
                    <a:cubicBezTo>
                      <a:pt x="312589" y="625128"/>
                      <a:pt x="314795" y="623658"/>
                      <a:pt x="317737" y="622187"/>
                    </a:cubicBezTo>
                    <a:cubicBezTo>
                      <a:pt x="318472" y="621451"/>
                      <a:pt x="321414" y="622187"/>
                      <a:pt x="322150" y="621451"/>
                    </a:cubicBezTo>
                    <a:cubicBezTo>
                      <a:pt x="323620" y="619980"/>
                      <a:pt x="317001" y="617774"/>
                      <a:pt x="318472" y="616303"/>
                    </a:cubicBezTo>
                    <a:cubicBezTo>
                      <a:pt x="319208" y="615568"/>
                      <a:pt x="319208" y="614832"/>
                      <a:pt x="319943" y="614097"/>
                    </a:cubicBezTo>
                    <a:cubicBezTo>
                      <a:pt x="321414" y="613361"/>
                      <a:pt x="324356" y="614832"/>
                      <a:pt x="325827" y="614832"/>
                    </a:cubicBezTo>
                    <a:cubicBezTo>
                      <a:pt x="327298" y="614832"/>
                      <a:pt x="325827" y="622187"/>
                      <a:pt x="327298" y="621451"/>
                    </a:cubicBezTo>
                    <a:cubicBezTo>
                      <a:pt x="328769" y="620716"/>
                      <a:pt x="330975" y="619245"/>
                      <a:pt x="331710" y="617774"/>
                    </a:cubicBezTo>
                    <a:cubicBezTo>
                      <a:pt x="332446" y="616303"/>
                      <a:pt x="330975" y="613361"/>
                      <a:pt x="331710" y="613361"/>
                    </a:cubicBezTo>
                    <a:cubicBezTo>
                      <a:pt x="334652" y="612626"/>
                      <a:pt x="339065" y="611155"/>
                      <a:pt x="342007" y="608949"/>
                    </a:cubicBezTo>
                    <a:cubicBezTo>
                      <a:pt x="344948" y="606742"/>
                      <a:pt x="344948" y="606007"/>
                      <a:pt x="344948" y="603801"/>
                    </a:cubicBezTo>
                    <a:cubicBezTo>
                      <a:pt x="344948" y="603065"/>
                      <a:pt x="341271" y="604536"/>
                      <a:pt x="338329" y="603065"/>
                    </a:cubicBezTo>
                    <a:cubicBezTo>
                      <a:pt x="337594" y="602330"/>
                      <a:pt x="336858" y="602330"/>
                      <a:pt x="336123" y="601594"/>
                    </a:cubicBezTo>
                    <a:cubicBezTo>
                      <a:pt x="335388" y="600859"/>
                      <a:pt x="342742" y="597182"/>
                      <a:pt x="342742" y="596446"/>
                    </a:cubicBezTo>
                    <a:cubicBezTo>
                      <a:pt x="342007" y="594975"/>
                      <a:pt x="333181" y="596446"/>
                      <a:pt x="333181" y="594975"/>
                    </a:cubicBezTo>
                    <a:cubicBezTo>
                      <a:pt x="333181" y="592769"/>
                      <a:pt x="333917" y="589092"/>
                      <a:pt x="335388" y="586150"/>
                    </a:cubicBezTo>
                    <a:cubicBezTo>
                      <a:pt x="336123" y="584679"/>
                      <a:pt x="340536" y="584679"/>
                      <a:pt x="341271" y="583208"/>
                    </a:cubicBezTo>
                    <a:cubicBezTo>
                      <a:pt x="344213" y="579531"/>
                      <a:pt x="343478" y="577325"/>
                      <a:pt x="344948" y="575854"/>
                    </a:cubicBezTo>
                    <a:cubicBezTo>
                      <a:pt x="347155" y="574383"/>
                      <a:pt x="350096" y="574383"/>
                      <a:pt x="353038" y="572912"/>
                    </a:cubicBezTo>
                    <a:cubicBezTo>
                      <a:pt x="354509" y="572176"/>
                      <a:pt x="351567" y="578795"/>
                      <a:pt x="352303" y="579531"/>
                    </a:cubicBezTo>
                    <a:cubicBezTo>
                      <a:pt x="353774" y="580266"/>
                      <a:pt x="356715" y="583944"/>
                      <a:pt x="356715" y="583944"/>
                    </a:cubicBezTo>
                    <a:cubicBezTo>
                      <a:pt x="355980" y="584679"/>
                      <a:pt x="353038" y="581737"/>
                      <a:pt x="350096" y="583208"/>
                    </a:cubicBezTo>
                    <a:cubicBezTo>
                      <a:pt x="346419" y="584679"/>
                      <a:pt x="345684" y="589827"/>
                      <a:pt x="345684" y="589827"/>
                    </a:cubicBezTo>
                    <a:cubicBezTo>
                      <a:pt x="345684" y="590563"/>
                      <a:pt x="347155" y="590563"/>
                      <a:pt x="347890" y="590563"/>
                    </a:cubicBezTo>
                    <a:cubicBezTo>
                      <a:pt x="348626" y="590563"/>
                      <a:pt x="350096" y="589827"/>
                      <a:pt x="351567" y="589092"/>
                    </a:cubicBezTo>
                    <a:cubicBezTo>
                      <a:pt x="353038" y="589092"/>
                      <a:pt x="353038" y="593504"/>
                      <a:pt x="354509" y="593504"/>
                    </a:cubicBezTo>
                    <a:cubicBezTo>
                      <a:pt x="355980" y="593504"/>
                      <a:pt x="358922" y="586885"/>
                      <a:pt x="361128" y="586885"/>
                    </a:cubicBezTo>
                    <a:cubicBezTo>
                      <a:pt x="363335" y="586885"/>
                      <a:pt x="364805" y="589092"/>
                      <a:pt x="365541" y="590563"/>
                    </a:cubicBezTo>
                    <a:cubicBezTo>
                      <a:pt x="366276" y="592033"/>
                      <a:pt x="361864" y="596446"/>
                      <a:pt x="362599" y="597917"/>
                    </a:cubicBezTo>
                    <a:cubicBezTo>
                      <a:pt x="362599" y="597917"/>
                      <a:pt x="364070" y="600123"/>
                      <a:pt x="365541" y="598653"/>
                    </a:cubicBezTo>
                    <a:cubicBezTo>
                      <a:pt x="366276" y="597917"/>
                      <a:pt x="366276" y="596446"/>
                      <a:pt x="367747" y="594975"/>
                    </a:cubicBezTo>
                    <a:cubicBezTo>
                      <a:pt x="368483" y="594240"/>
                      <a:pt x="371424" y="593504"/>
                      <a:pt x="372160" y="592033"/>
                    </a:cubicBezTo>
                    <a:cubicBezTo>
                      <a:pt x="373631" y="589827"/>
                      <a:pt x="373631" y="587621"/>
                      <a:pt x="375102" y="586885"/>
                    </a:cubicBezTo>
                    <a:cubicBezTo>
                      <a:pt x="377308" y="584679"/>
                      <a:pt x="379514" y="583208"/>
                      <a:pt x="379514" y="581737"/>
                    </a:cubicBezTo>
                    <a:cubicBezTo>
                      <a:pt x="379514" y="579531"/>
                      <a:pt x="375837" y="575854"/>
                      <a:pt x="378043" y="575118"/>
                    </a:cubicBezTo>
                    <a:cubicBezTo>
                      <a:pt x="381721" y="573647"/>
                      <a:pt x="383927" y="573647"/>
                      <a:pt x="388340" y="572912"/>
                    </a:cubicBezTo>
                    <a:cubicBezTo>
                      <a:pt x="390546" y="572912"/>
                      <a:pt x="391281" y="573647"/>
                      <a:pt x="392017" y="576589"/>
                    </a:cubicBezTo>
                    <a:cubicBezTo>
                      <a:pt x="392017" y="578060"/>
                      <a:pt x="388340" y="578060"/>
                      <a:pt x="386869" y="578795"/>
                    </a:cubicBezTo>
                    <a:cubicBezTo>
                      <a:pt x="385398" y="579531"/>
                      <a:pt x="385398" y="585414"/>
                      <a:pt x="387604" y="586885"/>
                    </a:cubicBezTo>
                    <a:cubicBezTo>
                      <a:pt x="388340" y="587621"/>
                      <a:pt x="386869" y="589092"/>
                      <a:pt x="386869" y="589827"/>
                    </a:cubicBezTo>
                    <a:cubicBezTo>
                      <a:pt x="386133" y="597182"/>
                      <a:pt x="383192" y="597182"/>
                      <a:pt x="381721" y="598653"/>
                    </a:cubicBezTo>
                    <a:cubicBezTo>
                      <a:pt x="380250" y="600123"/>
                      <a:pt x="376573" y="592769"/>
                      <a:pt x="376573" y="594240"/>
                    </a:cubicBezTo>
                    <a:cubicBezTo>
                      <a:pt x="376573" y="596446"/>
                      <a:pt x="377308" y="598653"/>
                      <a:pt x="378779" y="600859"/>
                    </a:cubicBezTo>
                    <a:cubicBezTo>
                      <a:pt x="379514" y="601594"/>
                      <a:pt x="378779" y="603065"/>
                      <a:pt x="376573" y="603801"/>
                    </a:cubicBezTo>
                    <a:cubicBezTo>
                      <a:pt x="372895" y="604536"/>
                      <a:pt x="368483" y="603065"/>
                      <a:pt x="367747" y="604536"/>
                    </a:cubicBezTo>
                    <a:cubicBezTo>
                      <a:pt x="367012" y="606742"/>
                      <a:pt x="367012" y="613361"/>
                      <a:pt x="363335" y="615568"/>
                    </a:cubicBezTo>
                    <a:cubicBezTo>
                      <a:pt x="360393" y="617039"/>
                      <a:pt x="353038" y="617039"/>
                      <a:pt x="349361" y="617774"/>
                    </a:cubicBezTo>
                    <a:cubicBezTo>
                      <a:pt x="347155" y="618510"/>
                      <a:pt x="346419" y="619245"/>
                      <a:pt x="347155" y="619980"/>
                    </a:cubicBezTo>
                    <a:cubicBezTo>
                      <a:pt x="350096" y="620716"/>
                      <a:pt x="352303" y="618510"/>
                      <a:pt x="355980" y="619245"/>
                    </a:cubicBezTo>
                    <a:cubicBezTo>
                      <a:pt x="358186" y="619980"/>
                      <a:pt x="361128" y="619980"/>
                      <a:pt x="361864" y="620716"/>
                    </a:cubicBezTo>
                    <a:cubicBezTo>
                      <a:pt x="362599" y="621451"/>
                      <a:pt x="361128" y="625864"/>
                      <a:pt x="356715" y="629541"/>
                    </a:cubicBezTo>
                    <a:cubicBezTo>
                      <a:pt x="350832" y="635425"/>
                      <a:pt x="342742" y="640573"/>
                      <a:pt x="342742" y="642044"/>
                    </a:cubicBezTo>
                    <a:cubicBezTo>
                      <a:pt x="342007" y="642779"/>
                      <a:pt x="342007" y="645721"/>
                      <a:pt x="340536" y="647192"/>
                    </a:cubicBezTo>
                    <a:cubicBezTo>
                      <a:pt x="339065" y="648663"/>
                      <a:pt x="337594" y="650134"/>
                      <a:pt x="336123" y="651605"/>
                    </a:cubicBezTo>
                    <a:cubicBezTo>
                      <a:pt x="335388" y="653075"/>
                      <a:pt x="336123" y="654546"/>
                      <a:pt x="335388" y="656017"/>
                    </a:cubicBezTo>
                    <a:cubicBezTo>
                      <a:pt x="334652" y="657488"/>
                      <a:pt x="333181" y="658959"/>
                      <a:pt x="331710" y="661165"/>
                    </a:cubicBezTo>
                    <a:cubicBezTo>
                      <a:pt x="330975" y="662636"/>
                      <a:pt x="330975" y="664843"/>
                      <a:pt x="330239" y="666313"/>
                    </a:cubicBezTo>
                    <a:cubicBezTo>
                      <a:pt x="329504" y="668520"/>
                      <a:pt x="327298" y="668520"/>
                      <a:pt x="325827" y="670726"/>
                    </a:cubicBezTo>
                    <a:cubicBezTo>
                      <a:pt x="324356" y="672197"/>
                      <a:pt x="325091" y="675139"/>
                      <a:pt x="323620" y="676610"/>
                    </a:cubicBezTo>
                    <a:cubicBezTo>
                      <a:pt x="319208" y="683229"/>
                      <a:pt x="321414" y="687641"/>
                      <a:pt x="322885" y="688377"/>
                    </a:cubicBezTo>
                    <a:cubicBezTo>
                      <a:pt x="324356" y="689112"/>
                      <a:pt x="327298" y="692789"/>
                      <a:pt x="328769" y="694996"/>
                    </a:cubicBezTo>
                    <a:cubicBezTo>
                      <a:pt x="329504" y="697202"/>
                      <a:pt x="328033" y="698673"/>
                      <a:pt x="330239" y="699408"/>
                    </a:cubicBezTo>
                    <a:cubicBezTo>
                      <a:pt x="332446" y="700879"/>
                      <a:pt x="336858" y="694996"/>
                      <a:pt x="340536" y="694260"/>
                    </a:cubicBezTo>
                    <a:cubicBezTo>
                      <a:pt x="344213" y="693525"/>
                      <a:pt x="347155" y="695731"/>
                      <a:pt x="349361" y="696467"/>
                    </a:cubicBezTo>
                    <a:cubicBezTo>
                      <a:pt x="351567" y="697202"/>
                      <a:pt x="353038" y="695731"/>
                      <a:pt x="355980" y="696467"/>
                    </a:cubicBezTo>
                    <a:cubicBezTo>
                      <a:pt x="358186" y="697202"/>
                      <a:pt x="359657" y="697938"/>
                      <a:pt x="361864" y="697938"/>
                    </a:cubicBezTo>
                    <a:cubicBezTo>
                      <a:pt x="364070" y="697938"/>
                      <a:pt x="365541" y="693525"/>
                      <a:pt x="369218" y="693525"/>
                    </a:cubicBezTo>
                    <a:cubicBezTo>
                      <a:pt x="370689" y="693525"/>
                      <a:pt x="372895" y="693525"/>
                      <a:pt x="375102" y="692789"/>
                    </a:cubicBezTo>
                    <a:cubicBezTo>
                      <a:pt x="375837" y="692789"/>
                      <a:pt x="376573" y="694260"/>
                      <a:pt x="376573" y="697938"/>
                    </a:cubicBezTo>
                    <a:cubicBezTo>
                      <a:pt x="376573" y="700144"/>
                      <a:pt x="375837" y="703086"/>
                      <a:pt x="376573" y="706027"/>
                    </a:cubicBezTo>
                    <a:cubicBezTo>
                      <a:pt x="378043" y="709705"/>
                      <a:pt x="383927" y="716324"/>
                      <a:pt x="385398" y="715588"/>
                    </a:cubicBezTo>
                    <a:cubicBezTo>
                      <a:pt x="386869" y="715588"/>
                      <a:pt x="388340" y="714117"/>
                      <a:pt x="389810" y="713382"/>
                    </a:cubicBezTo>
                    <a:cubicBezTo>
                      <a:pt x="391281" y="713382"/>
                      <a:pt x="392752" y="714117"/>
                      <a:pt x="394223" y="713382"/>
                    </a:cubicBezTo>
                    <a:cubicBezTo>
                      <a:pt x="395694" y="712647"/>
                      <a:pt x="396430" y="712647"/>
                      <a:pt x="396430" y="711911"/>
                    </a:cubicBezTo>
                    <a:cubicBezTo>
                      <a:pt x="396430" y="711176"/>
                      <a:pt x="390546" y="707498"/>
                      <a:pt x="392752" y="706763"/>
                    </a:cubicBezTo>
                    <a:cubicBezTo>
                      <a:pt x="394223" y="706027"/>
                      <a:pt x="392752" y="702350"/>
                      <a:pt x="392017" y="698673"/>
                    </a:cubicBezTo>
                    <a:cubicBezTo>
                      <a:pt x="392017" y="695731"/>
                      <a:pt x="393488" y="693525"/>
                      <a:pt x="393488" y="691319"/>
                    </a:cubicBezTo>
                    <a:cubicBezTo>
                      <a:pt x="393488" y="688377"/>
                      <a:pt x="393488" y="686170"/>
                      <a:pt x="394223" y="685435"/>
                    </a:cubicBezTo>
                    <a:cubicBezTo>
                      <a:pt x="396430" y="683229"/>
                      <a:pt x="398636" y="682493"/>
                      <a:pt x="400107" y="679551"/>
                    </a:cubicBezTo>
                    <a:cubicBezTo>
                      <a:pt x="401578" y="675874"/>
                      <a:pt x="401578" y="670726"/>
                      <a:pt x="404519" y="669255"/>
                    </a:cubicBezTo>
                    <a:cubicBezTo>
                      <a:pt x="405990" y="668520"/>
                      <a:pt x="403048" y="668520"/>
                      <a:pt x="400107" y="664843"/>
                    </a:cubicBezTo>
                    <a:cubicBezTo>
                      <a:pt x="398636" y="663372"/>
                      <a:pt x="400107" y="659694"/>
                      <a:pt x="398636" y="658224"/>
                    </a:cubicBezTo>
                    <a:cubicBezTo>
                      <a:pt x="395694" y="654546"/>
                      <a:pt x="392017" y="653075"/>
                      <a:pt x="392752" y="651605"/>
                    </a:cubicBezTo>
                    <a:cubicBezTo>
                      <a:pt x="393488" y="650134"/>
                      <a:pt x="396430" y="647927"/>
                      <a:pt x="399371" y="643515"/>
                    </a:cubicBezTo>
                    <a:cubicBezTo>
                      <a:pt x="401578" y="640573"/>
                      <a:pt x="398636" y="637631"/>
                      <a:pt x="399371" y="633218"/>
                    </a:cubicBezTo>
                    <a:cubicBezTo>
                      <a:pt x="401578" y="624393"/>
                      <a:pt x="400107" y="618510"/>
                      <a:pt x="404519" y="617039"/>
                    </a:cubicBezTo>
                    <a:cubicBezTo>
                      <a:pt x="407461" y="616303"/>
                      <a:pt x="414816" y="609684"/>
                      <a:pt x="417757" y="610420"/>
                    </a:cubicBezTo>
                    <a:cubicBezTo>
                      <a:pt x="419964" y="610420"/>
                      <a:pt x="420699" y="611890"/>
                      <a:pt x="423641" y="613361"/>
                    </a:cubicBezTo>
                    <a:cubicBezTo>
                      <a:pt x="425847" y="614097"/>
                      <a:pt x="430260" y="613361"/>
                      <a:pt x="432466" y="613361"/>
                    </a:cubicBezTo>
                    <a:cubicBezTo>
                      <a:pt x="434673" y="613361"/>
                      <a:pt x="433937" y="619245"/>
                      <a:pt x="433202" y="622187"/>
                    </a:cubicBezTo>
                    <a:cubicBezTo>
                      <a:pt x="432466" y="624393"/>
                      <a:pt x="436144" y="625128"/>
                      <a:pt x="436144" y="627335"/>
                    </a:cubicBezTo>
                    <a:cubicBezTo>
                      <a:pt x="436144" y="628806"/>
                      <a:pt x="432466" y="631748"/>
                      <a:pt x="433937" y="632483"/>
                    </a:cubicBezTo>
                    <a:cubicBezTo>
                      <a:pt x="436144" y="634689"/>
                      <a:pt x="439085" y="628806"/>
                      <a:pt x="442763" y="629541"/>
                    </a:cubicBezTo>
                    <a:cubicBezTo>
                      <a:pt x="446440" y="630277"/>
                      <a:pt x="449382" y="625128"/>
                      <a:pt x="450852" y="620716"/>
                    </a:cubicBezTo>
                    <a:cubicBezTo>
                      <a:pt x="451588" y="619245"/>
                      <a:pt x="453794" y="617039"/>
                      <a:pt x="455265" y="614097"/>
                    </a:cubicBezTo>
                    <a:cubicBezTo>
                      <a:pt x="456001" y="610420"/>
                      <a:pt x="455265" y="606007"/>
                      <a:pt x="457472" y="606007"/>
                    </a:cubicBezTo>
                    <a:cubicBezTo>
                      <a:pt x="458942" y="606007"/>
                      <a:pt x="460413" y="606742"/>
                      <a:pt x="464826" y="612626"/>
                    </a:cubicBezTo>
                    <a:cubicBezTo>
                      <a:pt x="465561" y="613361"/>
                      <a:pt x="460413" y="617039"/>
                      <a:pt x="461884" y="617774"/>
                    </a:cubicBezTo>
                    <a:cubicBezTo>
                      <a:pt x="463355" y="619245"/>
                      <a:pt x="466297" y="619980"/>
                      <a:pt x="468503" y="621451"/>
                    </a:cubicBezTo>
                    <a:cubicBezTo>
                      <a:pt x="470709" y="622922"/>
                      <a:pt x="472180" y="625128"/>
                      <a:pt x="474387" y="625864"/>
                    </a:cubicBezTo>
                    <a:cubicBezTo>
                      <a:pt x="475122" y="626599"/>
                      <a:pt x="470709" y="630277"/>
                      <a:pt x="472180" y="631012"/>
                    </a:cubicBezTo>
                    <a:cubicBezTo>
                      <a:pt x="475122" y="632483"/>
                      <a:pt x="478799" y="633954"/>
                      <a:pt x="482477" y="634689"/>
                    </a:cubicBezTo>
                    <a:cubicBezTo>
                      <a:pt x="486154" y="635425"/>
                      <a:pt x="491302" y="634689"/>
                      <a:pt x="494979" y="635425"/>
                    </a:cubicBezTo>
                    <a:cubicBezTo>
                      <a:pt x="495715" y="635425"/>
                      <a:pt x="495715" y="636896"/>
                      <a:pt x="494244" y="638367"/>
                    </a:cubicBezTo>
                    <a:cubicBezTo>
                      <a:pt x="493508" y="639102"/>
                      <a:pt x="489831" y="639102"/>
                      <a:pt x="489096" y="640573"/>
                    </a:cubicBezTo>
                    <a:cubicBezTo>
                      <a:pt x="488360" y="642044"/>
                      <a:pt x="489831" y="644250"/>
                      <a:pt x="489096" y="645721"/>
                    </a:cubicBezTo>
                    <a:cubicBezTo>
                      <a:pt x="486889" y="648663"/>
                      <a:pt x="483947" y="650869"/>
                      <a:pt x="484683" y="650869"/>
                    </a:cubicBezTo>
                    <a:cubicBezTo>
                      <a:pt x="486154" y="650869"/>
                      <a:pt x="489096" y="650134"/>
                      <a:pt x="492037" y="647192"/>
                    </a:cubicBezTo>
                    <a:cubicBezTo>
                      <a:pt x="493508" y="644985"/>
                      <a:pt x="494979" y="642044"/>
                      <a:pt x="497186" y="640573"/>
                    </a:cubicBezTo>
                    <a:cubicBezTo>
                      <a:pt x="497921" y="639837"/>
                      <a:pt x="499392" y="639837"/>
                      <a:pt x="500127" y="639837"/>
                    </a:cubicBezTo>
                    <a:cubicBezTo>
                      <a:pt x="502334" y="639837"/>
                      <a:pt x="503804" y="638367"/>
                      <a:pt x="503804" y="638367"/>
                    </a:cubicBezTo>
                    <a:cubicBezTo>
                      <a:pt x="505275" y="640573"/>
                      <a:pt x="504540" y="643515"/>
                      <a:pt x="505275" y="646456"/>
                    </a:cubicBezTo>
                    <a:cubicBezTo>
                      <a:pt x="505275" y="647927"/>
                      <a:pt x="506746" y="649398"/>
                      <a:pt x="506746" y="650869"/>
                    </a:cubicBezTo>
                    <a:cubicBezTo>
                      <a:pt x="506746" y="652340"/>
                      <a:pt x="503069" y="653075"/>
                      <a:pt x="502334" y="654546"/>
                    </a:cubicBezTo>
                    <a:cubicBezTo>
                      <a:pt x="500863" y="656017"/>
                      <a:pt x="502334" y="656753"/>
                      <a:pt x="500863" y="658224"/>
                    </a:cubicBezTo>
                    <a:cubicBezTo>
                      <a:pt x="499392" y="660430"/>
                      <a:pt x="494979" y="663372"/>
                      <a:pt x="494244" y="665578"/>
                    </a:cubicBezTo>
                    <a:cubicBezTo>
                      <a:pt x="493508" y="667049"/>
                      <a:pt x="493508" y="668520"/>
                      <a:pt x="492773" y="670726"/>
                    </a:cubicBezTo>
                    <a:cubicBezTo>
                      <a:pt x="490567" y="675874"/>
                      <a:pt x="488360" y="675874"/>
                      <a:pt x="483212" y="678816"/>
                    </a:cubicBezTo>
                    <a:cubicBezTo>
                      <a:pt x="481741" y="679551"/>
                      <a:pt x="478799" y="679551"/>
                      <a:pt x="477329" y="680287"/>
                    </a:cubicBezTo>
                    <a:cubicBezTo>
                      <a:pt x="474387" y="681758"/>
                      <a:pt x="472916" y="683229"/>
                      <a:pt x="469974" y="683964"/>
                    </a:cubicBezTo>
                    <a:cubicBezTo>
                      <a:pt x="466297" y="685435"/>
                      <a:pt x="461149" y="686170"/>
                      <a:pt x="458207" y="688377"/>
                    </a:cubicBezTo>
                    <a:cubicBezTo>
                      <a:pt x="456736" y="689848"/>
                      <a:pt x="456736" y="692789"/>
                      <a:pt x="455265" y="696467"/>
                    </a:cubicBezTo>
                    <a:cubicBezTo>
                      <a:pt x="453059" y="701615"/>
                      <a:pt x="447911" y="707498"/>
                      <a:pt x="444969" y="713382"/>
                    </a:cubicBezTo>
                    <a:cubicBezTo>
                      <a:pt x="443498" y="717059"/>
                      <a:pt x="440556" y="722943"/>
                      <a:pt x="438350" y="727355"/>
                    </a:cubicBezTo>
                    <a:cubicBezTo>
                      <a:pt x="436144" y="731033"/>
                      <a:pt x="433202" y="732504"/>
                      <a:pt x="433202" y="735445"/>
                    </a:cubicBezTo>
                    <a:cubicBezTo>
                      <a:pt x="433202" y="736181"/>
                      <a:pt x="436879" y="734710"/>
                      <a:pt x="439821" y="731033"/>
                    </a:cubicBezTo>
                    <a:cubicBezTo>
                      <a:pt x="442027" y="728826"/>
                      <a:pt x="444233" y="725149"/>
                      <a:pt x="445704" y="722207"/>
                    </a:cubicBezTo>
                    <a:cubicBezTo>
                      <a:pt x="448646" y="716324"/>
                      <a:pt x="453794" y="703821"/>
                      <a:pt x="457472" y="700144"/>
                    </a:cubicBezTo>
                    <a:cubicBezTo>
                      <a:pt x="459678" y="697938"/>
                      <a:pt x="464090" y="697938"/>
                      <a:pt x="466297" y="696467"/>
                    </a:cubicBezTo>
                    <a:cubicBezTo>
                      <a:pt x="468503" y="695731"/>
                      <a:pt x="469974" y="695731"/>
                      <a:pt x="470709" y="697202"/>
                    </a:cubicBezTo>
                    <a:cubicBezTo>
                      <a:pt x="471445" y="698673"/>
                      <a:pt x="469239" y="699408"/>
                      <a:pt x="469239" y="700879"/>
                    </a:cubicBezTo>
                    <a:cubicBezTo>
                      <a:pt x="469239" y="701615"/>
                      <a:pt x="461149" y="705292"/>
                      <a:pt x="461149" y="706763"/>
                    </a:cubicBezTo>
                    <a:cubicBezTo>
                      <a:pt x="461149" y="708234"/>
                      <a:pt x="467768" y="706027"/>
                      <a:pt x="468503" y="706763"/>
                    </a:cubicBezTo>
                    <a:cubicBezTo>
                      <a:pt x="469974" y="708234"/>
                      <a:pt x="467768" y="708969"/>
                      <a:pt x="468503" y="710440"/>
                    </a:cubicBezTo>
                    <a:cubicBezTo>
                      <a:pt x="469974" y="712647"/>
                      <a:pt x="472916" y="715588"/>
                      <a:pt x="473651" y="716324"/>
                    </a:cubicBezTo>
                    <a:cubicBezTo>
                      <a:pt x="475122" y="717795"/>
                      <a:pt x="477329" y="718530"/>
                      <a:pt x="478799" y="718530"/>
                    </a:cubicBezTo>
                    <a:cubicBezTo>
                      <a:pt x="481006" y="718530"/>
                      <a:pt x="483947" y="715588"/>
                      <a:pt x="486154" y="714117"/>
                    </a:cubicBezTo>
                    <a:cubicBezTo>
                      <a:pt x="487625" y="712647"/>
                      <a:pt x="492773" y="714117"/>
                      <a:pt x="493508" y="715588"/>
                    </a:cubicBezTo>
                    <a:cubicBezTo>
                      <a:pt x="494244" y="716324"/>
                      <a:pt x="491302" y="717795"/>
                      <a:pt x="489831" y="719265"/>
                    </a:cubicBezTo>
                    <a:cubicBezTo>
                      <a:pt x="488360" y="720736"/>
                      <a:pt x="489096" y="722943"/>
                      <a:pt x="486889" y="723678"/>
                    </a:cubicBezTo>
                    <a:cubicBezTo>
                      <a:pt x="484683" y="725149"/>
                      <a:pt x="486154" y="726620"/>
                      <a:pt x="483212" y="728091"/>
                    </a:cubicBezTo>
                    <a:cubicBezTo>
                      <a:pt x="482477" y="728091"/>
                      <a:pt x="480270" y="728826"/>
                      <a:pt x="478799" y="730297"/>
                    </a:cubicBezTo>
                    <a:cubicBezTo>
                      <a:pt x="477329" y="731768"/>
                      <a:pt x="476593" y="733239"/>
                      <a:pt x="475858" y="734710"/>
                    </a:cubicBezTo>
                    <a:cubicBezTo>
                      <a:pt x="473651" y="737652"/>
                      <a:pt x="473651" y="742064"/>
                      <a:pt x="472916" y="741329"/>
                    </a:cubicBezTo>
                    <a:cubicBezTo>
                      <a:pt x="471445" y="740593"/>
                      <a:pt x="467032" y="736916"/>
                      <a:pt x="467032" y="733239"/>
                    </a:cubicBezTo>
                    <a:cubicBezTo>
                      <a:pt x="467032" y="731768"/>
                      <a:pt x="471445" y="731033"/>
                      <a:pt x="472180" y="729562"/>
                    </a:cubicBezTo>
                    <a:cubicBezTo>
                      <a:pt x="472180" y="728826"/>
                      <a:pt x="472180" y="726620"/>
                      <a:pt x="473651" y="726620"/>
                    </a:cubicBezTo>
                    <a:cubicBezTo>
                      <a:pt x="475122" y="726620"/>
                      <a:pt x="477329" y="725149"/>
                      <a:pt x="478064" y="723678"/>
                    </a:cubicBezTo>
                    <a:cubicBezTo>
                      <a:pt x="478799" y="722207"/>
                      <a:pt x="476593" y="721472"/>
                      <a:pt x="476593" y="720736"/>
                    </a:cubicBezTo>
                    <a:cubicBezTo>
                      <a:pt x="476593" y="720001"/>
                      <a:pt x="474387" y="720736"/>
                      <a:pt x="472916" y="722207"/>
                    </a:cubicBezTo>
                    <a:cubicBezTo>
                      <a:pt x="471445" y="723678"/>
                      <a:pt x="470709" y="725884"/>
                      <a:pt x="470709" y="725884"/>
                    </a:cubicBezTo>
                    <a:cubicBezTo>
                      <a:pt x="468503" y="727355"/>
                      <a:pt x="464090" y="731033"/>
                      <a:pt x="462620" y="731768"/>
                    </a:cubicBezTo>
                    <a:cubicBezTo>
                      <a:pt x="461149" y="732504"/>
                      <a:pt x="463355" y="738387"/>
                      <a:pt x="461884" y="739858"/>
                    </a:cubicBezTo>
                    <a:cubicBezTo>
                      <a:pt x="460413" y="741329"/>
                      <a:pt x="455265" y="740593"/>
                      <a:pt x="453059" y="742800"/>
                    </a:cubicBezTo>
                    <a:cubicBezTo>
                      <a:pt x="451588" y="745006"/>
                      <a:pt x="453059" y="748683"/>
                      <a:pt x="451588" y="750890"/>
                    </a:cubicBezTo>
                    <a:cubicBezTo>
                      <a:pt x="450117" y="752361"/>
                      <a:pt x="447911" y="753096"/>
                      <a:pt x="447911" y="755302"/>
                    </a:cubicBezTo>
                    <a:cubicBezTo>
                      <a:pt x="447911" y="757509"/>
                      <a:pt x="447175" y="762657"/>
                      <a:pt x="448646" y="764863"/>
                    </a:cubicBezTo>
                    <a:cubicBezTo>
                      <a:pt x="450117" y="767069"/>
                      <a:pt x="453059" y="764863"/>
                      <a:pt x="453059" y="767069"/>
                    </a:cubicBezTo>
                    <a:cubicBezTo>
                      <a:pt x="453059" y="768540"/>
                      <a:pt x="451588" y="770747"/>
                      <a:pt x="449382" y="770747"/>
                    </a:cubicBezTo>
                    <a:cubicBezTo>
                      <a:pt x="447175" y="771482"/>
                      <a:pt x="444969" y="770747"/>
                      <a:pt x="444233" y="772218"/>
                    </a:cubicBezTo>
                    <a:cubicBezTo>
                      <a:pt x="444233" y="772953"/>
                      <a:pt x="444969" y="773688"/>
                      <a:pt x="443498" y="775159"/>
                    </a:cubicBezTo>
                    <a:cubicBezTo>
                      <a:pt x="440556" y="777366"/>
                      <a:pt x="433937" y="780307"/>
                      <a:pt x="433937" y="781778"/>
                    </a:cubicBezTo>
                    <a:cubicBezTo>
                      <a:pt x="433937" y="782514"/>
                      <a:pt x="439085" y="780307"/>
                      <a:pt x="442027" y="780307"/>
                    </a:cubicBezTo>
                    <a:cubicBezTo>
                      <a:pt x="443498" y="780307"/>
                      <a:pt x="444233" y="781778"/>
                      <a:pt x="444233" y="782514"/>
                    </a:cubicBezTo>
                    <a:cubicBezTo>
                      <a:pt x="444233" y="783249"/>
                      <a:pt x="442763" y="784720"/>
                      <a:pt x="441292" y="784720"/>
                    </a:cubicBezTo>
                    <a:cubicBezTo>
                      <a:pt x="437614" y="785456"/>
                      <a:pt x="433202" y="785456"/>
                      <a:pt x="433202" y="786191"/>
                    </a:cubicBezTo>
                    <a:cubicBezTo>
                      <a:pt x="433202" y="787662"/>
                      <a:pt x="431731" y="790604"/>
                      <a:pt x="432466" y="792810"/>
                    </a:cubicBezTo>
                    <a:cubicBezTo>
                      <a:pt x="432466" y="793545"/>
                      <a:pt x="433202" y="793545"/>
                      <a:pt x="433202" y="794281"/>
                    </a:cubicBezTo>
                    <a:cubicBezTo>
                      <a:pt x="434673" y="798694"/>
                      <a:pt x="431731" y="801635"/>
                      <a:pt x="430995" y="803842"/>
                    </a:cubicBezTo>
                    <a:cubicBezTo>
                      <a:pt x="430260" y="807519"/>
                      <a:pt x="433202" y="808254"/>
                      <a:pt x="433937" y="811932"/>
                    </a:cubicBezTo>
                    <a:cubicBezTo>
                      <a:pt x="433937" y="814138"/>
                      <a:pt x="432466" y="814873"/>
                      <a:pt x="431731" y="816344"/>
                    </a:cubicBezTo>
                    <a:cubicBezTo>
                      <a:pt x="430995" y="817080"/>
                      <a:pt x="428789" y="811932"/>
                      <a:pt x="427318" y="808254"/>
                    </a:cubicBezTo>
                    <a:cubicBezTo>
                      <a:pt x="426583" y="806048"/>
                      <a:pt x="427318" y="803842"/>
                      <a:pt x="426583" y="804577"/>
                    </a:cubicBezTo>
                    <a:cubicBezTo>
                      <a:pt x="425112" y="804577"/>
                      <a:pt x="422170" y="809725"/>
                      <a:pt x="422170" y="811196"/>
                    </a:cubicBezTo>
                    <a:cubicBezTo>
                      <a:pt x="422170" y="812667"/>
                      <a:pt x="424376" y="817080"/>
                      <a:pt x="427318" y="820021"/>
                    </a:cubicBezTo>
                    <a:cubicBezTo>
                      <a:pt x="430995" y="824434"/>
                      <a:pt x="434673" y="825170"/>
                      <a:pt x="434673" y="826641"/>
                    </a:cubicBezTo>
                    <a:cubicBezTo>
                      <a:pt x="435408" y="828847"/>
                      <a:pt x="430260" y="828847"/>
                      <a:pt x="430260" y="831789"/>
                    </a:cubicBezTo>
                    <a:cubicBezTo>
                      <a:pt x="430260" y="832524"/>
                      <a:pt x="436879" y="832524"/>
                      <a:pt x="436144" y="833259"/>
                    </a:cubicBezTo>
                    <a:cubicBezTo>
                      <a:pt x="435408" y="833995"/>
                      <a:pt x="433202" y="833995"/>
                      <a:pt x="431731" y="834730"/>
                    </a:cubicBezTo>
                    <a:cubicBezTo>
                      <a:pt x="430995" y="835466"/>
                      <a:pt x="433202" y="834730"/>
                      <a:pt x="433937" y="836201"/>
                    </a:cubicBezTo>
                    <a:cubicBezTo>
                      <a:pt x="434673" y="836937"/>
                      <a:pt x="433202" y="837672"/>
                      <a:pt x="433202" y="839143"/>
                    </a:cubicBezTo>
                    <a:cubicBezTo>
                      <a:pt x="433202" y="840614"/>
                      <a:pt x="434673" y="843556"/>
                      <a:pt x="433937" y="844291"/>
                    </a:cubicBezTo>
                    <a:cubicBezTo>
                      <a:pt x="432466" y="845762"/>
                      <a:pt x="431731" y="846498"/>
                      <a:pt x="430995" y="847968"/>
                    </a:cubicBezTo>
                    <a:cubicBezTo>
                      <a:pt x="430260" y="849439"/>
                      <a:pt x="430995" y="851646"/>
                      <a:pt x="429525" y="853852"/>
                    </a:cubicBezTo>
                    <a:cubicBezTo>
                      <a:pt x="428054" y="855323"/>
                      <a:pt x="426583" y="856058"/>
                      <a:pt x="424376" y="858265"/>
                    </a:cubicBezTo>
                    <a:cubicBezTo>
                      <a:pt x="421435" y="861206"/>
                      <a:pt x="422905" y="867825"/>
                      <a:pt x="421435" y="871503"/>
                    </a:cubicBezTo>
                    <a:cubicBezTo>
                      <a:pt x="419964" y="874444"/>
                      <a:pt x="415551" y="874444"/>
                      <a:pt x="416287" y="876651"/>
                    </a:cubicBezTo>
                    <a:cubicBezTo>
                      <a:pt x="417022" y="878122"/>
                      <a:pt x="419964" y="878857"/>
                      <a:pt x="420699" y="880328"/>
                    </a:cubicBezTo>
                    <a:cubicBezTo>
                      <a:pt x="422170" y="883270"/>
                      <a:pt x="420699" y="887682"/>
                      <a:pt x="422905" y="890624"/>
                    </a:cubicBezTo>
                    <a:cubicBezTo>
                      <a:pt x="430995" y="903127"/>
                      <a:pt x="442763" y="911952"/>
                      <a:pt x="442763" y="922984"/>
                    </a:cubicBezTo>
                    <a:cubicBezTo>
                      <a:pt x="442763" y="925190"/>
                      <a:pt x="446440" y="928132"/>
                      <a:pt x="444969" y="929603"/>
                    </a:cubicBezTo>
                    <a:cubicBezTo>
                      <a:pt x="443498" y="931074"/>
                      <a:pt x="442027" y="928132"/>
                      <a:pt x="439821" y="927396"/>
                    </a:cubicBezTo>
                    <a:cubicBezTo>
                      <a:pt x="438350" y="926661"/>
                      <a:pt x="437614" y="927396"/>
                      <a:pt x="436879" y="926661"/>
                    </a:cubicBezTo>
                    <a:cubicBezTo>
                      <a:pt x="434673" y="925190"/>
                      <a:pt x="433937" y="922984"/>
                      <a:pt x="432466" y="921513"/>
                    </a:cubicBezTo>
                    <a:cubicBezTo>
                      <a:pt x="430260" y="920042"/>
                      <a:pt x="428789" y="924455"/>
                      <a:pt x="426583" y="922248"/>
                    </a:cubicBezTo>
                    <a:cubicBezTo>
                      <a:pt x="423641" y="920042"/>
                      <a:pt x="428054" y="914158"/>
                      <a:pt x="425847" y="911952"/>
                    </a:cubicBezTo>
                    <a:cubicBezTo>
                      <a:pt x="424376" y="910481"/>
                      <a:pt x="423641" y="915629"/>
                      <a:pt x="422170" y="914894"/>
                    </a:cubicBezTo>
                    <a:cubicBezTo>
                      <a:pt x="419964" y="914158"/>
                      <a:pt x="421435" y="911217"/>
                      <a:pt x="418493" y="907539"/>
                    </a:cubicBezTo>
                    <a:cubicBezTo>
                      <a:pt x="416287" y="904598"/>
                      <a:pt x="409668" y="900920"/>
                      <a:pt x="408197" y="900185"/>
                    </a:cubicBezTo>
                    <a:cubicBezTo>
                      <a:pt x="405255" y="899450"/>
                      <a:pt x="408932" y="906069"/>
                      <a:pt x="406726" y="909010"/>
                    </a:cubicBezTo>
                    <a:cubicBezTo>
                      <a:pt x="403784" y="911952"/>
                      <a:pt x="403784" y="906069"/>
                      <a:pt x="400107" y="906069"/>
                    </a:cubicBezTo>
                    <a:cubicBezTo>
                      <a:pt x="398636" y="906069"/>
                      <a:pt x="397900" y="906804"/>
                      <a:pt x="395694" y="907539"/>
                    </a:cubicBezTo>
                    <a:cubicBezTo>
                      <a:pt x="392752" y="908275"/>
                      <a:pt x="391281" y="908275"/>
                      <a:pt x="389810" y="908275"/>
                    </a:cubicBezTo>
                    <a:cubicBezTo>
                      <a:pt x="387604" y="909010"/>
                      <a:pt x="386869" y="911952"/>
                      <a:pt x="383192" y="913423"/>
                    </a:cubicBezTo>
                    <a:cubicBezTo>
                      <a:pt x="382456" y="913423"/>
                      <a:pt x="378779" y="914158"/>
                      <a:pt x="378043" y="916365"/>
                    </a:cubicBezTo>
                    <a:cubicBezTo>
                      <a:pt x="377308" y="918571"/>
                      <a:pt x="380985" y="922248"/>
                      <a:pt x="380250" y="923719"/>
                    </a:cubicBezTo>
                    <a:cubicBezTo>
                      <a:pt x="379514" y="925190"/>
                      <a:pt x="376573" y="922984"/>
                      <a:pt x="376573" y="924455"/>
                    </a:cubicBezTo>
                    <a:cubicBezTo>
                      <a:pt x="375837" y="927396"/>
                      <a:pt x="378043" y="928132"/>
                      <a:pt x="375837" y="930338"/>
                    </a:cubicBezTo>
                    <a:cubicBezTo>
                      <a:pt x="371424" y="934015"/>
                      <a:pt x="367012" y="926661"/>
                      <a:pt x="364805" y="927396"/>
                    </a:cubicBezTo>
                    <a:cubicBezTo>
                      <a:pt x="361864" y="928132"/>
                      <a:pt x="366276" y="930338"/>
                      <a:pt x="364070" y="932545"/>
                    </a:cubicBezTo>
                    <a:cubicBezTo>
                      <a:pt x="363335" y="933280"/>
                      <a:pt x="361864" y="934015"/>
                      <a:pt x="360393" y="934751"/>
                    </a:cubicBezTo>
                    <a:cubicBezTo>
                      <a:pt x="359657" y="934751"/>
                      <a:pt x="358186" y="934015"/>
                      <a:pt x="357451" y="934751"/>
                    </a:cubicBezTo>
                    <a:cubicBezTo>
                      <a:pt x="356715" y="934751"/>
                      <a:pt x="355245" y="936222"/>
                      <a:pt x="355245" y="936222"/>
                    </a:cubicBezTo>
                    <a:cubicBezTo>
                      <a:pt x="354509" y="937693"/>
                      <a:pt x="355980" y="937693"/>
                      <a:pt x="353774" y="939164"/>
                    </a:cubicBezTo>
                    <a:cubicBezTo>
                      <a:pt x="353038" y="939899"/>
                      <a:pt x="349361" y="939164"/>
                      <a:pt x="348626" y="940635"/>
                    </a:cubicBezTo>
                    <a:cubicBezTo>
                      <a:pt x="347890" y="942841"/>
                      <a:pt x="350096" y="946518"/>
                      <a:pt x="348626" y="947989"/>
                    </a:cubicBezTo>
                    <a:cubicBezTo>
                      <a:pt x="347155" y="949460"/>
                      <a:pt x="344213" y="952402"/>
                      <a:pt x="343478" y="954608"/>
                    </a:cubicBezTo>
                    <a:cubicBezTo>
                      <a:pt x="342007" y="957550"/>
                      <a:pt x="341271" y="962698"/>
                      <a:pt x="342742" y="966375"/>
                    </a:cubicBezTo>
                    <a:cubicBezTo>
                      <a:pt x="344213" y="969317"/>
                      <a:pt x="347890" y="972259"/>
                      <a:pt x="350096" y="975200"/>
                    </a:cubicBezTo>
                    <a:cubicBezTo>
                      <a:pt x="353038" y="979613"/>
                      <a:pt x="347890" y="986967"/>
                      <a:pt x="350096" y="990645"/>
                    </a:cubicBezTo>
                    <a:cubicBezTo>
                      <a:pt x="353038" y="995793"/>
                      <a:pt x="355980" y="995793"/>
                      <a:pt x="358922" y="1000941"/>
                    </a:cubicBezTo>
                    <a:cubicBezTo>
                      <a:pt x="358922" y="1000941"/>
                      <a:pt x="360393" y="1003883"/>
                      <a:pt x="361128" y="1007560"/>
                    </a:cubicBezTo>
                    <a:cubicBezTo>
                      <a:pt x="361864" y="1009766"/>
                      <a:pt x="361128" y="1012708"/>
                      <a:pt x="363335" y="1014914"/>
                    </a:cubicBezTo>
                    <a:cubicBezTo>
                      <a:pt x="364805" y="1016385"/>
                      <a:pt x="366276" y="1016385"/>
                      <a:pt x="369218" y="1018592"/>
                    </a:cubicBezTo>
                    <a:cubicBezTo>
                      <a:pt x="372895" y="1020798"/>
                      <a:pt x="378779" y="1028888"/>
                      <a:pt x="383192" y="1031094"/>
                    </a:cubicBezTo>
                    <a:cubicBezTo>
                      <a:pt x="385398" y="1032565"/>
                      <a:pt x="386869" y="1030359"/>
                      <a:pt x="389075" y="1030359"/>
                    </a:cubicBezTo>
                    <a:cubicBezTo>
                      <a:pt x="392752" y="1029623"/>
                      <a:pt x="396430" y="1031830"/>
                      <a:pt x="398636" y="1031830"/>
                    </a:cubicBezTo>
                    <a:cubicBezTo>
                      <a:pt x="402313" y="1031094"/>
                      <a:pt x="402313" y="1027417"/>
                      <a:pt x="404519" y="1024475"/>
                    </a:cubicBezTo>
                    <a:cubicBezTo>
                      <a:pt x="405990" y="1023004"/>
                      <a:pt x="411138" y="1023004"/>
                      <a:pt x="412609" y="1020798"/>
                    </a:cubicBezTo>
                    <a:cubicBezTo>
                      <a:pt x="414816" y="1017121"/>
                      <a:pt x="411874" y="1017121"/>
                      <a:pt x="410403" y="1012708"/>
                    </a:cubicBezTo>
                    <a:cubicBezTo>
                      <a:pt x="410403" y="1011973"/>
                      <a:pt x="411138" y="1010502"/>
                      <a:pt x="411138" y="1009766"/>
                    </a:cubicBezTo>
                    <a:cubicBezTo>
                      <a:pt x="411138" y="1008295"/>
                      <a:pt x="410403" y="1007560"/>
                      <a:pt x="410403" y="1006089"/>
                    </a:cubicBezTo>
                    <a:cubicBezTo>
                      <a:pt x="411138" y="1003147"/>
                      <a:pt x="408197" y="998735"/>
                      <a:pt x="409668" y="995793"/>
                    </a:cubicBezTo>
                    <a:cubicBezTo>
                      <a:pt x="413345" y="986967"/>
                      <a:pt x="426583" y="986232"/>
                      <a:pt x="428054" y="987703"/>
                    </a:cubicBezTo>
                    <a:cubicBezTo>
                      <a:pt x="428789" y="989174"/>
                      <a:pt x="428054" y="990645"/>
                      <a:pt x="428054" y="992851"/>
                    </a:cubicBezTo>
                    <a:cubicBezTo>
                      <a:pt x="428054" y="995057"/>
                      <a:pt x="432466" y="995057"/>
                      <a:pt x="431731" y="997264"/>
                    </a:cubicBezTo>
                    <a:cubicBezTo>
                      <a:pt x="430260" y="1003147"/>
                      <a:pt x="438350" y="1006825"/>
                      <a:pt x="436879" y="1010502"/>
                    </a:cubicBezTo>
                    <a:cubicBezTo>
                      <a:pt x="436144" y="1011973"/>
                      <a:pt x="432466" y="1009766"/>
                      <a:pt x="430995" y="1011237"/>
                    </a:cubicBezTo>
                    <a:cubicBezTo>
                      <a:pt x="428789" y="1016385"/>
                      <a:pt x="436879" y="1019327"/>
                      <a:pt x="438350" y="1024475"/>
                    </a:cubicBezTo>
                    <a:cubicBezTo>
                      <a:pt x="439821" y="1028888"/>
                      <a:pt x="437614" y="1032565"/>
                      <a:pt x="439085" y="1036242"/>
                    </a:cubicBezTo>
                    <a:cubicBezTo>
                      <a:pt x="439085" y="1036978"/>
                      <a:pt x="443498" y="1035507"/>
                      <a:pt x="449382" y="1031830"/>
                    </a:cubicBezTo>
                    <a:cubicBezTo>
                      <a:pt x="451588" y="1030359"/>
                      <a:pt x="452323" y="1031094"/>
                      <a:pt x="455265" y="1029623"/>
                    </a:cubicBezTo>
                    <a:cubicBezTo>
                      <a:pt x="458207" y="1027417"/>
                      <a:pt x="458207" y="1025211"/>
                      <a:pt x="461884" y="1023004"/>
                    </a:cubicBezTo>
                    <a:cubicBezTo>
                      <a:pt x="464826" y="1021534"/>
                      <a:pt x="469239" y="1020063"/>
                      <a:pt x="472180" y="1020063"/>
                    </a:cubicBezTo>
                    <a:cubicBezTo>
                      <a:pt x="472916" y="1020063"/>
                      <a:pt x="472916" y="1023004"/>
                      <a:pt x="473651" y="1023004"/>
                    </a:cubicBezTo>
                    <a:cubicBezTo>
                      <a:pt x="475122" y="1023004"/>
                      <a:pt x="476593" y="1019327"/>
                      <a:pt x="478064" y="1020063"/>
                    </a:cubicBezTo>
                    <a:cubicBezTo>
                      <a:pt x="478064" y="1020063"/>
                      <a:pt x="481006" y="1020798"/>
                      <a:pt x="481741" y="1023740"/>
                    </a:cubicBezTo>
                    <a:cubicBezTo>
                      <a:pt x="482477" y="1026682"/>
                      <a:pt x="482477" y="1032565"/>
                      <a:pt x="484683" y="1036978"/>
                    </a:cubicBezTo>
                    <a:cubicBezTo>
                      <a:pt x="486154" y="1039920"/>
                      <a:pt x="489096" y="1042861"/>
                      <a:pt x="490567" y="1045803"/>
                    </a:cubicBezTo>
                    <a:cubicBezTo>
                      <a:pt x="492037" y="1048745"/>
                      <a:pt x="492037" y="1051687"/>
                      <a:pt x="494979" y="1054629"/>
                    </a:cubicBezTo>
                    <a:cubicBezTo>
                      <a:pt x="499392" y="1060512"/>
                      <a:pt x="505275" y="1063454"/>
                      <a:pt x="511159" y="1066396"/>
                    </a:cubicBezTo>
                    <a:cubicBezTo>
                      <a:pt x="514836" y="1067866"/>
                      <a:pt x="517778" y="1070073"/>
                      <a:pt x="521455" y="1070073"/>
                    </a:cubicBezTo>
                    <a:cubicBezTo>
                      <a:pt x="522926" y="1070073"/>
                      <a:pt x="524397" y="1067866"/>
                      <a:pt x="525132" y="1064189"/>
                    </a:cubicBezTo>
                    <a:cubicBezTo>
                      <a:pt x="525868" y="1061983"/>
                      <a:pt x="525132" y="1058306"/>
                      <a:pt x="526603" y="1056099"/>
                    </a:cubicBezTo>
                    <a:cubicBezTo>
                      <a:pt x="527339" y="1055364"/>
                      <a:pt x="528810" y="1055364"/>
                      <a:pt x="531016" y="1055364"/>
                    </a:cubicBezTo>
                    <a:cubicBezTo>
                      <a:pt x="531751" y="1055364"/>
                      <a:pt x="533222" y="1053893"/>
                      <a:pt x="534693" y="1053893"/>
                    </a:cubicBezTo>
                    <a:cubicBezTo>
                      <a:pt x="538370" y="1053893"/>
                      <a:pt x="553079" y="1060512"/>
                      <a:pt x="556021" y="1059777"/>
                    </a:cubicBezTo>
                    <a:cubicBezTo>
                      <a:pt x="557492" y="1059041"/>
                      <a:pt x="548667" y="1052422"/>
                      <a:pt x="549402" y="1050951"/>
                    </a:cubicBezTo>
                    <a:cubicBezTo>
                      <a:pt x="551608" y="1048745"/>
                      <a:pt x="553079" y="1046539"/>
                      <a:pt x="554550" y="1044332"/>
                    </a:cubicBezTo>
                    <a:cubicBezTo>
                      <a:pt x="555286" y="1042861"/>
                      <a:pt x="553815" y="1041391"/>
                      <a:pt x="551608" y="1040655"/>
                    </a:cubicBezTo>
                    <a:cubicBezTo>
                      <a:pt x="549402" y="1039920"/>
                      <a:pt x="546460" y="1039920"/>
                      <a:pt x="544989" y="1038449"/>
                    </a:cubicBezTo>
                    <a:cubicBezTo>
                      <a:pt x="543519" y="1036978"/>
                      <a:pt x="543519" y="1034771"/>
                      <a:pt x="544254" y="1034036"/>
                    </a:cubicBezTo>
                    <a:cubicBezTo>
                      <a:pt x="544989" y="1033301"/>
                      <a:pt x="544989" y="1031094"/>
                      <a:pt x="547196" y="1031094"/>
                    </a:cubicBezTo>
                    <a:cubicBezTo>
                      <a:pt x="549402" y="1031094"/>
                      <a:pt x="552344" y="1031830"/>
                      <a:pt x="553079" y="1030359"/>
                    </a:cubicBezTo>
                    <a:cubicBezTo>
                      <a:pt x="553815" y="1028888"/>
                      <a:pt x="550138" y="1027417"/>
                      <a:pt x="550873" y="1025211"/>
                    </a:cubicBezTo>
                    <a:cubicBezTo>
                      <a:pt x="551608" y="1023004"/>
                      <a:pt x="553815" y="1022269"/>
                      <a:pt x="554550" y="1020798"/>
                    </a:cubicBezTo>
                    <a:cubicBezTo>
                      <a:pt x="555286" y="1019327"/>
                      <a:pt x="554550" y="1017856"/>
                      <a:pt x="556021" y="1017121"/>
                    </a:cubicBezTo>
                    <a:cubicBezTo>
                      <a:pt x="556757" y="1016385"/>
                      <a:pt x="558963" y="1015650"/>
                      <a:pt x="558963" y="1014914"/>
                    </a:cubicBezTo>
                    <a:cubicBezTo>
                      <a:pt x="559698" y="1012708"/>
                      <a:pt x="558227" y="1009766"/>
                      <a:pt x="558963" y="1009031"/>
                    </a:cubicBezTo>
                    <a:cubicBezTo>
                      <a:pt x="561169" y="1007560"/>
                      <a:pt x="564846" y="1009766"/>
                      <a:pt x="566317" y="1013444"/>
                    </a:cubicBezTo>
                    <a:cubicBezTo>
                      <a:pt x="567053" y="1014914"/>
                      <a:pt x="566317" y="1016385"/>
                      <a:pt x="566317" y="1017856"/>
                    </a:cubicBezTo>
                    <a:cubicBezTo>
                      <a:pt x="566317" y="1019327"/>
                      <a:pt x="567788" y="1020798"/>
                      <a:pt x="568524" y="1020798"/>
                    </a:cubicBezTo>
                    <a:cubicBezTo>
                      <a:pt x="568524" y="1020798"/>
                      <a:pt x="573672" y="1023740"/>
                      <a:pt x="574407" y="1026682"/>
                    </a:cubicBezTo>
                    <a:cubicBezTo>
                      <a:pt x="574407" y="1028888"/>
                      <a:pt x="570730" y="1031094"/>
                      <a:pt x="572936" y="1032565"/>
                    </a:cubicBezTo>
                    <a:cubicBezTo>
                      <a:pt x="575878" y="1035507"/>
                      <a:pt x="581026" y="1036978"/>
                      <a:pt x="581026" y="1036978"/>
                    </a:cubicBezTo>
                    <a:cubicBezTo>
                      <a:pt x="581026" y="1036978"/>
                      <a:pt x="583968" y="1034771"/>
                      <a:pt x="581762" y="1031094"/>
                    </a:cubicBezTo>
                    <a:cubicBezTo>
                      <a:pt x="579555" y="1025946"/>
                      <a:pt x="572936" y="1020798"/>
                      <a:pt x="572936" y="1019327"/>
                    </a:cubicBezTo>
                    <a:cubicBezTo>
                      <a:pt x="572936" y="1018592"/>
                      <a:pt x="572936" y="1017856"/>
                      <a:pt x="573672" y="1015650"/>
                    </a:cubicBezTo>
                    <a:cubicBezTo>
                      <a:pt x="574407" y="1014179"/>
                      <a:pt x="578084" y="1014179"/>
                      <a:pt x="577349" y="1010502"/>
                    </a:cubicBezTo>
                    <a:cubicBezTo>
                      <a:pt x="577349" y="1009031"/>
                      <a:pt x="572201" y="1009766"/>
                      <a:pt x="571466" y="1008295"/>
                    </a:cubicBezTo>
                    <a:cubicBezTo>
                      <a:pt x="569995" y="1006089"/>
                      <a:pt x="573672" y="1005354"/>
                      <a:pt x="574407" y="1005354"/>
                    </a:cubicBezTo>
                    <a:cubicBezTo>
                      <a:pt x="578084" y="1004618"/>
                      <a:pt x="582497" y="1006825"/>
                      <a:pt x="586174" y="1006089"/>
                    </a:cubicBezTo>
                    <a:cubicBezTo>
                      <a:pt x="589852" y="1005354"/>
                      <a:pt x="591323" y="1011237"/>
                      <a:pt x="594264" y="1010502"/>
                    </a:cubicBezTo>
                    <a:cubicBezTo>
                      <a:pt x="597206" y="1010502"/>
                      <a:pt x="598677" y="1008295"/>
                      <a:pt x="600883" y="1007560"/>
                    </a:cubicBezTo>
                    <a:cubicBezTo>
                      <a:pt x="603090" y="1006825"/>
                      <a:pt x="600883" y="1003147"/>
                      <a:pt x="603825" y="1002412"/>
                    </a:cubicBezTo>
                    <a:cubicBezTo>
                      <a:pt x="605296" y="1001676"/>
                      <a:pt x="608973" y="1004618"/>
                      <a:pt x="611180" y="1004618"/>
                    </a:cubicBezTo>
                    <a:cubicBezTo>
                      <a:pt x="612650" y="1003883"/>
                      <a:pt x="614121" y="1003883"/>
                      <a:pt x="615592" y="1003147"/>
                    </a:cubicBezTo>
                    <a:cubicBezTo>
                      <a:pt x="616328" y="1003147"/>
                      <a:pt x="616328" y="1000941"/>
                      <a:pt x="617063" y="1000206"/>
                    </a:cubicBezTo>
                    <a:cubicBezTo>
                      <a:pt x="617798" y="999470"/>
                      <a:pt x="620005" y="998735"/>
                      <a:pt x="619269" y="997999"/>
                    </a:cubicBezTo>
                    <a:cubicBezTo>
                      <a:pt x="617063" y="996528"/>
                      <a:pt x="615592" y="994322"/>
                      <a:pt x="617063" y="993587"/>
                    </a:cubicBezTo>
                    <a:cubicBezTo>
                      <a:pt x="618534" y="992851"/>
                      <a:pt x="621476" y="992116"/>
                      <a:pt x="622947" y="991380"/>
                    </a:cubicBezTo>
                    <a:cubicBezTo>
                      <a:pt x="624418" y="990645"/>
                      <a:pt x="625153" y="989174"/>
                      <a:pt x="626624" y="988438"/>
                    </a:cubicBezTo>
                    <a:cubicBezTo>
                      <a:pt x="628830" y="987703"/>
                      <a:pt x="629566" y="989909"/>
                      <a:pt x="628095" y="991380"/>
                    </a:cubicBezTo>
                    <a:cubicBezTo>
                      <a:pt x="627359" y="992851"/>
                      <a:pt x="624418" y="992116"/>
                      <a:pt x="624418" y="993587"/>
                    </a:cubicBezTo>
                    <a:cubicBezTo>
                      <a:pt x="624418" y="994322"/>
                      <a:pt x="626624" y="995057"/>
                      <a:pt x="628095" y="996528"/>
                    </a:cubicBezTo>
                    <a:cubicBezTo>
                      <a:pt x="629566" y="997999"/>
                      <a:pt x="630301" y="999470"/>
                      <a:pt x="632507" y="997999"/>
                    </a:cubicBezTo>
                    <a:cubicBezTo>
                      <a:pt x="633978" y="996528"/>
                      <a:pt x="636920" y="994322"/>
                      <a:pt x="640597" y="994322"/>
                    </a:cubicBezTo>
                    <a:cubicBezTo>
                      <a:pt x="644275" y="994322"/>
                      <a:pt x="645745" y="1000206"/>
                      <a:pt x="649423" y="999470"/>
                    </a:cubicBezTo>
                    <a:cubicBezTo>
                      <a:pt x="650894" y="999470"/>
                      <a:pt x="652364" y="997999"/>
                      <a:pt x="653835" y="997999"/>
                    </a:cubicBezTo>
                    <a:cubicBezTo>
                      <a:pt x="656777" y="997999"/>
                      <a:pt x="658248" y="1000206"/>
                      <a:pt x="661190" y="1000941"/>
                    </a:cubicBezTo>
                    <a:cubicBezTo>
                      <a:pt x="664132" y="1001676"/>
                      <a:pt x="665602" y="1001676"/>
                      <a:pt x="668544" y="1003147"/>
                    </a:cubicBezTo>
                    <a:cubicBezTo>
                      <a:pt x="670751" y="1003883"/>
                      <a:pt x="670015" y="1005354"/>
                      <a:pt x="672221" y="1006825"/>
                    </a:cubicBezTo>
                    <a:cubicBezTo>
                      <a:pt x="673692" y="1007560"/>
                      <a:pt x="678105" y="1006825"/>
                      <a:pt x="680311" y="1006825"/>
                    </a:cubicBezTo>
                    <a:cubicBezTo>
                      <a:pt x="683989" y="1006825"/>
                      <a:pt x="684724" y="1009031"/>
                      <a:pt x="686930" y="1009031"/>
                    </a:cubicBezTo>
                    <a:cubicBezTo>
                      <a:pt x="689137" y="1008295"/>
                      <a:pt x="689872" y="1006089"/>
                      <a:pt x="693549" y="1003883"/>
                    </a:cubicBezTo>
                    <a:cubicBezTo>
                      <a:pt x="697962" y="1000941"/>
                      <a:pt x="707523" y="998735"/>
                      <a:pt x="711935" y="998735"/>
                    </a:cubicBezTo>
                    <a:cubicBezTo>
                      <a:pt x="718555" y="999470"/>
                      <a:pt x="720761" y="1000206"/>
                      <a:pt x="725174" y="1001676"/>
                    </a:cubicBezTo>
                    <a:cubicBezTo>
                      <a:pt x="730322" y="1003147"/>
                      <a:pt x="731057" y="999470"/>
                      <a:pt x="732528" y="1001676"/>
                    </a:cubicBezTo>
                    <a:cubicBezTo>
                      <a:pt x="737676" y="1009766"/>
                      <a:pt x="752385" y="1017121"/>
                      <a:pt x="757533" y="1018592"/>
                    </a:cubicBezTo>
                    <a:cubicBezTo>
                      <a:pt x="758269" y="1018592"/>
                      <a:pt x="760475" y="1021534"/>
                      <a:pt x="760475" y="1023740"/>
                    </a:cubicBezTo>
                    <a:cubicBezTo>
                      <a:pt x="760475" y="1026682"/>
                      <a:pt x="759739" y="1028888"/>
                      <a:pt x="759739" y="1032565"/>
                    </a:cubicBezTo>
                    <a:cubicBezTo>
                      <a:pt x="759739" y="1038449"/>
                      <a:pt x="760475" y="1044332"/>
                      <a:pt x="761946" y="1044332"/>
                    </a:cubicBezTo>
                    <a:cubicBezTo>
                      <a:pt x="764888" y="1045068"/>
                      <a:pt x="765623" y="1038449"/>
                      <a:pt x="767829" y="1034771"/>
                    </a:cubicBezTo>
                    <a:cubicBezTo>
                      <a:pt x="769300" y="1032565"/>
                      <a:pt x="771507" y="1031830"/>
                      <a:pt x="772242" y="1030359"/>
                    </a:cubicBezTo>
                    <a:cubicBezTo>
                      <a:pt x="774448" y="1028888"/>
                      <a:pt x="775919" y="1027417"/>
                      <a:pt x="776655" y="1027417"/>
                    </a:cubicBezTo>
                    <a:cubicBezTo>
                      <a:pt x="777390" y="1027417"/>
                      <a:pt x="781803" y="1029623"/>
                      <a:pt x="780332" y="1034036"/>
                    </a:cubicBezTo>
                    <a:cubicBezTo>
                      <a:pt x="779596" y="1036978"/>
                      <a:pt x="774448" y="1040655"/>
                      <a:pt x="772977" y="1043597"/>
                    </a:cubicBezTo>
                    <a:cubicBezTo>
                      <a:pt x="770771" y="1046539"/>
                      <a:pt x="773713" y="1047274"/>
                      <a:pt x="775919" y="1046539"/>
                    </a:cubicBezTo>
                    <a:cubicBezTo>
                      <a:pt x="776655" y="1045803"/>
                      <a:pt x="778126" y="1044332"/>
                      <a:pt x="778861" y="1042861"/>
                    </a:cubicBezTo>
                    <a:cubicBezTo>
                      <a:pt x="779596" y="1042126"/>
                      <a:pt x="783274" y="1045803"/>
                      <a:pt x="784745" y="1045068"/>
                    </a:cubicBezTo>
                    <a:cubicBezTo>
                      <a:pt x="785480" y="1044332"/>
                      <a:pt x="784009" y="1042861"/>
                      <a:pt x="784009" y="1041391"/>
                    </a:cubicBezTo>
                    <a:cubicBezTo>
                      <a:pt x="783274" y="1038449"/>
                      <a:pt x="783274" y="1034036"/>
                      <a:pt x="784009" y="1032565"/>
                    </a:cubicBezTo>
                    <a:cubicBezTo>
                      <a:pt x="784745" y="1030359"/>
                      <a:pt x="784009" y="1028152"/>
                      <a:pt x="785480" y="1026682"/>
                    </a:cubicBezTo>
                    <a:cubicBezTo>
                      <a:pt x="786215" y="1025946"/>
                      <a:pt x="788422" y="1024475"/>
                      <a:pt x="789893" y="1023740"/>
                    </a:cubicBezTo>
                    <a:cubicBezTo>
                      <a:pt x="791364" y="1023740"/>
                      <a:pt x="792099" y="1023740"/>
                      <a:pt x="793570" y="1023740"/>
                    </a:cubicBezTo>
                    <a:cubicBezTo>
                      <a:pt x="795776" y="1023004"/>
                      <a:pt x="796512" y="1022269"/>
                      <a:pt x="797247" y="1022269"/>
                    </a:cubicBezTo>
                    <a:cubicBezTo>
                      <a:pt x="799454" y="1023004"/>
                      <a:pt x="801660" y="1025946"/>
                      <a:pt x="803131" y="1025946"/>
                    </a:cubicBezTo>
                    <a:cubicBezTo>
                      <a:pt x="805337" y="1025946"/>
                      <a:pt x="806808" y="1022269"/>
                      <a:pt x="809014" y="1022269"/>
                    </a:cubicBezTo>
                    <a:cubicBezTo>
                      <a:pt x="810485" y="1022269"/>
                      <a:pt x="812691" y="1026682"/>
                      <a:pt x="814162" y="1032565"/>
                    </a:cubicBezTo>
                    <a:cubicBezTo>
                      <a:pt x="814898" y="1034771"/>
                      <a:pt x="817840" y="1036242"/>
                      <a:pt x="818575" y="1036242"/>
                    </a:cubicBezTo>
                    <a:cubicBezTo>
                      <a:pt x="819311" y="1036242"/>
                      <a:pt x="820781" y="1034036"/>
                      <a:pt x="820781" y="1031094"/>
                    </a:cubicBezTo>
                    <a:cubicBezTo>
                      <a:pt x="820781" y="1028888"/>
                      <a:pt x="818575" y="1025211"/>
                      <a:pt x="818575" y="1023740"/>
                    </a:cubicBezTo>
                    <a:cubicBezTo>
                      <a:pt x="818575" y="1023004"/>
                      <a:pt x="819311" y="1022269"/>
                      <a:pt x="820046" y="1022269"/>
                    </a:cubicBezTo>
                    <a:cubicBezTo>
                      <a:pt x="822252" y="1022269"/>
                      <a:pt x="825194" y="1023740"/>
                      <a:pt x="828871" y="1023740"/>
                    </a:cubicBezTo>
                    <a:cubicBezTo>
                      <a:pt x="831078" y="1023740"/>
                      <a:pt x="832549" y="1022269"/>
                      <a:pt x="835490" y="1021534"/>
                    </a:cubicBezTo>
                    <a:cubicBezTo>
                      <a:pt x="836961" y="1020798"/>
                      <a:pt x="839903" y="1020798"/>
                      <a:pt x="841374" y="1020063"/>
                    </a:cubicBezTo>
                    <a:cubicBezTo>
                      <a:pt x="845051" y="1018592"/>
                      <a:pt x="844316" y="1014179"/>
                      <a:pt x="847257" y="1014914"/>
                    </a:cubicBezTo>
                    <a:cubicBezTo>
                      <a:pt x="850935" y="1015650"/>
                      <a:pt x="855347" y="1013444"/>
                      <a:pt x="859025" y="1014914"/>
                    </a:cubicBezTo>
                    <a:cubicBezTo>
                      <a:pt x="860495" y="1015650"/>
                      <a:pt x="862702" y="1017856"/>
                      <a:pt x="864173" y="1017856"/>
                    </a:cubicBezTo>
                    <a:cubicBezTo>
                      <a:pt x="866379" y="1018592"/>
                      <a:pt x="868585" y="1017121"/>
                      <a:pt x="870792" y="1017856"/>
                    </a:cubicBezTo>
                    <a:cubicBezTo>
                      <a:pt x="872998" y="1018592"/>
                      <a:pt x="873733" y="1020063"/>
                      <a:pt x="875204" y="1020798"/>
                    </a:cubicBezTo>
                    <a:cubicBezTo>
                      <a:pt x="881823" y="1023004"/>
                      <a:pt x="884030" y="1019327"/>
                      <a:pt x="887707" y="1017856"/>
                    </a:cubicBezTo>
                    <a:cubicBezTo>
                      <a:pt x="889178" y="1017121"/>
                      <a:pt x="889913" y="1014914"/>
                      <a:pt x="892120" y="1016385"/>
                    </a:cubicBezTo>
                    <a:cubicBezTo>
                      <a:pt x="895797" y="1018592"/>
                      <a:pt x="898003" y="1022269"/>
                      <a:pt x="900945" y="1024475"/>
                    </a:cubicBezTo>
                    <a:cubicBezTo>
                      <a:pt x="903887" y="1027417"/>
                      <a:pt x="908299" y="1028888"/>
                      <a:pt x="911977" y="1031830"/>
                    </a:cubicBezTo>
                    <a:cubicBezTo>
                      <a:pt x="915654" y="1034771"/>
                      <a:pt x="915654" y="1039184"/>
                      <a:pt x="917125" y="1045068"/>
                    </a:cubicBezTo>
                    <a:cubicBezTo>
                      <a:pt x="917860" y="1048009"/>
                      <a:pt x="920066" y="1051687"/>
                      <a:pt x="920802" y="1054629"/>
                    </a:cubicBezTo>
                    <a:cubicBezTo>
                      <a:pt x="921537" y="1059041"/>
                      <a:pt x="920066" y="1064189"/>
                      <a:pt x="921537" y="1068602"/>
                    </a:cubicBezTo>
                    <a:cubicBezTo>
                      <a:pt x="922273" y="1073015"/>
                      <a:pt x="923008" y="1077427"/>
                      <a:pt x="924479" y="1082575"/>
                    </a:cubicBezTo>
                    <a:cubicBezTo>
                      <a:pt x="925215" y="1084782"/>
                      <a:pt x="926685" y="1089930"/>
                      <a:pt x="928156" y="1092872"/>
                    </a:cubicBezTo>
                    <a:cubicBezTo>
                      <a:pt x="928892" y="1095814"/>
                      <a:pt x="931834" y="1093607"/>
                      <a:pt x="934040" y="1094343"/>
                    </a:cubicBezTo>
                    <a:cubicBezTo>
                      <a:pt x="934775" y="1094343"/>
                      <a:pt x="935511" y="1095078"/>
                      <a:pt x="936246" y="1095814"/>
                    </a:cubicBezTo>
                    <a:cubicBezTo>
                      <a:pt x="937717" y="1099491"/>
                      <a:pt x="938453" y="1101697"/>
                      <a:pt x="939188" y="1105374"/>
                    </a:cubicBezTo>
                    <a:cubicBezTo>
                      <a:pt x="940659" y="1109051"/>
                      <a:pt x="946543" y="1107580"/>
                      <a:pt x="948013" y="1111258"/>
                    </a:cubicBezTo>
                    <a:cubicBezTo>
                      <a:pt x="950220" y="1114935"/>
                      <a:pt x="950955" y="1116406"/>
                      <a:pt x="953162" y="1120083"/>
                    </a:cubicBezTo>
                    <a:cubicBezTo>
                      <a:pt x="954632" y="1123760"/>
                      <a:pt x="959045" y="1121554"/>
                      <a:pt x="960516" y="1125967"/>
                    </a:cubicBezTo>
                    <a:cubicBezTo>
                      <a:pt x="961251" y="1128173"/>
                      <a:pt x="960516" y="1129644"/>
                      <a:pt x="961251" y="1131850"/>
                    </a:cubicBezTo>
                    <a:cubicBezTo>
                      <a:pt x="962722" y="1136263"/>
                      <a:pt x="968606" y="1136998"/>
                      <a:pt x="968606" y="1142147"/>
                    </a:cubicBezTo>
                    <a:cubicBezTo>
                      <a:pt x="968606" y="1145824"/>
                      <a:pt x="967135" y="1148030"/>
                      <a:pt x="967870" y="1151707"/>
                    </a:cubicBezTo>
                    <a:cubicBezTo>
                      <a:pt x="969341" y="1156120"/>
                      <a:pt x="976696" y="1162004"/>
                      <a:pt x="977431" y="1164210"/>
                    </a:cubicBezTo>
                    <a:cubicBezTo>
                      <a:pt x="978902" y="1167152"/>
                      <a:pt x="976696" y="1169358"/>
                      <a:pt x="977431" y="1172300"/>
                    </a:cubicBezTo>
                    <a:cubicBezTo>
                      <a:pt x="979638" y="1181125"/>
                      <a:pt x="959045" y="1178919"/>
                      <a:pt x="961987" y="1187744"/>
                    </a:cubicBezTo>
                    <a:cubicBezTo>
                      <a:pt x="962722" y="1189950"/>
                      <a:pt x="964193" y="1191421"/>
                      <a:pt x="964193" y="1193628"/>
                    </a:cubicBezTo>
                    <a:cubicBezTo>
                      <a:pt x="964193" y="1195834"/>
                      <a:pt x="961987" y="1195834"/>
                      <a:pt x="960516" y="1197305"/>
                    </a:cubicBezTo>
                    <a:cubicBezTo>
                      <a:pt x="959045" y="1198776"/>
                      <a:pt x="959045" y="1201718"/>
                      <a:pt x="959045" y="1203188"/>
                    </a:cubicBezTo>
                    <a:cubicBezTo>
                      <a:pt x="959045" y="1212749"/>
                      <a:pt x="948749" y="1214956"/>
                      <a:pt x="953162" y="1220839"/>
                    </a:cubicBezTo>
                    <a:cubicBezTo>
                      <a:pt x="954632" y="1222310"/>
                      <a:pt x="956839" y="1224516"/>
                      <a:pt x="959045" y="1224516"/>
                    </a:cubicBezTo>
                    <a:cubicBezTo>
                      <a:pt x="961987" y="1224516"/>
                      <a:pt x="964193" y="1223045"/>
                      <a:pt x="964193" y="1224516"/>
                    </a:cubicBezTo>
                    <a:cubicBezTo>
                      <a:pt x="964193" y="1225987"/>
                      <a:pt x="965664" y="1228929"/>
                      <a:pt x="967135" y="1231135"/>
                    </a:cubicBezTo>
                    <a:cubicBezTo>
                      <a:pt x="970077" y="1237019"/>
                      <a:pt x="976696" y="1235548"/>
                      <a:pt x="975960" y="1238490"/>
                    </a:cubicBezTo>
                    <a:cubicBezTo>
                      <a:pt x="975225" y="1242903"/>
                      <a:pt x="975960" y="1248051"/>
                      <a:pt x="976696" y="1253199"/>
                    </a:cubicBezTo>
                    <a:cubicBezTo>
                      <a:pt x="978167" y="1259082"/>
                      <a:pt x="983315" y="1264966"/>
                      <a:pt x="983315" y="1267172"/>
                    </a:cubicBezTo>
                    <a:cubicBezTo>
                      <a:pt x="983315" y="1272320"/>
                      <a:pt x="985521" y="1272320"/>
                      <a:pt x="984050" y="1276733"/>
                    </a:cubicBezTo>
                    <a:cubicBezTo>
                      <a:pt x="983315" y="1279675"/>
                      <a:pt x="981108" y="1270849"/>
                      <a:pt x="978167" y="1267908"/>
                    </a:cubicBezTo>
                    <a:cubicBezTo>
                      <a:pt x="976696" y="1266437"/>
                      <a:pt x="975225" y="1267908"/>
                      <a:pt x="975960" y="1270114"/>
                    </a:cubicBezTo>
                    <a:cubicBezTo>
                      <a:pt x="979638" y="1281146"/>
                      <a:pt x="987727" y="1292913"/>
                      <a:pt x="989198" y="1304680"/>
                    </a:cubicBezTo>
                    <a:cubicBezTo>
                      <a:pt x="989198" y="1306151"/>
                      <a:pt x="989198" y="1309828"/>
                      <a:pt x="984786" y="1312770"/>
                    </a:cubicBezTo>
                    <a:cubicBezTo>
                      <a:pt x="980373" y="1315712"/>
                      <a:pt x="972283" y="1317918"/>
                      <a:pt x="967870" y="1319389"/>
                    </a:cubicBezTo>
                    <a:cubicBezTo>
                      <a:pt x="961251" y="1320860"/>
                      <a:pt x="956103" y="1315712"/>
                      <a:pt x="956103" y="1317182"/>
                    </a:cubicBezTo>
                    <a:cubicBezTo>
                      <a:pt x="956103" y="1318653"/>
                      <a:pt x="958310" y="1322331"/>
                      <a:pt x="961987" y="1323066"/>
                    </a:cubicBezTo>
                    <a:cubicBezTo>
                      <a:pt x="964929" y="1323802"/>
                      <a:pt x="970077" y="1323066"/>
                      <a:pt x="973019" y="1323802"/>
                    </a:cubicBezTo>
                    <a:cubicBezTo>
                      <a:pt x="976696" y="1324537"/>
                      <a:pt x="978902" y="1331156"/>
                      <a:pt x="981108" y="1331891"/>
                    </a:cubicBezTo>
                    <a:cubicBezTo>
                      <a:pt x="984050" y="1333362"/>
                      <a:pt x="987727" y="1329685"/>
                      <a:pt x="987727" y="1331156"/>
                    </a:cubicBezTo>
                    <a:cubicBezTo>
                      <a:pt x="988463" y="1337039"/>
                      <a:pt x="991405" y="1343658"/>
                      <a:pt x="992876" y="1348071"/>
                    </a:cubicBezTo>
                    <a:cubicBezTo>
                      <a:pt x="993611" y="1350277"/>
                      <a:pt x="995817" y="1353955"/>
                      <a:pt x="992876" y="1356897"/>
                    </a:cubicBezTo>
                    <a:cubicBezTo>
                      <a:pt x="991405" y="1359103"/>
                      <a:pt x="986257" y="1360574"/>
                      <a:pt x="984786" y="1363516"/>
                    </a:cubicBezTo>
                    <a:cubicBezTo>
                      <a:pt x="982579" y="1367193"/>
                      <a:pt x="972283" y="1367928"/>
                      <a:pt x="972283" y="1371606"/>
                    </a:cubicBezTo>
                    <a:cubicBezTo>
                      <a:pt x="972283" y="1376018"/>
                      <a:pt x="980373" y="1383372"/>
                      <a:pt x="981108" y="1387050"/>
                    </a:cubicBezTo>
                    <a:cubicBezTo>
                      <a:pt x="981844" y="1389992"/>
                      <a:pt x="981844" y="1392198"/>
                      <a:pt x="980373" y="1394404"/>
                    </a:cubicBezTo>
                    <a:cubicBezTo>
                      <a:pt x="976696" y="1399552"/>
                      <a:pt x="970077" y="1397346"/>
                      <a:pt x="970077" y="1399552"/>
                    </a:cubicBezTo>
                    <a:cubicBezTo>
                      <a:pt x="969341" y="1403230"/>
                      <a:pt x="975225" y="1408378"/>
                      <a:pt x="975960" y="1409849"/>
                    </a:cubicBezTo>
                    <a:cubicBezTo>
                      <a:pt x="976696" y="1410584"/>
                      <a:pt x="980373" y="1406907"/>
                      <a:pt x="984050" y="1406171"/>
                    </a:cubicBezTo>
                    <a:cubicBezTo>
                      <a:pt x="986992" y="1405436"/>
                      <a:pt x="987727" y="1406171"/>
                      <a:pt x="988463" y="1407642"/>
                    </a:cubicBezTo>
                    <a:cubicBezTo>
                      <a:pt x="988463" y="1408378"/>
                      <a:pt x="989198" y="1409849"/>
                      <a:pt x="987727" y="1411320"/>
                    </a:cubicBezTo>
                    <a:cubicBezTo>
                      <a:pt x="985521" y="1412790"/>
                      <a:pt x="981108" y="1412790"/>
                      <a:pt x="981108" y="1415732"/>
                    </a:cubicBezTo>
                    <a:cubicBezTo>
                      <a:pt x="981108" y="1418674"/>
                      <a:pt x="984786" y="1417938"/>
                      <a:pt x="986992" y="1419409"/>
                    </a:cubicBezTo>
                    <a:cubicBezTo>
                      <a:pt x="989934" y="1421616"/>
                      <a:pt x="991405" y="1427499"/>
                      <a:pt x="991405" y="1429706"/>
                    </a:cubicBezTo>
                    <a:cubicBezTo>
                      <a:pt x="992140" y="1436325"/>
                      <a:pt x="986992" y="1444415"/>
                      <a:pt x="989198" y="1449563"/>
                    </a:cubicBezTo>
                    <a:cubicBezTo>
                      <a:pt x="989934" y="1452504"/>
                      <a:pt x="992876" y="1448827"/>
                      <a:pt x="997288" y="1448827"/>
                    </a:cubicBezTo>
                    <a:cubicBezTo>
                      <a:pt x="1000230" y="1448827"/>
                      <a:pt x="1002436" y="1453975"/>
                      <a:pt x="1005378" y="1454711"/>
                    </a:cubicBezTo>
                    <a:cubicBezTo>
                      <a:pt x="1009791" y="1456182"/>
                      <a:pt x="1013468" y="1453240"/>
                      <a:pt x="1014203" y="1456182"/>
                    </a:cubicBezTo>
                    <a:cubicBezTo>
                      <a:pt x="1015674" y="1460594"/>
                      <a:pt x="1011997" y="1467213"/>
                      <a:pt x="1011262" y="1472361"/>
                    </a:cubicBezTo>
                    <a:cubicBezTo>
                      <a:pt x="1010526" y="1476039"/>
                      <a:pt x="1014939" y="1475303"/>
                      <a:pt x="1015674" y="1478245"/>
                    </a:cubicBezTo>
                    <a:cubicBezTo>
                      <a:pt x="1015674" y="1481922"/>
                      <a:pt x="1011997" y="1488541"/>
                      <a:pt x="1013468" y="1490748"/>
                    </a:cubicBezTo>
                    <a:cubicBezTo>
                      <a:pt x="1014939" y="1493689"/>
                      <a:pt x="1014939" y="1494425"/>
                      <a:pt x="1016410" y="1495160"/>
                    </a:cubicBezTo>
                    <a:cubicBezTo>
                      <a:pt x="1019352" y="1495896"/>
                      <a:pt x="1023029" y="1495896"/>
                      <a:pt x="1025971" y="1501044"/>
                    </a:cubicBezTo>
                    <a:cubicBezTo>
                      <a:pt x="1026706" y="1503250"/>
                      <a:pt x="1027442" y="1506192"/>
                      <a:pt x="1025235" y="1509134"/>
                    </a:cubicBezTo>
                    <a:cubicBezTo>
                      <a:pt x="1024500" y="1510605"/>
                      <a:pt x="1021558" y="1512811"/>
                      <a:pt x="1020822" y="1514282"/>
                    </a:cubicBezTo>
                    <a:cubicBezTo>
                      <a:pt x="1020822" y="1514282"/>
                      <a:pt x="1020087" y="1515017"/>
                      <a:pt x="1020087" y="1515753"/>
                    </a:cubicBezTo>
                    <a:cubicBezTo>
                      <a:pt x="1019352" y="1518695"/>
                      <a:pt x="1020822" y="1520165"/>
                      <a:pt x="1021558" y="1524578"/>
                    </a:cubicBezTo>
                    <a:cubicBezTo>
                      <a:pt x="1021558" y="1527520"/>
                      <a:pt x="1020822" y="1534874"/>
                      <a:pt x="1017145" y="1534139"/>
                    </a:cubicBezTo>
                    <a:cubicBezTo>
                      <a:pt x="1015674" y="1533403"/>
                      <a:pt x="1014939" y="1529726"/>
                      <a:pt x="1014939" y="1526784"/>
                    </a:cubicBezTo>
                    <a:cubicBezTo>
                      <a:pt x="1014939" y="1524578"/>
                      <a:pt x="1015674" y="1522372"/>
                      <a:pt x="1015674" y="1521636"/>
                    </a:cubicBezTo>
                    <a:cubicBezTo>
                      <a:pt x="1014203" y="1519430"/>
                      <a:pt x="1013468" y="1518695"/>
                      <a:pt x="1011262" y="1518695"/>
                    </a:cubicBezTo>
                    <a:cubicBezTo>
                      <a:pt x="1009055" y="1518695"/>
                      <a:pt x="1005378" y="1525314"/>
                      <a:pt x="1003172" y="1524578"/>
                    </a:cubicBezTo>
                    <a:cubicBezTo>
                      <a:pt x="1001701" y="1523843"/>
                      <a:pt x="1003907" y="1517224"/>
                      <a:pt x="1002436" y="1517224"/>
                    </a:cubicBezTo>
                    <a:cubicBezTo>
                      <a:pt x="1000965" y="1517224"/>
                      <a:pt x="1000230" y="1516488"/>
                      <a:pt x="998759" y="1516488"/>
                    </a:cubicBezTo>
                    <a:cubicBezTo>
                      <a:pt x="997288" y="1517224"/>
                      <a:pt x="996553" y="1523843"/>
                      <a:pt x="995082" y="1523843"/>
                    </a:cubicBezTo>
                    <a:cubicBezTo>
                      <a:pt x="992876" y="1523107"/>
                      <a:pt x="990669" y="1517224"/>
                      <a:pt x="988463" y="1516488"/>
                    </a:cubicBezTo>
                    <a:cubicBezTo>
                      <a:pt x="986257" y="1515017"/>
                      <a:pt x="982579" y="1513546"/>
                      <a:pt x="980373" y="1511340"/>
                    </a:cubicBezTo>
                    <a:cubicBezTo>
                      <a:pt x="978167" y="1509134"/>
                      <a:pt x="977431" y="1507663"/>
                      <a:pt x="975960" y="1505456"/>
                    </a:cubicBezTo>
                    <a:cubicBezTo>
                      <a:pt x="975225" y="1503986"/>
                      <a:pt x="975960" y="1498837"/>
                      <a:pt x="974489" y="1497366"/>
                    </a:cubicBezTo>
                    <a:cubicBezTo>
                      <a:pt x="973019" y="1496631"/>
                      <a:pt x="970077" y="1499573"/>
                      <a:pt x="968606" y="1498837"/>
                    </a:cubicBezTo>
                    <a:cubicBezTo>
                      <a:pt x="965664" y="1497366"/>
                      <a:pt x="963458" y="1495160"/>
                      <a:pt x="960516" y="1493689"/>
                    </a:cubicBezTo>
                    <a:cubicBezTo>
                      <a:pt x="959780" y="1492954"/>
                      <a:pt x="964929" y="1490748"/>
                      <a:pt x="964929" y="1487070"/>
                    </a:cubicBezTo>
                    <a:cubicBezTo>
                      <a:pt x="964929" y="1484129"/>
                      <a:pt x="958310" y="1488541"/>
                      <a:pt x="956839" y="1487806"/>
                    </a:cubicBezTo>
                    <a:cubicBezTo>
                      <a:pt x="955368" y="1487070"/>
                      <a:pt x="955368" y="1484129"/>
                      <a:pt x="954632" y="1482658"/>
                    </a:cubicBezTo>
                    <a:cubicBezTo>
                      <a:pt x="953897" y="1481187"/>
                      <a:pt x="952426" y="1481187"/>
                      <a:pt x="950955" y="1481187"/>
                    </a:cubicBezTo>
                    <a:cubicBezTo>
                      <a:pt x="948749" y="1481922"/>
                      <a:pt x="947278" y="1487806"/>
                      <a:pt x="945807" y="1486335"/>
                    </a:cubicBezTo>
                    <a:cubicBezTo>
                      <a:pt x="944336" y="1484864"/>
                      <a:pt x="941394" y="1478245"/>
                      <a:pt x="943601" y="1474568"/>
                    </a:cubicBezTo>
                    <a:cubicBezTo>
                      <a:pt x="944336" y="1473832"/>
                      <a:pt x="955368" y="1478245"/>
                      <a:pt x="954632" y="1476774"/>
                    </a:cubicBezTo>
                    <a:cubicBezTo>
                      <a:pt x="950955" y="1473097"/>
                      <a:pt x="950220" y="1462065"/>
                      <a:pt x="949484" y="1457652"/>
                    </a:cubicBezTo>
                    <a:cubicBezTo>
                      <a:pt x="947278" y="1449563"/>
                      <a:pt x="939188" y="1456182"/>
                      <a:pt x="936982" y="1448827"/>
                    </a:cubicBezTo>
                    <a:cubicBezTo>
                      <a:pt x="936246" y="1446621"/>
                      <a:pt x="936246" y="1437796"/>
                      <a:pt x="934775" y="1437060"/>
                    </a:cubicBezTo>
                    <a:cubicBezTo>
                      <a:pt x="933305" y="1436325"/>
                      <a:pt x="931834" y="1437060"/>
                      <a:pt x="930363" y="1436325"/>
                    </a:cubicBezTo>
                    <a:cubicBezTo>
                      <a:pt x="929627" y="1436325"/>
                      <a:pt x="928892" y="1434854"/>
                      <a:pt x="927421" y="1434854"/>
                    </a:cubicBezTo>
                    <a:cubicBezTo>
                      <a:pt x="925950" y="1434854"/>
                      <a:pt x="923744" y="1437060"/>
                      <a:pt x="921537" y="1437796"/>
                    </a:cubicBezTo>
                    <a:cubicBezTo>
                      <a:pt x="920802" y="1438531"/>
                      <a:pt x="918596" y="1436325"/>
                      <a:pt x="918596" y="1435589"/>
                    </a:cubicBezTo>
                    <a:cubicBezTo>
                      <a:pt x="912712" y="1429706"/>
                      <a:pt x="908299" y="1420145"/>
                      <a:pt x="902416" y="1413526"/>
                    </a:cubicBezTo>
                    <a:cubicBezTo>
                      <a:pt x="898003" y="1409113"/>
                      <a:pt x="893590" y="1408378"/>
                      <a:pt x="889913" y="1405436"/>
                    </a:cubicBezTo>
                    <a:cubicBezTo>
                      <a:pt x="887707" y="1403230"/>
                      <a:pt x="890649" y="1398817"/>
                      <a:pt x="890649" y="1395140"/>
                    </a:cubicBezTo>
                    <a:cubicBezTo>
                      <a:pt x="890649" y="1392933"/>
                      <a:pt x="886971" y="1389992"/>
                      <a:pt x="885501" y="1388521"/>
                    </a:cubicBezTo>
                    <a:cubicBezTo>
                      <a:pt x="881823" y="1384843"/>
                      <a:pt x="881823" y="1378960"/>
                      <a:pt x="875204" y="1373812"/>
                    </a:cubicBezTo>
                    <a:cubicBezTo>
                      <a:pt x="873733" y="1372341"/>
                      <a:pt x="877411" y="1367193"/>
                      <a:pt x="876675" y="1362780"/>
                    </a:cubicBezTo>
                    <a:cubicBezTo>
                      <a:pt x="875940" y="1358367"/>
                      <a:pt x="870056" y="1354690"/>
                      <a:pt x="867850" y="1353219"/>
                    </a:cubicBezTo>
                    <a:cubicBezTo>
                      <a:pt x="864173" y="1349542"/>
                      <a:pt x="858289" y="1347336"/>
                      <a:pt x="854612" y="1344394"/>
                    </a:cubicBezTo>
                    <a:cubicBezTo>
                      <a:pt x="852406" y="1342923"/>
                      <a:pt x="851670" y="1339246"/>
                      <a:pt x="850199" y="1336304"/>
                    </a:cubicBezTo>
                    <a:cubicBezTo>
                      <a:pt x="847993" y="1334098"/>
                      <a:pt x="845051" y="1331891"/>
                      <a:pt x="843580" y="1330421"/>
                    </a:cubicBezTo>
                    <a:cubicBezTo>
                      <a:pt x="841374" y="1328214"/>
                      <a:pt x="839168" y="1320860"/>
                      <a:pt x="836961" y="1318653"/>
                    </a:cubicBezTo>
                    <a:cubicBezTo>
                      <a:pt x="835490" y="1317182"/>
                      <a:pt x="834019" y="1316447"/>
                      <a:pt x="832549" y="1315712"/>
                    </a:cubicBezTo>
                    <a:cubicBezTo>
                      <a:pt x="831078" y="1314241"/>
                      <a:pt x="832549" y="1308357"/>
                      <a:pt x="830342" y="1306886"/>
                    </a:cubicBezTo>
                    <a:cubicBezTo>
                      <a:pt x="827400" y="1304680"/>
                      <a:pt x="824459" y="1305415"/>
                      <a:pt x="820046" y="1301003"/>
                    </a:cubicBezTo>
                    <a:cubicBezTo>
                      <a:pt x="817840" y="1298796"/>
                      <a:pt x="814898" y="1287765"/>
                      <a:pt x="812691" y="1286294"/>
                    </a:cubicBezTo>
                    <a:cubicBezTo>
                      <a:pt x="809750" y="1284087"/>
                      <a:pt x="807543" y="1284087"/>
                      <a:pt x="804602" y="1281881"/>
                    </a:cubicBezTo>
                    <a:cubicBezTo>
                      <a:pt x="802395" y="1280410"/>
                      <a:pt x="801660" y="1274527"/>
                      <a:pt x="799454" y="1271585"/>
                    </a:cubicBezTo>
                    <a:cubicBezTo>
                      <a:pt x="797247" y="1268643"/>
                      <a:pt x="794305" y="1267908"/>
                      <a:pt x="792099" y="1265701"/>
                    </a:cubicBezTo>
                    <a:cubicBezTo>
                      <a:pt x="789157" y="1263495"/>
                      <a:pt x="787686" y="1257612"/>
                      <a:pt x="784745" y="1255405"/>
                    </a:cubicBezTo>
                    <a:cubicBezTo>
                      <a:pt x="781803" y="1253199"/>
                      <a:pt x="779596" y="1249522"/>
                      <a:pt x="776655" y="1248051"/>
                    </a:cubicBezTo>
                    <a:cubicBezTo>
                      <a:pt x="772242" y="1245109"/>
                      <a:pt x="765623" y="1242167"/>
                      <a:pt x="761210" y="1239225"/>
                    </a:cubicBezTo>
                    <a:cubicBezTo>
                      <a:pt x="756062" y="1235548"/>
                      <a:pt x="745766" y="1240696"/>
                      <a:pt x="742089" y="1238490"/>
                    </a:cubicBezTo>
                    <a:cubicBezTo>
                      <a:pt x="739882" y="1237019"/>
                      <a:pt x="734734" y="1237754"/>
                      <a:pt x="729586" y="1237754"/>
                    </a:cubicBezTo>
                    <a:cubicBezTo>
                      <a:pt x="724438" y="1237754"/>
                      <a:pt x="720025" y="1237754"/>
                      <a:pt x="717819" y="1236283"/>
                    </a:cubicBezTo>
                    <a:cubicBezTo>
                      <a:pt x="715613" y="1234813"/>
                      <a:pt x="714877" y="1232606"/>
                      <a:pt x="712671" y="1231871"/>
                    </a:cubicBezTo>
                    <a:cubicBezTo>
                      <a:pt x="710465" y="1230400"/>
                      <a:pt x="708258" y="1231871"/>
                      <a:pt x="706052" y="1230400"/>
                    </a:cubicBezTo>
                    <a:cubicBezTo>
                      <a:pt x="703846" y="1228929"/>
                      <a:pt x="701639" y="1223045"/>
                      <a:pt x="696491" y="1220104"/>
                    </a:cubicBezTo>
                    <a:cubicBezTo>
                      <a:pt x="692078" y="1217897"/>
                      <a:pt x="686930" y="1215691"/>
                      <a:pt x="683253" y="1214220"/>
                    </a:cubicBezTo>
                    <a:cubicBezTo>
                      <a:pt x="681047" y="1213485"/>
                      <a:pt x="680311" y="1212014"/>
                      <a:pt x="677370" y="1210543"/>
                    </a:cubicBezTo>
                    <a:cubicBezTo>
                      <a:pt x="675163" y="1209072"/>
                      <a:pt x="671486" y="1210543"/>
                      <a:pt x="669280" y="1209072"/>
                    </a:cubicBezTo>
                    <a:cubicBezTo>
                      <a:pt x="667809" y="1208337"/>
                      <a:pt x="665602" y="1204659"/>
                      <a:pt x="663396" y="1203924"/>
                    </a:cubicBezTo>
                    <a:cubicBezTo>
                      <a:pt x="661925" y="1203188"/>
                      <a:pt x="659719" y="1203188"/>
                      <a:pt x="658248" y="1202453"/>
                    </a:cubicBezTo>
                    <a:cubicBezTo>
                      <a:pt x="656042" y="1200982"/>
                      <a:pt x="656042" y="1198776"/>
                      <a:pt x="653835" y="1198040"/>
                    </a:cubicBezTo>
                    <a:cubicBezTo>
                      <a:pt x="652364" y="1197305"/>
                      <a:pt x="650158" y="1197305"/>
                      <a:pt x="649423" y="1196569"/>
                    </a:cubicBezTo>
                    <a:cubicBezTo>
                      <a:pt x="646481" y="1195099"/>
                      <a:pt x="643539" y="1192157"/>
                      <a:pt x="639862" y="1191421"/>
                    </a:cubicBezTo>
                    <a:cubicBezTo>
                      <a:pt x="634714" y="1189215"/>
                      <a:pt x="622211" y="1189950"/>
                      <a:pt x="621476" y="1189215"/>
                    </a:cubicBezTo>
                    <a:cubicBezTo>
                      <a:pt x="620005" y="1187009"/>
                      <a:pt x="624418" y="1185538"/>
                      <a:pt x="622211" y="1184067"/>
                    </a:cubicBezTo>
                    <a:cubicBezTo>
                      <a:pt x="619269" y="1181861"/>
                      <a:pt x="615592" y="1181125"/>
                      <a:pt x="613386" y="1179654"/>
                    </a:cubicBezTo>
                    <a:cubicBezTo>
                      <a:pt x="608973" y="1176713"/>
                      <a:pt x="608973" y="1168623"/>
                      <a:pt x="608973" y="1163474"/>
                    </a:cubicBezTo>
                    <a:cubicBezTo>
                      <a:pt x="609709" y="1158326"/>
                      <a:pt x="607502" y="1157591"/>
                      <a:pt x="607502" y="1157591"/>
                    </a:cubicBezTo>
                    <a:cubicBezTo>
                      <a:pt x="606767" y="1156855"/>
                      <a:pt x="603825" y="1162739"/>
                      <a:pt x="601619" y="1160533"/>
                    </a:cubicBezTo>
                    <a:cubicBezTo>
                      <a:pt x="600148" y="1159062"/>
                      <a:pt x="599412" y="1156120"/>
                      <a:pt x="597206" y="1154649"/>
                    </a:cubicBezTo>
                    <a:cubicBezTo>
                      <a:pt x="595735" y="1153178"/>
                      <a:pt x="593529" y="1153914"/>
                      <a:pt x="591323" y="1151707"/>
                    </a:cubicBezTo>
                    <a:cubicBezTo>
                      <a:pt x="589116" y="1149501"/>
                      <a:pt x="592793" y="1148030"/>
                      <a:pt x="591323" y="1144353"/>
                    </a:cubicBezTo>
                    <a:cubicBezTo>
                      <a:pt x="589116" y="1139205"/>
                      <a:pt x="583233" y="1132586"/>
                      <a:pt x="580291" y="1128173"/>
                    </a:cubicBezTo>
                    <a:cubicBezTo>
                      <a:pt x="579555" y="1125967"/>
                      <a:pt x="586174" y="1123025"/>
                      <a:pt x="585439" y="1121554"/>
                    </a:cubicBezTo>
                    <a:cubicBezTo>
                      <a:pt x="584703" y="1120819"/>
                      <a:pt x="584703" y="1120083"/>
                      <a:pt x="583968" y="1120083"/>
                    </a:cubicBezTo>
                    <a:cubicBezTo>
                      <a:pt x="582497" y="1117877"/>
                      <a:pt x="583233" y="1115670"/>
                      <a:pt x="582497" y="1113464"/>
                    </a:cubicBezTo>
                    <a:cubicBezTo>
                      <a:pt x="581762" y="1111258"/>
                      <a:pt x="579555" y="1109051"/>
                      <a:pt x="577349" y="1107580"/>
                    </a:cubicBezTo>
                    <a:cubicBezTo>
                      <a:pt x="575878" y="1106110"/>
                      <a:pt x="579555" y="1104639"/>
                      <a:pt x="581026" y="1102433"/>
                    </a:cubicBezTo>
                    <a:cubicBezTo>
                      <a:pt x="582497" y="1100962"/>
                      <a:pt x="580291" y="1099491"/>
                      <a:pt x="580291" y="1098755"/>
                    </a:cubicBezTo>
                    <a:cubicBezTo>
                      <a:pt x="580291" y="1098020"/>
                      <a:pt x="581026" y="1096549"/>
                      <a:pt x="581026" y="1095814"/>
                    </a:cubicBezTo>
                    <a:cubicBezTo>
                      <a:pt x="579555" y="1093607"/>
                      <a:pt x="578820" y="1094343"/>
                      <a:pt x="575878" y="1092872"/>
                    </a:cubicBezTo>
                    <a:cubicBezTo>
                      <a:pt x="572936" y="1091401"/>
                      <a:pt x="569259" y="1086988"/>
                      <a:pt x="568524" y="1084782"/>
                    </a:cubicBezTo>
                    <a:cubicBezTo>
                      <a:pt x="567788" y="1083311"/>
                      <a:pt x="568524" y="1081840"/>
                      <a:pt x="567053" y="1079634"/>
                    </a:cubicBezTo>
                    <a:cubicBezTo>
                      <a:pt x="564846" y="1075956"/>
                      <a:pt x="553079" y="1070808"/>
                      <a:pt x="550873" y="1068602"/>
                    </a:cubicBezTo>
                    <a:cubicBezTo>
                      <a:pt x="548667" y="1065660"/>
                      <a:pt x="547196" y="1063454"/>
                      <a:pt x="544989" y="1061248"/>
                    </a:cubicBezTo>
                    <a:cubicBezTo>
                      <a:pt x="544989" y="1061248"/>
                      <a:pt x="536900" y="1066396"/>
                      <a:pt x="536900" y="1067131"/>
                    </a:cubicBezTo>
                    <a:cubicBezTo>
                      <a:pt x="536164" y="1068602"/>
                      <a:pt x="535429" y="1071544"/>
                      <a:pt x="536164" y="1073015"/>
                    </a:cubicBezTo>
                    <a:cubicBezTo>
                      <a:pt x="539106" y="1077427"/>
                      <a:pt x="540577" y="1074485"/>
                      <a:pt x="541312" y="1078898"/>
                    </a:cubicBezTo>
                    <a:cubicBezTo>
                      <a:pt x="541312" y="1079634"/>
                      <a:pt x="539106" y="1082575"/>
                      <a:pt x="536164" y="1081840"/>
                    </a:cubicBezTo>
                    <a:cubicBezTo>
                      <a:pt x="533222" y="1081105"/>
                      <a:pt x="529545" y="1078898"/>
                      <a:pt x="525868" y="1078898"/>
                    </a:cubicBezTo>
                    <a:cubicBezTo>
                      <a:pt x="522926" y="1078898"/>
                      <a:pt x="521455" y="1083311"/>
                      <a:pt x="518513" y="1082575"/>
                    </a:cubicBezTo>
                    <a:cubicBezTo>
                      <a:pt x="516307" y="1081840"/>
                      <a:pt x="511894" y="1076692"/>
                      <a:pt x="509688" y="1075956"/>
                    </a:cubicBezTo>
                    <a:cubicBezTo>
                      <a:pt x="506746" y="1075221"/>
                      <a:pt x="503804" y="1073015"/>
                      <a:pt x="500863" y="1073015"/>
                    </a:cubicBezTo>
                    <a:cubicBezTo>
                      <a:pt x="498656" y="1072279"/>
                      <a:pt x="497186" y="1073750"/>
                      <a:pt x="494244" y="1072279"/>
                    </a:cubicBezTo>
                    <a:cubicBezTo>
                      <a:pt x="492037" y="1071544"/>
                      <a:pt x="484683" y="1066396"/>
                      <a:pt x="483212" y="1064925"/>
                    </a:cubicBezTo>
                    <a:cubicBezTo>
                      <a:pt x="478064" y="1062718"/>
                      <a:pt x="472916" y="1060512"/>
                      <a:pt x="467032" y="1059041"/>
                    </a:cubicBezTo>
                    <a:cubicBezTo>
                      <a:pt x="465561" y="1059041"/>
                      <a:pt x="468503" y="1054629"/>
                      <a:pt x="466297" y="1054629"/>
                    </a:cubicBezTo>
                    <a:cubicBezTo>
                      <a:pt x="464826" y="1054629"/>
                      <a:pt x="464826" y="1056099"/>
                      <a:pt x="464090" y="1056835"/>
                    </a:cubicBezTo>
                    <a:cubicBezTo>
                      <a:pt x="463355" y="1058306"/>
                      <a:pt x="461149" y="1060512"/>
                      <a:pt x="458942" y="1060512"/>
                    </a:cubicBezTo>
                    <a:cubicBezTo>
                      <a:pt x="456736" y="1059777"/>
                      <a:pt x="453794" y="1062718"/>
                      <a:pt x="451588" y="1062718"/>
                    </a:cubicBezTo>
                    <a:cubicBezTo>
                      <a:pt x="447911" y="1061983"/>
                      <a:pt x="443498" y="1062718"/>
                      <a:pt x="440556" y="1062718"/>
                    </a:cubicBezTo>
                    <a:cubicBezTo>
                      <a:pt x="439821" y="1062718"/>
                      <a:pt x="439085" y="1062718"/>
                      <a:pt x="439085" y="1062718"/>
                    </a:cubicBezTo>
                    <a:cubicBezTo>
                      <a:pt x="436144" y="1061983"/>
                      <a:pt x="433202" y="1062718"/>
                      <a:pt x="430995" y="1061983"/>
                    </a:cubicBezTo>
                    <a:cubicBezTo>
                      <a:pt x="419228" y="1059777"/>
                      <a:pt x="408932" y="1053893"/>
                      <a:pt x="408932" y="1054629"/>
                    </a:cubicBezTo>
                    <a:cubicBezTo>
                      <a:pt x="408932" y="1059041"/>
                      <a:pt x="405990" y="1064925"/>
                      <a:pt x="400107" y="1067131"/>
                    </a:cubicBezTo>
                    <a:cubicBezTo>
                      <a:pt x="397165" y="1068602"/>
                      <a:pt x="392752" y="1067131"/>
                      <a:pt x="389075" y="1067131"/>
                    </a:cubicBezTo>
                    <a:cubicBezTo>
                      <a:pt x="382456" y="1067131"/>
                      <a:pt x="376573" y="1070073"/>
                      <a:pt x="369953" y="1069337"/>
                    </a:cubicBezTo>
                    <a:cubicBezTo>
                      <a:pt x="367747" y="1069337"/>
                      <a:pt x="366276" y="1067131"/>
                      <a:pt x="364805" y="1067131"/>
                    </a:cubicBezTo>
                    <a:cubicBezTo>
                      <a:pt x="361864" y="1066396"/>
                      <a:pt x="358922" y="1067866"/>
                      <a:pt x="356715" y="1068602"/>
                    </a:cubicBezTo>
                    <a:cubicBezTo>
                      <a:pt x="353774" y="1068602"/>
                      <a:pt x="351567" y="1068602"/>
                      <a:pt x="349361" y="1067866"/>
                    </a:cubicBezTo>
                    <a:cubicBezTo>
                      <a:pt x="347890" y="1067131"/>
                      <a:pt x="344948" y="1062718"/>
                      <a:pt x="342742" y="1062718"/>
                    </a:cubicBezTo>
                    <a:cubicBezTo>
                      <a:pt x="340536" y="1062718"/>
                      <a:pt x="338329" y="1065660"/>
                      <a:pt x="336858" y="1064925"/>
                    </a:cubicBezTo>
                    <a:cubicBezTo>
                      <a:pt x="332446" y="1062718"/>
                      <a:pt x="329504" y="1059777"/>
                      <a:pt x="327298" y="1056835"/>
                    </a:cubicBezTo>
                    <a:cubicBezTo>
                      <a:pt x="325091" y="1054629"/>
                      <a:pt x="328769" y="1048745"/>
                      <a:pt x="326562" y="1047274"/>
                    </a:cubicBezTo>
                    <a:cubicBezTo>
                      <a:pt x="322150" y="1043597"/>
                      <a:pt x="319208" y="1039184"/>
                      <a:pt x="314795" y="1035507"/>
                    </a:cubicBezTo>
                    <a:cubicBezTo>
                      <a:pt x="311853" y="1033301"/>
                      <a:pt x="305970" y="1033301"/>
                      <a:pt x="303763" y="1031094"/>
                    </a:cubicBezTo>
                    <a:cubicBezTo>
                      <a:pt x="300822" y="1028888"/>
                      <a:pt x="299351" y="1026682"/>
                      <a:pt x="296409" y="1024475"/>
                    </a:cubicBezTo>
                    <a:cubicBezTo>
                      <a:pt x="293467" y="1022269"/>
                      <a:pt x="289790" y="1023740"/>
                      <a:pt x="287584" y="1021534"/>
                    </a:cubicBezTo>
                    <a:cubicBezTo>
                      <a:pt x="285377" y="1020063"/>
                      <a:pt x="284642" y="1017121"/>
                      <a:pt x="282436" y="1015650"/>
                    </a:cubicBezTo>
                    <a:cubicBezTo>
                      <a:pt x="280965" y="1014914"/>
                      <a:pt x="279494" y="1014914"/>
                      <a:pt x="278023" y="1013444"/>
                    </a:cubicBezTo>
                    <a:cubicBezTo>
                      <a:pt x="276552" y="1011973"/>
                      <a:pt x="274346" y="1010502"/>
                      <a:pt x="272875" y="1009031"/>
                    </a:cubicBezTo>
                    <a:cubicBezTo>
                      <a:pt x="270668" y="1006825"/>
                      <a:pt x="267727" y="1006825"/>
                      <a:pt x="265520" y="1004618"/>
                    </a:cubicBezTo>
                    <a:cubicBezTo>
                      <a:pt x="261108" y="1000941"/>
                      <a:pt x="255224" y="995057"/>
                      <a:pt x="250811" y="992851"/>
                    </a:cubicBezTo>
                    <a:cubicBezTo>
                      <a:pt x="246399" y="989909"/>
                      <a:pt x="247134" y="987703"/>
                      <a:pt x="244192" y="986232"/>
                    </a:cubicBezTo>
                    <a:cubicBezTo>
                      <a:pt x="241251" y="984761"/>
                      <a:pt x="238309" y="986232"/>
                      <a:pt x="236838" y="986967"/>
                    </a:cubicBezTo>
                    <a:cubicBezTo>
                      <a:pt x="236102" y="987703"/>
                      <a:pt x="237573" y="992116"/>
                      <a:pt x="238309" y="995057"/>
                    </a:cubicBezTo>
                    <a:cubicBezTo>
                      <a:pt x="238309" y="996528"/>
                      <a:pt x="239044" y="997999"/>
                      <a:pt x="240515" y="1000206"/>
                    </a:cubicBezTo>
                    <a:cubicBezTo>
                      <a:pt x="241986" y="1001676"/>
                      <a:pt x="247870" y="1005354"/>
                      <a:pt x="250811" y="1006825"/>
                    </a:cubicBezTo>
                    <a:cubicBezTo>
                      <a:pt x="253018" y="1007560"/>
                      <a:pt x="253753" y="1006825"/>
                      <a:pt x="254489" y="1008295"/>
                    </a:cubicBezTo>
                    <a:cubicBezTo>
                      <a:pt x="255959" y="1010502"/>
                      <a:pt x="255959" y="1011237"/>
                      <a:pt x="257430" y="1013444"/>
                    </a:cubicBezTo>
                    <a:cubicBezTo>
                      <a:pt x="259637" y="1015650"/>
                      <a:pt x="263314" y="1019327"/>
                      <a:pt x="266256" y="1021534"/>
                    </a:cubicBezTo>
                    <a:cubicBezTo>
                      <a:pt x="267727" y="1023004"/>
                      <a:pt x="269933" y="1020063"/>
                      <a:pt x="271404" y="1021534"/>
                    </a:cubicBezTo>
                    <a:cubicBezTo>
                      <a:pt x="272875" y="1023004"/>
                      <a:pt x="272139" y="1026682"/>
                      <a:pt x="273610" y="1028152"/>
                    </a:cubicBezTo>
                    <a:cubicBezTo>
                      <a:pt x="276552" y="1030359"/>
                      <a:pt x="278758" y="1032565"/>
                      <a:pt x="280965" y="1034036"/>
                    </a:cubicBezTo>
                    <a:cubicBezTo>
                      <a:pt x="282436" y="1035507"/>
                      <a:pt x="280965" y="1039184"/>
                      <a:pt x="283171" y="1039184"/>
                    </a:cubicBezTo>
                    <a:cubicBezTo>
                      <a:pt x="285377" y="1039920"/>
                      <a:pt x="289790" y="1036242"/>
                      <a:pt x="291261" y="1037713"/>
                    </a:cubicBezTo>
                    <a:cubicBezTo>
                      <a:pt x="291996" y="1038449"/>
                      <a:pt x="290525" y="1041391"/>
                      <a:pt x="291261" y="1041391"/>
                    </a:cubicBezTo>
                    <a:cubicBezTo>
                      <a:pt x="294203" y="1044332"/>
                      <a:pt x="296409" y="1045803"/>
                      <a:pt x="295674" y="1046539"/>
                    </a:cubicBezTo>
                    <a:cubicBezTo>
                      <a:pt x="294938" y="1047274"/>
                      <a:pt x="294203" y="1049480"/>
                      <a:pt x="292732" y="1048745"/>
                    </a:cubicBezTo>
                    <a:cubicBezTo>
                      <a:pt x="289790" y="1048009"/>
                      <a:pt x="287584" y="1045068"/>
                      <a:pt x="284642" y="1043597"/>
                    </a:cubicBezTo>
                    <a:cubicBezTo>
                      <a:pt x="280229" y="1041391"/>
                      <a:pt x="274346" y="1039184"/>
                      <a:pt x="272139" y="1036978"/>
                    </a:cubicBezTo>
                    <a:cubicBezTo>
                      <a:pt x="269933" y="1035507"/>
                      <a:pt x="271404" y="1033301"/>
                      <a:pt x="269933" y="1031094"/>
                    </a:cubicBezTo>
                    <a:cubicBezTo>
                      <a:pt x="268462" y="1028152"/>
                      <a:pt x="264785" y="1025211"/>
                      <a:pt x="263314" y="1023740"/>
                    </a:cubicBezTo>
                    <a:cubicBezTo>
                      <a:pt x="261843" y="1023004"/>
                      <a:pt x="259637" y="1028152"/>
                      <a:pt x="258901" y="1026682"/>
                    </a:cubicBezTo>
                    <a:cubicBezTo>
                      <a:pt x="255959" y="1023740"/>
                      <a:pt x="250811" y="1023740"/>
                      <a:pt x="249340" y="1021534"/>
                    </a:cubicBezTo>
                    <a:cubicBezTo>
                      <a:pt x="248605" y="1020798"/>
                      <a:pt x="247134" y="1020063"/>
                      <a:pt x="247134" y="1019327"/>
                    </a:cubicBezTo>
                    <a:cubicBezTo>
                      <a:pt x="246399" y="1018592"/>
                      <a:pt x="251547" y="1017121"/>
                      <a:pt x="250811" y="1013444"/>
                    </a:cubicBezTo>
                    <a:cubicBezTo>
                      <a:pt x="250811" y="1011237"/>
                      <a:pt x="245663" y="1009031"/>
                      <a:pt x="244928" y="1007560"/>
                    </a:cubicBezTo>
                    <a:cubicBezTo>
                      <a:pt x="243457" y="1006089"/>
                      <a:pt x="240515" y="1007560"/>
                      <a:pt x="239780" y="1006089"/>
                    </a:cubicBezTo>
                    <a:cubicBezTo>
                      <a:pt x="239044" y="1005354"/>
                      <a:pt x="238309" y="1003883"/>
                      <a:pt x="237573" y="1003147"/>
                    </a:cubicBezTo>
                    <a:cubicBezTo>
                      <a:pt x="236102" y="1000941"/>
                      <a:pt x="230954" y="1002412"/>
                      <a:pt x="229483" y="1000206"/>
                    </a:cubicBezTo>
                    <a:cubicBezTo>
                      <a:pt x="228748" y="998735"/>
                      <a:pt x="230219" y="996528"/>
                      <a:pt x="228748" y="995057"/>
                    </a:cubicBezTo>
                    <a:cubicBezTo>
                      <a:pt x="228013" y="993587"/>
                      <a:pt x="225071" y="994322"/>
                      <a:pt x="223600" y="992851"/>
                    </a:cubicBezTo>
                    <a:cubicBezTo>
                      <a:pt x="222864" y="991380"/>
                      <a:pt x="222129" y="990645"/>
                      <a:pt x="222864" y="989909"/>
                    </a:cubicBezTo>
                    <a:cubicBezTo>
                      <a:pt x="222864" y="989174"/>
                      <a:pt x="220658" y="987703"/>
                      <a:pt x="219923" y="986232"/>
                    </a:cubicBezTo>
                    <a:cubicBezTo>
                      <a:pt x="217716" y="983290"/>
                      <a:pt x="220658" y="983290"/>
                      <a:pt x="218452" y="981084"/>
                    </a:cubicBezTo>
                    <a:cubicBezTo>
                      <a:pt x="216981" y="979613"/>
                      <a:pt x="212568" y="978878"/>
                      <a:pt x="211097" y="978142"/>
                    </a:cubicBezTo>
                    <a:cubicBezTo>
                      <a:pt x="209626" y="977407"/>
                      <a:pt x="207420" y="976671"/>
                      <a:pt x="204478" y="977407"/>
                    </a:cubicBezTo>
                    <a:cubicBezTo>
                      <a:pt x="202272" y="978142"/>
                      <a:pt x="200801" y="978878"/>
                      <a:pt x="199330" y="977407"/>
                    </a:cubicBezTo>
                    <a:cubicBezTo>
                      <a:pt x="197859" y="975936"/>
                      <a:pt x="196388" y="972259"/>
                      <a:pt x="194918" y="970788"/>
                    </a:cubicBezTo>
                    <a:cubicBezTo>
                      <a:pt x="193447" y="969317"/>
                      <a:pt x="191976" y="967110"/>
                      <a:pt x="190505" y="965640"/>
                    </a:cubicBezTo>
                    <a:cubicBezTo>
                      <a:pt x="188299" y="963433"/>
                      <a:pt x="189034" y="961227"/>
                      <a:pt x="186828" y="958285"/>
                    </a:cubicBezTo>
                    <a:cubicBezTo>
                      <a:pt x="185357" y="956814"/>
                      <a:pt x="182415" y="953872"/>
                      <a:pt x="181680" y="953137"/>
                    </a:cubicBezTo>
                    <a:cubicBezTo>
                      <a:pt x="179473" y="950195"/>
                      <a:pt x="176531" y="948724"/>
                      <a:pt x="175060" y="945047"/>
                    </a:cubicBezTo>
                    <a:cubicBezTo>
                      <a:pt x="174325" y="943576"/>
                      <a:pt x="176531" y="941370"/>
                      <a:pt x="175796" y="939164"/>
                    </a:cubicBezTo>
                    <a:cubicBezTo>
                      <a:pt x="175060" y="936222"/>
                      <a:pt x="172119" y="934015"/>
                      <a:pt x="170648" y="931809"/>
                    </a:cubicBezTo>
                    <a:cubicBezTo>
                      <a:pt x="169177" y="928132"/>
                      <a:pt x="170648" y="921513"/>
                      <a:pt x="171383" y="912688"/>
                    </a:cubicBezTo>
                    <a:cubicBezTo>
                      <a:pt x="171383" y="910481"/>
                      <a:pt x="170648" y="906069"/>
                      <a:pt x="170648" y="903862"/>
                    </a:cubicBezTo>
                    <a:cubicBezTo>
                      <a:pt x="170648" y="898714"/>
                      <a:pt x="170648" y="895037"/>
                      <a:pt x="171383" y="889889"/>
                    </a:cubicBezTo>
                    <a:cubicBezTo>
                      <a:pt x="172119" y="885476"/>
                      <a:pt x="172854" y="883270"/>
                      <a:pt x="172854" y="879593"/>
                    </a:cubicBezTo>
                    <a:cubicBezTo>
                      <a:pt x="172854" y="878122"/>
                      <a:pt x="169912" y="877386"/>
                      <a:pt x="169912" y="875915"/>
                    </a:cubicBezTo>
                    <a:cubicBezTo>
                      <a:pt x="169912" y="874444"/>
                      <a:pt x="171383" y="872238"/>
                      <a:pt x="171383" y="870767"/>
                    </a:cubicBezTo>
                    <a:cubicBezTo>
                      <a:pt x="171383" y="865619"/>
                      <a:pt x="168442" y="864148"/>
                      <a:pt x="170648" y="861206"/>
                    </a:cubicBezTo>
                    <a:cubicBezTo>
                      <a:pt x="171383" y="860471"/>
                      <a:pt x="172119" y="861206"/>
                      <a:pt x="174325" y="861206"/>
                    </a:cubicBezTo>
                    <a:cubicBezTo>
                      <a:pt x="175796" y="861206"/>
                      <a:pt x="178002" y="860471"/>
                      <a:pt x="179473" y="860471"/>
                    </a:cubicBezTo>
                    <a:cubicBezTo>
                      <a:pt x="180209" y="860471"/>
                      <a:pt x="178738" y="861942"/>
                      <a:pt x="178738" y="863413"/>
                    </a:cubicBezTo>
                    <a:cubicBezTo>
                      <a:pt x="178002" y="864884"/>
                      <a:pt x="178738" y="866355"/>
                      <a:pt x="178738" y="866355"/>
                    </a:cubicBezTo>
                    <a:cubicBezTo>
                      <a:pt x="178738" y="867090"/>
                      <a:pt x="180209" y="867825"/>
                      <a:pt x="181680" y="867825"/>
                    </a:cubicBezTo>
                    <a:cubicBezTo>
                      <a:pt x="182415" y="867825"/>
                      <a:pt x="183886" y="865619"/>
                      <a:pt x="183886" y="864884"/>
                    </a:cubicBezTo>
                    <a:cubicBezTo>
                      <a:pt x="183886" y="860471"/>
                      <a:pt x="183150" y="861206"/>
                      <a:pt x="183150" y="857529"/>
                    </a:cubicBezTo>
                    <a:cubicBezTo>
                      <a:pt x="183150" y="855323"/>
                      <a:pt x="178738" y="853116"/>
                      <a:pt x="178738" y="851646"/>
                    </a:cubicBezTo>
                    <a:cubicBezTo>
                      <a:pt x="178738" y="850175"/>
                      <a:pt x="180209" y="850175"/>
                      <a:pt x="179473" y="848704"/>
                    </a:cubicBezTo>
                    <a:cubicBezTo>
                      <a:pt x="178738" y="847968"/>
                      <a:pt x="175060" y="851646"/>
                      <a:pt x="173590" y="850175"/>
                    </a:cubicBezTo>
                    <a:cubicBezTo>
                      <a:pt x="172854" y="849439"/>
                      <a:pt x="174325" y="847968"/>
                      <a:pt x="174325" y="847968"/>
                    </a:cubicBezTo>
                    <a:cubicBezTo>
                      <a:pt x="173590" y="846498"/>
                      <a:pt x="171383" y="847968"/>
                      <a:pt x="170648" y="847233"/>
                    </a:cubicBezTo>
                    <a:cubicBezTo>
                      <a:pt x="169912" y="845762"/>
                      <a:pt x="171383" y="844291"/>
                      <a:pt x="170648" y="842820"/>
                    </a:cubicBezTo>
                    <a:cubicBezTo>
                      <a:pt x="169912" y="841349"/>
                      <a:pt x="167706" y="848704"/>
                      <a:pt x="166971" y="847233"/>
                    </a:cubicBezTo>
                    <a:cubicBezTo>
                      <a:pt x="165500" y="845027"/>
                      <a:pt x="158881" y="845027"/>
                      <a:pt x="158881" y="842820"/>
                    </a:cubicBezTo>
                    <a:cubicBezTo>
                      <a:pt x="158881" y="841349"/>
                      <a:pt x="162558" y="840614"/>
                      <a:pt x="162558" y="839143"/>
                    </a:cubicBezTo>
                    <a:cubicBezTo>
                      <a:pt x="162558" y="837672"/>
                      <a:pt x="159616" y="838408"/>
                      <a:pt x="159616" y="836937"/>
                    </a:cubicBezTo>
                    <a:cubicBezTo>
                      <a:pt x="159616" y="835466"/>
                      <a:pt x="162558" y="835466"/>
                      <a:pt x="162558" y="833995"/>
                    </a:cubicBezTo>
                    <a:cubicBezTo>
                      <a:pt x="162558" y="832524"/>
                      <a:pt x="158145" y="833995"/>
                      <a:pt x="158145" y="832524"/>
                    </a:cubicBezTo>
                    <a:cubicBezTo>
                      <a:pt x="158145" y="831053"/>
                      <a:pt x="158881" y="830318"/>
                      <a:pt x="158881" y="828847"/>
                    </a:cubicBezTo>
                    <a:cubicBezTo>
                      <a:pt x="158881" y="827376"/>
                      <a:pt x="158881" y="825170"/>
                      <a:pt x="158145" y="822963"/>
                    </a:cubicBezTo>
                    <a:cubicBezTo>
                      <a:pt x="158145" y="822228"/>
                      <a:pt x="152262" y="828111"/>
                      <a:pt x="151526" y="825905"/>
                    </a:cubicBezTo>
                    <a:cubicBezTo>
                      <a:pt x="150791" y="824434"/>
                      <a:pt x="151526" y="822963"/>
                      <a:pt x="151526" y="821492"/>
                    </a:cubicBezTo>
                    <a:cubicBezTo>
                      <a:pt x="152262" y="819286"/>
                      <a:pt x="155939" y="817815"/>
                      <a:pt x="155939" y="815609"/>
                    </a:cubicBezTo>
                    <a:cubicBezTo>
                      <a:pt x="155939" y="814138"/>
                      <a:pt x="152262" y="814138"/>
                      <a:pt x="152262" y="812667"/>
                    </a:cubicBezTo>
                    <a:cubicBezTo>
                      <a:pt x="151526" y="811196"/>
                      <a:pt x="152997" y="809725"/>
                      <a:pt x="152262" y="808254"/>
                    </a:cubicBezTo>
                    <a:cubicBezTo>
                      <a:pt x="152262" y="807519"/>
                      <a:pt x="150791" y="808990"/>
                      <a:pt x="150055" y="810461"/>
                    </a:cubicBezTo>
                    <a:cubicBezTo>
                      <a:pt x="149320" y="811196"/>
                      <a:pt x="150055" y="813402"/>
                      <a:pt x="150055" y="814138"/>
                    </a:cubicBezTo>
                    <a:cubicBezTo>
                      <a:pt x="149320" y="814873"/>
                      <a:pt x="148584" y="813402"/>
                      <a:pt x="147849" y="812667"/>
                    </a:cubicBezTo>
                    <a:cubicBezTo>
                      <a:pt x="146378" y="806783"/>
                      <a:pt x="148584" y="797223"/>
                      <a:pt x="145643" y="793545"/>
                    </a:cubicBezTo>
                    <a:cubicBezTo>
                      <a:pt x="144172" y="792075"/>
                      <a:pt x="141965" y="790604"/>
                      <a:pt x="140495" y="790604"/>
                    </a:cubicBezTo>
                    <a:cubicBezTo>
                      <a:pt x="139759" y="790604"/>
                      <a:pt x="139759" y="792075"/>
                      <a:pt x="138288" y="795016"/>
                    </a:cubicBezTo>
                    <a:cubicBezTo>
                      <a:pt x="136082" y="797958"/>
                      <a:pt x="133140" y="800900"/>
                      <a:pt x="132405" y="800900"/>
                    </a:cubicBezTo>
                    <a:cubicBezTo>
                      <a:pt x="130934" y="799429"/>
                      <a:pt x="128727" y="797958"/>
                      <a:pt x="127257" y="796487"/>
                    </a:cubicBezTo>
                    <a:cubicBezTo>
                      <a:pt x="126521" y="795752"/>
                      <a:pt x="127257" y="791339"/>
                      <a:pt x="125786" y="791339"/>
                    </a:cubicBezTo>
                    <a:cubicBezTo>
                      <a:pt x="123579" y="791339"/>
                      <a:pt x="122844" y="794281"/>
                      <a:pt x="121373" y="795016"/>
                    </a:cubicBezTo>
                    <a:cubicBezTo>
                      <a:pt x="119167" y="795752"/>
                      <a:pt x="116225" y="795016"/>
                      <a:pt x="114019" y="795752"/>
                    </a:cubicBezTo>
                    <a:cubicBezTo>
                      <a:pt x="111812" y="796487"/>
                      <a:pt x="111812" y="797958"/>
                      <a:pt x="109606" y="798694"/>
                    </a:cubicBezTo>
                    <a:cubicBezTo>
                      <a:pt x="106664" y="799429"/>
                      <a:pt x="105929" y="797223"/>
                      <a:pt x="103722" y="798694"/>
                    </a:cubicBezTo>
                    <a:cubicBezTo>
                      <a:pt x="102251" y="799429"/>
                      <a:pt x="102251" y="800900"/>
                      <a:pt x="100781" y="800900"/>
                    </a:cubicBezTo>
                    <a:cubicBezTo>
                      <a:pt x="99310" y="801635"/>
                      <a:pt x="97839" y="799429"/>
                      <a:pt x="96368" y="800164"/>
                    </a:cubicBezTo>
                    <a:cubicBezTo>
                      <a:pt x="94162" y="801635"/>
                      <a:pt x="91220" y="803842"/>
                      <a:pt x="89749" y="804577"/>
                    </a:cubicBezTo>
                    <a:cubicBezTo>
                      <a:pt x="89013" y="805313"/>
                      <a:pt x="94162" y="808254"/>
                      <a:pt x="93426" y="808990"/>
                    </a:cubicBezTo>
                    <a:cubicBezTo>
                      <a:pt x="91955" y="809725"/>
                      <a:pt x="90484" y="808990"/>
                      <a:pt x="89013" y="809725"/>
                    </a:cubicBezTo>
                    <a:cubicBezTo>
                      <a:pt x="86807" y="811196"/>
                      <a:pt x="87543" y="812667"/>
                      <a:pt x="86072" y="814873"/>
                    </a:cubicBezTo>
                    <a:cubicBezTo>
                      <a:pt x="83865" y="817815"/>
                      <a:pt x="78717" y="820021"/>
                      <a:pt x="75775" y="822228"/>
                    </a:cubicBezTo>
                    <a:cubicBezTo>
                      <a:pt x="73569" y="823699"/>
                      <a:pt x="72098" y="824434"/>
                      <a:pt x="71363" y="823699"/>
                    </a:cubicBezTo>
                    <a:cubicBezTo>
                      <a:pt x="71363" y="823699"/>
                      <a:pt x="72834" y="819286"/>
                      <a:pt x="75775" y="814873"/>
                    </a:cubicBezTo>
                    <a:cubicBezTo>
                      <a:pt x="77246" y="812667"/>
                      <a:pt x="82394" y="808990"/>
                      <a:pt x="83865" y="807519"/>
                    </a:cubicBezTo>
                    <a:cubicBezTo>
                      <a:pt x="85336" y="805313"/>
                      <a:pt x="83130" y="805313"/>
                      <a:pt x="83130" y="805313"/>
                    </a:cubicBezTo>
                    <a:cubicBezTo>
                      <a:pt x="80924" y="806783"/>
                      <a:pt x="77982" y="807519"/>
                      <a:pt x="75775" y="809725"/>
                    </a:cubicBezTo>
                    <a:cubicBezTo>
                      <a:pt x="75040" y="810461"/>
                      <a:pt x="70627" y="817080"/>
                      <a:pt x="69156" y="820021"/>
                    </a:cubicBezTo>
                    <a:cubicBezTo>
                      <a:pt x="66950" y="825170"/>
                      <a:pt x="66950" y="825905"/>
                      <a:pt x="64744" y="827376"/>
                    </a:cubicBezTo>
                    <a:cubicBezTo>
                      <a:pt x="63273" y="828847"/>
                      <a:pt x="61802" y="828847"/>
                      <a:pt x="60331" y="830318"/>
                    </a:cubicBezTo>
                    <a:cubicBezTo>
                      <a:pt x="59596" y="831053"/>
                      <a:pt x="58860" y="831789"/>
                      <a:pt x="58860" y="832524"/>
                    </a:cubicBezTo>
                    <a:cubicBezTo>
                      <a:pt x="58860" y="833259"/>
                      <a:pt x="59596" y="834730"/>
                      <a:pt x="61066" y="834730"/>
                    </a:cubicBezTo>
                    <a:cubicBezTo>
                      <a:pt x="63273" y="835466"/>
                      <a:pt x="66215" y="833995"/>
                      <a:pt x="66215" y="835466"/>
                    </a:cubicBezTo>
                    <a:cubicBezTo>
                      <a:pt x="66215" y="836201"/>
                      <a:pt x="63273" y="836937"/>
                      <a:pt x="62537" y="836937"/>
                    </a:cubicBezTo>
                    <a:cubicBezTo>
                      <a:pt x="61802" y="836937"/>
                      <a:pt x="61066" y="835466"/>
                      <a:pt x="60331" y="835466"/>
                    </a:cubicBezTo>
                    <a:cubicBezTo>
                      <a:pt x="59596" y="835466"/>
                      <a:pt x="59596" y="835466"/>
                      <a:pt x="58860" y="836201"/>
                    </a:cubicBezTo>
                    <a:cubicBezTo>
                      <a:pt x="57389" y="837672"/>
                      <a:pt x="55918" y="838408"/>
                      <a:pt x="53712" y="839878"/>
                    </a:cubicBezTo>
                    <a:cubicBezTo>
                      <a:pt x="51506" y="841349"/>
                      <a:pt x="50035" y="843556"/>
                      <a:pt x="48564" y="845027"/>
                    </a:cubicBezTo>
                    <a:cubicBezTo>
                      <a:pt x="46358" y="846498"/>
                      <a:pt x="44887" y="847968"/>
                      <a:pt x="42680" y="849439"/>
                    </a:cubicBezTo>
                    <a:cubicBezTo>
                      <a:pt x="41209" y="850910"/>
                      <a:pt x="41209" y="853852"/>
                      <a:pt x="39739" y="855323"/>
                    </a:cubicBezTo>
                    <a:cubicBezTo>
                      <a:pt x="38268" y="856794"/>
                      <a:pt x="36797" y="856794"/>
                      <a:pt x="35326" y="858265"/>
                    </a:cubicBezTo>
                    <a:cubicBezTo>
                      <a:pt x="33855" y="859736"/>
                      <a:pt x="33855" y="862677"/>
                      <a:pt x="32384" y="864148"/>
                    </a:cubicBezTo>
                    <a:cubicBezTo>
                      <a:pt x="30913" y="865619"/>
                      <a:pt x="27236" y="864884"/>
                      <a:pt x="25030" y="866355"/>
                    </a:cubicBezTo>
                    <a:cubicBezTo>
                      <a:pt x="24294" y="867090"/>
                      <a:pt x="25030" y="869296"/>
                      <a:pt x="24294" y="871503"/>
                    </a:cubicBezTo>
                    <a:cubicBezTo>
                      <a:pt x="24294" y="872973"/>
                      <a:pt x="22823" y="874444"/>
                      <a:pt x="22088" y="875180"/>
                    </a:cubicBezTo>
                    <a:cubicBezTo>
                      <a:pt x="20617" y="876651"/>
                      <a:pt x="18411" y="875915"/>
                      <a:pt x="16940" y="877386"/>
                    </a:cubicBezTo>
                    <a:cubicBezTo>
                      <a:pt x="15469" y="878122"/>
                      <a:pt x="15469" y="880328"/>
                      <a:pt x="13998" y="881799"/>
                    </a:cubicBezTo>
                    <a:cubicBezTo>
                      <a:pt x="11792" y="883270"/>
                      <a:pt x="8114" y="884005"/>
                      <a:pt x="5908" y="884741"/>
                    </a:cubicBezTo>
                    <a:cubicBezTo>
                      <a:pt x="2231" y="886212"/>
                      <a:pt x="2966" y="889889"/>
                      <a:pt x="760" y="888418"/>
                    </a:cubicBezTo>
                    <a:cubicBezTo>
                      <a:pt x="-1446" y="886947"/>
                      <a:pt x="1495" y="883270"/>
                      <a:pt x="5173" y="880328"/>
                    </a:cubicBezTo>
                    <a:cubicBezTo>
                      <a:pt x="8114" y="878122"/>
                      <a:pt x="11056" y="877386"/>
                      <a:pt x="14733" y="875180"/>
                    </a:cubicBezTo>
                    <a:cubicBezTo>
                      <a:pt x="17675" y="873709"/>
                      <a:pt x="15469" y="870032"/>
                      <a:pt x="18411" y="868561"/>
                    </a:cubicBezTo>
                    <a:cubicBezTo>
                      <a:pt x="23559" y="864884"/>
                      <a:pt x="27971" y="861206"/>
                      <a:pt x="30178" y="859000"/>
                    </a:cubicBezTo>
                    <a:cubicBezTo>
                      <a:pt x="30913" y="858265"/>
                      <a:pt x="33855" y="853116"/>
                      <a:pt x="36061" y="848704"/>
                    </a:cubicBezTo>
                    <a:cubicBezTo>
                      <a:pt x="36797" y="847233"/>
                      <a:pt x="39739" y="845762"/>
                      <a:pt x="41945" y="845027"/>
                    </a:cubicBezTo>
                    <a:cubicBezTo>
                      <a:pt x="44151" y="843556"/>
                      <a:pt x="44887" y="841349"/>
                      <a:pt x="44887" y="840614"/>
                    </a:cubicBezTo>
                    <a:cubicBezTo>
                      <a:pt x="44887" y="839878"/>
                      <a:pt x="43416" y="839143"/>
                      <a:pt x="41945" y="839143"/>
                    </a:cubicBezTo>
                    <a:cubicBezTo>
                      <a:pt x="41209" y="839143"/>
                      <a:pt x="40474" y="841349"/>
                      <a:pt x="39739" y="841349"/>
                    </a:cubicBezTo>
                    <a:cubicBezTo>
                      <a:pt x="39003" y="841349"/>
                      <a:pt x="37532" y="839878"/>
                      <a:pt x="36797" y="839878"/>
                    </a:cubicBezTo>
                    <a:cubicBezTo>
                      <a:pt x="36061" y="839878"/>
                      <a:pt x="34590" y="840614"/>
                      <a:pt x="34590" y="841349"/>
                    </a:cubicBezTo>
                    <a:cubicBezTo>
                      <a:pt x="34590" y="845027"/>
                      <a:pt x="35326" y="846498"/>
                      <a:pt x="33855" y="847233"/>
                    </a:cubicBezTo>
                    <a:cubicBezTo>
                      <a:pt x="33120" y="847968"/>
                      <a:pt x="30178" y="847233"/>
                      <a:pt x="27971" y="848704"/>
                    </a:cubicBezTo>
                    <a:cubicBezTo>
                      <a:pt x="26501" y="849439"/>
                      <a:pt x="24294" y="851646"/>
                      <a:pt x="23559" y="852381"/>
                    </a:cubicBezTo>
                    <a:cubicBezTo>
                      <a:pt x="22823" y="852381"/>
                      <a:pt x="22823" y="851646"/>
                      <a:pt x="22088" y="851646"/>
                    </a:cubicBezTo>
                    <a:cubicBezTo>
                      <a:pt x="21352" y="850175"/>
                      <a:pt x="26501" y="845762"/>
                      <a:pt x="24294" y="845027"/>
                    </a:cubicBezTo>
                    <a:cubicBezTo>
                      <a:pt x="23559" y="844291"/>
                      <a:pt x="19146" y="846498"/>
                      <a:pt x="18411" y="846498"/>
                    </a:cubicBezTo>
                    <a:cubicBezTo>
                      <a:pt x="6644" y="839878"/>
                      <a:pt x="5173" y="839143"/>
                      <a:pt x="3702" y="837672"/>
                    </a:cubicBezTo>
                    <a:lnTo>
                      <a:pt x="3702" y="837672"/>
                    </a:lnTo>
                    <a:close/>
                    <a:moveTo>
                      <a:pt x="1990875" y="633218"/>
                    </a:moveTo>
                    <a:cubicBezTo>
                      <a:pt x="1990139" y="633954"/>
                      <a:pt x="1996758" y="639837"/>
                      <a:pt x="2000435" y="645721"/>
                    </a:cubicBezTo>
                    <a:cubicBezTo>
                      <a:pt x="2003377" y="649398"/>
                      <a:pt x="2003377" y="652340"/>
                      <a:pt x="2006319" y="655282"/>
                    </a:cubicBezTo>
                    <a:cubicBezTo>
                      <a:pt x="2009261" y="658224"/>
                      <a:pt x="2015880" y="661165"/>
                      <a:pt x="2018086" y="661901"/>
                    </a:cubicBezTo>
                    <a:cubicBezTo>
                      <a:pt x="2020293" y="662636"/>
                      <a:pt x="2023970" y="663372"/>
                      <a:pt x="2025441" y="663372"/>
                    </a:cubicBezTo>
                    <a:cubicBezTo>
                      <a:pt x="2027647" y="664107"/>
                      <a:pt x="2029118" y="664107"/>
                      <a:pt x="2031324" y="666313"/>
                    </a:cubicBezTo>
                    <a:cubicBezTo>
                      <a:pt x="2032795" y="667784"/>
                      <a:pt x="2032795" y="669255"/>
                      <a:pt x="2032060" y="670726"/>
                    </a:cubicBezTo>
                    <a:cubicBezTo>
                      <a:pt x="2032060" y="670726"/>
                      <a:pt x="2030589" y="671462"/>
                      <a:pt x="2029118" y="670726"/>
                    </a:cubicBezTo>
                    <a:cubicBezTo>
                      <a:pt x="2026911" y="669991"/>
                      <a:pt x="2024705" y="669255"/>
                      <a:pt x="2023970" y="669255"/>
                    </a:cubicBezTo>
                    <a:cubicBezTo>
                      <a:pt x="2023234" y="669991"/>
                      <a:pt x="2029118" y="672932"/>
                      <a:pt x="2029853" y="673668"/>
                    </a:cubicBezTo>
                    <a:cubicBezTo>
                      <a:pt x="2032060" y="675874"/>
                      <a:pt x="2022499" y="675139"/>
                      <a:pt x="2024705" y="676610"/>
                    </a:cubicBezTo>
                    <a:cubicBezTo>
                      <a:pt x="2026911" y="678081"/>
                      <a:pt x="2032795" y="678081"/>
                      <a:pt x="2037208" y="679551"/>
                    </a:cubicBezTo>
                    <a:cubicBezTo>
                      <a:pt x="2040885" y="681022"/>
                      <a:pt x="2044562" y="683964"/>
                      <a:pt x="2046033" y="684700"/>
                    </a:cubicBezTo>
                    <a:cubicBezTo>
                      <a:pt x="2050446" y="687641"/>
                      <a:pt x="2058536" y="689112"/>
                      <a:pt x="2062948" y="692054"/>
                    </a:cubicBezTo>
                    <a:cubicBezTo>
                      <a:pt x="2065890" y="694260"/>
                      <a:pt x="2065890" y="694996"/>
                      <a:pt x="2068832" y="697202"/>
                    </a:cubicBezTo>
                    <a:cubicBezTo>
                      <a:pt x="2078393" y="703821"/>
                      <a:pt x="2081334" y="706763"/>
                      <a:pt x="2090160" y="711911"/>
                    </a:cubicBezTo>
                    <a:cubicBezTo>
                      <a:pt x="2093102" y="713382"/>
                      <a:pt x="2093102" y="716324"/>
                      <a:pt x="2093837" y="717059"/>
                    </a:cubicBezTo>
                    <a:cubicBezTo>
                      <a:pt x="2095308" y="720001"/>
                      <a:pt x="2098250" y="722943"/>
                      <a:pt x="2102662" y="725149"/>
                    </a:cubicBezTo>
                    <a:cubicBezTo>
                      <a:pt x="2106340" y="726620"/>
                      <a:pt x="2098985" y="728826"/>
                      <a:pt x="2098985" y="730297"/>
                    </a:cubicBezTo>
                    <a:cubicBezTo>
                      <a:pt x="2099721" y="733974"/>
                      <a:pt x="2106340" y="736181"/>
                      <a:pt x="2114429" y="737652"/>
                    </a:cubicBezTo>
                    <a:cubicBezTo>
                      <a:pt x="2121048" y="739122"/>
                      <a:pt x="2130609" y="736181"/>
                      <a:pt x="2133551" y="733239"/>
                    </a:cubicBezTo>
                    <a:cubicBezTo>
                      <a:pt x="2135757" y="731033"/>
                      <a:pt x="2132816" y="728826"/>
                      <a:pt x="2134287" y="725149"/>
                    </a:cubicBezTo>
                    <a:cubicBezTo>
                      <a:pt x="2135022" y="722943"/>
                      <a:pt x="2139435" y="721472"/>
                      <a:pt x="2140170" y="719265"/>
                    </a:cubicBezTo>
                    <a:cubicBezTo>
                      <a:pt x="2140906" y="717059"/>
                      <a:pt x="2139435" y="714117"/>
                      <a:pt x="2140170" y="712647"/>
                    </a:cubicBezTo>
                    <a:cubicBezTo>
                      <a:pt x="2141641" y="710440"/>
                      <a:pt x="2146054" y="706763"/>
                      <a:pt x="2150466" y="705292"/>
                    </a:cubicBezTo>
                    <a:cubicBezTo>
                      <a:pt x="2157085" y="703821"/>
                      <a:pt x="2163704" y="706027"/>
                      <a:pt x="2165175" y="703086"/>
                    </a:cubicBezTo>
                    <a:cubicBezTo>
                      <a:pt x="2166646" y="700144"/>
                      <a:pt x="2163704" y="696467"/>
                      <a:pt x="2164440" y="692789"/>
                    </a:cubicBezTo>
                    <a:cubicBezTo>
                      <a:pt x="2165175" y="690583"/>
                      <a:pt x="2167382" y="688377"/>
                      <a:pt x="2168852" y="686170"/>
                    </a:cubicBezTo>
                    <a:cubicBezTo>
                      <a:pt x="2169588" y="683964"/>
                      <a:pt x="2168852" y="681758"/>
                      <a:pt x="2169588" y="679551"/>
                    </a:cubicBezTo>
                    <a:cubicBezTo>
                      <a:pt x="2169588" y="678081"/>
                      <a:pt x="2171059" y="677345"/>
                      <a:pt x="2171794" y="676610"/>
                    </a:cubicBezTo>
                    <a:cubicBezTo>
                      <a:pt x="2173265" y="673668"/>
                      <a:pt x="2183561" y="669991"/>
                      <a:pt x="2185768" y="667049"/>
                    </a:cubicBezTo>
                    <a:cubicBezTo>
                      <a:pt x="2187239" y="664107"/>
                      <a:pt x="2185768" y="661165"/>
                      <a:pt x="2187239" y="658224"/>
                    </a:cubicBezTo>
                    <a:cubicBezTo>
                      <a:pt x="2189445" y="655282"/>
                      <a:pt x="2196064" y="650869"/>
                      <a:pt x="2202683" y="649398"/>
                    </a:cubicBezTo>
                    <a:cubicBezTo>
                      <a:pt x="2210037" y="647927"/>
                      <a:pt x="2216656" y="649398"/>
                      <a:pt x="2218863" y="647927"/>
                    </a:cubicBezTo>
                    <a:cubicBezTo>
                      <a:pt x="2222540" y="644985"/>
                      <a:pt x="2226953" y="645721"/>
                      <a:pt x="2228423" y="644250"/>
                    </a:cubicBezTo>
                    <a:cubicBezTo>
                      <a:pt x="2229159" y="644250"/>
                      <a:pt x="2233572" y="644250"/>
                      <a:pt x="2235778" y="644985"/>
                    </a:cubicBezTo>
                    <a:cubicBezTo>
                      <a:pt x="2237249" y="645721"/>
                      <a:pt x="2236513" y="647192"/>
                      <a:pt x="2237984" y="647927"/>
                    </a:cubicBezTo>
                    <a:cubicBezTo>
                      <a:pt x="2238720" y="648663"/>
                      <a:pt x="2242397" y="647192"/>
                      <a:pt x="2244603" y="648663"/>
                    </a:cubicBezTo>
                    <a:cubicBezTo>
                      <a:pt x="2248281" y="650869"/>
                      <a:pt x="2255635" y="653075"/>
                      <a:pt x="2257106" y="654546"/>
                    </a:cubicBezTo>
                    <a:cubicBezTo>
                      <a:pt x="2260783" y="657488"/>
                      <a:pt x="2254900" y="658224"/>
                      <a:pt x="2260048" y="658959"/>
                    </a:cubicBezTo>
                    <a:cubicBezTo>
                      <a:pt x="2260783" y="658959"/>
                      <a:pt x="2265931" y="658224"/>
                      <a:pt x="2266667" y="656017"/>
                    </a:cubicBezTo>
                    <a:cubicBezTo>
                      <a:pt x="2267402" y="654546"/>
                      <a:pt x="2262990" y="652340"/>
                      <a:pt x="2263725" y="650869"/>
                    </a:cubicBezTo>
                    <a:cubicBezTo>
                      <a:pt x="2263725" y="649398"/>
                      <a:pt x="2265196" y="649398"/>
                      <a:pt x="2265931" y="647927"/>
                    </a:cubicBezTo>
                    <a:cubicBezTo>
                      <a:pt x="2265931" y="646456"/>
                      <a:pt x="2262990" y="646456"/>
                      <a:pt x="2263725" y="644250"/>
                    </a:cubicBezTo>
                    <a:cubicBezTo>
                      <a:pt x="2263725" y="642044"/>
                      <a:pt x="2268137" y="642044"/>
                      <a:pt x="2267402" y="639837"/>
                    </a:cubicBezTo>
                    <a:cubicBezTo>
                      <a:pt x="2267402" y="636896"/>
                      <a:pt x="2264460" y="634689"/>
                      <a:pt x="2262990" y="632483"/>
                    </a:cubicBezTo>
                    <a:cubicBezTo>
                      <a:pt x="2261519" y="630277"/>
                      <a:pt x="2260783" y="628070"/>
                      <a:pt x="2260783" y="628070"/>
                    </a:cubicBezTo>
                    <a:cubicBezTo>
                      <a:pt x="2261519" y="628070"/>
                      <a:pt x="2272550" y="631012"/>
                      <a:pt x="2274021" y="639102"/>
                    </a:cubicBezTo>
                    <a:cubicBezTo>
                      <a:pt x="2274757" y="642044"/>
                      <a:pt x="2276227" y="646456"/>
                      <a:pt x="2276227" y="649398"/>
                    </a:cubicBezTo>
                    <a:cubicBezTo>
                      <a:pt x="2276227" y="651605"/>
                      <a:pt x="2274021" y="653075"/>
                      <a:pt x="2274021" y="654546"/>
                    </a:cubicBezTo>
                    <a:cubicBezTo>
                      <a:pt x="2274021" y="656753"/>
                      <a:pt x="2276227" y="657488"/>
                      <a:pt x="2276963" y="657488"/>
                    </a:cubicBezTo>
                    <a:cubicBezTo>
                      <a:pt x="2280640" y="657488"/>
                      <a:pt x="2282111" y="653075"/>
                      <a:pt x="2285788" y="652340"/>
                    </a:cubicBezTo>
                    <a:cubicBezTo>
                      <a:pt x="2286524" y="652340"/>
                      <a:pt x="2282111" y="647927"/>
                      <a:pt x="2281376" y="644985"/>
                    </a:cubicBezTo>
                    <a:cubicBezTo>
                      <a:pt x="2280640" y="643515"/>
                      <a:pt x="2283582" y="643515"/>
                      <a:pt x="2283582" y="643515"/>
                    </a:cubicBezTo>
                    <a:cubicBezTo>
                      <a:pt x="2284317" y="643515"/>
                      <a:pt x="2287259" y="643515"/>
                      <a:pt x="2288730" y="644985"/>
                    </a:cubicBezTo>
                    <a:cubicBezTo>
                      <a:pt x="2290201" y="646456"/>
                      <a:pt x="2290201" y="649398"/>
                      <a:pt x="2291672" y="651605"/>
                    </a:cubicBezTo>
                    <a:cubicBezTo>
                      <a:pt x="2292407" y="653075"/>
                      <a:pt x="2294614" y="653075"/>
                      <a:pt x="2295349" y="653075"/>
                    </a:cubicBezTo>
                    <a:cubicBezTo>
                      <a:pt x="2298291" y="653075"/>
                      <a:pt x="2299026" y="649398"/>
                      <a:pt x="2301968" y="649398"/>
                    </a:cubicBezTo>
                    <a:cubicBezTo>
                      <a:pt x="2304910" y="649398"/>
                      <a:pt x="2310793" y="650869"/>
                      <a:pt x="2313000" y="652340"/>
                    </a:cubicBezTo>
                    <a:cubicBezTo>
                      <a:pt x="2315206" y="653075"/>
                      <a:pt x="2312264" y="657488"/>
                      <a:pt x="2315206" y="660430"/>
                    </a:cubicBezTo>
                    <a:cubicBezTo>
                      <a:pt x="2318883" y="663372"/>
                      <a:pt x="2327709" y="663372"/>
                      <a:pt x="2330650" y="662636"/>
                    </a:cubicBezTo>
                    <a:cubicBezTo>
                      <a:pt x="2335063" y="662636"/>
                      <a:pt x="2336534" y="664107"/>
                      <a:pt x="2339476" y="664107"/>
                    </a:cubicBezTo>
                    <a:cubicBezTo>
                      <a:pt x="2347566" y="662636"/>
                      <a:pt x="2354185" y="661901"/>
                      <a:pt x="2362275" y="658959"/>
                    </a:cubicBezTo>
                    <a:cubicBezTo>
                      <a:pt x="2365952" y="657488"/>
                      <a:pt x="2365216" y="654546"/>
                      <a:pt x="2365952" y="652340"/>
                    </a:cubicBezTo>
                    <a:cubicBezTo>
                      <a:pt x="2366687" y="650869"/>
                      <a:pt x="2368894" y="649398"/>
                      <a:pt x="2370365" y="648663"/>
                    </a:cubicBezTo>
                    <a:cubicBezTo>
                      <a:pt x="2374042" y="646456"/>
                      <a:pt x="2384338" y="648663"/>
                      <a:pt x="2385809" y="647192"/>
                    </a:cubicBezTo>
                    <a:cubicBezTo>
                      <a:pt x="2388015" y="644985"/>
                      <a:pt x="2385809" y="643515"/>
                      <a:pt x="2385809" y="642044"/>
                    </a:cubicBezTo>
                    <a:cubicBezTo>
                      <a:pt x="2386544" y="640573"/>
                      <a:pt x="2388751" y="639837"/>
                      <a:pt x="2388751" y="639102"/>
                    </a:cubicBezTo>
                    <a:cubicBezTo>
                      <a:pt x="2388015" y="637631"/>
                      <a:pt x="2385809" y="636896"/>
                      <a:pt x="2386544" y="634689"/>
                    </a:cubicBezTo>
                    <a:cubicBezTo>
                      <a:pt x="2387280" y="631748"/>
                      <a:pt x="2400518" y="626599"/>
                      <a:pt x="2403460" y="621451"/>
                    </a:cubicBezTo>
                    <a:cubicBezTo>
                      <a:pt x="2404195" y="618510"/>
                      <a:pt x="2406401" y="614097"/>
                      <a:pt x="2398311" y="609684"/>
                    </a:cubicBezTo>
                    <a:cubicBezTo>
                      <a:pt x="2394634" y="607478"/>
                      <a:pt x="2393163" y="602330"/>
                      <a:pt x="2393163" y="600123"/>
                    </a:cubicBezTo>
                    <a:cubicBezTo>
                      <a:pt x="2393163" y="597182"/>
                      <a:pt x="2391692" y="593504"/>
                      <a:pt x="2390221" y="591298"/>
                    </a:cubicBezTo>
                    <a:cubicBezTo>
                      <a:pt x="2387280" y="586885"/>
                      <a:pt x="2383602" y="583208"/>
                      <a:pt x="2381396" y="579531"/>
                    </a:cubicBezTo>
                    <a:cubicBezTo>
                      <a:pt x="2379190" y="574383"/>
                      <a:pt x="2376248" y="569970"/>
                      <a:pt x="2376984" y="564822"/>
                    </a:cubicBezTo>
                    <a:cubicBezTo>
                      <a:pt x="2376984" y="562616"/>
                      <a:pt x="2380661" y="559674"/>
                      <a:pt x="2379925" y="558938"/>
                    </a:cubicBezTo>
                    <a:cubicBezTo>
                      <a:pt x="2379190" y="557468"/>
                      <a:pt x="2371835" y="550849"/>
                      <a:pt x="2365952" y="543494"/>
                    </a:cubicBezTo>
                    <a:cubicBezTo>
                      <a:pt x="2361539" y="537611"/>
                      <a:pt x="2357126" y="532462"/>
                      <a:pt x="2354185" y="527314"/>
                    </a:cubicBezTo>
                    <a:cubicBezTo>
                      <a:pt x="2350507" y="521431"/>
                      <a:pt x="2343153" y="519960"/>
                      <a:pt x="2340947" y="519224"/>
                    </a:cubicBezTo>
                    <a:cubicBezTo>
                      <a:pt x="2336534" y="517754"/>
                      <a:pt x="2337270" y="514076"/>
                      <a:pt x="2332857" y="513341"/>
                    </a:cubicBezTo>
                    <a:cubicBezTo>
                      <a:pt x="2321825" y="510399"/>
                      <a:pt x="2311529" y="505251"/>
                      <a:pt x="2303439" y="503045"/>
                    </a:cubicBezTo>
                    <a:cubicBezTo>
                      <a:pt x="2299762" y="502309"/>
                      <a:pt x="2293878" y="505251"/>
                      <a:pt x="2287259" y="504515"/>
                    </a:cubicBezTo>
                    <a:cubicBezTo>
                      <a:pt x="2283582" y="503780"/>
                      <a:pt x="2277698" y="495690"/>
                      <a:pt x="2271079" y="494219"/>
                    </a:cubicBezTo>
                    <a:cubicBezTo>
                      <a:pt x="2268137" y="493484"/>
                      <a:pt x="2264460" y="498632"/>
                      <a:pt x="2262254" y="497896"/>
                    </a:cubicBezTo>
                    <a:cubicBezTo>
                      <a:pt x="2259312" y="497161"/>
                      <a:pt x="2254164" y="494955"/>
                      <a:pt x="2251222" y="494219"/>
                    </a:cubicBezTo>
                    <a:cubicBezTo>
                      <a:pt x="2248281" y="493484"/>
                      <a:pt x="2246074" y="494219"/>
                      <a:pt x="2243132" y="493484"/>
                    </a:cubicBezTo>
                    <a:cubicBezTo>
                      <a:pt x="2238720" y="492013"/>
                      <a:pt x="2241662" y="489807"/>
                      <a:pt x="2237249" y="488336"/>
                    </a:cubicBezTo>
                    <a:cubicBezTo>
                      <a:pt x="2234307" y="487600"/>
                      <a:pt x="2233572" y="488336"/>
                      <a:pt x="2230630" y="489071"/>
                    </a:cubicBezTo>
                    <a:cubicBezTo>
                      <a:pt x="2227688" y="489071"/>
                      <a:pt x="2224011" y="487600"/>
                      <a:pt x="2220334" y="487600"/>
                    </a:cubicBezTo>
                    <a:cubicBezTo>
                      <a:pt x="2215921" y="487600"/>
                      <a:pt x="2211508" y="488336"/>
                      <a:pt x="2208567" y="487600"/>
                    </a:cubicBezTo>
                    <a:cubicBezTo>
                      <a:pt x="2196799" y="484658"/>
                      <a:pt x="2183561" y="474362"/>
                      <a:pt x="2173265" y="471420"/>
                    </a:cubicBezTo>
                    <a:cubicBezTo>
                      <a:pt x="2168117" y="469950"/>
                      <a:pt x="2163704" y="464801"/>
                      <a:pt x="2158556" y="463331"/>
                    </a:cubicBezTo>
                    <a:cubicBezTo>
                      <a:pt x="2156350" y="462595"/>
                      <a:pt x="2154879" y="464801"/>
                      <a:pt x="2153408" y="464066"/>
                    </a:cubicBezTo>
                    <a:cubicBezTo>
                      <a:pt x="2151937" y="463331"/>
                      <a:pt x="2151202" y="463331"/>
                      <a:pt x="2149731" y="463331"/>
                    </a:cubicBezTo>
                    <a:cubicBezTo>
                      <a:pt x="2147525" y="462595"/>
                      <a:pt x="2142377" y="464801"/>
                      <a:pt x="2140170" y="464066"/>
                    </a:cubicBezTo>
                    <a:cubicBezTo>
                      <a:pt x="2137228" y="463331"/>
                      <a:pt x="2133551" y="460389"/>
                      <a:pt x="2130609" y="459653"/>
                    </a:cubicBezTo>
                    <a:cubicBezTo>
                      <a:pt x="2129138" y="458918"/>
                      <a:pt x="2127668" y="459653"/>
                      <a:pt x="2126197" y="458918"/>
                    </a:cubicBezTo>
                    <a:cubicBezTo>
                      <a:pt x="2121784" y="457447"/>
                      <a:pt x="2115900" y="453034"/>
                      <a:pt x="2112223" y="451563"/>
                    </a:cubicBezTo>
                    <a:cubicBezTo>
                      <a:pt x="2109282" y="450828"/>
                      <a:pt x="2108546" y="451563"/>
                      <a:pt x="2107075" y="450828"/>
                    </a:cubicBezTo>
                    <a:cubicBezTo>
                      <a:pt x="2104869" y="450092"/>
                      <a:pt x="2105604" y="448622"/>
                      <a:pt x="2104133" y="447886"/>
                    </a:cubicBezTo>
                    <a:cubicBezTo>
                      <a:pt x="2102662" y="447151"/>
                      <a:pt x="2104133" y="447151"/>
                      <a:pt x="2101927" y="446415"/>
                    </a:cubicBezTo>
                    <a:cubicBezTo>
                      <a:pt x="2101192" y="446415"/>
                      <a:pt x="2097514" y="447886"/>
                      <a:pt x="2098250" y="450092"/>
                    </a:cubicBezTo>
                    <a:cubicBezTo>
                      <a:pt x="2098985" y="451563"/>
                      <a:pt x="2101192" y="453034"/>
                      <a:pt x="2102662" y="455976"/>
                    </a:cubicBezTo>
                    <a:cubicBezTo>
                      <a:pt x="2103398" y="457447"/>
                      <a:pt x="2104133" y="461124"/>
                      <a:pt x="2105604" y="462595"/>
                    </a:cubicBezTo>
                    <a:cubicBezTo>
                      <a:pt x="2106340" y="464066"/>
                      <a:pt x="2115165" y="463331"/>
                      <a:pt x="2114429" y="465537"/>
                    </a:cubicBezTo>
                    <a:cubicBezTo>
                      <a:pt x="2113694" y="467008"/>
                      <a:pt x="2110752" y="467008"/>
                      <a:pt x="2111488" y="467743"/>
                    </a:cubicBezTo>
                    <a:cubicBezTo>
                      <a:pt x="2112223" y="469214"/>
                      <a:pt x="2115900" y="469950"/>
                      <a:pt x="2118842" y="471420"/>
                    </a:cubicBezTo>
                    <a:cubicBezTo>
                      <a:pt x="2122519" y="473627"/>
                      <a:pt x="2124726" y="475833"/>
                      <a:pt x="2126197" y="477304"/>
                    </a:cubicBezTo>
                    <a:cubicBezTo>
                      <a:pt x="2129138" y="480246"/>
                      <a:pt x="2136493" y="482452"/>
                      <a:pt x="2138699" y="485394"/>
                    </a:cubicBezTo>
                    <a:cubicBezTo>
                      <a:pt x="2140170" y="488336"/>
                      <a:pt x="2142377" y="490542"/>
                      <a:pt x="2143112" y="492748"/>
                    </a:cubicBezTo>
                    <a:cubicBezTo>
                      <a:pt x="2143847" y="494955"/>
                      <a:pt x="2143847" y="496426"/>
                      <a:pt x="2145318" y="498632"/>
                    </a:cubicBezTo>
                    <a:cubicBezTo>
                      <a:pt x="2146054" y="500838"/>
                      <a:pt x="2148260" y="502309"/>
                      <a:pt x="2146789" y="503780"/>
                    </a:cubicBezTo>
                    <a:cubicBezTo>
                      <a:pt x="2142377" y="507457"/>
                      <a:pt x="2131345" y="503045"/>
                      <a:pt x="2129874" y="504515"/>
                    </a:cubicBezTo>
                    <a:cubicBezTo>
                      <a:pt x="2128403" y="505251"/>
                      <a:pt x="2126197" y="507457"/>
                      <a:pt x="2122519" y="506722"/>
                    </a:cubicBezTo>
                    <a:cubicBezTo>
                      <a:pt x="2120313" y="506722"/>
                      <a:pt x="2118107" y="503780"/>
                      <a:pt x="2115165" y="503780"/>
                    </a:cubicBezTo>
                    <a:cubicBezTo>
                      <a:pt x="2110752" y="503780"/>
                      <a:pt x="2107075" y="505986"/>
                      <a:pt x="2102662" y="505986"/>
                    </a:cubicBezTo>
                    <a:cubicBezTo>
                      <a:pt x="2098250" y="506722"/>
                      <a:pt x="2093837" y="505251"/>
                      <a:pt x="2090160" y="503780"/>
                    </a:cubicBezTo>
                    <a:cubicBezTo>
                      <a:pt x="2087953" y="503045"/>
                      <a:pt x="2085747" y="499367"/>
                      <a:pt x="2085747" y="496426"/>
                    </a:cubicBezTo>
                    <a:cubicBezTo>
                      <a:pt x="2085747" y="494219"/>
                      <a:pt x="2087218" y="492748"/>
                      <a:pt x="2085747" y="491277"/>
                    </a:cubicBezTo>
                    <a:cubicBezTo>
                      <a:pt x="2083541" y="489807"/>
                      <a:pt x="2077657" y="492748"/>
                      <a:pt x="2075451" y="491277"/>
                    </a:cubicBezTo>
                    <a:cubicBezTo>
                      <a:pt x="2071774" y="489071"/>
                      <a:pt x="2079864" y="489807"/>
                      <a:pt x="2079128" y="486129"/>
                    </a:cubicBezTo>
                    <a:cubicBezTo>
                      <a:pt x="2078393" y="480981"/>
                      <a:pt x="2068096" y="475833"/>
                      <a:pt x="2066625" y="478039"/>
                    </a:cubicBezTo>
                    <a:cubicBezTo>
                      <a:pt x="2066625" y="478775"/>
                      <a:pt x="2068832" y="479510"/>
                      <a:pt x="2068096" y="480246"/>
                    </a:cubicBezTo>
                    <a:cubicBezTo>
                      <a:pt x="2066625" y="481717"/>
                      <a:pt x="2062948" y="483923"/>
                      <a:pt x="2059271" y="484658"/>
                    </a:cubicBezTo>
                    <a:cubicBezTo>
                      <a:pt x="2057065" y="485394"/>
                      <a:pt x="2054858" y="483923"/>
                      <a:pt x="2054123" y="485394"/>
                    </a:cubicBezTo>
                    <a:cubicBezTo>
                      <a:pt x="2049710" y="489807"/>
                      <a:pt x="2032060" y="486129"/>
                      <a:pt x="2028382" y="491277"/>
                    </a:cubicBezTo>
                    <a:cubicBezTo>
                      <a:pt x="2028382" y="492013"/>
                      <a:pt x="2039414" y="492013"/>
                      <a:pt x="2040885" y="494219"/>
                    </a:cubicBezTo>
                    <a:cubicBezTo>
                      <a:pt x="2041620" y="495690"/>
                      <a:pt x="2035737" y="496426"/>
                      <a:pt x="2033530" y="497896"/>
                    </a:cubicBezTo>
                    <a:cubicBezTo>
                      <a:pt x="2031324" y="499367"/>
                      <a:pt x="2033530" y="501574"/>
                      <a:pt x="2033530" y="503045"/>
                    </a:cubicBezTo>
                    <a:cubicBezTo>
                      <a:pt x="2033530" y="504515"/>
                      <a:pt x="2029118" y="504515"/>
                      <a:pt x="2029853" y="505986"/>
                    </a:cubicBezTo>
                    <a:cubicBezTo>
                      <a:pt x="2030589" y="508193"/>
                      <a:pt x="2036472" y="510399"/>
                      <a:pt x="2036472" y="512605"/>
                    </a:cubicBezTo>
                    <a:cubicBezTo>
                      <a:pt x="2036472" y="514076"/>
                      <a:pt x="2031324" y="514076"/>
                      <a:pt x="2031324" y="515547"/>
                    </a:cubicBezTo>
                    <a:cubicBezTo>
                      <a:pt x="2031324" y="516283"/>
                      <a:pt x="2035737" y="518489"/>
                      <a:pt x="2035737" y="519224"/>
                    </a:cubicBezTo>
                    <a:cubicBezTo>
                      <a:pt x="2035737" y="520695"/>
                      <a:pt x="2035737" y="520695"/>
                      <a:pt x="2035737" y="522166"/>
                    </a:cubicBezTo>
                    <a:cubicBezTo>
                      <a:pt x="2036472" y="523637"/>
                      <a:pt x="2044562" y="522902"/>
                      <a:pt x="2047504" y="525843"/>
                    </a:cubicBezTo>
                    <a:cubicBezTo>
                      <a:pt x="2047504" y="525843"/>
                      <a:pt x="2046769" y="527314"/>
                      <a:pt x="2044562" y="527314"/>
                    </a:cubicBezTo>
                    <a:cubicBezTo>
                      <a:pt x="2041620" y="527314"/>
                      <a:pt x="2037208" y="526579"/>
                      <a:pt x="2037208" y="527314"/>
                    </a:cubicBezTo>
                    <a:cubicBezTo>
                      <a:pt x="2037943" y="529521"/>
                      <a:pt x="2040149" y="531727"/>
                      <a:pt x="2040149" y="533198"/>
                    </a:cubicBezTo>
                    <a:cubicBezTo>
                      <a:pt x="2040149" y="534669"/>
                      <a:pt x="2039414" y="536875"/>
                      <a:pt x="2037943" y="535404"/>
                    </a:cubicBezTo>
                    <a:cubicBezTo>
                      <a:pt x="2035001" y="533198"/>
                      <a:pt x="2037208" y="533933"/>
                      <a:pt x="2033530" y="530991"/>
                    </a:cubicBezTo>
                    <a:cubicBezTo>
                      <a:pt x="2029853" y="528785"/>
                      <a:pt x="2026176" y="528785"/>
                      <a:pt x="2022499" y="527314"/>
                    </a:cubicBezTo>
                    <a:cubicBezTo>
                      <a:pt x="2020293" y="526579"/>
                      <a:pt x="2015144" y="522902"/>
                      <a:pt x="2014409" y="524372"/>
                    </a:cubicBezTo>
                    <a:cubicBezTo>
                      <a:pt x="2013674" y="525108"/>
                      <a:pt x="2015880" y="526579"/>
                      <a:pt x="2015880" y="528050"/>
                    </a:cubicBezTo>
                    <a:cubicBezTo>
                      <a:pt x="2015144" y="528785"/>
                      <a:pt x="2012938" y="529521"/>
                      <a:pt x="2012938" y="530256"/>
                    </a:cubicBezTo>
                    <a:cubicBezTo>
                      <a:pt x="2012203" y="530991"/>
                      <a:pt x="2013674" y="530991"/>
                      <a:pt x="2013674" y="532462"/>
                    </a:cubicBezTo>
                    <a:cubicBezTo>
                      <a:pt x="2012938" y="534669"/>
                      <a:pt x="2009996" y="533198"/>
                      <a:pt x="2009996" y="536875"/>
                    </a:cubicBezTo>
                    <a:cubicBezTo>
                      <a:pt x="2009996" y="537611"/>
                      <a:pt x="2011467" y="538346"/>
                      <a:pt x="2013674" y="539081"/>
                    </a:cubicBezTo>
                    <a:cubicBezTo>
                      <a:pt x="2015144" y="539081"/>
                      <a:pt x="2015880" y="539081"/>
                      <a:pt x="2017351" y="539081"/>
                    </a:cubicBezTo>
                    <a:cubicBezTo>
                      <a:pt x="2018822" y="539817"/>
                      <a:pt x="2019557" y="540552"/>
                      <a:pt x="2018822" y="541288"/>
                    </a:cubicBezTo>
                    <a:cubicBezTo>
                      <a:pt x="2018822" y="542759"/>
                      <a:pt x="2015880" y="542023"/>
                      <a:pt x="2015880" y="543494"/>
                    </a:cubicBezTo>
                    <a:cubicBezTo>
                      <a:pt x="2015880" y="544965"/>
                      <a:pt x="2020293" y="544965"/>
                      <a:pt x="2019557" y="546436"/>
                    </a:cubicBezTo>
                    <a:cubicBezTo>
                      <a:pt x="2018822" y="547907"/>
                      <a:pt x="2015144" y="548642"/>
                      <a:pt x="2014409" y="549378"/>
                    </a:cubicBezTo>
                    <a:cubicBezTo>
                      <a:pt x="2013674" y="550849"/>
                      <a:pt x="2023234" y="552319"/>
                      <a:pt x="2023234" y="553790"/>
                    </a:cubicBezTo>
                    <a:cubicBezTo>
                      <a:pt x="2022499" y="555261"/>
                      <a:pt x="2014409" y="555261"/>
                      <a:pt x="2013674" y="556732"/>
                    </a:cubicBezTo>
                    <a:cubicBezTo>
                      <a:pt x="2012938" y="558203"/>
                      <a:pt x="2023234" y="561880"/>
                      <a:pt x="2021028" y="563351"/>
                    </a:cubicBezTo>
                    <a:cubicBezTo>
                      <a:pt x="2019557" y="564822"/>
                      <a:pt x="2009996" y="557468"/>
                      <a:pt x="2009261" y="559674"/>
                    </a:cubicBezTo>
                    <a:cubicBezTo>
                      <a:pt x="2007790" y="562616"/>
                      <a:pt x="2011467" y="566293"/>
                      <a:pt x="2011467" y="569235"/>
                    </a:cubicBezTo>
                    <a:cubicBezTo>
                      <a:pt x="2011467" y="571441"/>
                      <a:pt x="2020293" y="573647"/>
                      <a:pt x="2020293" y="575854"/>
                    </a:cubicBezTo>
                    <a:cubicBezTo>
                      <a:pt x="2020293" y="578060"/>
                      <a:pt x="2019557" y="580266"/>
                      <a:pt x="2019557" y="582473"/>
                    </a:cubicBezTo>
                    <a:cubicBezTo>
                      <a:pt x="2019557" y="584679"/>
                      <a:pt x="2026911" y="586885"/>
                      <a:pt x="2026176" y="589827"/>
                    </a:cubicBezTo>
                    <a:cubicBezTo>
                      <a:pt x="2026176" y="592769"/>
                      <a:pt x="2020293" y="594975"/>
                      <a:pt x="2017351" y="598653"/>
                    </a:cubicBezTo>
                    <a:cubicBezTo>
                      <a:pt x="2015144" y="600859"/>
                      <a:pt x="2018086" y="603801"/>
                      <a:pt x="2015880" y="605271"/>
                    </a:cubicBezTo>
                    <a:cubicBezTo>
                      <a:pt x="2012938" y="607478"/>
                      <a:pt x="2009996" y="610420"/>
                      <a:pt x="2009996" y="612626"/>
                    </a:cubicBezTo>
                    <a:cubicBezTo>
                      <a:pt x="2009996" y="615568"/>
                      <a:pt x="2001171" y="613361"/>
                      <a:pt x="2000435" y="617039"/>
                    </a:cubicBezTo>
                    <a:cubicBezTo>
                      <a:pt x="2000435" y="618510"/>
                      <a:pt x="2003377" y="621451"/>
                      <a:pt x="2003377" y="622922"/>
                    </a:cubicBezTo>
                    <a:cubicBezTo>
                      <a:pt x="2003377" y="625128"/>
                      <a:pt x="2001906" y="625864"/>
                      <a:pt x="2001906" y="628070"/>
                    </a:cubicBezTo>
                    <a:cubicBezTo>
                      <a:pt x="2001906" y="629541"/>
                      <a:pt x="2004848" y="632483"/>
                      <a:pt x="2004848" y="633954"/>
                    </a:cubicBezTo>
                    <a:cubicBezTo>
                      <a:pt x="2004848" y="635425"/>
                      <a:pt x="2003377" y="636896"/>
                      <a:pt x="2000435" y="636896"/>
                    </a:cubicBezTo>
                    <a:cubicBezTo>
                      <a:pt x="1998965" y="636896"/>
                      <a:pt x="1997494" y="633218"/>
                      <a:pt x="1995287" y="631748"/>
                    </a:cubicBezTo>
                    <a:cubicBezTo>
                      <a:pt x="1993081" y="631012"/>
                      <a:pt x="1990875" y="632483"/>
                      <a:pt x="1990875" y="633218"/>
                    </a:cubicBezTo>
                    <a:lnTo>
                      <a:pt x="1990875" y="633218"/>
                    </a:lnTo>
                    <a:close/>
                    <a:moveTo>
                      <a:pt x="817840" y="669255"/>
                    </a:moveTo>
                    <a:cubicBezTo>
                      <a:pt x="821517" y="681022"/>
                      <a:pt x="831813" y="680287"/>
                      <a:pt x="830342" y="687641"/>
                    </a:cubicBezTo>
                    <a:cubicBezTo>
                      <a:pt x="829607" y="692054"/>
                      <a:pt x="823723" y="702350"/>
                      <a:pt x="820781" y="710440"/>
                    </a:cubicBezTo>
                    <a:cubicBezTo>
                      <a:pt x="819311" y="714117"/>
                      <a:pt x="820781" y="722207"/>
                      <a:pt x="820046" y="726620"/>
                    </a:cubicBezTo>
                    <a:cubicBezTo>
                      <a:pt x="819311" y="729562"/>
                      <a:pt x="822988" y="733239"/>
                      <a:pt x="822252" y="736916"/>
                    </a:cubicBezTo>
                    <a:cubicBezTo>
                      <a:pt x="822252" y="739122"/>
                      <a:pt x="817840" y="739122"/>
                      <a:pt x="817104" y="741329"/>
                    </a:cubicBezTo>
                    <a:cubicBezTo>
                      <a:pt x="817104" y="742800"/>
                      <a:pt x="820781" y="743535"/>
                      <a:pt x="822988" y="745006"/>
                    </a:cubicBezTo>
                    <a:cubicBezTo>
                      <a:pt x="824459" y="746477"/>
                      <a:pt x="825194" y="747948"/>
                      <a:pt x="825194" y="749419"/>
                    </a:cubicBezTo>
                    <a:cubicBezTo>
                      <a:pt x="825194" y="751625"/>
                      <a:pt x="827400" y="752361"/>
                      <a:pt x="827400" y="754567"/>
                    </a:cubicBezTo>
                    <a:cubicBezTo>
                      <a:pt x="827400" y="757509"/>
                      <a:pt x="825194" y="759715"/>
                      <a:pt x="827400" y="764863"/>
                    </a:cubicBezTo>
                    <a:cubicBezTo>
                      <a:pt x="828136" y="766334"/>
                      <a:pt x="830342" y="770747"/>
                      <a:pt x="833284" y="771482"/>
                    </a:cubicBezTo>
                    <a:cubicBezTo>
                      <a:pt x="834755" y="772218"/>
                      <a:pt x="836226" y="769276"/>
                      <a:pt x="837697" y="770011"/>
                    </a:cubicBezTo>
                    <a:cubicBezTo>
                      <a:pt x="840638" y="771482"/>
                      <a:pt x="841374" y="775895"/>
                      <a:pt x="842845" y="778837"/>
                    </a:cubicBezTo>
                    <a:cubicBezTo>
                      <a:pt x="845051" y="783985"/>
                      <a:pt x="855347" y="786926"/>
                      <a:pt x="856818" y="792810"/>
                    </a:cubicBezTo>
                    <a:cubicBezTo>
                      <a:pt x="857554" y="796487"/>
                      <a:pt x="855347" y="800900"/>
                      <a:pt x="859025" y="804577"/>
                    </a:cubicBezTo>
                    <a:cubicBezTo>
                      <a:pt x="863437" y="808990"/>
                      <a:pt x="856818" y="810461"/>
                      <a:pt x="861231" y="814138"/>
                    </a:cubicBezTo>
                    <a:cubicBezTo>
                      <a:pt x="862702" y="814873"/>
                      <a:pt x="866379" y="816344"/>
                      <a:pt x="868585" y="815609"/>
                    </a:cubicBezTo>
                    <a:cubicBezTo>
                      <a:pt x="870056" y="814873"/>
                      <a:pt x="872263" y="817815"/>
                      <a:pt x="872998" y="818551"/>
                    </a:cubicBezTo>
                    <a:cubicBezTo>
                      <a:pt x="875204" y="819286"/>
                      <a:pt x="875940" y="818551"/>
                      <a:pt x="877411" y="819286"/>
                    </a:cubicBezTo>
                    <a:cubicBezTo>
                      <a:pt x="879617" y="820757"/>
                      <a:pt x="878882" y="822963"/>
                      <a:pt x="879617" y="824434"/>
                    </a:cubicBezTo>
                    <a:cubicBezTo>
                      <a:pt x="881088" y="827376"/>
                      <a:pt x="884765" y="829582"/>
                      <a:pt x="889178" y="831053"/>
                    </a:cubicBezTo>
                    <a:cubicBezTo>
                      <a:pt x="892120" y="831789"/>
                      <a:pt x="894326" y="830318"/>
                      <a:pt x="898003" y="831053"/>
                    </a:cubicBezTo>
                    <a:cubicBezTo>
                      <a:pt x="900209" y="831789"/>
                      <a:pt x="900945" y="833259"/>
                      <a:pt x="903887" y="833995"/>
                    </a:cubicBezTo>
                    <a:cubicBezTo>
                      <a:pt x="906828" y="833995"/>
                      <a:pt x="909035" y="834730"/>
                      <a:pt x="911977" y="835466"/>
                    </a:cubicBezTo>
                    <a:cubicBezTo>
                      <a:pt x="914918" y="836201"/>
                      <a:pt x="915654" y="837672"/>
                      <a:pt x="917860" y="839143"/>
                    </a:cubicBezTo>
                    <a:cubicBezTo>
                      <a:pt x="918596" y="839878"/>
                      <a:pt x="920802" y="839878"/>
                      <a:pt x="923008" y="840614"/>
                    </a:cubicBezTo>
                    <a:cubicBezTo>
                      <a:pt x="926685" y="841349"/>
                      <a:pt x="925950" y="845027"/>
                      <a:pt x="929627" y="845762"/>
                    </a:cubicBezTo>
                    <a:cubicBezTo>
                      <a:pt x="934040" y="846498"/>
                      <a:pt x="937717" y="848704"/>
                      <a:pt x="942130" y="849439"/>
                    </a:cubicBezTo>
                    <a:cubicBezTo>
                      <a:pt x="946543" y="850175"/>
                      <a:pt x="948749" y="848704"/>
                      <a:pt x="953162" y="848704"/>
                    </a:cubicBezTo>
                    <a:cubicBezTo>
                      <a:pt x="961987" y="849439"/>
                      <a:pt x="972283" y="853852"/>
                      <a:pt x="981844" y="856794"/>
                    </a:cubicBezTo>
                    <a:cubicBezTo>
                      <a:pt x="986257" y="857529"/>
                      <a:pt x="991405" y="857529"/>
                      <a:pt x="993611" y="853852"/>
                    </a:cubicBezTo>
                    <a:cubicBezTo>
                      <a:pt x="995082" y="851646"/>
                      <a:pt x="994346" y="849439"/>
                      <a:pt x="995817" y="845762"/>
                    </a:cubicBezTo>
                    <a:cubicBezTo>
                      <a:pt x="997288" y="842820"/>
                      <a:pt x="1000965" y="839143"/>
                      <a:pt x="1003907" y="836201"/>
                    </a:cubicBezTo>
                    <a:cubicBezTo>
                      <a:pt x="1004643" y="835466"/>
                      <a:pt x="1005378" y="833995"/>
                      <a:pt x="1007584" y="833995"/>
                    </a:cubicBezTo>
                    <a:cubicBezTo>
                      <a:pt x="1009791" y="833995"/>
                      <a:pt x="1010526" y="836201"/>
                      <a:pt x="1012733" y="836201"/>
                    </a:cubicBezTo>
                    <a:cubicBezTo>
                      <a:pt x="1014939" y="836937"/>
                      <a:pt x="1017881" y="835466"/>
                      <a:pt x="1019352" y="835466"/>
                    </a:cubicBezTo>
                    <a:cubicBezTo>
                      <a:pt x="1024500" y="833995"/>
                      <a:pt x="1025235" y="830318"/>
                      <a:pt x="1025235" y="825905"/>
                    </a:cubicBezTo>
                    <a:cubicBezTo>
                      <a:pt x="1025235" y="822963"/>
                      <a:pt x="1028912" y="818551"/>
                      <a:pt x="1030383" y="814873"/>
                    </a:cubicBezTo>
                    <a:cubicBezTo>
                      <a:pt x="1031854" y="811196"/>
                      <a:pt x="1031119" y="808990"/>
                      <a:pt x="1033325" y="806783"/>
                    </a:cubicBezTo>
                    <a:cubicBezTo>
                      <a:pt x="1035531" y="804577"/>
                      <a:pt x="1037002" y="807519"/>
                      <a:pt x="1038473" y="808254"/>
                    </a:cubicBezTo>
                    <a:cubicBezTo>
                      <a:pt x="1040679" y="808254"/>
                      <a:pt x="1043621" y="806783"/>
                      <a:pt x="1045828" y="805313"/>
                    </a:cubicBezTo>
                    <a:cubicBezTo>
                      <a:pt x="1047299" y="803842"/>
                      <a:pt x="1046563" y="803106"/>
                      <a:pt x="1048769" y="802371"/>
                    </a:cubicBezTo>
                    <a:cubicBezTo>
                      <a:pt x="1050240" y="800900"/>
                      <a:pt x="1056124" y="802371"/>
                      <a:pt x="1059066" y="804577"/>
                    </a:cubicBezTo>
                    <a:cubicBezTo>
                      <a:pt x="1063478" y="807519"/>
                      <a:pt x="1065685" y="812667"/>
                      <a:pt x="1067891" y="811196"/>
                    </a:cubicBezTo>
                    <a:cubicBezTo>
                      <a:pt x="1070097" y="809725"/>
                      <a:pt x="1073039" y="808254"/>
                      <a:pt x="1075245" y="807519"/>
                    </a:cubicBezTo>
                    <a:cubicBezTo>
                      <a:pt x="1077452" y="806783"/>
                      <a:pt x="1079658" y="806048"/>
                      <a:pt x="1081864" y="804577"/>
                    </a:cubicBezTo>
                    <a:cubicBezTo>
                      <a:pt x="1088483" y="802371"/>
                      <a:pt x="1079658" y="795752"/>
                      <a:pt x="1084806" y="796487"/>
                    </a:cubicBezTo>
                    <a:cubicBezTo>
                      <a:pt x="1087013" y="796487"/>
                      <a:pt x="1089954" y="800164"/>
                      <a:pt x="1091425" y="801635"/>
                    </a:cubicBezTo>
                    <a:cubicBezTo>
                      <a:pt x="1092896" y="802371"/>
                      <a:pt x="1093632" y="802371"/>
                      <a:pt x="1095102" y="802371"/>
                    </a:cubicBezTo>
                    <a:cubicBezTo>
                      <a:pt x="1095838" y="802371"/>
                      <a:pt x="1097309" y="801635"/>
                      <a:pt x="1098780" y="801635"/>
                    </a:cubicBezTo>
                    <a:cubicBezTo>
                      <a:pt x="1102457" y="802371"/>
                      <a:pt x="1099515" y="803842"/>
                      <a:pt x="1100251" y="805313"/>
                    </a:cubicBezTo>
                    <a:cubicBezTo>
                      <a:pt x="1101721" y="807519"/>
                      <a:pt x="1105399" y="809725"/>
                      <a:pt x="1106870" y="811196"/>
                    </a:cubicBezTo>
                    <a:cubicBezTo>
                      <a:pt x="1108341" y="813402"/>
                      <a:pt x="1106134" y="813402"/>
                      <a:pt x="1107605" y="815609"/>
                    </a:cubicBezTo>
                    <a:cubicBezTo>
                      <a:pt x="1111282" y="821492"/>
                      <a:pt x="1123049" y="820021"/>
                      <a:pt x="1125256" y="825905"/>
                    </a:cubicBezTo>
                    <a:cubicBezTo>
                      <a:pt x="1126727" y="829582"/>
                      <a:pt x="1124520" y="829582"/>
                      <a:pt x="1124520" y="830318"/>
                    </a:cubicBezTo>
                    <a:cubicBezTo>
                      <a:pt x="1124520" y="831789"/>
                      <a:pt x="1127462" y="833259"/>
                      <a:pt x="1127462" y="834730"/>
                    </a:cubicBezTo>
                    <a:cubicBezTo>
                      <a:pt x="1127462" y="835466"/>
                      <a:pt x="1124520" y="835466"/>
                      <a:pt x="1124520" y="836201"/>
                    </a:cubicBezTo>
                    <a:cubicBezTo>
                      <a:pt x="1124520" y="837672"/>
                      <a:pt x="1125991" y="838408"/>
                      <a:pt x="1126727" y="839143"/>
                    </a:cubicBezTo>
                    <a:cubicBezTo>
                      <a:pt x="1129668" y="842085"/>
                      <a:pt x="1137758" y="842820"/>
                      <a:pt x="1139965" y="843556"/>
                    </a:cubicBezTo>
                    <a:cubicBezTo>
                      <a:pt x="1140700" y="843556"/>
                      <a:pt x="1145848" y="841349"/>
                      <a:pt x="1146584" y="842085"/>
                    </a:cubicBezTo>
                    <a:cubicBezTo>
                      <a:pt x="1147319" y="842820"/>
                      <a:pt x="1143642" y="846498"/>
                      <a:pt x="1144377" y="846498"/>
                    </a:cubicBezTo>
                    <a:cubicBezTo>
                      <a:pt x="1148790" y="850175"/>
                      <a:pt x="1157615" y="842820"/>
                      <a:pt x="1159822" y="845027"/>
                    </a:cubicBezTo>
                    <a:cubicBezTo>
                      <a:pt x="1162028" y="847233"/>
                      <a:pt x="1163499" y="850175"/>
                      <a:pt x="1166441" y="852381"/>
                    </a:cubicBezTo>
                    <a:cubicBezTo>
                      <a:pt x="1172324" y="856794"/>
                      <a:pt x="1177472" y="855323"/>
                      <a:pt x="1182621" y="859736"/>
                    </a:cubicBezTo>
                    <a:cubicBezTo>
                      <a:pt x="1189239" y="865619"/>
                      <a:pt x="1196594" y="864884"/>
                      <a:pt x="1200271" y="867825"/>
                    </a:cubicBezTo>
                    <a:cubicBezTo>
                      <a:pt x="1206155" y="873709"/>
                      <a:pt x="1215716" y="884005"/>
                      <a:pt x="1220864" y="887682"/>
                    </a:cubicBezTo>
                    <a:cubicBezTo>
                      <a:pt x="1226012" y="891360"/>
                      <a:pt x="1229689" y="890624"/>
                      <a:pt x="1231895" y="892831"/>
                    </a:cubicBezTo>
                    <a:cubicBezTo>
                      <a:pt x="1233366" y="894301"/>
                      <a:pt x="1234837" y="896508"/>
                      <a:pt x="1235572" y="897243"/>
                    </a:cubicBezTo>
                    <a:cubicBezTo>
                      <a:pt x="1237043" y="900185"/>
                      <a:pt x="1235572" y="905333"/>
                      <a:pt x="1237043" y="909010"/>
                    </a:cubicBezTo>
                    <a:cubicBezTo>
                      <a:pt x="1237779" y="911217"/>
                      <a:pt x="1241456" y="914894"/>
                      <a:pt x="1242191" y="917100"/>
                    </a:cubicBezTo>
                    <a:cubicBezTo>
                      <a:pt x="1242927" y="919307"/>
                      <a:pt x="1242191" y="919307"/>
                      <a:pt x="1242927" y="921513"/>
                    </a:cubicBezTo>
                    <a:cubicBezTo>
                      <a:pt x="1243662" y="923719"/>
                      <a:pt x="1249546" y="925190"/>
                      <a:pt x="1251017" y="927396"/>
                    </a:cubicBezTo>
                    <a:cubicBezTo>
                      <a:pt x="1253223" y="930338"/>
                      <a:pt x="1251017" y="932545"/>
                      <a:pt x="1253223" y="935486"/>
                    </a:cubicBezTo>
                    <a:cubicBezTo>
                      <a:pt x="1254694" y="937693"/>
                      <a:pt x="1258371" y="942105"/>
                      <a:pt x="1261313" y="945047"/>
                    </a:cubicBezTo>
                    <a:cubicBezTo>
                      <a:pt x="1264255" y="947989"/>
                      <a:pt x="1268667" y="952402"/>
                      <a:pt x="1272345" y="954608"/>
                    </a:cubicBezTo>
                    <a:cubicBezTo>
                      <a:pt x="1276757" y="956814"/>
                      <a:pt x="1281906" y="956814"/>
                      <a:pt x="1287054" y="959021"/>
                    </a:cubicBezTo>
                    <a:cubicBezTo>
                      <a:pt x="1292937" y="961962"/>
                      <a:pt x="1296615" y="967110"/>
                      <a:pt x="1303969" y="970788"/>
                    </a:cubicBezTo>
                    <a:cubicBezTo>
                      <a:pt x="1310588" y="973730"/>
                      <a:pt x="1314265" y="974465"/>
                      <a:pt x="1320149" y="978142"/>
                    </a:cubicBezTo>
                    <a:cubicBezTo>
                      <a:pt x="1330445" y="984761"/>
                      <a:pt x="1337799" y="996528"/>
                      <a:pt x="1345889" y="1003147"/>
                    </a:cubicBezTo>
                    <a:cubicBezTo>
                      <a:pt x="1347360" y="1004618"/>
                      <a:pt x="1352508" y="1003147"/>
                      <a:pt x="1353979" y="1004618"/>
                    </a:cubicBezTo>
                    <a:cubicBezTo>
                      <a:pt x="1355450" y="1006089"/>
                      <a:pt x="1353979" y="1009766"/>
                      <a:pt x="1355450" y="1010502"/>
                    </a:cubicBezTo>
                    <a:cubicBezTo>
                      <a:pt x="1361334" y="1014179"/>
                      <a:pt x="1367953" y="1016385"/>
                      <a:pt x="1376043" y="1020063"/>
                    </a:cubicBezTo>
                    <a:cubicBezTo>
                      <a:pt x="1388545" y="1025946"/>
                      <a:pt x="1403254" y="1033301"/>
                      <a:pt x="1410609" y="1037713"/>
                    </a:cubicBezTo>
                    <a:cubicBezTo>
                      <a:pt x="1423111" y="1045803"/>
                      <a:pt x="1418698" y="1050951"/>
                      <a:pt x="1426053" y="1054629"/>
                    </a:cubicBezTo>
                    <a:cubicBezTo>
                      <a:pt x="1428995" y="1056099"/>
                      <a:pt x="1430465" y="1058306"/>
                      <a:pt x="1432672" y="1059041"/>
                    </a:cubicBezTo>
                    <a:cubicBezTo>
                      <a:pt x="1435614" y="1060512"/>
                      <a:pt x="1438555" y="1060512"/>
                      <a:pt x="1440026" y="1059041"/>
                    </a:cubicBezTo>
                    <a:cubicBezTo>
                      <a:pt x="1441497" y="1058306"/>
                      <a:pt x="1444439" y="1061983"/>
                      <a:pt x="1450323" y="1061248"/>
                    </a:cubicBezTo>
                    <a:cubicBezTo>
                      <a:pt x="1454000" y="1060512"/>
                      <a:pt x="1453264" y="1056835"/>
                      <a:pt x="1454000" y="1053893"/>
                    </a:cubicBezTo>
                    <a:cubicBezTo>
                      <a:pt x="1454735" y="1050951"/>
                      <a:pt x="1456941" y="1050216"/>
                      <a:pt x="1459148" y="1048745"/>
                    </a:cubicBezTo>
                    <a:cubicBezTo>
                      <a:pt x="1467973" y="1039920"/>
                      <a:pt x="1476799" y="1045068"/>
                      <a:pt x="1484888" y="1039184"/>
                    </a:cubicBezTo>
                    <a:cubicBezTo>
                      <a:pt x="1487095" y="1037713"/>
                      <a:pt x="1479005" y="1032565"/>
                      <a:pt x="1481211" y="1031094"/>
                    </a:cubicBezTo>
                    <a:cubicBezTo>
                      <a:pt x="1484153" y="1028152"/>
                      <a:pt x="1487830" y="1024475"/>
                      <a:pt x="1488566" y="1020063"/>
                    </a:cubicBezTo>
                    <a:cubicBezTo>
                      <a:pt x="1488566" y="1018592"/>
                      <a:pt x="1487095" y="1014914"/>
                      <a:pt x="1487095" y="1012708"/>
                    </a:cubicBezTo>
                    <a:cubicBezTo>
                      <a:pt x="1487095" y="1008295"/>
                      <a:pt x="1488566" y="1003883"/>
                      <a:pt x="1487095" y="997999"/>
                    </a:cubicBezTo>
                    <a:cubicBezTo>
                      <a:pt x="1486359" y="996528"/>
                      <a:pt x="1482682" y="995057"/>
                      <a:pt x="1481947" y="992851"/>
                    </a:cubicBezTo>
                    <a:cubicBezTo>
                      <a:pt x="1480476" y="990645"/>
                      <a:pt x="1482682" y="987703"/>
                      <a:pt x="1481947" y="985497"/>
                    </a:cubicBezTo>
                    <a:cubicBezTo>
                      <a:pt x="1480476" y="981819"/>
                      <a:pt x="1478269" y="977407"/>
                      <a:pt x="1476799" y="973730"/>
                    </a:cubicBezTo>
                    <a:cubicBezTo>
                      <a:pt x="1476799" y="972259"/>
                      <a:pt x="1477534" y="963433"/>
                      <a:pt x="1475328" y="959756"/>
                    </a:cubicBezTo>
                    <a:cubicBezTo>
                      <a:pt x="1471650" y="954608"/>
                      <a:pt x="1470915" y="950931"/>
                      <a:pt x="1467973" y="947989"/>
                    </a:cubicBezTo>
                    <a:cubicBezTo>
                      <a:pt x="1465031" y="945047"/>
                      <a:pt x="1462825" y="950195"/>
                      <a:pt x="1461354" y="947989"/>
                    </a:cubicBezTo>
                    <a:cubicBezTo>
                      <a:pt x="1460619" y="946518"/>
                      <a:pt x="1459148" y="944312"/>
                      <a:pt x="1459883" y="942105"/>
                    </a:cubicBezTo>
                    <a:cubicBezTo>
                      <a:pt x="1459883" y="940635"/>
                      <a:pt x="1459148" y="938428"/>
                      <a:pt x="1459883" y="937693"/>
                    </a:cubicBezTo>
                    <a:cubicBezTo>
                      <a:pt x="1464296" y="933280"/>
                      <a:pt x="1471650" y="928132"/>
                      <a:pt x="1470179" y="924455"/>
                    </a:cubicBezTo>
                    <a:cubicBezTo>
                      <a:pt x="1467973" y="919307"/>
                      <a:pt x="1462825" y="916365"/>
                      <a:pt x="1459148" y="911217"/>
                    </a:cubicBezTo>
                    <a:cubicBezTo>
                      <a:pt x="1456206" y="906804"/>
                      <a:pt x="1448852" y="906069"/>
                      <a:pt x="1445910" y="902391"/>
                    </a:cubicBezTo>
                    <a:cubicBezTo>
                      <a:pt x="1445174" y="900920"/>
                      <a:pt x="1444439" y="900185"/>
                      <a:pt x="1442968" y="898714"/>
                    </a:cubicBezTo>
                    <a:cubicBezTo>
                      <a:pt x="1439291" y="893566"/>
                      <a:pt x="1427524" y="896508"/>
                      <a:pt x="1426053" y="891360"/>
                    </a:cubicBezTo>
                    <a:cubicBezTo>
                      <a:pt x="1425317" y="889889"/>
                      <a:pt x="1429730" y="889153"/>
                      <a:pt x="1430465" y="886947"/>
                    </a:cubicBezTo>
                    <a:cubicBezTo>
                      <a:pt x="1431936" y="884005"/>
                      <a:pt x="1430465" y="878857"/>
                      <a:pt x="1430465" y="875915"/>
                    </a:cubicBezTo>
                    <a:cubicBezTo>
                      <a:pt x="1430465" y="871503"/>
                      <a:pt x="1428995" y="867825"/>
                      <a:pt x="1430465" y="863413"/>
                    </a:cubicBezTo>
                    <a:cubicBezTo>
                      <a:pt x="1431936" y="859000"/>
                      <a:pt x="1438555" y="856794"/>
                      <a:pt x="1437084" y="853116"/>
                    </a:cubicBezTo>
                    <a:cubicBezTo>
                      <a:pt x="1436349" y="850175"/>
                      <a:pt x="1436349" y="846498"/>
                      <a:pt x="1436349" y="842820"/>
                    </a:cubicBezTo>
                    <a:cubicBezTo>
                      <a:pt x="1436349" y="838408"/>
                      <a:pt x="1429730" y="830318"/>
                      <a:pt x="1422375" y="823699"/>
                    </a:cubicBezTo>
                    <a:cubicBezTo>
                      <a:pt x="1418698" y="820757"/>
                      <a:pt x="1412815" y="819286"/>
                      <a:pt x="1409138" y="815609"/>
                    </a:cubicBezTo>
                    <a:cubicBezTo>
                      <a:pt x="1404725" y="811932"/>
                      <a:pt x="1401048" y="806783"/>
                      <a:pt x="1395900" y="803106"/>
                    </a:cubicBezTo>
                    <a:cubicBezTo>
                      <a:pt x="1390016" y="799429"/>
                      <a:pt x="1383397" y="799429"/>
                      <a:pt x="1378249" y="795752"/>
                    </a:cubicBezTo>
                    <a:cubicBezTo>
                      <a:pt x="1373836" y="792810"/>
                      <a:pt x="1369424" y="786926"/>
                      <a:pt x="1365011" y="783985"/>
                    </a:cubicBezTo>
                    <a:cubicBezTo>
                      <a:pt x="1362069" y="781778"/>
                      <a:pt x="1362069" y="778101"/>
                      <a:pt x="1359127" y="775895"/>
                    </a:cubicBezTo>
                    <a:cubicBezTo>
                      <a:pt x="1356185" y="773688"/>
                      <a:pt x="1353979" y="775159"/>
                      <a:pt x="1351773" y="774424"/>
                    </a:cubicBezTo>
                    <a:cubicBezTo>
                      <a:pt x="1348831" y="772953"/>
                      <a:pt x="1345154" y="768540"/>
                      <a:pt x="1344418" y="765599"/>
                    </a:cubicBezTo>
                    <a:cubicBezTo>
                      <a:pt x="1343683" y="763392"/>
                      <a:pt x="1345889" y="761186"/>
                      <a:pt x="1344418" y="759715"/>
                    </a:cubicBezTo>
                    <a:cubicBezTo>
                      <a:pt x="1332651" y="747948"/>
                      <a:pt x="1331180" y="733239"/>
                      <a:pt x="1332651" y="720001"/>
                    </a:cubicBezTo>
                    <a:cubicBezTo>
                      <a:pt x="1333387" y="714117"/>
                      <a:pt x="1330445" y="707498"/>
                      <a:pt x="1331180" y="701615"/>
                    </a:cubicBezTo>
                    <a:cubicBezTo>
                      <a:pt x="1331916" y="697202"/>
                      <a:pt x="1334122" y="692054"/>
                      <a:pt x="1334122" y="687641"/>
                    </a:cubicBezTo>
                    <a:cubicBezTo>
                      <a:pt x="1334122" y="677345"/>
                      <a:pt x="1326032" y="664843"/>
                      <a:pt x="1325297" y="656017"/>
                    </a:cubicBezTo>
                    <a:cubicBezTo>
                      <a:pt x="1325297" y="653811"/>
                      <a:pt x="1325297" y="652340"/>
                      <a:pt x="1325297" y="650134"/>
                    </a:cubicBezTo>
                    <a:cubicBezTo>
                      <a:pt x="1325297" y="649398"/>
                      <a:pt x="1323090" y="646456"/>
                      <a:pt x="1321620" y="645721"/>
                    </a:cubicBezTo>
                    <a:cubicBezTo>
                      <a:pt x="1319413" y="644985"/>
                      <a:pt x="1317207" y="646456"/>
                      <a:pt x="1315736" y="644985"/>
                    </a:cubicBezTo>
                    <a:cubicBezTo>
                      <a:pt x="1313530" y="643515"/>
                      <a:pt x="1312794" y="639837"/>
                      <a:pt x="1312794" y="638367"/>
                    </a:cubicBezTo>
                    <a:cubicBezTo>
                      <a:pt x="1312059" y="631012"/>
                      <a:pt x="1309117" y="628070"/>
                      <a:pt x="1306175" y="622922"/>
                    </a:cubicBezTo>
                    <a:cubicBezTo>
                      <a:pt x="1304704" y="620716"/>
                      <a:pt x="1301027" y="619980"/>
                      <a:pt x="1299556" y="618510"/>
                    </a:cubicBezTo>
                    <a:cubicBezTo>
                      <a:pt x="1298085" y="617039"/>
                      <a:pt x="1297350" y="614097"/>
                      <a:pt x="1295144" y="613361"/>
                    </a:cubicBezTo>
                    <a:cubicBezTo>
                      <a:pt x="1293673" y="613361"/>
                      <a:pt x="1284847" y="619245"/>
                      <a:pt x="1280435" y="626599"/>
                    </a:cubicBezTo>
                    <a:cubicBezTo>
                      <a:pt x="1277493" y="631012"/>
                      <a:pt x="1276022" y="634689"/>
                      <a:pt x="1273080" y="637631"/>
                    </a:cubicBezTo>
                    <a:cubicBezTo>
                      <a:pt x="1268667" y="641308"/>
                      <a:pt x="1253959" y="641308"/>
                      <a:pt x="1248811" y="636160"/>
                    </a:cubicBezTo>
                    <a:cubicBezTo>
                      <a:pt x="1245869" y="633218"/>
                      <a:pt x="1229689" y="630277"/>
                      <a:pt x="1220864" y="628806"/>
                    </a:cubicBezTo>
                    <a:cubicBezTo>
                      <a:pt x="1212774" y="627335"/>
                      <a:pt x="1206890" y="626599"/>
                      <a:pt x="1198065" y="625864"/>
                    </a:cubicBezTo>
                    <a:cubicBezTo>
                      <a:pt x="1192917" y="625128"/>
                      <a:pt x="1189239" y="618510"/>
                      <a:pt x="1183356" y="617039"/>
                    </a:cubicBezTo>
                    <a:cubicBezTo>
                      <a:pt x="1180414" y="616303"/>
                      <a:pt x="1179679" y="615568"/>
                      <a:pt x="1176737" y="614097"/>
                    </a:cubicBezTo>
                    <a:cubicBezTo>
                      <a:pt x="1173060" y="612626"/>
                      <a:pt x="1169382" y="612626"/>
                      <a:pt x="1167176" y="612626"/>
                    </a:cubicBezTo>
                    <a:cubicBezTo>
                      <a:pt x="1162763" y="612626"/>
                      <a:pt x="1156144" y="611155"/>
                      <a:pt x="1151732" y="607478"/>
                    </a:cubicBezTo>
                    <a:cubicBezTo>
                      <a:pt x="1150261" y="606007"/>
                      <a:pt x="1148055" y="603065"/>
                      <a:pt x="1146584" y="602330"/>
                    </a:cubicBezTo>
                    <a:cubicBezTo>
                      <a:pt x="1145113" y="600859"/>
                      <a:pt x="1145848" y="597917"/>
                      <a:pt x="1143642" y="596446"/>
                    </a:cubicBezTo>
                    <a:cubicBezTo>
                      <a:pt x="1140700" y="594240"/>
                      <a:pt x="1134816" y="594240"/>
                      <a:pt x="1131139" y="592033"/>
                    </a:cubicBezTo>
                    <a:cubicBezTo>
                      <a:pt x="1128198" y="590563"/>
                      <a:pt x="1124520" y="595711"/>
                      <a:pt x="1121578" y="593504"/>
                    </a:cubicBezTo>
                    <a:cubicBezTo>
                      <a:pt x="1119372" y="592033"/>
                      <a:pt x="1117901" y="587621"/>
                      <a:pt x="1115695" y="586150"/>
                    </a:cubicBezTo>
                    <a:cubicBezTo>
                      <a:pt x="1113489" y="584679"/>
                      <a:pt x="1109076" y="586150"/>
                      <a:pt x="1106870" y="584679"/>
                    </a:cubicBezTo>
                    <a:cubicBezTo>
                      <a:pt x="1105399" y="583944"/>
                      <a:pt x="1103928" y="581002"/>
                      <a:pt x="1101721" y="580266"/>
                    </a:cubicBezTo>
                    <a:cubicBezTo>
                      <a:pt x="1098780" y="578795"/>
                      <a:pt x="1094367" y="579531"/>
                      <a:pt x="1090690" y="577325"/>
                    </a:cubicBezTo>
                    <a:cubicBezTo>
                      <a:pt x="1087013" y="575854"/>
                      <a:pt x="1084071" y="573647"/>
                      <a:pt x="1081129" y="572176"/>
                    </a:cubicBezTo>
                    <a:cubicBezTo>
                      <a:pt x="1078923" y="571441"/>
                      <a:pt x="1079658" y="569970"/>
                      <a:pt x="1077452" y="569235"/>
                    </a:cubicBezTo>
                    <a:cubicBezTo>
                      <a:pt x="1075245" y="567764"/>
                      <a:pt x="1070833" y="567764"/>
                      <a:pt x="1068626" y="567028"/>
                    </a:cubicBezTo>
                    <a:cubicBezTo>
                      <a:pt x="1064949" y="565557"/>
                      <a:pt x="1056124" y="554526"/>
                      <a:pt x="1053182" y="553790"/>
                    </a:cubicBezTo>
                    <a:cubicBezTo>
                      <a:pt x="1048034" y="552319"/>
                      <a:pt x="1044357" y="551584"/>
                      <a:pt x="1039209" y="551584"/>
                    </a:cubicBezTo>
                    <a:cubicBezTo>
                      <a:pt x="1037002" y="551584"/>
                      <a:pt x="1042150" y="557468"/>
                      <a:pt x="1039944" y="557468"/>
                    </a:cubicBezTo>
                    <a:cubicBezTo>
                      <a:pt x="1038473" y="557468"/>
                      <a:pt x="1039944" y="561145"/>
                      <a:pt x="1038473" y="561880"/>
                    </a:cubicBezTo>
                    <a:cubicBezTo>
                      <a:pt x="1035531" y="562616"/>
                      <a:pt x="1031854" y="561145"/>
                      <a:pt x="1028177" y="561880"/>
                    </a:cubicBezTo>
                    <a:cubicBezTo>
                      <a:pt x="1023029" y="562616"/>
                      <a:pt x="1017145" y="564822"/>
                      <a:pt x="1012733" y="566293"/>
                    </a:cubicBezTo>
                    <a:cubicBezTo>
                      <a:pt x="1010526" y="567028"/>
                      <a:pt x="1008320" y="565557"/>
                      <a:pt x="1006114" y="566293"/>
                    </a:cubicBezTo>
                    <a:cubicBezTo>
                      <a:pt x="1003172" y="567028"/>
                      <a:pt x="1000965" y="569235"/>
                      <a:pt x="998024" y="569970"/>
                    </a:cubicBezTo>
                    <a:cubicBezTo>
                      <a:pt x="993611" y="571441"/>
                      <a:pt x="991405" y="566293"/>
                      <a:pt x="987727" y="568499"/>
                    </a:cubicBezTo>
                    <a:cubicBezTo>
                      <a:pt x="984050" y="570706"/>
                      <a:pt x="982579" y="575118"/>
                      <a:pt x="980373" y="578060"/>
                    </a:cubicBezTo>
                    <a:cubicBezTo>
                      <a:pt x="976696" y="582473"/>
                      <a:pt x="992876" y="590563"/>
                      <a:pt x="987727" y="594240"/>
                    </a:cubicBezTo>
                    <a:cubicBezTo>
                      <a:pt x="984786" y="596446"/>
                      <a:pt x="981108" y="593504"/>
                      <a:pt x="976696" y="593504"/>
                    </a:cubicBezTo>
                    <a:cubicBezTo>
                      <a:pt x="972283" y="594240"/>
                      <a:pt x="967870" y="597182"/>
                      <a:pt x="965664" y="598653"/>
                    </a:cubicBezTo>
                    <a:cubicBezTo>
                      <a:pt x="959780" y="601594"/>
                      <a:pt x="957574" y="593504"/>
                      <a:pt x="950955" y="594240"/>
                    </a:cubicBezTo>
                    <a:cubicBezTo>
                      <a:pt x="947278" y="594240"/>
                      <a:pt x="941394" y="600123"/>
                      <a:pt x="938453" y="600859"/>
                    </a:cubicBezTo>
                    <a:cubicBezTo>
                      <a:pt x="935511" y="600859"/>
                      <a:pt x="933305" y="599388"/>
                      <a:pt x="928892" y="599388"/>
                    </a:cubicBezTo>
                    <a:cubicBezTo>
                      <a:pt x="925215" y="599388"/>
                      <a:pt x="917125" y="601594"/>
                      <a:pt x="913448" y="600123"/>
                    </a:cubicBezTo>
                    <a:cubicBezTo>
                      <a:pt x="911241" y="598653"/>
                      <a:pt x="914183" y="594975"/>
                      <a:pt x="913448" y="590563"/>
                    </a:cubicBezTo>
                    <a:cubicBezTo>
                      <a:pt x="913448" y="587621"/>
                      <a:pt x="909770" y="583944"/>
                      <a:pt x="908299" y="583944"/>
                    </a:cubicBezTo>
                    <a:cubicBezTo>
                      <a:pt x="903887" y="581737"/>
                      <a:pt x="902416" y="576589"/>
                      <a:pt x="898003" y="579531"/>
                    </a:cubicBezTo>
                    <a:cubicBezTo>
                      <a:pt x="896532" y="580266"/>
                      <a:pt x="893590" y="582473"/>
                      <a:pt x="892120" y="583944"/>
                    </a:cubicBezTo>
                    <a:cubicBezTo>
                      <a:pt x="889178" y="586885"/>
                      <a:pt x="878882" y="589092"/>
                      <a:pt x="877411" y="591298"/>
                    </a:cubicBezTo>
                    <a:cubicBezTo>
                      <a:pt x="875940" y="594240"/>
                      <a:pt x="875940" y="595711"/>
                      <a:pt x="874469" y="597917"/>
                    </a:cubicBezTo>
                    <a:cubicBezTo>
                      <a:pt x="873733" y="598653"/>
                      <a:pt x="870056" y="597917"/>
                      <a:pt x="868585" y="598653"/>
                    </a:cubicBezTo>
                    <a:cubicBezTo>
                      <a:pt x="864908" y="600859"/>
                      <a:pt x="862702" y="602330"/>
                      <a:pt x="859760" y="604536"/>
                    </a:cubicBezTo>
                    <a:cubicBezTo>
                      <a:pt x="857554" y="607478"/>
                      <a:pt x="853141" y="606742"/>
                      <a:pt x="850199" y="609684"/>
                    </a:cubicBezTo>
                    <a:cubicBezTo>
                      <a:pt x="847257" y="612626"/>
                      <a:pt x="846522" y="615568"/>
                      <a:pt x="846522" y="618510"/>
                    </a:cubicBezTo>
                    <a:cubicBezTo>
                      <a:pt x="846522" y="619980"/>
                      <a:pt x="847257" y="622187"/>
                      <a:pt x="845786" y="623658"/>
                    </a:cubicBezTo>
                    <a:cubicBezTo>
                      <a:pt x="843580" y="626599"/>
                      <a:pt x="836961" y="628806"/>
                      <a:pt x="832549" y="631012"/>
                    </a:cubicBezTo>
                    <a:cubicBezTo>
                      <a:pt x="831078" y="631748"/>
                      <a:pt x="830342" y="631012"/>
                      <a:pt x="828871" y="631748"/>
                    </a:cubicBezTo>
                    <a:cubicBezTo>
                      <a:pt x="825929" y="633954"/>
                      <a:pt x="820781" y="633218"/>
                      <a:pt x="818575" y="636160"/>
                    </a:cubicBezTo>
                    <a:cubicBezTo>
                      <a:pt x="817104" y="639102"/>
                      <a:pt x="817840" y="644985"/>
                      <a:pt x="817104" y="649398"/>
                    </a:cubicBezTo>
                    <a:cubicBezTo>
                      <a:pt x="819311" y="657488"/>
                      <a:pt x="817840" y="666313"/>
                      <a:pt x="817840" y="669255"/>
                    </a:cubicBezTo>
                    <a:lnTo>
                      <a:pt x="817840" y="669255"/>
                    </a:lnTo>
                    <a:close/>
                    <a:moveTo>
                      <a:pt x="787686" y="371400"/>
                    </a:moveTo>
                    <a:cubicBezTo>
                      <a:pt x="786951" y="372135"/>
                      <a:pt x="784745" y="372135"/>
                      <a:pt x="784009" y="373606"/>
                    </a:cubicBezTo>
                    <a:cubicBezTo>
                      <a:pt x="784009" y="374342"/>
                      <a:pt x="786215" y="376548"/>
                      <a:pt x="786215" y="376548"/>
                    </a:cubicBezTo>
                    <a:cubicBezTo>
                      <a:pt x="786215" y="377283"/>
                      <a:pt x="783274" y="377283"/>
                      <a:pt x="784009" y="378019"/>
                    </a:cubicBezTo>
                    <a:cubicBezTo>
                      <a:pt x="784745" y="378754"/>
                      <a:pt x="786215" y="379490"/>
                      <a:pt x="786951" y="380225"/>
                    </a:cubicBezTo>
                    <a:cubicBezTo>
                      <a:pt x="787686" y="380961"/>
                      <a:pt x="783274" y="380961"/>
                      <a:pt x="782538" y="382432"/>
                    </a:cubicBezTo>
                    <a:cubicBezTo>
                      <a:pt x="781803" y="383902"/>
                      <a:pt x="783274" y="386844"/>
                      <a:pt x="784009" y="389051"/>
                    </a:cubicBezTo>
                    <a:cubicBezTo>
                      <a:pt x="784009" y="390521"/>
                      <a:pt x="778861" y="391992"/>
                      <a:pt x="779596" y="393463"/>
                    </a:cubicBezTo>
                    <a:cubicBezTo>
                      <a:pt x="780332" y="394934"/>
                      <a:pt x="786951" y="394199"/>
                      <a:pt x="786951" y="397140"/>
                    </a:cubicBezTo>
                    <a:cubicBezTo>
                      <a:pt x="786951" y="397876"/>
                      <a:pt x="781067" y="398611"/>
                      <a:pt x="781067" y="399347"/>
                    </a:cubicBezTo>
                    <a:cubicBezTo>
                      <a:pt x="781067" y="400082"/>
                      <a:pt x="782538" y="401553"/>
                      <a:pt x="782538" y="402289"/>
                    </a:cubicBezTo>
                    <a:cubicBezTo>
                      <a:pt x="782538" y="403024"/>
                      <a:pt x="780332" y="404495"/>
                      <a:pt x="779596" y="406701"/>
                    </a:cubicBezTo>
                    <a:cubicBezTo>
                      <a:pt x="778861" y="408172"/>
                      <a:pt x="778861" y="411114"/>
                      <a:pt x="778861" y="411849"/>
                    </a:cubicBezTo>
                    <a:cubicBezTo>
                      <a:pt x="778861" y="412585"/>
                      <a:pt x="783274" y="409643"/>
                      <a:pt x="784009" y="411849"/>
                    </a:cubicBezTo>
                    <a:cubicBezTo>
                      <a:pt x="784009" y="412585"/>
                      <a:pt x="784745" y="414056"/>
                      <a:pt x="783274" y="414791"/>
                    </a:cubicBezTo>
                    <a:cubicBezTo>
                      <a:pt x="781803" y="415527"/>
                      <a:pt x="778861" y="414791"/>
                      <a:pt x="776655" y="416262"/>
                    </a:cubicBezTo>
                    <a:cubicBezTo>
                      <a:pt x="774448" y="417733"/>
                      <a:pt x="775919" y="420675"/>
                      <a:pt x="775919" y="421410"/>
                    </a:cubicBezTo>
                    <a:cubicBezTo>
                      <a:pt x="775919" y="422146"/>
                      <a:pt x="771507" y="420675"/>
                      <a:pt x="769300" y="420675"/>
                    </a:cubicBezTo>
                    <a:cubicBezTo>
                      <a:pt x="767829" y="420675"/>
                      <a:pt x="768565" y="422881"/>
                      <a:pt x="768565" y="423617"/>
                    </a:cubicBezTo>
                    <a:cubicBezTo>
                      <a:pt x="768565" y="425087"/>
                      <a:pt x="773713" y="423617"/>
                      <a:pt x="773713" y="425087"/>
                    </a:cubicBezTo>
                    <a:cubicBezTo>
                      <a:pt x="773713" y="425823"/>
                      <a:pt x="770771" y="426558"/>
                      <a:pt x="768565" y="427294"/>
                    </a:cubicBezTo>
                    <a:cubicBezTo>
                      <a:pt x="767094" y="428029"/>
                      <a:pt x="767829" y="429500"/>
                      <a:pt x="768565" y="430235"/>
                    </a:cubicBezTo>
                    <a:cubicBezTo>
                      <a:pt x="768565" y="431706"/>
                      <a:pt x="762681" y="432442"/>
                      <a:pt x="762681" y="433913"/>
                    </a:cubicBezTo>
                    <a:cubicBezTo>
                      <a:pt x="762681" y="434648"/>
                      <a:pt x="766358" y="433913"/>
                      <a:pt x="767094" y="434648"/>
                    </a:cubicBezTo>
                    <a:cubicBezTo>
                      <a:pt x="767094" y="435384"/>
                      <a:pt x="764888" y="436855"/>
                      <a:pt x="766358" y="438325"/>
                    </a:cubicBezTo>
                    <a:cubicBezTo>
                      <a:pt x="767094" y="439061"/>
                      <a:pt x="772242" y="436855"/>
                      <a:pt x="772977" y="438325"/>
                    </a:cubicBezTo>
                    <a:cubicBezTo>
                      <a:pt x="773713" y="439796"/>
                      <a:pt x="767829" y="442003"/>
                      <a:pt x="770036" y="442738"/>
                    </a:cubicBezTo>
                    <a:cubicBezTo>
                      <a:pt x="772977" y="444209"/>
                      <a:pt x="778126" y="440532"/>
                      <a:pt x="779596" y="442738"/>
                    </a:cubicBezTo>
                    <a:cubicBezTo>
                      <a:pt x="780332" y="444944"/>
                      <a:pt x="772977" y="449357"/>
                      <a:pt x="774448" y="450828"/>
                    </a:cubicBezTo>
                    <a:cubicBezTo>
                      <a:pt x="775184" y="451563"/>
                      <a:pt x="779596" y="450092"/>
                      <a:pt x="780332" y="450828"/>
                    </a:cubicBezTo>
                    <a:cubicBezTo>
                      <a:pt x="781067" y="451563"/>
                      <a:pt x="777390" y="453770"/>
                      <a:pt x="778126" y="453770"/>
                    </a:cubicBezTo>
                    <a:cubicBezTo>
                      <a:pt x="779596" y="454505"/>
                      <a:pt x="783274" y="455241"/>
                      <a:pt x="785480" y="455976"/>
                    </a:cubicBezTo>
                    <a:cubicBezTo>
                      <a:pt x="786215" y="456712"/>
                      <a:pt x="788422" y="457447"/>
                      <a:pt x="791364" y="455976"/>
                    </a:cubicBezTo>
                    <a:cubicBezTo>
                      <a:pt x="795776" y="453770"/>
                      <a:pt x="800189" y="448622"/>
                      <a:pt x="802395" y="450092"/>
                    </a:cubicBezTo>
                    <a:cubicBezTo>
                      <a:pt x="805337" y="451563"/>
                      <a:pt x="800924" y="455976"/>
                      <a:pt x="800189" y="460389"/>
                    </a:cubicBezTo>
                    <a:cubicBezTo>
                      <a:pt x="799454" y="464066"/>
                      <a:pt x="802395" y="467008"/>
                      <a:pt x="803866" y="467743"/>
                    </a:cubicBezTo>
                    <a:cubicBezTo>
                      <a:pt x="807543" y="469950"/>
                      <a:pt x="811956" y="471420"/>
                      <a:pt x="814162" y="473627"/>
                    </a:cubicBezTo>
                    <a:cubicBezTo>
                      <a:pt x="816369" y="475098"/>
                      <a:pt x="817104" y="477304"/>
                      <a:pt x="817840" y="478775"/>
                    </a:cubicBezTo>
                    <a:cubicBezTo>
                      <a:pt x="818575" y="480981"/>
                      <a:pt x="810485" y="482452"/>
                      <a:pt x="806072" y="486129"/>
                    </a:cubicBezTo>
                    <a:cubicBezTo>
                      <a:pt x="803866" y="487600"/>
                      <a:pt x="803866" y="489807"/>
                      <a:pt x="803866" y="490542"/>
                    </a:cubicBezTo>
                    <a:cubicBezTo>
                      <a:pt x="804602" y="492748"/>
                      <a:pt x="806072" y="493484"/>
                      <a:pt x="806072" y="495690"/>
                    </a:cubicBezTo>
                    <a:cubicBezTo>
                      <a:pt x="806072" y="496426"/>
                      <a:pt x="801660" y="494219"/>
                      <a:pt x="801660" y="495690"/>
                    </a:cubicBezTo>
                    <a:cubicBezTo>
                      <a:pt x="800924" y="497896"/>
                      <a:pt x="803131" y="498632"/>
                      <a:pt x="802395" y="500838"/>
                    </a:cubicBezTo>
                    <a:cubicBezTo>
                      <a:pt x="801660" y="502309"/>
                      <a:pt x="799454" y="503045"/>
                      <a:pt x="799454" y="503780"/>
                    </a:cubicBezTo>
                    <a:cubicBezTo>
                      <a:pt x="799454" y="505251"/>
                      <a:pt x="801660" y="505986"/>
                      <a:pt x="801660" y="507457"/>
                    </a:cubicBezTo>
                    <a:cubicBezTo>
                      <a:pt x="800924" y="508928"/>
                      <a:pt x="796512" y="510399"/>
                      <a:pt x="795776" y="511870"/>
                    </a:cubicBezTo>
                    <a:cubicBezTo>
                      <a:pt x="795041" y="513341"/>
                      <a:pt x="796512" y="515547"/>
                      <a:pt x="796512" y="516283"/>
                    </a:cubicBezTo>
                    <a:cubicBezTo>
                      <a:pt x="795776" y="517754"/>
                      <a:pt x="795041" y="528050"/>
                      <a:pt x="791364" y="530991"/>
                    </a:cubicBezTo>
                    <a:cubicBezTo>
                      <a:pt x="788422" y="533198"/>
                      <a:pt x="788422" y="530256"/>
                      <a:pt x="785480" y="531727"/>
                    </a:cubicBezTo>
                    <a:cubicBezTo>
                      <a:pt x="784009" y="532462"/>
                      <a:pt x="782538" y="533933"/>
                      <a:pt x="782538" y="534669"/>
                    </a:cubicBezTo>
                    <a:cubicBezTo>
                      <a:pt x="783274" y="536140"/>
                      <a:pt x="786951" y="535404"/>
                      <a:pt x="786951" y="536140"/>
                    </a:cubicBezTo>
                    <a:cubicBezTo>
                      <a:pt x="786951" y="537611"/>
                      <a:pt x="785480" y="537611"/>
                      <a:pt x="785480" y="538346"/>
                    </a:cubicBezTo>
                    <a:cubicBezTo>
                      <a:pt x="783274" y="540552"/>
                      <a:pt x="775184" y="542023"/>
                      <a:pt x="773713" y="543494"/>
                    </a:cubicBezTo>
                    <a:cubicBezTo>
                      <a:pt x="772242" y="544229"/>
                      <a:pt x="769300" y="547171"/>
                      <a:pt x="775919" y="548642"/>
                    </a:cubicBezTo>
                    <a:cubicBezTo>
                      <a:pt x="779596" y="549378"/>
                      <a:pt x="783274" y="546436"/>
                      <a:pt x="786215" y="547171"/>
                    </a:cubicBezTo>
                    <a:cubicBezTo>
                      <a:pt x="790628" y="547907"/>
                      <a:pt x="793570" y="550113"/>
                      <a:pt x="796512" y="553055"/>
                    </a:cubicBezTo>
                    <a:cubicBezTo>
                      <a:pt x="799454" y="555261"/>
                      <a:pt x="803131" y="558203"/>
                      <a:pt x="803866" y="561880"/>
                    </a:cubicBezTo>
                    <a:cubicBezTo>
                      <a:pt x="804602" y="566293"/>
                      <a:pt x="811956" y="568499"/>
                      <a:pt x="809014" y="572912"/>
                    </a:cubicBezTo>
                    <a:cubicBezTo>
                      <a:pt x="807543" y="575854"/>
                      <a:pt x="795776" y="578795"/>
                      <a:pt x="792834" y="581002"/>
                    </a:cubicBezTo>
                    <a:cubicBezTo>
                      <a:pt x="790628" y="582473"/>
                      <a:pt x="787686" y="580266"/>
                      <a:pt x="785480" y="581737"/>
                    </a:cubicBezTo>
                    <a:cubicBezTo>
                      <a:pt x="784009" y="583208"/>
                      <a:pt x="783274" y="585414"/>
                      <a:pt x="781803" y="586885"/>
                    </a:cubicBezTo>
                    <a:cubicBezTo>
                      <a:pt x="780332" y="587621"/>
                      <a:pt x="776655" y="586885"/>
                      <a:pt x="775919" y="587621"/>
                    </a:cubicBezTo>
                    <a:cubicBezTo>
                      <a:pt x="774448" y="589092"/>
                      <a:pt x="775919" y="591298"/>
                      <a:pt x="775184" y="592033"/>
                    </a:cubicBezTo>
                    <a:cubicBezTo>
                      <a:pt x="773713" y="593504"/>
                      <a:pt x="771507" y="594240"/>
                      <a:pt x="771507" y="596446"/>
                    </a:cubicBezTo>
                    <a:cubicBezTo>
                      <a:pt x="771507" y="597917"/>
                      <a:pt x="777390" y="597917"/>
                      <a:pt x="777390" y="598653"/>
                    </a:cubicBezTo>
                    <a:cubicBezTo>
                      <a:pt x="777390" y="600123"/>
                      <a:pt x="779596" y="602330"/>
                      <a:pt x="779596" y="603801"/>
                    </a:cubicBezTo>
                    <a:cubicBezTo>
                      <a:pt x="779596" y="605271"/>
                      <a:pt x="785480" y="610420"/>
                      <a:pt x="784745" y="611890"/>
                    </a:cubicBezTo>
                    <a:cubicBezTo>
                      <a:pt x="784745" y="613361"/>
                      <a:pt x="784009" y="614097"/>
                      <a:pt x="784009" y="614832"/>
                    </a:cubicBezTo>
                    <a:cubicBezTo>
                      <a:pt x="784009" y="617039"/>
                      <a:pt x="786215" y="617774"/>
                      <a:pt x="789157" y="620716"/>
                    </a:cubicBezTo>
                    <a:cubicBezTo>
                      <a:pt x="791364" y="622922"/>
                      <a:pt x="793570" y="626599"/>
                      <a:pt x="795041" y="628070"/>
                    </a:cubicBezTo>
                    <a:cubicBezTo>
                      <a:pt x="796512" y="629541"/>
                      <a:pt x="797247" y="633218"/>
                      <a:pt x="799454" y="635425"/>
                    </a:cubicBezTo>
                    <a:cubicBezTo>
                      <a:pt x="800189" y="636160"/>
                      <a:pt x="803131" y="635425"/>
                      <a:pt x="804602" y="633954"/>
                    </a:cubicBezTo>
                    <a:cubicBezTo>
                      <a:pt x="806072" y="632483"/>
                      <a:pt x="805337" y="629541"/>
                      <a:pt x="806072" y="628806"/>
                    </a:cubicBezTo>
                    <a:cubicBezTo>
                      <a:pt x="808279" y="627335"/>
                      <a:pt x="813427" y="634689"/>
                      <a:pt x="816369" y="633218"/>
                    </a:cubicBezTo>
                    <a:cubicBezTo>
                      <a:pt x="817104" y="632483"/>
                      <a:pt x="820781" y="631748"/>
                      <a:pt x="820781" y="629541"/>
                    </a:cubicBezTo>
                    <a:cubicBezTo>
                      <a:pt x="820781" y="628070"/>
                      <a:pt x="817840" y="627335"/>
                      <a:pt x="816369" y="626599"/>
                    </a:cubicBezTo>
                    <a:cubicBezTo>
                      <a:pt x="815633" y="625864"/>
                      <a:pt x="816369" y="624393"/>
                      <a:pt x="817104" y="624393"/>
                    </a:cubicBezTo>
                    <a:cubicBezTo>
                      <a:pt x="817840" y="623658"/>
                      <a:pt x="819311" y="623658"/>
                      <a:pt x="820781" y="624393"/>
                    </a:cubicBezTo>
                    <a:cubicBezTo>
                      <a:pt x="822252" y="625128"/>
                      <a:pt x="822988" y="627335"/>
                      <a:pt x="824459" y="628070"/>
                    </a:cubicBezTo>
                    <a:cubicBezTo>
                      <a:pt x="826665" y="628070"/>
                      <a:pt x="828136" y="625128"/>
                      <a:pt x="828871" y="624393"/>
                    </a:cubicBezTo>
                    <a:cubicBezTo>
                      <a:pt x="831078" y="622187"/>
                      <a:pt x="835490" y="622922"/>
                      <a:pt x="836961" y="620716"/>
                    </a:cubicBezTo>
                    <a:cubicBezTo>
                      <a:pt x="837697" y="619245"/>
                      <a:pt x="835490" y="616303"/>
                      <a:pt x="836961" y="614097"/>
                    </a:cubicBezTo>
                    <a:cubicBezTo>
                      <a:pt x="838432" y="611890"/>
                      <a:pt x="839903" y="611890"/>
                      <a:pt x="841374" y="610420"/>
                    </a:cubicBezTo>
                    <a:cubicBezTo>
                      <a:pt x="842845" y="609684"/>
                      <a:pt x="839903" y="607478"/>
                      <a:pt x="840638" y="606007"/>
                    </a:cubicBezTo>
                    <a:cubicBezTo>
                      <a:pt x="841374" y="605271"/>
                      <a:pt x="843580" y="605271"/>
                      <a:pt x="845051" y="604536"/>
                    </a:cubicBezTo>
                    <a:cubicBezTo>
                      <a:pt x="846522" y="603801"/>
                      <a:pt x="847257" y="603065"/>
                      <a:pt x="847257" y="603065"/>
                    </a:cubicBezTo>
                    <a:cubicBezTo>
                      <a:pt x="848728" y="599388"/>
                      <a:pt x="834755" y="598653"/>
                      <a:pt x="833284" y="592769"/>
                    </a:cubicBezTo>
                    <a:cubicBezTo>
                      <a:pt x="832549" y="590563"/>
                      <a:pt x="833284" y="584679"/>
                      <a:pt x="834019" y="583208"/>
                    </a:cubicBezTo>
                    <a:cubicBezTo>
                      <a:pt x="836226" y="579531"/>
                      <a:pt x="841374" y="579531"/>
                      <a:pt x="842109" y="575118"/>
                    </a:cubicBezTo>
                    <a:cubicBezTo>
                      <a:pt x="842845" y="571441"/>
                      <a:pt x="835490" y="564822"/>
                      <a:pt x="835490" y="561145"/>
                    </a:cubicBezTo>
                    <a:cubicBezTo>
                      <a:pt x="835490" y="558203"/>
                      <a:pt x="842109" y="557468"/>
                      <a:pt x="844316" y="556732"/>
                    </a:cubicBezTo>
                    <a:cubicBezTo>
                      <a:pt x="849464" y="553790"/>
                      <a:pt x="856083" y="544229"/>
                      <a:pt x="862702" y="539817"/>
                    </a:cubicBezTo>
                    <a:cubicBezTo>
                      <a:pt x="864908" y="539081"/>
                      <a:pt x="866379" y="537611"/>
                      <a:pt x="868585" y="537611"/>
                    </a:cubicBezTo>
                    <a:cubicBezTo>
                      <a:pt x="870056" y="537611"/>
                      <a:pt x="870056" y="539817"/>
                      <a:pt x="872263" y="542023"/>
                    </a:cubicBezTo>
                    <a:cubicBezTo>
                      <a:pt x="872998" y="542759"/>
                      <a:pt x="874469" y="541288"/>
                      <a:pt x="875940" y="542023"/>
                    </a:cubicBezTo>
                    <a:cubicBezTo>
                      <a:pt x="877411" y="542759"/>
                      <a:pt x="880352" y="544965"/>
                      <a:pt x="882559" y="545700"/>
                    </a:cubicBezTo>
                    <a:cubicBezTo>
                      <a:pt x="884030" y="545700"/>
                      <a:pt x="885501" y="544229"/>
                      <a:pt x="887707" y="544965"/>
                    </a:cubicBezTo>
                    <a:cubicBezTo>
                      <a:pt x="889913" y="544965"/>
                      <a:pt x="893590" y="547171"/>
                      <a:pt x="895061" y="547171"/>
                    </a:cubicBezTo>
                    <a:cubicBezTo>
                      <a:pt x="897268" y="547171"/>
                      <a:pt x="898739" y="544965"/>
                      <a:pt x="900945" y="545700"/>
                    </a:cubicBezTo>
                    <a:cubicBezTo>
                      <a:pt x="904622" y="545700"/>
                      <a:pt x="909035" y="547907"/>
                      <a:pt x="911977" y="548642"/>
                    </a:cubicBezTo>
                    <a:cubicBezTo>
                      <a:pt x="914183" y="548642"/>
                      <a:pt x="914918" y="547171"/>
                      <a:pt x="916389" y="547171"/>
                    </a:cubicBezTo>
                    <a:cubicBezTo>
                      <a:pt x="919331" y="547907"/>
                      <a:pt x="922273" y="549378"/>
                      <a:pt x="923744" y="551584"/>
                    </a:cubicBezTo>
                    <a:cubicBezTo>
                      <a:pt x="925950" y="554526"/>
                      <a:pt x="925950" y="557468"/>
                      <a:pt x="927421" y="557468"/>
                    </a:cubicBezTo>
                    <a:cubicBezTo>
                      <a:pt x="930363" y="557468"/>
                      <a:pt x="929627" y="555261"/>
                      <a:pt x="929627" y="553055"/>
                    </a:cubicBezTo>
                    <a:cubicBezTo>
                      <a:pt x="929627" y="551584"/>
                      <a:pt x="929627" y="550113"/>
                      <a:pt x="928892" y="547907"/>
                    </a:cubicBezTo>
                    <a:cubicBezTo>
                      <a:pt x="927421" y="545700"/>
                      <a:pt x="923008" y="544229"/>
                      <a:pt x="922273" y="542759"/>
                    </a:cubicBezTo>
                    <a:cubicBezTo>
                      <a:pt x="921537" y="541288"/>
                      <a:pt x="923008" y="540552"/>
                      <a:pt x="924479" y="539817"/>
                    </a:cubicBezTo>
                    <a:cubicBezTo>
                      <a:pt x="926685" y="539081"/>
                      <a:pt x="927421" y="542023"/>
                      <a:pt x="928156" y="542759"/>
                    </a:cubicBezTo>
                    <a:cubicBezTo>
                      <a:pt x="928892" y="542759"/>
                      <a:pt x="928892" y="540552"/>
                      <a:pt x="928156" y="540552"/>
                    </a:cubicBezTo>
                    <a:cubicBezTo>
                      <a:pt x="928156" y="539817"/>
                      <a:pt x="928892" y="536140"/>
                      <a:pt x="921537" y="535404"/>
                    </a:cubicBezTo>
                    <a:cubicBezTo>
                      <a:pt x="919331" y="535404"/>
                      <a:pt x="912712" y="538346"/>
                      <a:pt x="910506" y="537611"/>
                    </a:cubicBezTo>
                    <a:cubicBezTo>
                      <a:pt x="909035" y="537611"/>
                      <a:pt x="910506" y="534669"/>
                      <a:pt x="909035" y="534669"/>
                    </a:cubicBezTo>
                    <a:cubicBezTo>
                      <a:pt x="906828" y="533933"/>
                      <a:pt x="905358" y="535404"/>
                      <a:pt x="902416" y="535404"/>
                    </a:cubicBezTo>
                    <a:cubicBezTo>
                      <a:pt x="898739" y="535404"/>
                      <a:pt x="894326" y="535404"/>
                      <a:pt x="892120" y="534669"/>
                    </a:cubicBezTo>
                    <a:cubicBezTo>
                      <a:pt x="890649" y="533933"/>
                      <a:pt x="889178" y="532462"/>
                      <a:pt x="886971" y="530991"/>
                    </a:cubicBezTo>
                    <a:cubicBezTo>
                      <a:pt x="884030" y="530256"/>
                      <a:pt x="878882" y="530256"/>
                      <a:pt x="877411" y="528785"/>
                    </a:cubicBezTo>
                    <a:cubicBezTo>
                      <a:pt x="873733" y="526579"/>
                      <a:pt x="871527" y="521431"/>
                      <a:pt x="873733" y="521431"/>
                    </a:cubicBezTo>
                    <a:cubicBezTo>
                      <a:pt x="875940" y="520695"/>
                      <a:pt x="878146" y="524372"/>
                      <a:pt x="881088" y="523637"/>
                    </a:cubicBezTo>
                    <a:cubicBezTo>
                      <a:pt x="884030" y="522902"/>
                      <a:pt x="883294" y="519224"/>
                      <a:pt x="886236" y="519224"/>
                    </a:cubicBezTo>
                    <a:cubicBezTo>
                      <a:pt x="887707" y="519224"/>
                      <a:pt x="890649" y="522166"/>
                      <a:pt x="895061" y="523637"/>
                    </a:cubicBezTo>
                    <a:cubicBezTo>
                      <a:pt x="896532" y="524372"/>
                      <a:pt x="899474" y="525108"/>
                      <a:pt x="901680" y="525108"/>
                    </a:cubicBezTo>
                    <a:cubicBezTo>
                      <a:pt x="903887" y="525108"/>
                      <a:pt x="904622" y="523637"/>
                      <a:pt x="906093" y="523637"/>
                    </a:cubicBezTo>
                    <a:cubicBezTo>
                      <a:pt x="908299" y="524372"/>
                      <a:pt x="909770" y="526579"/>
                      <a:pt x="911977" y="527314"/>
                    </a:cubicBezTo>
                    <a:cubicBezTo>
                      <a:pt x="914183" y="528050"/>
                      <a:pt x="917860" y="523637"/>
                      <a:pt x="920802" y="525108"/>
                    </a:cubicBezTo>
                    <a:cubicBezTo>
                      <a:pt x="923008" y="525843"/>
                      <a:pt x="925950" y="525843"/>
                      <a:pt x="928156" y="527314"/>
                    </a:cubicBezTo>
                    <a:cubicBezTo>
                      <a:pt x="931098" y="529521"/>
                      <a:pt x="933305" y="532462"/>
                      <a:pt x="936246" y="533933"/>
                    </a:cubicBezTo>
                    <a:cubicBezTo>
                      <a:pt x="937717" y="534669"/>
                      <a:pt x="938453" y="533933"/>
                      <a:pt x="940659" y="534669"/>
                    </a:cubicBezTo>
                    <a:cubicBezTo>
                      <a:pt x="942130" y="535404"/>
                      <a:pt x="944336" y="536875"/>
                      <a:pt x="945807" y="536875"/>
                    </a:cubicBezTo>
                    <a:cubicBezTo>
                      <a:pt x="949484" y="537611"/>
                      <a:pt x="948749" y="534669"/>
                      <a:pt x="950220" y="535404"/>
                    </a:cubicBezTo>
                    <a:cubicBezTo>
                      <a:pt x="951691" y="536140"/>
                      <a:pt x="955368" y="540552"/>
                      <a:pt x="959045" y="544229"/>
                    </a:cubicBezTo>
                    <a:cubicBezTo>
                      <a:pt x="961251" y="547171"/>
                      <a:pt x="962722" y="548642"/>
                      <a:pt x="964193" y="549378"/>
                    </a:cubicBezTo>
                    <a:cubicBezTo>
                      <a:pt x="965664" y="550113"/>
                      <a:pt x="966400" y="548642"/>
                      <a:pt x="967870" y="547907"/>
                    </a:cubicBezTo>
                    <a:cubicBezTo>
                      <a:pt x="969341" y="547171"/>
                      <a:pt x="971548" y="547907"/>
                      <a:pt x="973019" y="547907"/>
                    </a:cubicBezTo>
                    <a:cubicBezTo>
                      <a:pt x="975225" y="547171"/>
                      <a:pt x="970812" y="544229"/>
                      <a:pt x="970077" y="542023"/>
                    </a:cubicBezTo>
                    <a:cubicBezTo>
                      <a:pt x="970077" y="541288"/>
                      <a:pt x="976696" y="539817"/>
                      <a:pt x="975225" y="537611"/>
                    </a:cubicBezTo>
                    <a:cubicBezTo>
                      <a:pt x="973754" y="535404"/>
                      <a:pt x="972283" y="533198"/>
                      <a:pt x="967870" y="531727"/>
                    </a:cubicBezTo>
                    <a:cubicBezTo>
                      <a:pt x="965664" y="530991"/>
                      <a:pt x="964193" y="533198"/>
                      <a:pt x="961987" y="532462"/>
                    </a:cubicBezTo>
                    <a:cubicBezTo>
                      <a:pt x="959045" y="531727"/>
                      <a:pt x="956103" y="528785"/>
                      <a:pt x="955368" y="528050"/>
                    </a:cubicBezTo>
                    <a:cubicBezTo>
                      <a:pt x="953897" y="526579"/>
                      <a:pt x="953162" y="525843"/>
                      <a:pt x="952426" y="525108"/>
                    </a:cubicBezTo>
                    <a:cubicBezTo>
                      <a:pt x="951691" y="524372"/>
                      <a:pt x="954632" y="525843"/>
                      <a:pt x="956103" y="525843"/>
                    </a:cubicBezTo>
                    <a:cubicBezTo>
                      <a:pt x="957574" y="525843"/>
                      <a:pt x="959045" y="525108"/>
                      <a:pt x="959045" y="524372"/>
                    </a:cubicBezTo>
                    <a:cubicBezTo>
                      <a:pt x="960516" y="522902"/>
                      <a:pt x="959780" y="521431"/>
                      <a:pt x="958310" y="520695"/>
                    </a:cubicBezTo>
                    <a:cubicBezTo>
                      <a:pt x="958310" y="520695"/>
                      <a:pt x="955368" y="519224"/>
                      <a:pt x="956103" y="518489"/>
                    </a:cubicBezTo>
                    <a:cubicBezTo>
                      <a:pt x="956103" y="517018"/>
                      <a:pt x="959045" y="516283"/>
                      <a:pt x="960516" y="515547"/>
                    </a:cubicBezTo>
                    <a:cubicBezTo>
                      <a:pt x="962722" y="514076"/>
                      <a:pt x="963458" y="512605"/>
                      <a:pt x="964929" y="513341"/>
                    </a:cubicBezTo>
                    <a:cubicBezTo>
                      <a:pt x="967135" y="514076"/>
                      <a:pt x="968606" y="517018"/>
                      <a:pt x="970077" y="517018"/>
                    </a:cubicBezTo>
                    <a:cubicBezTo>
                      <a:pt x="971548" y="516283"/>
                      <a:pt x="971548" y="513341"/>
                      <a:pt x="972283" y="511134"/>
                    </a:cubicBezTo>
                    <a:cubicBezTo>
                      <a:pt x="973019" y="509664"/>
                      <a:pt x="973754" y="508928"/>
                      <a:pt x="973754" y="507457"/>
                    </a:cubicBezTo>
                    <a:cubicBezTo>
                      <a:pt x="973754" y="506722"/>
                      <a:pt x="973754" y="504515"/>
                      <a:pt x="972283" y="503780"/>
                    </a:cubicBezTo>
                    <a:cubicBezTo>
                      <a:pt x="970812" y="503045"/>
                      <a:pt x="969341" y="503045"/>
                      <a:pt x="967135" y="502309"/>
                    </a:cubicBezTo>
                    <a:cubicBezTo>
                      <a:pt x="965664" y="501574"/>
                      <a:pt x="964929" y="500103"/>
                      <a:pt x="963458" y="499367"/>
                    </a:cubicBezTo>
                    <a:cubicBezTo>
                      <a:pt x="961987" y="498632"/>
                      <a:pt x="960516" y="498632"/>
                      <a:pt x="960516" y="498632"/>
                    </a:cubicBezTo>
                    <a:cubicBezTo>
                      <a:pt x="960516" y="497161"/>
                      <a:pt x="960516" y="494955"/>
                      <a:pt x="960516" y="492748"/>
                    </a:cubicBezTo>
                    <a:cubicBezTo>
                      <a:pt x="959780" y="490542"/>
                      <a:pt x="958310" y="488336"/>
                      <a:pt x="958310" y="486865"/>
                    </a:cubicBezTo>
                    <a:cubicBezTo>
                      <a:pt x="958310" y="484658"/>
                      <a:pt x="959780" y="484658"/>
                      <a:pt x="959045" y="482452"/>
                    </a:cubicBezTo>
                    <a:cubicBezTo>
                      <a:pt x="958310" y="479510"/>
                      <a:pt x="956103" y="478039"/>
                      <a:pt x="956103" y="475098"/>
                    </a:cubicBezTo>
                    <a:cubicBezTo>
                      <a:pt x="956103" y="472891"/>
                      <a:pt x="954632" y="470685"/>
                      <a:pt x="955368" y="468479"/>
                    </a:cubicBezTo>
                    <a:cubicBezTo>
                      <a:pt x="956103" y="467008"/>
                      <a:pt x="959780" y="469214"/>
                      <a:pt x="961987" y="468479"/>
                    </a:cubicBezTo>
                    <a:cubicBezTo>
                      <a:pt x="964929" y="467008"/>
                      <a:pt x="966400" y="464801"/>
                      <a:pt x="968606" y="465537"/>
                    </a:cubicBezTo>
                    <a:cubicBezTo>
                      <a:pt x="970077" y="466272"/>
                      <a:pt x="966400" y="470685"/>
                      <a:pt x="967870" y="471420"/>
                    </a:cubicBezTo>
                    <a:cubicBezTo>
                      <a:pt x="970077" y="472156"/>
                      <a:pt x="972283" y="470685"/>
                      <a:pt x="973754" y="470685"/>
                    </a:cubicBezTo>
                    <a:cubicBezTo>
                      <a:pt x="976696" y="471420"/>
                      <a:pt x="978167" y="475833"/>
                      <a:pt x="981108" y="473627"/>
                    </a:cubicBezTo>
                    <a:cubicBezTo>
                      <a:pt x="981844" y="472891"/>
                      <a:pt x="981108" y="471420"/>
                      <a:pt x="982579" y="469950"/>
                    </a:cubicBezTo>
                    <a:cubicBezTo>
                      <a:pt x="983315" y="468479"/>
                      <a:pt x="984786" y="467743"/>
                      <a:pt x="986257" y="466272"/>
                    </a:cubicBezTo>
                    <a:cubicBezTo>
                      <a:pt x="987727" y="464066"/>
                      <a:pt x="988463" y="461860"/>
                      <a:pt x="987727" y="461124"/>
                    </a:cubicBezTo>
                    <a:cubicBezTo>
                      <a:pt x="986257" y="460389"/>
                      <a:pt x="984786" y="461860"/>
                      <a:pt x="981844" y="462595"/>
                    </a:cubicBezTo>
                    <a:cubicBezTo>
                      <a:pt x="978167" y="463331"/>
                      <a:pt x="973754" y="462595"/>
                      <a:pt x="973754" y="461124"/>
                    </a:cubicBezTo>
                    <a:cubicBezTo>
                      <a:pt x="973754" y="459653"/>
                      <a:pt x="978902" y="457447"/>
                      <a:pt x="981108" y="455976"/>
                    </a:cubicBezTo>
                    <a:cubicBezTo>
                      <a:pt x="984050" y="453770"/>
                      <a:pt x="984786" y="450828"/>
                      <a:pt x="985521" y="450828"/>
                    </a:cubicBezTo>
                    <a:cubicBezTo>
                      <a:pt x="985521" y="450828"/>
                      <a:pt x="989934" y="450092"/>
                      <a:pt x="991405" y="452299"/>
                    </a:cubicBezTo>
                    <a:cubicBezTo>
                      <a:pt x="992140" y="453034"/>
                      <a:pt x="988463" y="455241"/>
                      <a:pt x="989198" y="457447"/>
                    </a:cubicBezTo>
                    <a:cubicBezTo>
                      <a:pt x="989934" y="459653"/>
                      <a:pt x="995082" y="463331"/>
                      <a:pt x="1000230" y="463331"/>
                    </a:cubicBezTo>
                    <a:cubicBezTo>
                      <a:pt x="1002436" y="463331"/>
                      <a:pt x="1004643" y="460389"/>
                      <a:pt x="1007584" y="460389"/>
                    </a:cubicBezTo>
                    <a:cubicBezTo>
                      <a:pt x="1010526" y="460389"/>
                      <a:pt x="1013468" y="461860"/>
                      <a:pt x="1016410" y="463331"/>
                    </a:cubicBezTo>
                    <a:cubicBezTo>
                      <a:pt x="1018616" y="464066"/>
                      <a:pt x="1021558" y="464066"/>
                      <a:pt x="1023029" y="463331"/>
                    </a:cubicBezTo>
                    <a:cubicBezTo>
                      <a:pt x="1026706" y="463331"/>
                      <a:pt x="1026706" y="460389"/>
                      <a:pt x="1028912" y="461124"/>
                    </a:cubicBezTo>
                    <a:cubicBezTo>
                      <a:pt x="1039944" y="462595"/>
                      <a:pt x="1039944" y="469950"/>
                      <a:pt x="1038473" y="473627"/>
                    </a:cubicBezTo>
                    <a:cubicBezTo>
                      <a:pt x="1037738" y="475098"/>
                      <a:pt x="1035531" y="475833"/>
                      <a:pt x="1034060" y="476569"/>
                    </a:cubicBezTo>
                    <a:cubicBezTo>
                      <a:pt x="1032590" y="476569"/>
                      <a:pt x="1031119" y="476569"/>
                      <a:pt x="1028912" y="477304"/>
                    </a:cubicBezTo>
                    <a:cubicBezTo>
                      <a:pt x="1026706" y="478039"/>
                      <a:pt x="1026706" y="481717"/>
                      <a:pt x="1023764" y="482452"/>
                    </a:cubicBezTo>
                    <a:cubicBezTo>
                      <a:pt x="1021558" y="482452"/>
                      <a:pt x="1018616" y="480246"/>
                      <a:pt x="1016410" y="480981"/>
                    </a:cubicBezTo>
                    <a:cubicBezTo>
                      <a:pt x="1013468" y="481717"/>
                      <a:pt x="1010526" y="483188"/>
                      <a:pt x="1007584" y="483923"/>
                    </a:cubicBezTo>
                    <a:cubicBezTo>
                      <a:pt x="1004643" y="484658"/>
                      <a:pt x="1002436" y="482452"/>
                      <a:pt x="1000230" y="483188"/>
                    </a:cubicBezTo>
                    <a:cubicBezTo>
                      <a:pt x="998759" y="483923"/>
                      <a:pt x="999495" y="485394"/>
                      <a:pt x="998759" y="485394"/>
                    </a:cubicBezTo>
                    <a:cubicBezTo>
                      <a:pt x="997288" y="486129"/>
                      <a:pt x="995082" y="485394"/>
                      <a:pt x="994346" y="486129"/>
                    </a:cubicBezTo>
                    <a:cubicBezTo>
                      <a:pt x="992140" y="487600"/>
                      <a:pt x="992876" y="489807"/>
                      <a:pt x="989934" y="492748"/>
                    </a:cubicBezTo>
                    <a:cubicBezTo>
                      <a:pt x="986992" y="494955"/>
                      <a:pt x="981844" y="497896"/>
                      <a:pt x="981108" y="500103"/>
                    </a:cubicBezTo>
                    <a:cubicBezTo>
                      <a:pt x="979638" y="503780"/>
                      <a:pt x="982579" y="508928"/>
                      <a:pt x="982579" y="508928"/>
                    </a:cubicBezTo>
                    <a:cubicBezTo>
                      <a:pt x="984786" y="508928"/>
                      <a:pt x="980373" y="511870"/>
                      <a:pt x="978167" y="514812"/>
                    </a:cubicBezTo>
                    <a:cubicBezTo>
                      <a:pt x="975225" y="518489"/>
                      <a:pt x="973754" y="523637"/>
                      <a:pt x="976696" y="522902"/>
                    </a:cubicBezTo>
                    <a:cubicBezTo>
                      <a:pt x="978167" y="522166"/>
                      <a:pt x="980373" y="522902"/>
                      <a:pt x="981108" y="523637"/>
                    </a:cubicBezTo>
                    <a:cubicBezTo>
                      <a:pt x="982579" y="525843"/>
                      <a:pt x="980373" y="529521"/>
                      <a:pt x="981844" y="530256"/>
                    </a:cubicBezTo>
                    <a:cubicBezTo>
                      <a:pt x="983315" y="530991"/>
                      <a:pt x="984050" y="530256"/>
                      <a:pt x="985521" y="530256"/>
                    </a:cubicBezTo>
                    <a:cubicBezTo>
                      <a:pt x="987727" y="530256"/>
                      <a:pt x="990669" y="530991"/>
                      <a:pt x="992140" y="531727"/>
                    </a:cubicBezTo>
                    <a:cubicBezTo>
                      <a:pt x="993611" y="533198"/>
                      <a:pt x="994346" y="533933"/>
                      <a:pt x="995817" y="534669"/>
                    </a:cubicBezTo>
                    <a:cubicBezTo>
                      <a:pt x="997288" y="535404"/>
                      <a:pt x="998024" y="532462"/>
                      <a:pt x="998759" y="532462"/>
                    </a:cubicBezTo>
                    <a:cubicBezTo>
                      <a:pt x="1000230" y="532462"/>
                      <a:pt x="1002436" y="533933"/>
                      <a:pt x="1003172" y="533198"/>
                    </a:cubicBezTo>
                    <a:cubicBezTo>
                      <a:pt x="1004643" y="533198"/>
                      <a:pt x="1003172" y="530256"/>
                      <a:pt x="1005378" y="529521"/>
                    </a:cubicBezTo>
                    <a:cubicBezTo>
                      <a:pt x="1007584" y="529521"/>
                      <a:pt x="1010526" y="533198"/>
                      <a:pt x="1012733" y="532462"/>
                    </a:cubicBezTo>
                    <a:cubicBezTo>
                      <a:pt x="1014203" y="532462"/>
                      <a:pt x="1015674" y="530991"/>
                      <a:pt x="1014203" y="529521"/>
                    </a:cubicBezTo>
                    <a:cubicBezTo>
                      <a:pt x="1013468" y="528050"/>
                      <a:pt x="1011262" y="525843"/>
                      <a:pt x="1012733" y="525108"/>
                    </a:cubicBezTo>
                    <a:cubicBezTo>
                      <a:pt x="1014203" y="524372"/>
                      <a:pt x="1023029" y="524372"/>
                      <a:pt x="1025235" y="523637"/>
                    </a:cubicBezTo>
                    <a:cubicBezTo>
                      <a:pt x="1027442" y="522902"/>
                      <a:pt x="1028912" y="521431"/>
                      <a:pt x="1029648" y="519960"/>
                    </a:cubicBezTo>
                    <a:cubicBezTo>
                      <a:pt x="1030383" y="518489"/>
                      <a:pt x="1029648" y="517018"/>
                      <a:pt x="1030383" y="515547"/>
                    </a:cubicBezTo>
                    <a:cubicBezTo>
                      <a:pt x="1031119" y="514076"/>
                      <a:pt x="1033325" y="515547"/>
                      <a:pt x="1034060" y="514076"/>
                    </a:cubicBezTo>
                    <a:cubicBezTo>
                      <a:pt x="1036267" y="510399"/>
                      <a:pt x="1038473" y="510399"/>
                      <a:pt x="1039209" y="509664"/>
                    </a:cubicBezTo>
                    <a:cubicBezTo>
                      <a:pt x="1039944" y="508928"/>
                      <a:pt x="1041415" y="511870"/>
                      <a:pt x="1040679" y="514076"/>
                    </a:cubicBezTo>
                    <a:cubicBezTo>
                      <a:pt x="1039944" y="515547"/>
                      <a:pt x="1037738" y="515547"/>
                      <a:pt x="1037738" y="515547"/>
                    </a:cubicBezTo>
                    <a:cubicBezTo>
                      <a:pt x="1038473" y="515547"/>
                      <a:pt x="1040679" y="518489"/>
                      <a:pt x="1042886" y="519960"/>
                    </a:cubicBezTo>
                    <a:cubicBezTo>
                      <a:pt x="1045092" y="521431"/>
                      <a:pt x="1048034" y="521431"/>
                      <a:pt x="1049505" y="522902"/>
                    </a:cubicBezTo>
                    <a:cubicBezTo>
                      <a:pt x="1050240" y="524372"/>
                      <a:pt x="1048769" y="525108"/>
                      <a:pt x="1048769" y="526579"/>
                    </a:cubicBezTo>
                    <a:cubicBezTo>
                      <a:pt x="1048769" y="529521"/>
                      <a:pt x="1050240" y="530256"/>
                      <a:pt x="1052447" y="531727"/>
                    </a:cubicBezTo>
                    <a:cubicBezTo>
                      <a:pt x="1053918" y="533198"/>
                      <a:pt x="1054653" y="534669"/>
                      <a:pt x="1056124" y="537611"/>
                    </a:cubicBezTo>
                    <a:cubicBezTo>
                      <a:pt x="1057595" y="539817"/>
                      <a:pt x="1060537" y="541288"/>
                      <a:pt x="1059801" y="543494"/>
                    </a:cubicBezTo>
                    <a:cubicBezTo>
                      <a:pt x="1058330" y="548642"/>
                      <a:pt x="1052447" y="553055"/>
                      <a:pt x="1054653" y="553790"/>
                    </a:cubicBezTo>
                    <a:cubicBezTo>
                      <a:pt x="1061272" y="555997"/>
                      <a:pt x="1063478" y="561880"/>
                      <a:pt x="1070097" y="563351"/>
                    </a:cubicBezTo>
                    <a:cubicBezTo>
                      <a:pt x="1075981" y="564822"/>
                      <a:pt x="1079658" y="567764"/>
                      <a:pt x="1086277" y="568499"/>
                    </a:cubicBezTo>
                    <a:cubicBezTo>
                      <a:pt x="1093632" y="569970"/>
                      <a:pt x="1071568" y="557468"/>
                      <a:pt x="1081129" y="557468"/>
                    </a:cubicBezTo>
                    <a:cubicBezTo>
                      <a:pt x="1083335" y="557468"/>
                      <a:pt x="1085542" y="561880"/>
                      <a:pt x="1087748" y="562616"/>
                    </a:cubicBezTo>
                    <a:cubicBezTo>
                      <a:pt x="1089219" y="563351"/>
                      <a:pt x="1091425" y="563351"/>
                      <a:pt x="1093632" y="563351"/>
                    </a:cubicBezTo>
                    <a:cubicBezTo>
                      <a:pt x="1095102" y="564086"/>
                      <a:pt x="1097309" y="564822"/>
                      <a:pt x="1098780" y="565557"/>
                    </a:cubicBezTo>
                    <a:cubicBezTo>
                      <a:pt x="1101721" y="566293"/>
                      <a:pt x="1104663" y="567028"/>
                      <a:pt x="1106134" y="567764"/>
                    </a:cubicBezTo>
                    <a:cubicBezTo>
                      <a:pt x="1111282" y="569970"/>
                      <a:pt x="1108341" y="571441"/>
                      <a:pt x="1112018" y="572176"/>
                    </a:cubicBezTo>
                    <a:cubicBezTo>
                      <a:pt x="1114224" y="572912"/>
                      <a:pt x="1118637" y="571441"/>
                      <a:pt x="1121578" y="572912"/>
                    </a:cubicBezTo>
                    <a:cubicBezTo>
                      <a:pt x="1123785" y="573647"/>
                      <a:pt x="1123785" y="576589"/>
                      <a:pt x="1125991" y="578060"/>
                    </a:cubicBezTo>
                    <a:cubicBezTo>
                      <a:pt x="1128198" y="578795"/>
                      <a:pt x="1129668" y="577325"/>
                      <a:pt x="1133346" y="578060"/>
                    </a:cubicBezTo>
                    <a:cubicBezTo>
                      <a:pt x="1136287" y="578795"/>
                      <a:pt x="1139229" y="580266"/>
                      <a:pt x="1141436" y="581737"/>
                    </a:cubicBezTo>
                    <a:cubicBezTo>
                      <a:pt x="1145113" y="583944"/>
                      <a:pt x="1149526" y="583944"/>
                      <a:pt x="1150996" y="584679"/>
                    </a:cubicBezTo>
                    <a:cubicBezTo>
                      <a:pt x="1156144" y="586885"/>
                      <a:pt x="1149526" y="589827"/>
                      <a:pt x="1154673" y="592033"/>
                    </a:cubicBezTo>
                    <a:cubicBezTo>
                      <a:pt x="1156880" y="592769"/>
                      <a:pt x="1160557" y="594240"/>
                      <a:pt x="1163499" y="594975"/>
                    </a:cubicBezTo>
                    <a:cubicBezTo>
                      <a:pt x="1168647" y="595711"/>
                      <a:pt x="1173060" y="596446"/>
                      <a:pt x="1176001" y="597182"/>
                    </a:cubicBezTo>
                    <a:cubicBezTo>
                      <a:pt x="1181885" y="599388"/>
                      <a:pt x="1189975" y="603065"/>
                      <a:pt x="1195123" y="605271"/>
                    </a:cubicBezTo>
                    <a:cubicBezTo>
                      <a:pt x="1200271" y="606742"/>
                      <a:pt x="1204684" y="606742"/>
                      <a:pt x="1207626" y="608213"/>
                    </a:cubicBezTo>
                    <a:cubicBezTo>
                      <a:pt x="1213509" y="610420"/>
                      <a:pt x="1217922" y="616303"/>
                      <a:pt x="1221599" y="618510"/>
                    </a:cubicBezTo>
                    <a:cubicBezTo>
                      <a:pt x="1224541" y="619980"/>
                      <a:pt x="1228953" y="621451"/>
                      <a:pt x="1231160" y="622922"/>
                    </a:cubicBezTo>
                    <a:cubicBezTo>
                      <a:pt x="1233366" y="624393"/>
                      <a:pt x="1234837" y="626599"/>
                      <a:pt x="1237043" y="627335"/>
                    </a:cubicBezTo>
                    <a:cubicBezTo>
                      <a:pt x="1239250" y="628070"/>
                      <a:pt x="1240721" y="628806"/>
                      <a:pt x="1242927" y="629541"/>
                    </a:cubicBezTo>
                    <a:cubicBezTo>
                      <a:pt x="1246604" y="631012"/>
                      <a:pt x="1251017" y="632483"/>
                      <a:pt x="1253223" y="632483"/>
                    </a:cubicBezTo>
                    <a:cubicBezTo>
                      <a:pt x="1256165" y="631748"/>
                      <a:pt x="1256165" y="630277"/>
                      <a:pt x="1256165" y="628806"/>
                    </a:cubicBezTo>
                    <a:cubicBezTo>
                      <a:pt x="1256900" y="625864"/>
                      <a:pt x="1254694" y="622187"/>
                      <a:pt x="1256165" y="619980"/>
                    </a:cubicBezTo>
                    <a:cubicBezTo>
                      <a:pt x="1258371" y="616303"/>
                      <a:pt x="1265726" y="616303"/>
                      <a:pt x="1267932" y="611890"/>
                    </a:cubicBezTo>
                    <a:cubicBezTo>
                      <a:pt x="1269403" y="608213"/>
                      <a:pt x="1267932" y="603801"/>
                      <a:pt x="1269403" y="600123"/>
                    </a:cubicBezTo>
                    <a:cubicBezTo>
                      <a:pt x="1270874" y="595711"/>
                      <a:pt x="1274551" y="591298"/>
                      <a:pt x="1276022" y="586885"/>
                    </a:cubicBezTo>
                    <a:cubicBezTo>
                      <a:pt x="1276757" y="584679"/>
                      <a:pt x="1275286" y="583208"/>
                      <a:pt x="1274551" y="581737"/>
                    </a:cubicBezTo>
                    <a:cubicBezTo>
                      <a:pt x="1274551" y="580266"/>
                      <a:pt x="1276022" y="578795"/>
                      <a:pt x="1276757" y="578060"/>
                    </a:cubicBezTo>
                    <a:cubicBezTo>
                      <a:pt x="1277493" y="577325"/>
                      <a:pt x="1278228" y="573647"/>
                      <a:pt x="1280435" y="572176"/>
                    </a:cubicBezTo>
                    <a:cubicBezTo>
                      <a:pt x="1281906" y="571441"/>
                      <a:pt x="1284112" y="572176"/>
                      <a:pt x="1284112" y="570706"/>
                    </a:cubicBezTo>
                    <a:cubicBezTo>
                      <a:pt x="1284112" y="569970"/>
                      <a:pt x="1282641" y="569235"/>
                      <a:pt x="1281170" y="567764"/>
                    </a:cubicBezTo>
                    <a:cubicBezTo>
                      <a:pt x="1280435" y="566293"/>
                      <a:pt x="1279699" y="564822"/>
                      <a:pt x="1280435" y="564086"/>
                    </a:cubicBezTo>
                    <a:cubicBezTo>
                      <a:pt x="1280435" y="563351"/>
                      <a:pt x="1281906" y="561880"/>
                      <a:pt x="1283376" y="561880"/>
                    </a:cubicBezTo>
                    <a:cubicBezTo>
                      <a:pt x="1284847" y="561880"/>
                      <a:pt x="1287054" y="562616"/>
                      <a:pt x="1287054" y="561880"/>
                    </a:cubicBezTo>
                    <a:cubicBezTo>
                      <a:pt x="1287054" y="559674"/>
                      <a:pt x="1284112" y="555997"/>
                      <a:pt x="1284847" y="554526"/>
                    </a:cubicBezTo>
                    <a:cubicBezTo>
                      <a:pt x="1285583" y="552319"/>
                      <a:pt x="1287789" y="550113"/>
                      <a:pt x="1287789" y="548642"/>
                    </a:cubicBezTo>
                    <a:cubicBezTo>
                      <a:pt x="1287789" y="547171"/>
                      <a:pt x="1278964" y="542023"/>
                      <a:pt x="1278964" y="539081"/>
                    </a:cubicBezTo>
                    <a:cubicBezTo>
                      <a:pt x="1278964" y="533198"/>
                      <a:pt x="1278228" y="526579"/>
                      <a:pt x="1274551" y="522166"/>
                    </a:cubicBezTo>
                    <a:cubicBezTo>
                      <a:pt x="1271609" y="518489"/>
                      <a:pt x="1266461" y="518489"/>
                      <a:pt x="1260578" y="517754"/>
                    </a:cubicBezTo>
                    <a:cubicBezTo>
                      <a:pt x="1259107" y="517754"/>
                      <a:pt x="1257636" y="516283"/>
                      <a:pt x="1256165" y="515547"/>
                    </a:cubicBezTo>
                    <a:cubicBezTo>
                      <a:pt x="1253959" y="514812"/>
                      <a:pt x="1251752" y="513341"/>
                      <a:pt x="1249546" y="514076"/>
                    </a:cubicBezTo>
                    <a:cubicBezTo>
                      <a:pt x="1245133" y="515547"/>
                      <a:pt x="1239985" y="515547"/>
                      <a:pt x="1235572" y="514076"/>
                    </a:cubicBezTo>
                    <a:cubicBezTo>
                      <a:pt x="1231160" y="512605"/>
                      <a:pt x="1226747" y="506722"/>
                      <a:pt x="1223805" y="507457"/>
                    </a:cubicBezTo>
                    <a:cubicBezTo>
                      <a:pt x="1223070" y="507457"/>
                      <a:pt x="1224541" y="509664"/>
                      <a:pt x="1224541" y="512605"/>
                    </a:cubicBezTo>
                    <a:cubicBezTo>
                      <a:pt x="1224541" y="514812"/>
                      <a:pt x="1223070" y="517018"/>
                      <a:pt x="1223805" y="519960"/>
                    </a:cubicBezTo>
                    <a:cubicBezTo>
                      <a:pt x="1224541" y="522902"/>
                      <a:pt x="1227483" y="525843"/>
                      <a:pt x="1227483" y="527314"/>
                    </a:cubicBezTo>
                    <a:cubicBezTo>
                      <a:pt x="1226747" y="529521"/>
                      <a:pt x="1223070" y="532462"/>
                      <a:pt x="1220128" y="533198"/>
                    </a:cubicBezTo>
                    <a:cubicBezTo>
                      <a:pt x="1217922" y="533933"/>
                      <a:pt x="1214980" y="533198"/>
                      <a:pt x="1214245" y="533198"/>
                    </a:cubicBezTo>
                    <a:cubicBezTo>
                      <a:pt x="1213509" y="533198"/>
                      <a:pt x="1198800" y="525108"/>
                      <a:pt x="1195858" y="525843"/>
                    </a:cubicBezTo>
                    <a:cubicBezTo>
                      <a:pt x="1194387" y="525843"/>
                      <a:pt x="1200271" y="530256"/>
                      <a:pt x="1201742" y="532462"/>
                    </a:cubicBezTo>
                    <a:cubicBezTo>
                      <a:pt x="1203213" y="533933"/>
                      <a:pt x="1201742" y="533933"/>
                      <a:pt x="1201007" y="533933"/>
                    </a:cubicBezTo>
                    <a:cubicBezTo>
                      <a:pt x="1197329" y="533198"/>
                      <a:pt x="1192181" y="530256"/>
                      <a:pt x="1187769" y="528785"/>
                    </a:cubicBezTo>
                    <a:cubicBezTo>
                      <a:pt x="1184091" y="527314"/>
                      <a:pt x="1184091" y="523637"/>
                      <a:pt x="1182621" y="522902"/>
                    </a:cubicBezTo>
                    <a:cubicBezTo>
                      <a:pt x="1181150" y="522166"/>
                      <a:pt x="1179679" y="522902"/>
                      <a:pt x="1177472" y="523637"/>
                    </a:cubicBezTo>
                    <a:cubicBezTo>
                      <a:pt x="1175266" y="523637"/>
                      <a:pt x="1172324" y="523637"/>
                      <a:pt x="1170853" y="522902"/>
                    </a:cubicBezTo>
                    <a:cubicBezTo>
                      <a:pt x="1168647" y="522166"/>
                      <a:pt x="1168647" y="521431"/>
                      <a:pt x="1166441" y="520695"/>
                    </a:cubicBezTo>
                    <a:cubicBezTo>
                      <a:pt x="1164970" y="519960"/>
                      <a:pt x="1162763" y="520695"/>
                      <a:pt x="1161292" y="519960"/>
                    </a:cubicBezTo>
                    <a:cubicBezTo>
                      <a:pt x="1153203" y="517018"/>
                      <a:pt x="1148790" y="511134"/>
                      <a:pt x="1148055" y="509664"/>
                    </a:cubicBezTo>
                    <a:cubicBezTo>
                      <a:pt x="1148055" y="508928"/>
                      <a:pt x="1150996" y="509664"/>
                      <a:pt x="1152467" y="508193"/>
                    </a:cubicBezTo>
                    <a:cubicBezTo>
                      <a:pt x="1153938" y="507457"/>
                      <a:pt x="1153203" y="505251"/>
                      <a:pt x="1155409" y="504515"/>
                    </a:cubicBezTo>
                    <a:cubicBezTo>
                      <a:pt x="1159086" y="504515"/>
                      <a:pt x="1164234" y="505986"/>
                      <a:pt x="1169382" y="506722"/>
                    </a:cubicBezTo>
                    <a:cubicBezTo>
                      <a:pt x="1178943" y="508193"/>
                      <a:pt x="1189239" y="509664"/>
                      <a:pt x="1189975" y="510399"/>
                    </a:cubicBezTo>
                    <a:cubicBezTo>
                      <a:pt x="1197329" y="514812"/>
                      <a:pt x="1214980" y="513341"/>
                      <a:pt x="1214245" y="508928"/>
                    </a:cubicBezTo>
                    <a:cubicBezTo>
                      <a:pt x="1214245" y="505986"/>
                      <a:pt x="1214980" y="502309"/>
                      <a:pt x="1215716" y="501574"/>
                    </a:cubicBezTo>
                    <a:cubicBezTo>
                      <a:pt x="1217186" y="500838"/>
                      <a:pt x="1220128" y="501574"/>
                      <a:pt x="1224541" y="503045"/>
                    </a:cubicBezTo>
                    <a:cubicBezTo>
                      <a:pt x="1226747" y="503780"/>
                      <a:pt x="1228218" y="505986"/>
                      <a:pt x="1231160" y="505986"/>
                    </a:cubicBezTo>
                    <a:cubicBezTo>
                      <a:pt x="1237779" y="505251"/>
                      <a:pt x="1245869" y="504515"/>
                      <a:pt x="1252488" y="501574"/>
                    </a:cubicBezTo>
                    <a:cubicBezTo>
                      <a:pt x="1262784" y="497896"/>
                      <a:pt x="1271609" y="492748"/>
                      <a:pt x="1274551" y="490542"/>
                    </a:cubicBezTo>
                    <a:cubicBezTo>
                      <a:pt x="1276757" y="489071"/>
                      <a:pt x="1274551" y="486865"/>
                      <a:pt x="1278228" y="485394"/>
                    </a:cubicBezTo>
                    <a:cubicBezTo>
                      <a:pt x="1280435" y="484658"/>
                      <a:pt x="1283376" y="485394"/>
                      <a:pt x="1285583" y="484658"/>
                    </a:cubicBezTo>
                    <a:cubicBezTo>
                      <a:pt x="1287789" y="483923"/>
                      <a:pt x="1289260" y="480246"/>
                      <a:pt x="1292937" y="480246"/>
                    </a:cubicBezTo>
                    <a:cubicBezTo>
                      <a:pt x="1296615" y="480246"/>
                      <a:pt x="1301027" y="482452"/>
                      <a:pt x="1306175" y="483188"/>
                    </a:cubicBezTo>
                    <a:cubicBezTo>
                      <a:pt x="1309852" y="483188"/>
                      <a:pt x="1314265" y="483188"/>
                      <a:pt x="1317207" y="483923"/>
                    </a:cubicBezTo>
                    <a:cubicBezTo>
                      <a:pt x="1318678" y="483923"/>
                      <a:pt x="1321620" y="487600"/>
                      <a:pt x="1325297" y="486865"/>
                    </a:cubicBezTo>
                    <a:cubicBezTo>
                      <a:pt x="1327503" y="486865"/>
                      <a:pt x="1329710" y="483923"/>
                      <a:pt x="1331180" y="483188"/>
                    </a:cubicBezTo>
                    <a:cubicBezTo>
                      <a:pt x="1332651" y="482452"/>
                      <a:pt x="1334858" y="482452"/>
                      <a:pt x="1334858" y="483188"/>
                    </a:cubicBezTo>
                    <a:cubicBezTo>
                      <a:pt x="1335593" y="483923"/>
                      <a:pt x="1335593" y="484658"/>
                      <a:pt x="1334122" y="486129"/>
                    </a:cubicBezTo>
                    <a:cubicBezTo>
                      <a:pt x="1332651" y="486865"/>
                      <a:pt x="1328974" y="488336"/>
                      <a:pt x="1328239" y="489807"/>
                    </a:cubicBezTo>
                    <a:cubicBezTo>
                      <a:pt x="1326768" y="491277"/>
                      <a:pt x="1330445" y="493484"/>
                      <a:pt x="1331916" y="493484"/>
                    </a:cubicBezTo>
                    <a:cubicBezTo>
                      <a:pt x="1334858" y="494219"/>
                      <a:pt x="1337799" y="492748"/>
                      <a:pt x="1341477" y="493484"/>
                    </a:cubicBezTo>
                    <a:cubicBezTo>
                      <a:pt x="1345154" y="493484"/>
                      <a:pt x="1348096" y="495690"/>
                      <a:pt x="1350302" y="495690"/>
                    </a:cubicBezTo>
                    <a:cubicBezTo>
                      <a:pt x="1353979" y="495690"/>
                      <a:pt x="1357656" y="490542"/>
                      <a:pt x="1356921" y="485394"/>
                    </a:cubicBezTo>
                    <a:cubicBezTo>
                      <a:pt x="1355450" y="480246"/>
                      <a:pt x="1347360" y="476569"/>
                      <a:pt x="1353244" y="477304"/>
                    </a:cubicBezTo>
                    <a:cubicBezTo>
                      <a:pt x="1359127" y="478039"/>
                      <a:pt x="1362069" y="482452"/>
                      <a:pt x="1367953" y="489071"/>
                    </a:cubicBezTo>
                    <a:cubicBezTo>
                      <a:pt x="1372365" y="493484"/>
                      <a:pt x="1380455" y="494955"/>
                      <a:pt x="1386339" y="498632"/>
                    </a:cubicBezTo>
                    <a:cubicBezTo>
                      <a:pt x="1391487" y="501574"/>
                      <a:pt x="1392958" y="505986"/>
                      <a:pt x="1396635" y="507457"/>
                    </a:cubicBezTo>
                    <a:cubicBezTo>
                      <a:pt x="1400312" y="508928"/>
                      <a:pt x="1405460" y="509664"/>
                      <a:pt x="1408402" y="511870"/>
                    </a:cubicBezTo>
                    <a:cubicBezTo>
                      <a:pt x="1411344" y="513341"/>
                      <a:pt x="1412815" y="515547"/>
                      <a:pt x="1416492" y="517018"/>
                    </a:cubicBezTo>
                    <a:cubicBezTo>
                      <a:pt x="1420905" y="518489"/>
                      <a:pt x="1426053" y="519224"/>
                      <a:pt x="1429730" y="521431"/>
                    </a:cubicBezTo>
                    <a:cubicBezTo>
                      <a:pt x="1434143" y="523637"/>
                      <a:pt x="1437820" y="528050"/>
                      <a:pt x="1442233" y="529521"/>
                    </a:cubicBezTo>
                    <a:cubicBezTo>
                      <a:pt x="1448852" y="532462"/>
                      <a:pt x="1457677" y="533198"/>
                      <a:pt x="1463560" y="535404"/>
                    </a:cubicBezTo>
                    <a:cubicBezTo>
                      <a:pt x="1469444" y="537611"/>
                      <a:pt x="1471650" y="542759"/>
                      <a:pt x="1476799" y="544965"/>
                    </a:cubicBezTo>
                    <a:cubicBezTo>
                      <a:pt x="1480476" y="546436"/>
                      <a:pt x="1483418" y="546436"/>
                      <a:pt x="1486359" y="547907"/>
                    </a:cubicBezTo>
                    <a:cubicBezTo>
                      <a:pt x="1490037" y="548642"/>
                      <a:pt x="1493714" y="550113"/>
                      <a:pt x="1495185" y="550113"/>
                    </a:cubicBezTo>
                    <a:cubicBezTo>
                      <a:pt x="1495920" y="550113"/>
                      <a:pt x="1498126" y="547907"/>
                      <a:pt x="1497391" y="544229"/>
                    </a:cubicBezTo>
                    <a:cubicBezTo>
                      <a:pt x="1497391" y="543494"/>
                      <a:pt x="1494449" y="541288"/>
                      <a:pt x="1494449" y="540552"/>
                    </a:cubicBezTo>
                    <a:cubicBezTo>
                      <a:pt x="1494449" y="539081"/>
                      <a:pt x="1496655" y="538346"/>
                      <a:pt x="1496655" y="537611"/>
                    </a:cubicBezTo>
                    <a:cubicBezTo>
                      <a:pt x="1495920" y="536140"/>
                      <a:pt x="1492978" y="534669"/>
                      <a:pt x="1492243" y="533198"/>
                    </a:cubicBezTo>
                    <a:cubicBezTo>
                      <a:pt x="1491508" y="531727"/>
                      <a:pt x="1492243" y="529521"/>
                      <a:pt x="1490772" y="527314"/>
                    </a:cubicBezTo>
                    <a:cubicBezTo>
                      <a:pt x="1488566" y="524372"/>
                      <a:pt x="1483418" y="522166"/>
                      <a:pt x="1480476" y="518489"/>
                    </a:cubicBezTo>
                    <a:cubicBezTo>
                      <a:pt x="1476063" y="514076"/>
                      <a:pt x="1473121" y="508928"/>
                      <a:pt x="1468709" y="504515"/>
                    </a:cubicBezTo>
                    <a:cubicBezTo>
                      <a:pt x="1462825" y="498632"/>
                      <a:pt x="1454735" y="498632"/>
                      <a:pt x="1453264" y="494955"/>
                    </a:cubicBezTo>
                    <a:cubicBezTo>
                      <a:pt x="1451058" y="490542"/>
                      <a:pt x="1455471" y="491277"/>
                      <a:pt x="1456206" y="487600"/>
                    </a:cubicBezTo>
                    <a:cubicBezTo>
                      <a:pt x="1456206" y="486129"/>
                      <a:pt x="1456941" y="483923"/>
                      <a:pt x="1456206" y="482452"/>
                    </a:cubicBezTo>
                    <a:cubicBezTo>
                      <a:pt x="1455471" y="481717"/>
                      <a:pt x="1453264" y="481717"/>
                      <a:pt x="1453264" y="480246"/>
                    </a:cubicBezTo>
                    <a:cubicBezTo>
                      <a:pt x="1453264" y="476569"/>
                      <a:pt x="1454735" y="472156"/>
                      <a:pt x="1454000" y="467743"/>
                    </a:cubicBezTo>
                    <a:cubicBezTo>
                      <a:pt x="1454000" y="464801"/>
                      <a:pt x="1451793" y="461860"/>
                      <a:pt x="1451058" y="460389"/>
                    </a:cubicBezTo>
                    <a:cubicBezTo>
                      <a:pt x="1449587" y="457447"/>
                      <a:pt x="1452529" y="455976"/>
                      <a:pt x="1454000" y="453770"/>
                    </a:cubicBezTo>
                    <a:cubicBezTo>
                      <a:pt x="1456206" y="450828"/>
                      <a:pt x="1456206" y="447886"/>
                      <a:pt x="1454735" y="444944"/>
                    </a:cubicBezTo>
                    <a:cubicBezTo>
                      <a:pt x="1453264" y="442003"/>
                      <a:pt x="1446645" y="442738"/>
                      <a:pt x="1445174" y="439796"/>
                    </a:cubicBezTo>
                    <a:cubicBezTo>
                      <a:pt x="1443704" y="436855"/>
                      <a:pt x="1447381" y="436119"/>
                      <a:pt x="1446645" y="433913"/>
                    </a:cubicBezTo>
                    <a:cubicBezTo>
                      <a:pt x="1445910" y="432442"/>
                      <a:pt x="1448852" y="428029"/>
                      <a:pt x="1448852" y="424352"/>
                    </a:cubicBezTo>
                    <a:cubicBezTo>
                      <a:pt x="1448852" y="420675"/>
                      <a:pt x="1444439" y="418468"/>
                      <a:pt x="1444439" y="416997"/>
                    </a:cubicBezTo>
                    <a:cubicBezTo>
                      <a:pt x="1443704" y="414791"/>
                      <a:pt x="1431936" y="418468"/>
                      <a:pt x="1431201" y="416262"/>
                    </a:cubicBezTo>
                    <a:cubicBezTo>
                      <a:pt x="1431201" y="414056"/>
                      <a:pt x="1420169" y="410378"/>
                      <a:pt x="1415021" y="408172"/>
                    </a:cubicBezTo>
                    <a:cubicBezTo>
                      <a:pt x="1412815" y="406701"/>
                      <a:pt x="1414286" y="405230"/>
                      <a:pt x="1415021" y="405230"/>
                    </a:cubicBezTo>
                    <a:cubicBezTo>
                      <a:pt x="1415757" y="404495"/>
                      <a:pt x="1420169" y="401553"/>
                      <a:pt x="1425317" y="403760"/>
                    </a:cubicBezTo>
                    <a:cubicBezTo>
                      <a:pt x="1427524" y="404495"/>
                      <a:pt x="1431201" y="405966"/>
                      <a:pt x="1434878" y="405230"/>
                    </a:cubicBezTo>
                    <a:cubicBezTo>
                      <a:pt x="1439291" y="403760"/>
                      <a:pt x="1442968" y="400082"/>
                      <a:pt x="1446645" y="401553"/>
                    </a:cubicBezTo>
                    <a:cubicBezTo>
                      <a:pt x="1450323" y="403024"/>
                      <a:pt x="1447381" y="409643"/>
                      <a:pt x="1451058" y="412585"/>
                    </a:cubicBezTo>
                    <a:cubicBezTo>
                      <a:pt x="1454000" y="414791"/>
                      <a:pt x="1463560" y="411849"/>
                      <a:pt x="1468709" y="413320"/>
                    </a:cubicBezTo>
                    <a:cubicBezTo>
                      <a:pt x="1476799" y="415527"/>
                      <a:pt x="1476799" y="424352"/>
                      <a:pt x="1481211" y="425087"/>
                    </a:cubicBezTo>
                    <a:cubicBezTo>
                      <a:pt x="1483418" y="425823"/>
                      <a:pt x="1487830" y="426558"/>
                      <a:pt x="1490037" y="425823"/>
                    </a:cubicBezTo>
                    <a:cubicBezTo>
                      <a:pt x="1492243" y="425087"/>
                      <a:pt x="1492978" y="422881"/>
                      <a:pt x="1495185" y="423617"/>
                    </a:cubicBezTo>
                    <a:cubicBezTo>
                      <a:pt x="1498126" y="424352"/>
                      <a:pt x="1498126" y="426558"/>
                      <a:pt x="1501068" y="428029"/>
                    </a:cubicBezTo>
                    <a:cubicBezTo>
                      <a:pt x="1502539" y="428765"/>
                      <a:pt x="1505481" y="428765"/>
                      <a:pt x="1506952" y="429500"/>
                    </a:cubicBezTo>
                    <a:cubicBezTo>
                      <a:pt x="1509158" y="430971"/>
                      <a:pt x="1511364" y="433177"/>
                      <a:pt x="1513571" y="433913"/>
                    </a:cubicBezTo>
                    <a:cubicBezTo>
                      <a:pt x="1515777" y="434648"/>
                      <a:pt x="1519454" y="433913"/>
                      <a:pt x="1520925" y="435384"/>
                    </a:cubicBezTo>
                    <a:cubicBezTo>
                      <a:pt x="1524603" y="438325"/>
                      <a:pt x="1526073" y="444209"/>
                      <a:pt x="1530486" y="445680"/>
                    </a:cubicBezTo>
                    <a:cubicBezTo>
                      <a:pt x="1531957" y="446415"/>
                      <a:pt x="1533428" y="445680"/>
                      <a:pt x="1534899" y="445680"/>
                    </a:cubicBezTo>
                    <a:cubicBezTo>
                      <a:pt x="1538576" y="445680"/>
                      <a:pt x="1541518" y="444944"/>
                      <a:pt x="1543724" y="442003"/>
                    </a:cubicBezTo>
                    <a:cubicBezTo>
                      <a:pt x="1545930" y="439796"/>
                      <a:pt x="1542989" y="433177"/>
                      <a:pt x="1549608" y="435384"/>
                    </a:cubicBezTo>
                    <a:cubicBezTo>
                      <a:pt x="1555491" y="437590"/>
                      <a:pt x="1565052" y="444209"/>
                      <a:pt x="1575348" y="448622"/>
                    </a:cubicBezTo>
                    <a:cubicBezTo>
                      <a:pt x="1577554" y="449357"/>
                      <a:pt x="1577554" y="447151"/>
                      <a:pt x="1579761" y="447886"/>
                    </a:cubicBezTo>
                    <a:cubicBezTo>
                      <a:pt x="1582703" y="448622"/>
                      <a:pt x="1585644" y="451563"/>
                      <a:pt x="1589322" y="453034"/>
                    </a:cubicBezTo>
                    <a:cubicBezTo>
                      <a:pt x="1592999" y="454505"/>
                      <a:pt x="1596676" y="455241"/>
                      <a:pt x="1598882" y="456712"/>
                    </a:cubicBezTo>
                    <a:cubicBezTo>
                      <a:pt x="1601089" y="458182"/>
                      <a:pt x="1606237" y="461860"/>
                      <a:pt x="1606972" y="464066"/>
                    </a:cubicBezTo>
                    <a:cubicBezTo>
                      <a:pt x="1608443" y="467008"/>
                      <a:pt x="1606972" y="468479"/>
                      <a:pt x="1608443" y="469214"/>
                    </a:cubicBezTo>
                    <a:cubicBezTo>
                      <a:pt x="1615062" y="471420"/>
                      <a:pt x="1618739" y="474362"/>
                      <a:pt x="1619475" y="476569"/>
                    </a:cubicBezTo>
                    <a:cubicBezTo>
                      <a:pt x="1620946" y="478775"/>
                      <a:pt x="1620946" y="480246"/>
                      <a:pt x="1623152" y="480981"/>
                    </a:cubicBezTo>
                    <a:cubicBezTo>
                      <a:pt x="1626829" y="482452"/>
                      <a:pt x="1627565" y="478775"/>
                      <a:pt x="1631977" y="479510"/>
                    </a:cubicBezTo>
                    <a:cubicBezTo>
                      <a:pt x="1637861" y="480246"/>
                      <a:pt x="1647422" y="486129"/>
                      <a:pt x="1653305" y="489071"/>
                    </a:cubicBezTo>
                    <a:cubicBezTo>
                      <a:pt x="1659924" y="492013"/>
                      <a:pt x="1665072" y="495690"/>
                      <a:pt x="1670956" y="497161"/>
                    </a:cubicBezTo>
                    <a:cubicBezTo>
                      <a:pt x="1674633" y="498632"/>
                      <a:pt x="1683459" y="505986"/>
                      <a:pt x="1687136" y="507457"/>
                    </a:cubicBezTo>
                    <a:cubicBezTo>
                      <a:pt x="1690813" y="508193"/>
                      <a:pt x="1694490" y="507457"/>
                      <a:pt x="1698167" y="506722"/>
                    </a:cubicBezTo>
                    <a:cubicBezTo>
                      <a:pt x="1702580" y="506722"/>
                      <a:pt x="1708464" y="506722"/>
                      <a:pt x="1712141" y="507457"/>
                    </a:cubicBezTo>
                    <a:cubicBezTo>
                      <a:pt x="1718025" y="508193"/>
                      <a:pt x="1723908" y="511870"/>
                      <a:pt x="1726114" y="509664"/>
                    </a:cubicBezTo>
                    <a:cubicBezTo>
                      <a:pt x="1728321" y="508193"/>
                      <a:pt x="1723173" y="505251"/>
                      <a:pt x="1718760" y="502309"/>
                    </a:cubicBezTo>
                    <a:cubicBezTo>
                      <a:pt x="1713612" y="499367"/>
                      <a:pt x="1704051" y="495690"/>
                      <a:pt x="1691548" y="489071"/>
                    </a:cubicBezTo>
                    <a:cubicBezTo>
                      <a:pt x="1687136" y="486865"/>
                      <a:pt x="1681988" y="482452"/>
                      <a:pt x="1679781" y="480981"/>
                    </a:cubicBezTo>
                    <a:cubicBezTo>
                      <a:pt x="1678311" y="479510"/>
                      <a:pt x="1675369" y="480981"/>
                      <a:pt x="1670221" y="480246"/>
                    </a:cubicBezTo>
                    <a:cubicBezTo>
                      <a:pt x="1666543" y="480246"/>
                      <a:pt x="1661395" y="478039"/>
                      <a:pt x="1658453" y="478775"/>
                    </a:cubicBezTo>
                    <a:cubicBezTo>
                      <a:pt x="1654041" y="478775"/>
                      <a:pt x="1651834" y="480246"/>
                      <a:pt x="1648893" y="480246"/>
                    </a:cubicBezTo>
                    <a:cubicBezTo>
                      <a:pt x="1646686" y="480246"/>
                      <a:pt x="1643745" y="479510"/>
                      <a:pt x="1643009" y="478775"/>
                    </a:cubicBezTo>
                    <a:cubicBezTo>
                      <a:pt x="1642274" y="478039"/>
                      <a:pt x="1645216" y="477304"/>
                      <a:pt x="1644480" y="476569"/>
                    </a:cubicBezTo>
                    <a:cubicBezTo>
                      <a:pt x="1642274" y="475098"/>
                      <a:pt x="1643745" y="475098"/>
                      <a:pt x="1641538" y="473627"/>
                    </a:cubicBezTo>
                    <a:cubicBezTo>
                      <a:pt x="1639332" y="472156"/>
                      <a:pt x="1637861" y="470685"/>
                      <a:pt x="1634184" y="471420"/>
                    </a:cubicBezTo>
                    <a:cubicBezTo>
                      <a:pt x="1631977" y="472156"/>
                      <a:pt x="1628300" y="469214"/>
                      <a:pt x="1627565" y="468479"/>
                    </a:cubicBezTo>
                    <a:cubicBezTo>
                      <a:pt x="1626094" y="467008"/>
                      <a:pt x="1624623" y="472891"/>
                      <a:pt x="1623152" y="471420"/>
                    </a:cubicBezTo>
                    <a:cubicBezTo>
                      <a:pt x="1618004" y="465537"/>
                      <a:pt x="1606972" y="455241"/>
                      <a:pt x="1602560" y="451563"/>
                    </a:cubicBezTo>
                    <a:cubicBezTo>
                      <a:pt x="1600353" y="450092"/>
                      <a:pt x="1595205" y="444209"/>
                      <a:pt x="1596676" y="443474"/>
                    </a:cubicBezTo>
                    <a:cubicBezTo>
                      <a:pt x="1598147" y="442738"/>
                      <a:pt x="1601089" y="444209"/>
                      <a:pt x="1605502" y="444944"/>
                    </a:cubicBezTo>
                    <a:cubicBezTo>
                      <a:pt x="1607708" y="445680"/>
                      <a:pt x="1611385" y="442003"/>
                      <a:pt x="1613591" y="442003"/>
                    </a:cubicBezTo>
                    <a:cubicBezTo>
                      <a:pt x="1615798" y="442003"/>
                      <a:pt x="1618004" y="444209"/>
                      <a:pt x="1620946" y="444209"/>
                    </a:cubicBezTo>
                    <a:cubicBezTo>
                      <a:pt x="1623888" y="444944"/>
                      <a:pt x="1626094" y="444209"/>
                      <a:pt x="1629036" y="443474"/>
                    </a:cubicBezTo>
                    <a:cubicBezTo>
                      <a:pt x="1630507" y="442738"/>
                      <a:pt x="1632713" y="444944"/>
                      <a:pt x="1634184" y="445680"/>
                    </a:cubicBezTo>
                    <a:cubicBezTo>
                      <a:pt x="1637126" y="447151"/>
                      <a:pt x="1640067" y="447886"/>
                      <a:pt x="1642274" y="448622"/>
                    </a:cubicBezTo>
                    <a:cubicBezTo>
                      <a:pt x="1643745" y="448622"/>
                      <a:pt x="1643745" y="447886"/>
                      <a:pt x="1645216" y="447886"/>
                    </a:cubicBezTo>
                    <a:cubicBezTo>
                      <a:pt x="1648893" y="447151"/>
                      <a:pt x="1654041" y="447886"/>
                      <a:pt x="1656247" y="447886"/>
                    </a:cubicBezTo>
                    <a:cubicBezTo>
                      <a:pt x="1659924" y="447886"/>
                      <a:pt x="1660660" y="453770"/>
                      <a:pt x="1662131" y="455241"/>
                    </a:cubicBezTo>
                    <a:cubicBezTo>
                      <a:pt x="1663602" y="456712"/>
                      <a:pt x="1666543" y="456712"/>
                      <a:pt x="1666543" y="456712"/>
                    </a:cubicBezTo>
                    <a:cubicBezTo>
                      <a:pt x="1668014" y="455241"/>
                      <a:pt x="1665072" y="453770"/>
                      <a:pt x="1664337" y="451563"/>
                    </a:cubicBezTo>
                    <a:cubicBezTo>
                      <a:pt x="1664337" y="449357"/>
                      <a:pt x="1665072" y="447151"/>
                      <a:pt x="1664337" y="444944"/>
                    </a:cubicBezTo>
                    <a:cubicBezTo>
                      <a:pt x="1664337" y="443474"/>
                      <a:pt x="1662131" y="442738"/>
                      <a:pt x="1662131" y="441267"/>
                    </a:cubicBezTo>
                    <a:cubicBezTo>
                      <a:pt x="1662131" y="439796"/>
                      <a:pt x="1663602" y="439796"/>
                      <a:pt x="1663602" y="438325"/>
                    </a:cubicBezTo>
                    <a:cubicBezTo>
                      <a:pt x="1663602" y="431706"/>
                      <a:pt x="1665072" y="427294"/>
                      <a:pt x="1664337" y="425087"/>
                    </a:cubicBezTo>
                    <a:cubicBezTo>
                      <a:pt x="1663602" y="423617"/>
                      <a:pt x="1660660" y="422146"/>
                      <a:pt x="1659189" y="420675"/>
                    </a:cubicBezTo>
                    <a:cubicBezTo>
                      <a:pt x="1657718" y="419204"/>
                      <a:pt x="1658453" y="416997"/>
                      <a:pt x="1656983" y="416262"/>
                    </a:cubicBezTo>
                    <a:cubicBezTo>
                      <a:pt x="1654776" y="414791"/>
                      <a:pt x="1651834" y="414791"/>
                      <a:pt x="1649628" y="413320"/>
                    </a:cubicBezTo>
                    <a:cubicBezTo>
                      <a:pt x="1647422" y="411849"/>
                      <a:pt x="1645216" y="409643"/>
                      <a:pt x="1643745" y="408172"/>
                    </a:cubicBezTo>
                    <a:cubicBezTo>
                      <a:pt x="1643745" y="408172"/>
                      <a:pt x="1640803" y="408172"/>
                      <a:pt x="1634184" y="405966"/>
                    </a:cubicBezTo>
                    <a:cubicBezTo>
                      <a:pt x="1631242" y="404495"/>
                      <a:pt x="1626094" y="401553"/>
                      <a:pt x="1621681" y="400082"/>
                    </a:cubicBezTo>
                    <a:cubicBezTo>
                      <a:pt x="1619475" y="399347"/>
                      <a:pt x="1618004" y="400082"/>
                      <a:pt x="1613591" y="400082"/>
                    </a:cubicBezTo>
                    <a:cubicBezTo>
                      <a:pt x="1611385" y="400082"/>
                      <a:pt x="1606972" y="398611"/>
                      <a:pt x="1604766" y="397876"/>
                    </a:cubicBezTo>
                    <a:cubicBezTo>
                      <a:pt x="1601089" y="396405"/>
                      <a:pt x="1600353" y="398611"/>
                      <a:pt x="1596676" y="397140"/>
                    </a:cubicBezTo>
                    <a:cubicBezTo>
                      <a:pt x="1595205" y="396405"/>
                      <a:pt x="1592263" y="395670"/>
                      <a:pt x="1590793" y="395670"/>
                    </a:cubicBezTo>
                    <a:cubicBezTo>
                      <a:pt x="1589322" y="395670"/>
                      <a:pt x="1588586" y="397140"/>
                      <a:pt x="1587115" y="397140"/>
                    </a:cubicBezTo>
                    <a:cubicBezTo>
                      <a:pt x="1584909" y="396405"/>
                      <a:pt x="1582703" y="394199"/>
                      <a:pt x="1581232" y="393463"/>
                    </a:cubicBezTo>
                    <a:cubicBezTo>
                      <a:pt x="1578290" y="391992"/>
                      <a:pt x="1574613" y="388315"/>
                      <a:pt x="1573142" y="385373"/>
                    </a:cubicBezTo>
                    <a:cubicBezTo>
                      <a:pt x="1572406" y="383167"/>
                      <a:pt x="1573877" y="380961"/>
                      <a:pt x="1572406" y="379490"/>
                    </a:cubicBezTo>
                    <a:cubicBezTo>
                      <a:pt x="1569465" y="377283"/>
                      <a:pt x="1567258" y="375813"/>
                      <a:pt x="1567258" y="373606"/>
                    </a:cubicBezTo>
                    <a:cubicBezTo>
                      <a:pt x="1567258" y="372871"/>
                      <a:pt x="1570200" y="372135"/>
                      <a:pt x="1573142" y="370664"/>
                    </a:cubicBezTo>
                    <a:cubicBezTo>
                      <a:pt x="1574613" y="369929"/>
                      <a:pt x="1576819" y="368458"/>
                      <a:pt x="1578290" y="368458"/>
                    </a:cubicBezTo>
                    <a:cubicBezTo>
                      <a:pt x="1582703" y="367723"/>
                      <a:pt x="1590793" y="371400"/>
                      <a:pt x="1592263" y="369929"/>
                    </a:cubicBezTo>
                    <a:cubicBezTo>
                      <a:pt x="1593734" y="368458"/>
                      <a:pt x="1592263" y="366987"/>
                      <a:pt x="1591528" y="364781"/>
                    </a:cubicBezTo>
                    <a:cubicBezTo>
                      <a:pt x="1590793" y="363310"/>
                      <a:pt x="1590057" y="360368"/>
                      <a:pt x="1590793" y="358162"/>
                    </a:cubicBezTo>
                    <a:cubicBezTo>
                      <a:pt x="1591528" y="355220"/>
                      <a:pt x="1596676" y="352278"/>
                      <a:pt x="1598882" y="349336"/>
                    </a:cubicBezTo>
                    <a:cubicBezTo>
                      <a:pt x="1601824" y="346395"/>
                      <a:pt x="1601824" y="343453"/>
                      <a:pt x="1603295" y="341982"/>
                    </a:cubicBezTo>
                    <a:cubicBezTo>
                      <a:pt x="1604031" y="340511"/>
                      <a:pt x="1601089" y="339776"/>
                      <a:pt x="1601824" y="339040"/>
                    </a:cubicBezTo>
                    <a:cubicBezTo>
                      <a:pt x="1602560" y="337569"/>
                      <a:pt x="1604031" y="336834"/>
                      <a:pt x="1606237" y="335363"/>
                    </a:cubicBezTo>
                    <a:cubicBezTo>
                      <a:pt x="1606972" y="334628"/>
                      <a:pt x="1608443" y="332421"/>
                      <a:pt x="1607708" y="329479"/>
                    </a:cubicBezTo>
                    <a:cubicBezTo>
                      <a:pt x="1607708" y="328744"/>
                      <a:pt x="1606972" y="327273"/>
                      <a:pt x="1606237" y="325067"/>
                    </a:cubicBezTo>
                    <a:cubicBezTo>
                      <a:pt x="1605502" y="323596"/>
                      <a:pt x="1604031" y="321390"/>
                      <a:pt x="1603295" y="319183"/>
                    </a:cubicBezTo>
                    <a:cubicBezTo>
                      <a:pt x="1602560" y="317712"/>
                      <a:pt x="1604031" y="316241"/>
                      <a:pt x="1603295" y="316241"/>
                    </a:cubicBezTo>
                    <a:cubicBezTo>
                      <a:pt x="1601089" y="314035"/>
                      <a:pt x="1603295" y="313300"/>
                      <a:pt x="1601824" y="311093"/>
                    </a:cubicBezTo>
                    <a:cubicBezTo>
                      <a:pt x="1600353" y="309622"/>
                      <a:pt x="1595205" y="308152"/>
                      <a:pt x="1594470" y="305945"/>
                    </a:cubicBezTo>
                    <a:cubicBezTo>
                      <a:pt x="1593734" y="304474"/>
                      <a:pt x="1596676" y="301533"/>
                      <a:pt x="1594470" y="299326"/>
                    </a:cubicBezTo>
                    <a:cubicBezTo>
                      <a:pt x="1592999" y="297855"/>
                      <a:pt x="1589322" y="298591"/>
                      <a:pt x="1587851" y="297120"/>
                    </a:cubicBezTo>
                    <a:cubicBezTo>
                      <a:pt x="1586380" y="295649"/>
                      <a:pt x="1589322" y="294178"/>
                      <a:pt x="1587115" y="291972"/>
                    </a:cubicBezTo>
                    <a:cubicBezTo>
                      <a:pt x="1585644" y="289765"/>
                      <a:pt x="1581967" y="291236"/>
                      <a:pt x="1581232" y="290501"/>
                    </a:cubicBezTo>
                    <a:cubicBezTo>
                      <a:pt x="1580496" y="289765"/>
                      <a:pt x="1582703" y="288295"/>
                      <a:pt x="1581967" y="287559"/>
                    </a:cubicBezTo>
                    <a:cubicBezTo>
                      <a:pt x="1581232" y="286824"/>
                      <a:pt x="1578290" y="286824"/>
                      <a:pt x="1577554" y="286088"/>
                    </a:cubicBezTo>
                    <a:cubicBezTo>
                      <a:pt x="1576819" y="285353"/>
                      <a:pt x="1578290" y="283146"/>
                      <a:pt x="1576819" y="282411"/>
                    </a:cubicBezTo>
                    <a:cubicBezTo>
                      <a:pt x="1573877" y="280940"/>
                      <a:pt x="1571671" y="283146"/>
                      <a:pt x="1567258" y="283146"/>
                    </a:cubicBezTo>
                    <a:cubicBezTo>
                      <a:pt x="1562846" y="283146"/>
                      <a:pt x="1556962" y="280205"/>
                      <a:pt x="1555491" y="278734"/>
                    </a:cubicBezTo>
                    <a:cubicBezTo>
                      <a:pt x="1554756" y="277998"/>
                      <a:pt x="1551814" y="276527"/>
                      <a:pt x="1552549" y="275792"/>
                    </a:cubicBezTo>
                    <a:cubicBezTo>
                      <a:pt x="1554756" y="275057"/>
                      <a:pt x="1555491" y="274321"/>
                      <a:pt x="1554756" y="272850"/>
                    </a:cubicBezTo>
                    <a:cubicBezTo>
                      <a:pt x="1553285" y="271379"/>
                      <a:pt x="1547401" y="272850"/>
                      <a:pt x="1542989" y="272115"/>
                    </a:cubicBezTo>
                    <a:cubicBezTo>
                      <a:pt x="1539311" y="271379"/>
                      <a:pt x="1536369" y="269908"/>
                      <a:pt x="1532692" y="268438"/>
                    </a:cubicBezTo>
                    <a:cubicBezTo>
                      <a:pt x="1531222" y="267702"/>
                      <a:pt x="1529015" y="266967"/>
                      <a:pt x="1528280" y="267702"/>
                    </a:cubicBezTo>
                    <a:cubicBezTo>
                      <a:pt x="1526073" y="267702"/>
                      <a:pt x="1520190" y="270644"/>
                      <a:pt x="1515042" y="268438"/>
                    </a:cubicBezTo>
                    <a:cubicBezTo>
                      <a:pt x="1510629" y="266967"/>
                      <a:pt x="1508423" y="259612"/>
                      <a:pt x="1507687" y="257406"/>
                    </a:cubicBezTo>
                    <a:cubicBezTo>
                      <a:pt x="1506952" y="255935"/>
                      <a:pt x="1507687" y="255199"/>
                      <a:pt x="1508423" y="253729"/>
                    </a:cubicBezTo>
                    <a:cubicBezTo>
                      <a:pt x="1509158" y="252993"/>
                      <a:pt x="1508423" y="251522"/>
                      <a:pt x="1508423" y="250787"/>
                    </a:cubicBezTo>
                    <a:cubicBezTo>
                      <a:pt x="1509894" y="248581"/>
                      <a:pt x="1512835" y="249316"/>
                      <a:pt x="1510629" y="247110"/>
                    </a:cubicBezTo>
                    <a:cubicBezTo>
                      <a:pt x="1509158" y="245639"/>
                      <a:pt x="1505481" y="247110"/>
                      <a:pt x="1503274" y="247845"/>
                    </a:cubicBezTo>
                    <a:cubicBezTo>
                      <a:pt x="1500333" y="249316"/>
                      <a:pt x="1497391" y="250051"/>
                      <a:pt x="1495185" y="251522"/>
                    </a:cubicBezTo>
                    <a:cubicBezTo>
                      <a:pt x="1494449" y="252258"/>
                      <a:pt x="1495185" y="254464"/>
                      <a:pt x="1495185" y="255199"/>
                    </a:cubicBezTo>
                    <a:cubicBezTo>
                      <a:pt x="1494449" y="256670"/>
                      <a:pt x="1491508" y="256670"/>
                      <a:pt x="1490037" y="256670"/>
                    </a:cubicBezTo>
                    <a:cubicBezTo>
                      <a:pt x="1487830" y="255935"/>
                      <a:pt x="1486359" y="255199"/>
                      <a:pt x="1484888" y="254464"/>
                    </a:cubicBezTo>
                    <a:cubicBezTo>
                      <a:pt x="1483418" y="254464"/>
                      <a:pt x="1485624" y="257406"/>
                      <a:pt x="1484153" y="258141"/>
                    </a:cubicBezTo>
                    <a:cubicBezTo>
                      <a:pt x="1483418" y="258877"/>
                      <a:pt x="1481211" y="258141"/>
                      <a:pt x="1479740" y="257406"/>
                    </a:cubicBezTo>
                    <a:cubicBezTo>
                      <a:pt x="1478269" y="256670"/>
                      <a:pt x="1476063" y="256670"/>
                      <a:pt x="1475328" y="255935"/>
                    </a:cubicBezTo>
                    <a:cubicBezTo>
                      <a:pt x="1473121" y="255199"/>
                      <a:pt x="1473857" y="252258"/>
                      <a:pt x="1473121" y="250787"/>
                    </a:cubicBezTo>
                    <a:cubicBezTo>
                      <a:pt x="1472386" y="250051"/>
                      <a:pt x="1468709" y="234607"/>
                      <a:pt x="1472386" y="233136"/>
                    </a:cubicBezTo>
                    <a:cubicBezTo>
                      <a:pt x="1473121" y="232401"/>
                      <a:pt x="1475328" y="231665"/>
                      <a:pt x="1477534" y="233136"/>
                    </a:cubicBezTo>
                    <a:cubicBezTo>
                      <a:pt x="1479005" y="233872"/>
                      <a:pt x="1479740" y="236078"/>
                      <a:pt x="1481947" y="237549"/>
                    </a:cubicBezTo>
                    <a:cubicBezTo>
                      <a:pt x="1483418" y="238284"/>
                      <a:pt x="1484888" y="238284"/>
                      <a:pt x="1485624" y="239020"/>
                    </a:cubicBezTo>
                    <a:cubicBezTo>
                      <a:pt x="1486359" y="239755"/>
                      <a:pt x="1485624" y="241226"/>
                      <a:pt x="1485624" y="241962"/>
                    </a:cubicBezTo>
                    <a:cubicBezTo>
                      <a:pt x="1485624" y="243432"/>
                      <a:pt x="1486359" y="243432"/>
                      <a:pt x="1487095" y="243432"/>
                    </a:cubicBezTo>
                    <a:cubicBezTo>
                      <a:pt x="1488566" y="243432"/>
                      <a:pt x="1490037" y="241962"/>
                      <a:pt x="1490772" y="240491"/>
                    </a:cubicBezTo>
                    <a:cubicBezTo>
                      <a:pt x="1491508" y="239020"/>
                      <a:pt x="1492243" y="236078"/>
                      <a:pt x="1492978" y="234607"/>
                    </a:cubicBezTo>
                    <a:cubicBezTo>
                      <a:pt x="1494449" y="231665"/>
                      <a:pt x="1495920" y="228724"/>
                      <a:pt x="1498126" y="227988"/>
                    </a:cubicBezTo>
                    <a:cubicBezTo>
                      <a:pt x="1498862" y="227988"/>
                      <a:pt x="1501068" y="227253"/>
                      <a:pt x="1503274" y="227988"/>
                    </a:cubicBezTo>
                    <a:cubicBezTo>
                      <a:pt x="1504745" y="228724"/>
                      <a:pt x="1506952" y="230194"/>
                      <a:pt x="1508423" y="230930"/>
                    </a:cubicBezTo>
                    <a:cubicBezTo>
                      <a:pt x="1510629" y="231665"/>
                      <a:pt x="1510629" y="230930"/>
                      <a:pt x="1512835" y="231665"/>
                    </a:cubicBezTo>
                    <a:cubicBezTo>
                      <a:pt x="1514306" y="232401"/>
                      <a:pt x="1514306" y="234607"/>
                      <a:pt x="1517248" y="235342"/>
                    </a:cubicBezTo>
                    <a:cubicBezTo>
                      <a:pt x="1521661" y="236078"/>
                      <a:pt x="1526073" y="231665"/>
                      <a:pt x="1530486" y="233136"/>
                    </a:cubicBezTo>
                    <a:cubicBezTo>
                      <a:pt x="1533428" y="233872"/>
                      <a:pt x="1535634" y="236078"/>
                      <a:pt x="1538576" y="236813"/>
                    </a:cubicBezTo>
                    <a:cubicBezTo>
                      <a:pt x="1540782" y="237549"/>
                      <a:pt x="1543724" y="236813"/>
                      <a:pt x="1545930" y="238284"/>
                    </a:cubicBezTo>
                    <a:cubicBezTo>
                      <a:pt x="1548872" y="239755"/>
                      <a:pt x="1551078" y="242697"/>
                      <a:pt x="1553285" y="244168"/>
                    </a:cubicBezTo>
                    <a:cubicBezTo>
                      <a:pt x="1556227" y="245639"/>
                      <a:pt x="1559168" y="245639"/>
                      <a:pt x="1561375" y="245639"/>
                    </a:cubicBezTo>
                    <a:cubicBezTo>
                      <a:pt x="1563581" y="245639"/>
                      <a:pt x="1563581" y="241226"/>
                      <a:pt x="1564317" y="238284"/>
                    </a:cubicBezTo>
                    <a:cubicBezTo>
                      <a:pt x="1565052" y="235342"/>
                      <a:pt x="1566523" y="232401"/>
                      <a:pt x="1565787" y="230930"/>
                    </a:cubicBezTo>
                    <a:cubicBezTo>
                      <a:pt x="1565052" y="229459"/>
                      <a:pt x="1554756" y="227253"/>
                      <a:pt x="1551814" y="225782"/>
                    </a:cubicBezTo>
                    <a:cubicBezTo>
                      <a:pt x="1550343" y="225046"/>
                      <a:pt x="1547401" y="224311"/>
                      <a:pt x="1545195" y="224311"/>
                    </a:cubicBezTo>
                    <a:cubicBezTo>
                      <a:pt x="1543724" y="224311"/>
                      <a:pt x="1542253" y="225046"/>
                      <a:pt x="1540782" y="225046"/>
                    </a:cubicBezTo>
                    <a:cubicBezTo>
                      <a:pt x="1537105" y="225046"/>
                      <a:pt x="1531957" y="223575"/>
                      <a:pt x="1528280" y="223575"/>
                    </a:cubicBezTo>
                    <a:cubicBezTo>
                      <a:pt x="1526809" y="223575"/>
                      <a:pt x="1525338" y="223575"/>
                      <a:pt x="1523867" y="224311"/>
                    </a:cubicBezTo>
                    <a:cubicBezTo>
                      <a:pt x="1520925" y="224311"/>
                      <a:pt x="1517983" y="223575"/>
                      <a:pt x="1515777" y="222104"/>
                    </a:cubicBezTo>
                    <a:cubicBezTo>
                      <a:pt x="1514306" y="221369"/>
                      <a:pt x="1513571" y="220634"/>
                      <a:pt x="1513571" y="218427"/>
                    </a:cubicBezTo>
                    <a:cubicBezTo>
                      <a:pt x="1513571" y="216956"/>
                      <a:pt x="1514306" y="216956"/>
                      <a:pt x="1515042" y="215485"/>
                    </a:cubicBezTo>
                    <a:cubicBezTo>
                      <a:pt x="1515777" y="213279"/>
                      <a:pt x="1515777" y="211073"/>
                      <a:pt x="1515042" y="210337"/>
                    </a:cubicBezTo>
                    <a:cubicBezTo>
                      <a:pt x="1513571" y="207396"/>
                      <a:pt x="1509158" y="206660"/>
                      <a:pt x="1508423" y="204454"/>
                    </a:cubicBezTo>
                    <a:cubicBezTo>
                      <a:pt x="1506952" y="201512"/>
                      <a:pt x="1509158" y="202247"/>
                      <a:pt x="1509158" y="200041"/>
                    </a:cubicBezTo>
                    <a:cubicBezTo>
                      <a:pt x="1509158" y="198570"/>
                      <a:pt x="1506952" y="197835"/>
                      <a:pt x="1506952" y="196364"/>
                    </a:cubicBezTo>
                    <a:cubicBezTo>
                      <a:pt x="1506952" y="194158"/>
                      <a:pt x="1509894" y="193422"/>
                      <a:pt x="1510629" y="192687"/>
                    </a:cubicBezTo>
                    <a:cubicBezTo>
                      <a:pt x="1511364" y="191951"/>
                      <a:pt x="1513571" y="191216"/>
                      <a:pt x="1515042" y="191951"/>
                    </a:cubicBezTo>
                    <a:cubicBezTo>
                      <a:pt x="1516513" y="192687"/>
                      <a:pt x="1516513" y="194893"/>
                      <a:pt x="1517248" y="194893"/>
                    </a:cubicBezTo>
                    <a:cubicBezTo>
                      <a:pt x="1517983" y="194893"/>
                      <a:pt x="1519454" y="193422"/>
                      <a:pt x="1519454" y="191951"/>
                    </a:cubicBezTo>
                    <a:cubicBezTo>
                      <a:pt x="1519454" y="191216"/>
                      <a:pt x="1515777" y="191951"/>
                      <a:pt x="1517248" y="189745"/>
                    </a:cubicBezTo>
                    <a:cubicBezTo>
                      <a:pt x="1517983" y="188274"/>
                      <a:pt x="1520925" y="186803"/>
                      <a:pt x="1520925" y="186068"/>
                    </a:cubicBezTo>
                    <a:cubicBezTo>
                      <a:pt x="1520925" y="185332"/>
                      <a:pt x="1518719" y="183126"/>
                      <a:pt x="1517983" y="181655"/>
                    </a:cubicBezTo>
                    <a:cubicBezTo>
                      <a:pt x="1517248" y="178713"/>
                      <a:pt x="1517248" y="175771"/>
                      <a:pt x="1514306" y="172094"/>
                    </a:cubicBezTo>
                    <a:cubicBezTo>
                      <a:pt x="1512100" y="169152"/>
                      <a:pt x="1509894" y="165475"/>
                      <a:pt x="1506952" y="163269"/>
                    </a:cubicBezTo>
                    <a:cubicBezTo>
                      <a:pt x="1505481" y="161798"/>
                      <a:pt x="1504010" y="161798"/>
                      <a:pt x="1502539" y="160327"/>
                    </a:cubicBezTo>
                    <a:cubicBezTo>
                      <a:pt x="1498126" y="154444"/>
                      <a:pt x="1490772" y="147089"/>
                      <a:pt x="1487830" y="146354"/>
                    </a:cubicBezTo>
                    <a:cubicBezTo>
                      <a:pt x="1484888" y="145618"/>
                      <a:pt x="1481947" y="147825"/>
                      <a:pt x="1476063" y="146354"/>
                    </a:cubicBezTo>
                    <a:cubicBezTo>
                      <a:pt x="1470179" y="144883"/>
                      <a:pt x="1471650" y="141205"/>
                      <a:pt x="1467973" y="140470"/>
                    </a:cubicBezTo>
                    <a:cubicBezTo>
                      <a:pt x="1467238" y="140470"/>
                      <a:pt x="1461354" y="140470"/>
                      <a:pt x="1457677" y="138999"/>
                    </a:cubicBezTo>
                    <a:cubicBezTo>
                      <a:pt x="1455471" y="138264"/>
                      <a:pt x="1454735" y="136057"/>
                      <a:pt x="1454000" y="136057"/>
                    </a:cubicBezTo>
                    <a:cubicBezTo>
                      <a:pt x="1450323" y="136057"/>
                      <a:pt x="1444439" y="136057"/>
                      <a:pt x="1440026" y="137528"/>
                    </a:cubicBezTo>
                    <a:cubicBezTo>
                      <a:pt x="1437084" y="138264"/>
                      <a:pt x="1435614" y="138999"/>
                      <a:pt x="1433407" y="140470"/>
                    </a:cubicBezTo>
                    <a:cubicBezTo>
                      <a:pt x="1432672" y="141205"/>
                      <a:pt x="1433407" y="145618"/>
                      <a:pt x="1432672" y="147089"/>
                    </a:cubicBezTo>
                    <a:cubicBezTo>
                      <a:pt x="1431936" y="147825"/>
                      <a:pt x="1428995" y="144147"/>
                      <a:pt x="1428259" y="144147"/>
                    </a:cubicBezTo>
                    <a:cubicBezTo>
                      <a:pt x="1425317" y="144883"/>
                      <a:pt x="1428259" y="147825"/>
                      <a:pt x="1426053" y="149295"/>
                    </a:cubicBezTo>
                    <a:cubicBezTo>
                      <a:pt x="1423846" y="150031"/>
                      <a:pt x="1421640" y="147089"/>
                      <a:pt x="1420905" y="147089"/>
                    </a:cubicBezTo>
                    <a:cubicBezTo>
                      <a:pt x="1418698" y="147089"/>
                      <a:pt x="1417227" y="147825"/>
                      <a:pt x="1415757" y="148560"/>
                    </a:cubicBezTo>
                    <a:cubicBezTo>
                      <a:pt x="1412079" y="150031"/>
                      <a:pt x="1408402" y="150766"/>
                      <a:pt x="1407667" y="149295"/>
                    </a:cubicBezTo>
                    <a:cubicBezTo>
                      <a:pt x="1406931" y="147825"/>
                      <a:pt x="1408402" y="142676"/>
                      <a:pt x="1408402" y="138999"/>
                    </a:cubicBezTo>
                    <a:cubicBezTo>
                      <a:pt x="1408402" y="135322"/>
                      <a:pt x="1400312" y="125761"/>
                      <a:pt x="1400312" y="121348"/>
                    </a:cubicBezTo>
                    <a:cubicBezTo>
                      <a:pt x="1400312" y="118407"/>
                      <a:pt x="1404725" y="114730"/>
                      <a:pt x="1409138" y="113259"/>
                    </a:cubicBezTo>
                    <a:cubicBezTo>
                      <a:pt x="1412079" y="112523"/>
                      <a:pt x="1415757" y="113259"/>
                      <a:pt x="1417227" y="111788"/>
                    </a:cubicBezTo>
                    <a:cubicBezTo>
                      <a:pt x="1419434" y="108110"/>
                      <a:pt x="1422375" y="108110"/>
                      <a:pt x="1426053" y="105904"/>
                    </a:cubicBezTo>
                    <a:cubicBezTo>
                      <a:pt x="1427524" y="105169"/>
                      <a:pt x="1426788" y="101491"/>
                      <a:pt x="1428259" y="100021"/>
                    </a:cubicBezTo>
                    <a:cubicBezTo>
                      <a:pt x="1429730" y="98550"/>
                      <a:pt x="1433407" y="99285"/>
                      <a:pt x="1434143" y="97814"/>
                    </a:cubicBezTo>
                    <a:cubicBezTo>
                      <a:pt x="1434143" y="97814"/>
                      <a:pt x="1435614" y="97079"/>
                      <a:pt x="1436349" y="96343"/>
                    </a:cubicBezTo>
                    <a:cubicBezTo>
                      <a:pt x="1437084" y="95608"/>
                      <a:pt x="1437820" y="94872"/>
                      <a:pt x="1439291" y="94872"/>
                    </a:cubicBezTo>
                    <a:cubicBezTo>
                      <a:pt x="1440762" y="94872"/>
                      <a:pt x="1441497" y="98550"/>
                      <a:pt x="1442968" y="97814"/>
                    </a:cubicBezTo>
                    <a:cubicBezTo>
                      <a:pt x="1444439" y="97814"/>
                      <a:pt x="1445174" y="95608"/>
                      <a:pt x="1446645" y="94872"/>
                    </a:cubicBezTo>
                    <a:cubicBezTo>
                      <a:pt x="1448116" y="94137"/>
                      <a:pt x="1449587" y="94872"/>
                      <a:pt x="1450323" y="94137"/>
                    </a:cubicBezTo>
                    <a:cubicBezTo>
                      <a:pt x="1450323" y="93402"/>
                      <a:pt x="1451058" y="91931"/>
                      <a:pt x="1451793" y="91195"/>
                    </a:cubicBezTo>
                    <a:cubicBezTo>
                      <a:pt x="1453264" y="89724"/>
                      <a:pt x="1454735" y="88989"/>
                      <a:pt x="1454000" y="88253"/>
                    </a:cubicBezTo>
                    <a:cubicBezTo>
                      <a:pt x="1453264" y="87518"/>
                      <a:pt x="1447381" y="89724"/>
                      <a:pt x="1445910" y="88989"/>
                    </a:cubicBezTo>
                    <a:cubicBezTo>
                      <a:pt x="1444439" y="87518"/>
                      <a:pt x="1443704" y="85312"/>
                      <a:pt x="1442233" y="83841"/>
                    </a:cubicBezTo>
                    <a:cubicBezTo>
                      <a:pt x="1440762" y="81634"/>
                      <a:pt x="1438555" y="80164"/>
                      <a:pt x="1437820" y="79428"/>
                    </a:cubicBezTo>
                    <a:cubicBezTo>
                      <a:pt x="1437084" y="78693"/>
                      <a:pt x="1442233" y="77957"/>
                      <a:pt x="1444439" y="76486"/>
                    </a:cubicBezTo>
                    <a:cubicBezTo>
                      <a:pt x="1445910" y="75751"/>
                      <a:pt x="1446645" y="71338"/>
                      <a:pt x="1448852" y="70603"/>
                    </a:cubicBezTo>
                    <a:cubicBezTo>
                      <a:pt x="1449587" y="70603"/>
                      <a:pt x="1451793" y="70603"/>
                      <a:pt x="1453264" y="71338"/>
                    </a:cubicBezTo>
                    <a:cubicBezTo>
                      <a:pt x="1454000" y="72074"/>
                      <a:pt x="1453264" y="73545"/>
                      <a:pt x="1454735" y="73545"/>
                    </a:cubicBezTo>
                    <a:cubicBezTo>
                      <a:pt x="1458412" y="75015"/>
                      <a:pt x="1466502" y="69132"/>
                      <a:pt x="1463560" y="64719"/>
                    </a:cubicBezTo>
                    <a:cubicBezTo>
                      <a:pt x="1463560" y="64719"/>
                      <a:pt x="1458412" y="65455"/>
                      <a:pt x="1456941" y="64719"/>
                    </a:cubicBezTo>
                    <a:cubicBezTo>
                      <a:pt x="1455471" y="63984"/>
                      <a:pt x="1456206" y="61042"/>
                      <a:pt x="1456941" y="60307"/>
                    </a:cubicBezTo>
                    <a:cubicBezTo>
                      <a:pt x="1457677" y="59571"/>
                      <a:pt x="1459148" y="58836"/>
                      <a:pt x="1460619" y="58836"/>
                    </a:cubicBezTo>
                    <a:cubicBezTo>
                      <a:pt x="1462090" y="58836"/>
                      <a:pt x="1463560" y="59571"/>
                      <a:pt x="1465031" y="60307"/>
                    </a:cubicBezTo>
                    <a:cubicBezTo>
                      <a:pt x="1467973" y="61042"/>
                      <a:pt x="1470915" y="61042"/>
                      <a:pt x="1471650" y="61777"/>
                    </a:cubicBezTo>
                    <a:cubicBezTo>
                      <a:pt x="1473121" y="63248"/>
                      <a:pt x="1474592" y="66190"/>
                      <a:pt x="1476063" y="69867"/>
                    </a:cubicBezTo>
                    <a:cubicBezTo>
                      <a:pt x="1476799" y="71338"/>
                      <a:pt x="1476799" y="73545"/>
                      <a:pt x="1477534" y="75015"/>
                    </a:cubicBezTo>
                    <a:cubicBezTo>
                      <a:pt x="1478269" y="76486"/>
                      <a:pt x="1481947" y="78693"/>
                      <a:pt x="1482682" y="80164"/>
                    </a:cubicBezTo>
                    <a:cubicBezTo>
                      <a:pt x="1483418" y="82370"/>
                      <a:pt x="1481211" y="83841"/>
                      <a:pt x="1480476" y="85312"/>
                    </a:cubicBezTo>
                    <a:cubicBezTo>
                      <a:pt x="1479740" y="86047"/>
                      <a:pt x="1480476" y="86047"/>
                      <a:pt x="1480476" y="86783"/>
                    </a:cubicBezTo>
                    <a:cubicBezTo>
                      <a:pt x="1482682" y="87518"/>
                      <a:pt x="1485624" y="86783"/>
                      <a:pt x="1488566" y="88253"/>
                    </a:cubicBezTo>
                    <a:cubicBezTo>
                      <a:pt x="1493714" y="89724"/>
                      <a:pt x="1500333" y="93402"/>
                      <a:pt x="1504745" y="94137"/>
                    </a:cubicBezTo>
                    <a:cubicBezTo>
                      <a:pt x="1510629" y="94872"/>
                      <a:pt x="1514306" y="94872"/>
                      <a:pt x="1518719" y="94872"/>
                    </a:cubicBezTo>
                    <a:cubicBezTo>
                      <a:pt x="1520925" y="94872"/>
                      <a:pt x="1524603" y="94872"/>
                      <a:pt x="1526809" y="94872"/>
                    </a:cubicBezTo>
                    <a:cubicBezTo>
                      <a:pt x="1530486" y="94872"/>
                      <a:pt x="1531957" y="95608"/>
                      <a:pt x="1534899" y="96343"/>
                    </a:cubicBezTo>
                    <a:cubicBezTo>
                      <a:pt x="1541518" y="97814"/>
                      <a:pt x="1546666" y="99285"/>
                      <a:pt x="1550343" y="98550"/>
                    </a:cubicBezTo>
                    <a:cubicBezTo>
                      <a:pt x="1551078" y="98550"/>
                      <a:pt x="1553285" y="97814"/>
                      <a:pt x="1552549" y="97079"/>
                    </a:cubicBezTo>
                    <a:cubicBezTo>
                      <a:pt x="1552549" y="96343"/>
                      <a:pt x="1551078" y="94137"/>
                      <a:pt x="1548137" y="92666"/>
                    </a:cubicBezTo>
                    <a:cubicBezTo>
                      <a:pt x="1546666" y="91931"/>
                      <a:pt x="1544459" y="91931"/>
                      <a:pt x="1542253" y="90460"/>
                    </a:cubicBezTo>
                    <a:cubicBezTo>
                      <a:pt x="1540047" y="88989"/>
                      <a:pt x="1537840" y="86047"/>
                      <a:pt x="1535634" y="84576"/>
                    </a:cubicBezTo>
                    <a:cubicBezTo>
                      <a:pt x="1533428" y="83105"/>
                      <a:pt x="1540782" y="80164"/>
                      <a:pt x="1537840" y="78693"/>
                    </a:cubicBezTo>
                    <a:cubicBezTo>
                      <a:pt x="1536369" y="77957"/>
                      <a:pt x="1532692" y="78693"/>
                      <a:pt x="1529751" y="77957"/>
                    </a:cubicBezTo>
                    <a:cubicBezTo>
                      <a:pt x="1529015" y="77957"/>
                      <a:pt x="1528280" y="77222"/>
                      <a:pt x="1526809" y="77222"/>
                    </a:cubicBezTo>
                    <a:cubicBezTo>
                      <a:pt x="1526073" y="77222"/>
                      <a:pt x="1524603" y="76486"/>
                      <a:pt x="1523867" y="76486"/>
                    </a:cubicBezTo>
                    <a:cubicBezTo>
                      <a:pt x="1523132" y="76486"/>
                      <a:pt x="1522396" y="75751"/>
                      <a:pt x="1521661" y="75015"/>
                    </a:cubicBezTo>
                    <a:cubicBezTo>
                      <a:pt x="1521661" y="75015"/>
                      <a:pt x="1521661" y="74280"/>
                      <a:pt x="1523132" y="74280"/>
                    </a:cubicBezTo>
                    <a:cubicBezTo>
                      <a:pt x="1523867" y="74280"/>
                      <a:pt x="1526073" y="74280"/>
                      <a:pt x="1526809" y="73545"/>
                    </a:cubicBezTo>
                    <a:cubicBezTo>
                      <a:pt x="1527544" y="73545"/>
                      <a:pt x="1528280" y="72809"/>
                      <a:pt x="1527544" y="72074"/>
                    </a:cubicBezTo>
                    <a:cubicBezTo>
                      <a:pt x="1526073" y="71338"/>
                      <a:pt x="1523132" y="71338"/>
                      <a:pt x="1520925" y="71338"/>
                    </a:cubicBezTo>
                    <a:cubicBezTo>
                      <a:pt x="1517248" y="71338"/>
                      <a:pt x="1512835" y="71338"/>
                      <a:pt x="1509894" y="71338"/>
                    </a:cubicBezTo>
                    <a:cubicBezTo>
                      <a:pt x="1507687" y="71338"/>
                      <a:pt x="1507687" y="72074"/>
                      <a:pt x="1506216" y="72074"/>
                    </a:cubicBezTo>
                    <a:cubicBezTo>
                      <a:pt x="1503274" y="72074"/>
                      <a:pt x="1501804" y="72809"/>
                      <a:pt x="1497391" y="70603"/>
                    </a:cubicBezTo>
                    <a:cubicBezTo>
                      <a:pt x="1496655" y="69867"/>
                      <a:pt x="1492978" y="71338"/>
                      <a:pt x="1490772" y="69867"/>
                    </a:cubicBezTo>
                    <a:cubicBezTo>
                      <a:pt x="1487830" y="68396"/>
                      <a:pt x="1485624" y="64719"/>
                      <a:pt x="1485624" y="63984"/>
                    </a:cubicBezTo>
                    <a:cubicBezTo>
                      <a:pt x="1485624" y="63984"/>
                      <a:pt x="1486359" y="63248"/>
                      <a:pt x="1487095" y="63248"/>
                    </a:cubicBezTo>
                    <a:cubicBezTo>
                      <a:pt x="1488566" y="63984"/>
                      <a:pt x="1490772" y="64719"/>
                      <a:pt x="1490772" y="64719"/>
                    </a:cubicBezTo>
                    <a:cubicBezTo>
                      <a:pt x="1490772" y="63984"/>
                      <a:pt x="1488566" y="61042"/>
                      <a:pt x="1490037" y="60307"/>
                    </a:cubicBezTo>
                    <a:cubicBezTo>
                      <a:pt x="1490772" y="59571"/>
                      <a:pt x="1495920" y="59571"/>
                      <a:pt x="1496655" y="58836"/>
                    </a:cubicBezTo>
                    <a:cubicBezTo>
                      <a:pt x="1498862" y="55894"/>
                      <a:pt x="1499597" y="52952"/>
                      <a:pt x="1501068" y="51481"/>
                    </a:cubicBezTo>
                    <a:cubicBezTo>
                      <a:pt x="1502539" y="50746"/>
                      <a:pt x="1507687" y="49275"/>
                      <a:pt x="1509894" y="49275"/>
                    </a:cubicBezTo>
                    <a:cubicBezTo>
                      <a:pt x="1512835" y="49275"/>
                      <a:pt x="1512835" y="50746"/>
                      <a:pt x="1513571" y="49275"/>
                    </a:cubicBezTo>
                    <a:cubicBezTo>
                      <a:pt x="1515042" y="47069"/>
                      <a:pt x="1509158" y="41185"/>
                      <a:pt x="1510629" y="38979"/>
                    </a:cubicBezTo>
                    <a:cubicBezTo>
                      <a:pt x="1511364" y="37508"/>
                      <a:pt x="1513571" y="36772"/>
                      <a:pt x="1514306" y="36037"/>
                    </a:cubicBezTo>
                    <a:cubicBezTo>
                      <a:pt x="1515042" y="34566"/>
                      <a:pt x="1514306" y="32360"/>
                      <a:pt x="1514306" y="30889"/>
                    </a:cubicBezTo>
                    <a:cubicBezTo>
                      <a:pt x="1514306" y="30153"/>
                      <a:pt x="1515042" y="28682"/>
                      <a:pt x="1516513" y="27947"/>
                    </a:cubicBezTo>
                    <a:cubicBezTo>
                      <a:pt x="1518719" y="27212"/>
                      <a:pt x="1523132" y="27947"/>
                      <a:pt x="1523867" y="25741"/>
                    </a:cubicBezTo>
                    <a:cubicBezTo>
                      <a:pt x="1523867" y="25005"/>
                      <a:pt x="1523132" y="23534"/>
                      <a:pt x="1523132" y="23534"/>
                    </a:cubicBezTo>
                    <a:cubicBezTo>
                      <a:pt x="1520925" y="21328"/>
                      <a:pt x="1512100" y="22063"/>
                      <a:pt x="1501804" y="24270"/>
                    </a:cubicBezTo>
                    <a:cubicBezTo>
                      <a:pt x="1495185" y="25741"/>
                      <a:pt x="1490037" y="28682"/>
                      <a:pt x="1487095" y="29418"/>
                    </a:cubicBezTo>
                    <a:cubicBezTo>
                      <a:pt x="1484888" y="29418"/>
                      <a:pt x="1489301" y="26476"/>
                      <a:pt x="1493714" y="24270"/>
                    </a:cubicBezTo>
                    <a:cubicBezTo>
                      <a:pt x="1495185" y="23534"/>
                      <a:pt x="1495920" y="22063"/>
                      <a:pt x="1496655" y="21328"/>
                    </a:cubicBezTo>
                    <a:cubicBezTo>
                      <a:pt x="1496655" y="21328"/>
                      <a:pt x="1495920" y="19857"/>
                      <a:pt x="1494449" y="19857"/>
                    </a:cubicBezTo>
                    <a:cubicBezTo>
                      <a:pt x="1491508" y="19122"/>
                      <a:pt x="1485624" y="19122"/>
                      <a:pt x="1485624" y="18386"/>
                    </a:cubicBezTo>
                    <a:cubicBezTo>
                      <a:pt x="1485624" y="17651"/>
                      <a:pt x="1491508" y="17651"/>
                      <a:pt x="1495185" y="17651"/>
                    </a:cubicBezTo>
                    <a:cubicBezTo>
                      <a:pt x="1497391" y="17651"/>
                      <a:pt x="1499597" y="16180"/>
                      <a:pt x="1499597" y="15444"/>
                    </a:cubicBezTo>
                    <a:cubicBezTo>
                      <a:pt x="1501068" y="13973"/>
                      <a:pt x="1503274" y="13238"/>
                      <a:pt x="1505481" y="12503"/>
                    </a:cubicBezTo>
                    <a:cubicBezTo>
                      <a:pt x="1507687" y="12503"/>
                      <a:pt x="1509158" y="12503"/>
                      <a:pt x="1510629" y="12503"/>
                    </a:cubicBezTo>
                    <a:cubicBezTo>
                      <a:pt x="1513571" y="11767"/>
                      <a:pt x="1517983" y="9561"/>
                      <a:pt x="1520925" y="9561"/>
                    </a:cubicBezTo>
                    <a:cubicBezTo>
                      <a:pt x="1525338" y="8825"/>
                      <a:pt x="1528280" y="9561"/>
                      <a:pt x="1529015" y="8090"/>
                    </a:cubicBezTo>
                    <a:cubicBezTo>
                      <a:pt x="1529751" y="7354"/>
                      <a:pt x="1529751" y="5884"/>
                      <a:pt x="1528280" y="5884"/>
                    </a:cubicBezTo>
                    <a:cubicBezTo>
                      <a:pt x="1526809" y="5884"/>
                      <a:pt x="1524603" y="5884"/>
                      <a:pt x="1523867" y="5148"/>
                    </a:cubicBezTo>
                    <a:cubicBezTo>
                      <a:pt x="1523867" y="5148"/>
                      <a:pt x="1523132" y="3677"/>
                      <a:pt x="1523867" y="3677"/>
                    </a:cubicBezTo>
                    <a:cubicBezTo>
                      <a:pt x="1524603" y="2942"/>
                      <a:pt x="1526073" y="3677"/>
                      <a:pt x="1526809" y="2942"/>
                    </a:cubicBezTo>
                    <a:cubicBezTo>
                      <a:pt x="1527544" y="2206"/>
                      <a:pt x="1527544" y="1471"/>
                      <a:pt x="1526809" y="735"/>
                    </a:cubicBezTo>
                    <a:cubicBezTo>
                      <a:pt x="1525338" y="0"/>
                      <a:pt x="1524603" y="0"/>
                      <a:pt x="1523132" y="0"/>
                    </a:cubicBezTo>
                    <a:cubicBezTo>
                      <a:pt x="1519454" y="0"/>
                      <a:pt x="1516513" y="1471"/>
                      <a:pt x="1511364" y="2206"/>
                    </a:cubicBezTo>
                    <a:cubicBezTo>
                      <a:pt x="1507687" y="2942"/>
                      <a:pt x="1504010" y="2206"/>
                      <a:pt x="1501068" y="2942"/>
                    </a:cubicBezTo>
                    <a:cubicBezTo>
                      <a:pt x="1499597" y="2942"/>
                      <a:pt x="1502539" y="5148"/>
                      <a:pt x="1501804" y="5884"/>
                    </a:cubicBezTo>
                    <a:cubicBezTo>
                      <a:pt x="1501068" y="6619"/>
                      <a:pt x="1495920" y="6619"/>
                      <a:pt x="1494449" y="6619"/>
                    </a:cubicBezTo>
                    <a:cubicBezTo>
                      <a:pt x="1494449" y="6619"/>
                      <a:pt x="1494449" y="7354"/>
                      <a:pt x="1496655" y="8090"/>
                    </a:cubicBezTo>
                    <a:cubicBezTo>
                      <a:pt x="1498126" y="8090"/>
                      <a:pt x="1501804" y="8090"/>
                      <a:pt x="1503274" y="8090"/>
                    </a:cubicBezTo>
                    <a:cubicBezTo>
                      <a:pt x="1505481" y="8090"/>
                      <a:pt x="1505481" y="8825"/>
                      <a:pt x="1505481" y="9561"/>
                    </a:cubicBezTo>
                    <a:cubicBezTo>
                      <a:pt x="1505481" y="10296"/>
                      <a:pt x="1504745" y="10296"/>
                      <a:pt x="1502539" y="10296"/>
                    </a:cubicBezTo>
                    <a:cubicBezTo>
                      <a:pt x="1500333" y="10296"/>
                      <a:pt x="1498862" y="10296"/>
                      <a:pt x="1496655" y="10296"/>
                    </a:cubicBezTo>
                    <a:cubicBezTo>
                      <a:pt x="1495185" y="10296"/>
                      <a:pt x="1494449" y="10296"/>
                      <a:pt x="1492978" y="11032"/>
                    </a:cubicBezTo>
                    <a:cubicBezTo>
                      <a:pt x="1490037" y="11032"/>
                      <a:pt x="1484153" y="7354"/>
                      <a:pt x="1481947" y="8090"/>
                    </a:cubicBezTo>
                    <a:cubicBezTo>
                      <a:pt x="1479005" y="8825"/>
                      <a:pt x="1480476" y="12503"/>
                      <a:pt x="1476799" y="13973"/>
                    </a:cubicBezTo>
                    <a:cubicBezTo>
                      <a:pt x="1473121" y="15444"/>
                      <a:pt x="1465031" y="13973"/>
                      <a:pt x="1460619" y="16180"/>
                    </a:cubicBezTo>
                    <a:cubicBezTo>
                      <a:pt x="1458412" y="16915"/>
                      <a:pt x="1455471" y="16915"/>
                      <a:pt x="1452529" y="18386"/>
                    </a:cubicBezTo>
                    <a:cubicBezTo>
                      <a:pt x="1440762" y="22063"/>
                      <a:pt x="1426053" y="27212"/>
                      <a:pt x="1417963" y="30153"/>
                    </a:cubicBezTo>
                    <a:cubicBezTo>
                      <a:pt x="1414286" y="31624"/>
                      <a:pt x="1410609" y="35301"/>
                      <a:pt x="1406931" y="36037"/>
                    </a:cubicBezTo>
                    <a:cubicBezTo>
                      <a:pt x="1403254" y="36772"/>
                      <a:pt x="1400312" y="36037"/>
                      <a:pt x="1397370" y="37508"/>
                    </a:cubicBezTo>
                    <a:cubicBezTo>
                      <a:pt x="1395900" y="38243"/>
                      <a:pt x="1395900" y="39714"/>
                      <a:pt x="1398106" y="39714"/>
                    </a:cubicBezTo>
                    <a:cubicBezTo>
                      <a:pt x="1399577" y="39714"/>
                      <a:pt x="1403989" y="38979"/>
                      <a:pt x="1405460" y="38979"/>
                    </a:cubicBezTo>
                    <a:cubicBezTo>
                      <a:pt x="1408402" y="38979"/>
                      <a:pt x="1408402" y="39714"/>
                      <a:pt x="1409138" y="39714"/>
                    </a:cubicBezTo>
                    <a:cubicBezTo>
                      <a:pt x="1409138" y="40449"/>
                      <a:pt x="1406196" y="42656"/>
                      <a:pt x="1403254" y="43391"/>
                    </a:cubicBezTo>
                    <a:cubicBezTo>
                      <a:pt x="1398841" y="44127"/>
                      <a:pt x="1393693" y="44127"/>
                      <a:pt x="1392222" y="44862"/>
                    </a:cubicBezTo>
                    <a:cubicBezTo>
                      <a:pt x="1389280" y="46333"/>
                      <a:pt x="1387810" y="48539"/>
                      <a:pt x="1378249" y="51481"/>
                    </a:cubicBezTo>
                    <a:cubicBezTo>
                      <a:pt x="1373836" y="52952"/>
                      <a:pt x="1369424" y="55158"/>
                      <a:pt x="1365746" y="57365"/>
                    </a:cubicBezTo>
                    <a:cubicBezTo>
                      <a:pt x="1365011" y="58100"/>
                      <a:pt x="1365011" y="58836"/>
                      <a:pt x="1366482" y="59571"/>
                    </a:cubicBezTo>
                    <a:cubicBezTo>
                      <a:pt x="1367953" y="60307"/>
                      <a:pt x="1370159" y="60307"/>
                      <a:pt x="1370159" y="60307"/>
                    </a:cubicBezTo>
                    <a:cubicBezTo>
                      <a:pt x="1371630" y="61042"/>
                      <a:pt x="1371630" y="61777"/>
                      <a:pt x="1370894" y="61777"/>
                    </a:cubicBezTo>
                    <a:cubicBezTo>
                      <a:pt x="1369424" y="61777"/>
                      <a:pt x="1365011" y="61777"/>
                      <a:pt x="1361334" y="62513"/>
                    </a:cubicBezTo>
                    <a:cubicBezTo>
                      <a:pt x="1359127" y="62513"/>
                      <a:pt x="1356185" y="63984"/>
                      <a:pt x="1353979" y="63248"/>
                    </a:cubicBezTo>
                    <a:cubicBezTo>
                      <a:pt x="1349566" y="63248"/>
                      <a:pt x="1346625" y="62513"/>
                      <a:pt x="1344418" y="62513"/>
                    </a:cubicBezTo>
                    <a:cubicBezTo>
                      <a:pt x="1342212" y="62513"/>
                      <a:pt x="1338535" y="62513"/>
                      <a:pt x="1333387" y="63984"/>
                    </a:cubicBezTo>
                    <a:cubicBezTo>
                      <a:pt x="1327503" y="66190"/>
                      <a:pt x="1326032" y="69132"/>
                      <a:pt x="1322355" y="71338"/>
                    </a:cubicBezTo>
                    <a:cubicBezTo>
                      <a:pt x="1317942" y="73545"/>
                      <a:pt x="1315001" y="75015"/>
                      <a:pt x="1311323" y="77222"/>
                    </a:cubicBezTo>
                    <a:cubicBezTo>
                      <a:pt x="1306911" y="79428"/>
                      <a:pt x="1303233" y="77222"/>
                      <a:pt x="1300292" y="77957"/>
                    </a:cubicBezTo>
                    <a:cubicBezTo>
                      <a:pt x="1297350" y="79428"/>
                      <a:pt x="1292937" y="82370"/>
                      <a:pt x="1288525" y="82370"/>
                    </a:cubicBezTo>
                    <a:cubicBezTo>
                      <a:pt x="1285583" y="82370"/>
                      <a:pt x="1284847" y="80164"/>
                      <a:pt x="1282641" y="80899"/>
                    </a:cubicBezTo>
                    <a:cubicBezTo>
                      <a:pt x="1278228" y="83105"/>
                      <a:pt x="1274551" y="83841"/>
                      <a:pt x="1270874" y="86047"/>
                    </a:cubicBezTo>
                    <a:cubicBezTo>
                      <a:pt x="1270874" y="86047"/>
                      <a:pt x="1273080" y="88989"/>
                      <a:pt x="1272345" y="90460"/>
                    </a:cubicBezTo>
                    <a:cubicBezTo>
                      <a:pt x="1271609" y="91195"/>
                      <a:pt x="1270138" y="90460"/>
                      <a:pt x="1267932" y="90460"/>
                    </a:cubicBezTo>
                    <a:cubicBezTo>
                      <a:pt x="1266461" y="90460"/>
                      <a:pt x="1264255" y="90460"/>
                      <a:pt x="1264255" y="90460"/>
                    </a:cubicBezTo>
                    <a:cubicBezTo>
                      <a:pt x="1262784" y="90460"/>
                      <a:pt x="1263520" y="86047"/>
                      <a:pt x="1262784" y="86783"/>
                    </a:cubicBezTo>
                    <a:cubicBezTo>
                      <a:pt x="1259107" y="88989"/>
                      <a:pt x="1253223" y="91931"/>
                      <a:pt x="1248811" y="93402"/>
                    </a:cubicBezTo>
                    <a:cubicBezTo>
                      <a:pt x="1245869" y="94872"/>
                      <a:pt x="1243662" y="94137"/>
                      <a:pt x="1241456" y="95608"/>
                    </a:cubicBezTo>
                    <a:cubicBezTo>
                      <a:pt x="1239985" y="96343"/>
                      <a:pt x="1237779" y="102962"/>
                      <a:pt x="1239250" y="104433"/>
                    </a:cubicBezTo>
                    <a:cubicBezTo>
                      <a:pt x="1239985" y="105169"/>
                      <a:pt x="1242191" y="100756"/>
                      <a:pt x="1243662" y="100756"/>
                    </a:cubicBezTo>
                    <a:cubicBezTo>
                      <a:pt x="1244398" y="100756"/>
                      <a:pt x="1249546" y="101491"/>
                      <a:pt x="1250281" y="102227"/>
                    </a:cubicBezTo>
                    <a:cubicBezTo>
                      <a:pt x="1251017" y="102962"/>
                      <a:pt x="1247340" y="103698"/>
                      <a:pt x="1247340" y="103698"/>
                    </a:cubicBezTo>
                    <a:cubicBezTo>
                      <a:pt x="1247340" y="104433"/>
                      <a:pt x="1247340" y="105904"/>
                      <a:pt x="1247340" y="105904"/>
                    </a:cubicBezTo>
                    <a:cubicBezTo>
                      <a:pt x="1245869" y="107375"/>
                      <a:pt x="1241456" y="107375"/>
                      <a:pt x="1237043" y="108846"/>
                    </a:cubicBezTo>
                    <a:cubicBezTo>
                      <a:pt x="1234102" y="109581"/>
                      <a:pt x="1233366" y="113259"/>
                      <a:pt x="1231160" y="114730"/>
                    </a:cubicBezTo>
                    <a:cubicBezTo>
                      <a:pt x="1227483" y="116200"/>
                      <a:pt x="1222335" y="114730"/>
                      <a:pt x="1220864" y="115465"/>
                    </a:cubicBezTo>
                    <a:cubicBezTo>
                      <a:pt x="1217922" y="117671"/>
                      <a:pt x="1226012" y="119878"/>
                      <a:pt x="1223805" y="122084"/>
                    </a:cubicBezTo>
                    <a:cubicBezTo>
                      <a:pt x="1223070" y="122819"/>
                      <a:pt x="1220864" y="122084"/>
                      <a:pt x="1217922" y="122819"/>
                    </a:cubicBezTo>
                    <a:cubicBezTo>
                      <a:pt x="1214245" y="123555"/>
                      <a:pt x="1209832" y="124290"/>
                      <a:pt x="1208361" y="124290"/>
                    </a:cubicBezTo>
                    <a:cubicBezTo>
                      <a:pt x="1206890" y="124290"/>
                      <a:pt x="1204684" y="125761"/>
                      <a:pt x="1203213" y="125026"/>
                    </a:cubicBezTo>
                    <a:cubicBezTo>
                      <a:pt x="1202477" y="124290"/>
                      <a:pt x="1201007" y="122084"/>
                      <a:pt x="1200271" y="122084"/>
                    </a:cubicBezTo>
                    <a:cubicBezTo>
                      <a:pt x="1198065" y="122084"/>
                      <a:pt x="1195123" y="122819"/>
                      <a:pt x="1193652" y="122084"/>
                    </a:cubicBezTo>
                    <a:cubicBezTo>
                      <a:pt x="1191446" y="121348"/>
                      <a:pt x="1190710" y="119878"/>
                      <a:pt x="1188504" y="119878"/>
                    </a:cubicBezTo>
                    <a:cubicBezTo>
                      <a:pt x="1184827" y="120613"/>
                      <a:pt x="1179679" y="124290"/>
                      <a:pt x="1175266" y="125761"/>
                    </a:cubicBezTo>
                    <a:cubicBezTo>
                      <a:pt x="1170853" y="127232"/>
                      <a:pt x="1168647" y="125026"/>
                      <a:pt x="1164970" y="128703"/>
                    </a:cubicBezTo>
                    <a:cubicBezTo>
                      <a:pt x="1162763" y="130174"/>
                      <a:pt x="1170118" y="131645"/>
                      <a:pt x="1167912" y="133851"/>
                    </a:cubicBezTo>
                    <a:cubicBezTo>
                      <a:pt x="1167176" y="134587"/>
                      <a:pt x="1164970" y="135322"/>
                      <a:pt x="1162763" y="136057"/>
                    </a:cubicBezTo>
                    <a:cubicBezTo>
                      <a:pt x="1161292" y="136793"/>
                      <a:pt x="1159086" y="138264"/>
                      <a:pt x="1156880" y="138999"/>
                    </a:cubicBezTo>
                    <a:cubicBezTo>
                      <a:pt x="1151732" y="140470"/>
                      <a:pt x="1146584" y="138999"/>
                      <a:pt x="1144377" y="138999"/>
                    </a:cubicBezTo>
                    <a:cubicBezTo>
                      <a:pt x="1142906" y="138999"/>
                      <a:pt x="1141436" y="141205"/>
                      <a:pt x="1138494" y="142676"/>
                    </a:cubicBezTo>
                    <a:cubicBezTo>
                      <a:pt x="1136287" y="144147"/>
                      <a:pt x="1132610" y="145618"/>
                      <a:pt x="1129668" y="147089"/>
                    </a:cubicBezTo>
                    <a:cubicBezTo>
                      <a:pt x="1128198" y="147825"/>
                      <a:pt x="1128198" y="151502"/>
                      <a:pt x="1126727" y="151502"/>
                    </a:cubicBezTo>
                    <a:cubicBezTo>
                      <a:pt x="1125256" y="152237"/>
                      <a:pt x="1122314" y="149295"/>
                      <a:pt x="1120843" y="150031"/>
                    </a:cubicBezTo>
                    <a:cubicBezTo>
                      <a:pt x="1119372" y="150766"/>
                      <a:pt x="1120843" y="152973"/>
                      <a:pt x="1117166" y="154444"/>
                    </a:cubicBezTo>
                    <a:cubicBezTo>
                      <a:pt x="1114959" y="155179"/>
                      <a:pt x="1111282" y="154444"/>
                      <a:pt x="1109811" y="155914"/>
                    </a:cubicBezTo>
                    <a:cubicBezTo>
                      <a:pt x="1108341" y="157385"/>
                      <a:pt x="1114224" y="157385"/>
                      <a:pt x="1112753" y="159592"/>
                    </a:cubicBezTo>
                    <a:cubicBezTo>
                      <a:pt x="1112018" y="161798"/>
                      <a:pt x="1106870" y="163269"/>
                      <a:pt x="1104663" y="164740"/>
                    </a:cubicBezTo>
                    <a:cubicBezTo>
                      <a:pt x="1102457" y="166211"/>
                      <a:pt x="1103928" y="168417"/>
                      <a:pt x="1102457" y="169152"/>
                    </a:cubicBezTo>
                    <a:cubicBezTo>
                      <a:pt x="1100986" y="169152"/>
                      <a:pt x="1098780" y="167682"/>
                      <a:pt x="1099515" y="164740"/>
                    </a:cubicBezTo>
                    <a:cubicBezTo>
                      <a:pt x="1100251" y="163269"/>
                      <a:pt x="1103928" y="161798"/>
                      <a:pt x="1104663" y="159592"/>
                    </a:cubicBezTo>
                    <a:cubicBezTo>
                      <a:pt x="1105399" y="158121"/>
                      <a:pt x="1103192" y="157385"/>
                      <a:pt x="1103928" y="155914"/>
                    </a:cubicBezTo>
                    <a:cubicBezTo>
                      <a:pt x="1104663" y="153708"/>
                      <a:pt x="1106870" y="152237"/>
                      <a:pt x="1107605" y="150766"/>
                    </a:cubicBezTo>
                    <a:cubicBezTo>
                      <a:pt x="1109076" y="148560"/>
                      <a:pt x="1108341" y="146354"/>
                      <a:pt x="1107605" y="146354"/>
                    </a:cubicBezTo>
                    <a:cubicBezTo>
                      <a:pt x="1106134" y="146354"/>
                      <a:pt x="1104663" y="149295"/>
                      <a:pt x="1102457" y="148560"/>
                    </a:cubicBezTo>
                    <a:cubicBezTo>
                      <a:pt x="1100251" y="147825"/>
                      <a:pt x="1098780" y="144147"/>
                      <a:pt x="1097309" y="144147"/>
                    </a:cubicBezTo>
                    <a:cubicBezTo>
                      <a:pt x="1095102" y="144147"/>
                      <a:pt x="1093632" y="144883"/>
                      <a:pt x="1091425" y="145618"/>
                    </a:cubicBezTo>
                    <a:cubicBezTo>
                      <a:pt x="1089954" y="146354"/>
                      <a:pt x="1088483" y="145618"/>
                      <a:pt x="1087748" y="146354"/>
                    </a:cubicBezTo>
                    <a:cubicBezTo>
                      <a:pt x="1085542" y="146354"/>
                      <a:pt x="1084806" y="148560"/>
                      <a:pt x="1082600" y="150766"/>
                    </a:cubicBezTo>
                    <a:cubicBezTo>
                      <a:pt x="1080394" y="152237"/>
                      <a:pt x="1077452" y="152237"/>
                      <a:pt x="1075981" y="154444"/>
                    </a:cubicBezTo>
                    <a:cubicBezTo>
                      <a:pt x="1073775" y="156650"/>
                      <a:pt x="1074510" y="159592"/>
                      <a:pt x="1072304" y="159592"/>
                    </a:cubicBezTo>
                    <a:cubicBezTo>
                      <a:pt x="1070097" y="159592"/>
                      <a:pt x="1069362" y="157385"/>
                      <a:pt x="1067156" y="155914"/>
                    </a:cubicBezTo>
                    <a:cubicBezTo>
                      <a:pt x="1065685" y="155179"/>
                      <a:pt x="1063478" y="156650"/>
                      <a:pt x="1061272" y="156650"/>
                    </a:cubicBezTo>
                    <a:cubicBezTo>
                      <a:pt x="1059066" y="156650"/>
                      <a:pt x="1057595" y="153708"/>
                      <a:pt x="1056859" y="155179"/>
                    </a:cubicBezTo>
                    <a:cubicBezTo>
                      <a:pt x="1055388" y="156650"/>
                      <a:pt x="1056124" y="158856"/>
                      <a:pt x="1055388" y="158856"/>
                    </a:cubicBezTo>
                    <a:cubicBezTo>
                      <a:pt x="1053918" y="159592"/>
                      <a:pt x="1050240" y="158121"/>
                      <a:pt x="1049505" y="160327"/>
                    </a:cubicBezTo>
                    <a:cubicBezTo>
                      <a:pt x="1048034" y="162533"/>
                      <a:pt x="1051711" y="166211"/>
                      <a:pt x="1050976" y="168417"/>
                    </a:cubicBezTo>
                    <a:cubicBezTo>
                      <a:pt x="1050976" y="169888"/>
                      <a:pt x="1046563" y="169888"/>
                      <a:pt x="1046563" y="170623"/>
                    </a:cubicBezTo>
                    <a:cubicBezTo>
                      <a:pt x="1046563" y="172094"/>
                      <a:pt x="1053182" y="169888"/>
                      <a:pt x="1051711" y="172094"/>
                    </a:cubicBezTo>
                    <a:cubicBezTo>
                      <a:pt x="1050976" y="173565"/>
                      <a:pt x="1034796" y="179449"/>
                      <a:pt x="1029648" y="182390"/>
                    </a:cubicBezTo>
                    <a:cubicBezTo>
                      <a:pt x="1027442" y="183126"/>
                      <a:pt x="1031119" y="184597"/>
                      <a:pt x="1030383" y="186068"/>
                    </a:cubicBezTo>
                    <a:cubicBezTo>
                      <a:pt x="1029648" y="187539"/>
                      <a:pt x="1024500" y="188274"/>
                      <a:pt x="1022293" y="189745"/>
                    </a:cubicBezTo>
                    <a:cubicBezTo>
                      <a:pt x="1020822" y="190480"/>
                      <a:pt x="1022293" y="191951"/>
                      <a:pt x="1021558" y="193422"/>
                    </a:cubicBezTo>
                    <a:cubicBezTo>
                      <a:pt x="1020087" y="194893"/>
                      <a:pt x="1014203" y="195628"/>
                      <a:pt x="1013468" y="197835"/>
                    </a:cubicBezTo>
                    <a:cubicBezTo>
                      <a:pt x="1013468" y="197835"/>
                      <a:pt x="1012733" y="199306"/>
                      <a:pt x="1013468" y="200777"/>
                    </a:cubicBezTo>
                    <a:cubicBezTo>
                      <a:pt x="1013468" y="202247"/>
                      <a:pt x="1014203" y="203718"/>
                      <a:pt x="1015674" y="203718"/>
                    </a:cubicBezTo>
                    <a:cubicBezTo>
                      <a:pt x="1017881" y="204454"/>
                      <a:pt x="1022293" y="202247"/>
                      <a:pt x="1023764" y="202983"/>
                    </a:cubicBezTo>
                    <a:cubicBezTo>
                      <a:pt x="1025971" y="204454"/>
                      <a:pt x="1024500" y="205925"/>
                      <a:pt x="1023764" y="206660"/>
                    </a:cubicBezTo>
                    <a:cubicBezTo>
                      <a:pt x="1023029" y="207396"/>
                      <a:pt x="1020087" y="205925"/>
                      <a:pt x="1017145" y="207396"/>
                    </a:cubicBezTo>
                    <a:cubicBezTo>
                      <a:pt x="1014939" y="208867"/>
                      <a:pt x="1013468" y="211073"/>
                      <a:pt x="1010526" y="212544"/>
                    </a:cubicBezTo>
                    <a:cubicBezTo>
                      <a:pt x="1009055" y="214015"/>
                      <a:pt x="1005378" y="214750"/>
                      <a:pt x="1003907" y="215485"/>
                    </a:cubicBezTo>
                    <a:cubicBezTo>
                      <a:pt x="1003172" y="216221"/>
                      <a:pt x="1003907" y="217692"/>
                      <a:pt x="1003907" y="217692"/>
                    </a:cubicBezTo>
                    <a:cubicBezTo>
                      <a:pt x="1004643" y="222840"/>
                      <a:pt x="1024500" y="216956"/>
                      <a:pt x="1030383" y="219898"/>
                    </a:cubicBezTo>
                    <a:cubicBezTo>
                      <a:pt x="1031854" y="220634"/>
                      <a:pt x="1037002" y="222104"/>
                      <a:pt x="1036267" y="222840"/>
                    </a:cubicBezTo>
                    <a:cubicBezTo>
                      <a:pt x="1036267" y="223575"/>
                      <a:pt x="1034060" y="225046"/>
                      <a:pt x="1030383" y="225782"/>
                    </a:cubicBezTo>
                    <a:cubicBezTo>
                      <a:pt x="1028177" y="225782"/>
                      <a:pt x="1025971" y="222840"/>
                      <a:pt x="1024500" y="221369"/>
                    </a:cubicBezTo>
                    <a:cubicBezTo>
                      <a:pt x="1023764" y="220634"/>
                      <a:pt x="1023029" y="221369"/>
                      <a:pt x="1023029" y="221369"/>
                    </a:cubicBezTo>
                    <a:cubicBezTo>
                      <a:pt x="1022293" y="222104"/>
                      <a:pt x="1022293" y="222840"/>
                      <a:pt x="1021558" y="224311"/>
                    </a:cubicBezTo>
                    <a:cubicBezTo>
                      <a:pt x="1020087" y="226517"/>
                      <a:pt x="1013468" y="223575"/>
                      <a:pt x="1011997" y="224311"/>
                    </a:cubicBezTo>
                    <a:cubicBezTo>
                      <a:pt x="1009791" y="225782"/>
                      <a:pt x="1005378" y="225782"/>
                      <a:pt x="1003907" y="227988"/>
                    </a:cubicBezTo>
                    <a:cubicBezTo>
                      <a:pt x="1003907" y="227988"/>
                      <a:pt x="1004643" y="229459"/>
                      <a:pt x="1003907" y="230930"/>
                    </a:cubicBezTo>
                    <a:cubicBezTo>
                      <a:pt x="1003172" y="232401"/>
                      <a:pt x="998759" y="233136"/>
                      <a:pt x="1000230" y="234607"/>
                    </a:cubicBezTo>
                    <a:cubicBezTo>
                      <a:pt x="1001701" y="236078"/>
                      <a:pt x="1006114" y="233136"/>
                      <a:pt x="1009055" y="233136"/>
                    </a:cubicBezTo>
                    <a:cubicBezTo>
                      <a:pt x="1011997" y="233136"/>
                      <a:pt x="1012733" y="234607"/>
                      <a:pt x="1011262" y="235342"/>
                    </a:cubicBezTo>
                    <a:cubicBezTo>
                      <a:pt x="1010526" y="236078"/>
                      <a:pt x="1007584" y="236813"/>
                      <a:pt x="1003907" y="237549"/>
                    </a:cubicBezTo>
                    <a:cubicBezTo>
                      <a:pt x="1001701" y="238284"/>
                      <a:pt x="1000230" y="239020"/>
                      <a:pt x="998759" y="238284"/>
                    </a:cubicBezTo>
                    <a:cubicBezTo>
                      <a:pt x="995817" y="237549"/>
                      <a:pt x="991405" y="233136"/>
                      <a:pt x="988463" y="232401"/>
                    </a:cubicBezTo>
                    <a:cubicBezTo>
                      <a:pt x="986257" y="231665"/>
                      <a:pt x="985521" y="233136"/>
                      <a:pt x="986257" y="233872"/>
                    </a:cubicBezTo>
                    <a:cubicBezTo>
                      <a:pt x="986992" y="235342"/>
                      <a:pt x="988463" y="236813"/>
                      <a:pt x="988463" y="238284"/>
                    </a:cubicBezTo>
                    <a:cubicBezTo>
                      <a:pt x="988463" y="239755"/>
                      <a:pt x="986992" y="240491"/>
                      <a:pt x="989198" y="241962"/>
                    </a:cubicBezTo>
                    <a:cubicBezTo>
                      <a:pt x="991405" y="242697"/>
                      <a:pt x="993611" y="242697"/>
                      <a:pt x="996553" y="244168"/>
                    </a:cubicBezTo>
                    <a:cubicBezTo>
                      <a:pt x="998759" y="245639"/>
                      <a:pt x="1001701" y="248581"/>
                      <a:pt x="1004643" y="249316"/>
                    </a:cubicBezTo>
                    <a:cubicBezTo>
                      <a:pt x="1006114" y="250051"/>
                      <a:pt x="1018616" y="243432"/>
                      <a:pt x="1020087" y="243432"/>
                    </a:cubicBezTo>
                    <a:cubicBezTo>
                      <a:pt x="1022293" y="243432"/>
                      <a:pt x="1037002" y="246374"/>
                      <a:pt x="1037002" y="248581"/>
                    </a:cubicBezTo>
                    <a:cubicBezTo>
                      <a:pt x="1037002" y="249316"/>
                      <a:pt x="1036267" y="250787"/>
                      <a:pt x="1033325" y="250051"/>
                    </a:cubicBezTo>
                    <a:cubicBezTo>
                      <a:pt x="1029648" y="249316"/>
                      <a:pt x="1023764" y="247110"/>
                      <a:pt x="1020822" y="247845"/>
                    </a:cubicBezTo>
                    <a:cubicBezTo>
                      <a:pt x="1017881" y="247845"/>
                      <a:pt x="1014939" y="249316"/>
                      <a:pt x="1013468" y="250051"/>
                    </a:cubicBezTo>
                    <a:cubicBezTo>
                      <a:pt x="1012733" y="250787"/>
                      <a:pt x="1012733" y="251522"/>
                      <a:pt x="1012733" y="251522"/>
                    </a:cubicBezTo>
                    <a:cubicBezTo>
                      <a:pt x="1011997" y="252258"/>
                      <a:pt x="1018616" y="252993"/>
                      <a:pt x="1020822" y="256670"/>
                    </a:cubicBezTo>
                    <a:cubicBezTo>
                      <a:pt x="1023029" y="260348"/>
                      <a:pt x="1022293" y="264760"/>
                      <a:pt x="1020087" y="266967"/>
                    </a:cubicBezTo>
                    <a:cubicBezTo>
                      <a:pt x="1017145" y="269908"/>
                      <a:pt x="1006114" y="275792"/>
                      <a:pt x="1003172" y="272850"/>
                    </a:cubicBezTo>
                    <a:cubicBezTo>
                      <a:pt x="1001701" y="271379"/>
                      <a:pt x="1013468" y="267702"/>
                      <a:pt x="1014939" y="263289"/>
                    </a:cubicBezTo>
                    <a:cubicBezTo>
                      <a:pt x="1016410" y="258877"/>
                      <a:pt x="1009055" y="254464"/>
                      <a:pt x="1007584" y="253729"/>
                    </a:cubicBezTo>
                    <a:cubicBezTo>
                      <a:pt x="1006849" y="253729"/>
                      <a:pt x="1003172" y="254464"/>
                      <a:pt x="1000965" y="253729"/>
                    </a:cubicBezTo>
                    <a:cubicBezTo>
                      <a:pt x="998759" y="252993"/>
                      <a:pt x="998759" y="250787"/>
                      <a:pt x="993611" y="248581"/>
                    </a:cubicBezTo>
                    <a:cubicBezTo>
                      <a:pt x="991405" y="247845"/>
                      <a:pt x="985521" y="245639"/>
                      <a:pt x="984050" y="244168"/>
                    </a:cubicBezTo>
                    <a:cubicBezTo>
                      <a:pt x="981844" y="243432"/>
                      <a:pt x="981108" y="241226"/>
                      <a:pt x="978902" y="240491"/>
                    </a:cubicBezTo>
                    <a:cubicBezTo>
                      <a:pt x="975960" y="239755"/>
                      <a:pt x="971548" y="241962"/>
                      <a:pt x="970812" y="242697"/>
                    </a:cubicBezTo>
                    <a:cubicBezTo>
                      <a:pt x="967870" y="244168"/>
                      <a:pt x="964929" y="241962"/>
                      <a:pt x="963458" y="244168"/>
                    </a:cubicBezTo>
                    <a:cubicBezTo>
                      <a:pt x="961987" y="245639"/>
                      <a:pt x="966400" y="247845"/>
                      <a:pt x="966400" y="250787"/>
                    </a:cubicBezTo>
                    <a:cubicBezTo>
                      <a:pt x="966400" y="253729"/>
                      <a:pt x="962722" y="256670"/>
                      <a:pt x="965664" y="257406"/>
                    </a:cubicBezTo>
                    <a:cubicBezTo>
                      <a:pt x="967135" y="258141"/>
                      <a:pt x="970077" y="258141"/>
                      <a:pt x="971548" y="258877"/>
                    </a:cubicBezTo>
                    <a:cubicBezTo>
                      <a:pt x="973019" y="259612"/>
                      <a:pt x="973019" y="261083"/>
                      <a:pt x="974489" y="261819"/>
                    </a:cubicBezTo>
                    <a:cubicBezTo>
                      <a:pt x="976696" y="262554"/>
                      <a:pt x="978902" y="261083"/>
                      <a:pt x="981108" y="261083"/>
                    </a:cubicBezTo>
                    <a:cubicBezTo>
                      <a:pt x="983315" y="261083"/>
                      <a:pt x="984786" y="262554"/>
                      <a:pt x="986257" y="262554"/>
                    </a:cubicBezTo>
                    <a:cubicBezTo>
                      <a:pt x="991405" y="262554"/>
                      <a:pt x="995082" y="261819"/>
                      <a:pt x="993611" y="264760"/>
                    </a:cubicBezTo>
                    <a:cubicBezTo>
                      <a:pt x="992876" y="266967"/>
                      <a:pt x="975225" y="266967"/>
                      <a:pt x="973019" y="267702"/>
                    </a:cubicBezTo>
                    <a:cubicBezTo>
                      <a:pt x="969341" y="269173"/>
                      <a:pt x="965664" y="271379"/>
                      <a:pt x="961987" y="272115"/>
                    </a:cubicBezTo>
                    <a:cubicBezTo>
                      <a:pt x="958310" y="272850"/>
                      <a:pt x="954632" y="273586"/>
                      <a:pt x="952426" y="275057"/>
                    </a:cubicBezTo>
                    <a:cubicBezTo>
                      <a:pt x="950220" y="276527"/>
                      <a:pt x="959045" y="280940"/>
                      <a:pt x="957574" y="282411"/>
                    </a:cubicBezTo>
                    <a:cubicBezTo>
                      <a:pt x="956103" y="283146"/>
                      <a:pt x="954632" y="283882"/>
                      <a:pt x="953162" y="284617"/>
                    </a:cubicBezTo>
                    <a:cubicBezTo>
                      <a:pt x="950955" y="286088"/>
                      <a:pt x="948749" y="283146"/>
                      <a:pt x="947278" y="284617"/>
                    </a:cubicBezTo>
                    <a:cubicBezTo>
                      <a:pt x="945807" y="286088"/>
                      <a:pt x="945807" y="286824"/>
                      <a:pt x="944336" y="289030"/>
                    </a:cubicBezTo>
                    <a:cubicBezTo>
                      <a:pt x="943601" y="290501"/>
                      <a:pt x="940659" y="290501"/>
                      <a:pt x="938453" y="291972"/>
                    </a:cubicBezTo>
                    <a:cubicBezTo>
                      <a:pt x="935511" y="294178"/>
                      <a:pt x="932569" y="298591"/>
                      <a:pt x="931098" y="298591"/>
                    </a:cubicBezTo>
                    <a:cubicBezTo>
                      <a:pt x="929627" y="298591"/>
                      <a:pt x="931098" y="295649"/>
                      <a:pt x="930363" y="294178"/>
                    </a:cubicBezTo>
                    <a:cubicBezTo>
                      <a:pt x="929627" y="293443"/>
                      <a:pt x="927421" y="294914"/>
                      <a:pt x="926685" y="295649"/>
                    </a:cubicBezTo>
                    <a:cubicBezTo>
                      <a:pt x="923744" y="297855"/>
                      <a:pt x="916389" y="312564"/>
                      <a:pt x="914183" y="314771"/>
                    </a:cubicBezTo>
                    <a:cubicBezTo>
                      <a:pt x="911241" y="317712"/>
                      <a:pt x="914183" y="319919"/>
                      <a:pt x="913448" y="321390"/>
                    </a:cubicBezTo>
                    <a:cubicBezTo>
                      <a:pt x="912712" y="322125"/>
                      <a:pt x="911977" y="322861"/>
                      <a:pt x="910506" y="322861"/>
                    </a:cubicBezTo>
                    <a:cubicBezTo>
                      <a:pt x="908299" y="323596"/>
                      <a:pt x="903151" y="322861"/>
                      <a:pt x="900209" y="322125"/>
                    </a:cubicBezTo>
                    <a:cubicBezTo>
                      <a:pt x="899474" y="322125"/>
                      <a:pt x="898739" y="321390"/>
                      <a:pt x="899474" y="320654"/>
                    </a:cubicBezTo>
                    <a:cubicBezTo>
                      <a:pt x="900209" y="319919"/>
                      <a:pt x="902416" y="319183"/>
                      <a:pt x="902416" y="318448"/>
                    </a:cubicBezTo>
                    <a:cubicBezTo>
                      <a:pt x="902416" y="316977"/>
                      <a:pt x="900209" y="316241"/>
                      <a:pt x="899474" y="316241"/>
                    </a:cubicBezTo>
                    <a:cubicBezTo>
                      <a:pt x="898739" y="316977"/>
                      <a:pt x="892855" y="317712"/>
                      <a:pt x="891384" y="316977"/>
                    </a:cubicBezTo>
                    <a:cubicBezTo>
                      <a:pt x="889913" y="316977"/>
                      <a:pt x="889178" y="317712"/>
                      <a:pt x="889178" y="318448"/>
                    </a:cubicBezTo>
                    <a:cubicBezTo>
                      <a:pt x="889178" y="318448"/>
                      <a:pt x="892120" y="319183"/>
                      <a:pt x="893590" y="321390"/>
                    </a:cubicBezTo>
                    <a:cubicBezTo>
                      <a:pt x="895061" y="322861"/>
                      <a:pt x="895797" y="325067"/>
                      <a:pt x="897268" y="325802"/>
                    </a:cubicBezTo>
                    <a:cubicBezTo>
                      <a:pt x="898739" y="326538"/>
                      <a:pt x="900945" y="327273"/>
                      <a:pt x="902416" y="328009"/>
                    </a:cubicBezTo>
                    <a:cubicBezTo>
                      <a:pt x="904622" y="328744"/>
                      <a:pt x="905358" y="330215"/>
                      <a:pt x="903887" y="331686"/>
                    </a:cubicBezTo>
                    <a:cubicBezTo>
                      <a:pt x="902416" y="333892"/>
                      <a:pt x="898003" y="333157"/>
                      <a:pt x="895061" y="334628"/>
                    </a:cubicBezTo>
                    <a:cubicBezTo>
                      <a:pt x="892120" y="336098"/>
                      <a:pt x="892120" y="339776"/>
                      <a:pt x="890649" y="341982"/>
                    </a:cubicBezTo>
                    <a:cubicBezTo>
                      <a:pt x="888442" y="344924"/>
                      <a:pt x="895797" y="345659"/>
                      <a:pt x="893590" y="348601"/>
                    </a:cubicBezTo>
                    <a:cubicBezTo>
                      <a:pt x="892855" y="350072"/>
                      <a:pt x="888442" y="352278"/>
                      <a:pt x="886236" y="352278"/>
                    </a:cubicBezTo>
                    <a:cubicBezTo>
                      <a:pt x="881823" y="352278"/>
                      <a:pt x="878882" y="353014"/>
                      <a:pt x="878146" y="353749"/>
                    </a:cubicBezTo>
                    <a:cubicBezTo>
                      <a:pt x="877411" y="354485"/>
                      <a:pt x="880352" y="355956"/>
                      <a:pt x="882559" y="356691"/>
                    </a:cubicBezTo>
                    <a:cubicBezTo>
                      <a:pt x="883294" y="356691"/>
                      <a:pt x="888442" y="355220"/>
                      <a:pt x="889913" y="355220"/>
                    </a:cubicBezTo>
                    <a:cubicBezTo>
                      <a:pt x="892120" y="355220"/>
                      <a:pt x="890649" y="358162"/>
                      <a:pt x="890649" y="358162"/>
                    </a:cubicBezTo>
                    <a:cubicBezTo>
                      <a:pt x="886236" y="364045"/>
                      <a:pt x="874469" y="358897"/>
                      <a:pt x="872998" y="358897"/>
                    </a:cubicBezTo>
                    <a:cubicBezTo>
                      <a:pt x="872263" y="358897"/>
                      <a:pt x="869321" y="355956"/>
                      <a:pt x="864908" y="354485"/>
                    </a:cubicBezTo>
                    <a:cubicBezTo>
                      <a:pt x="861966" y="353014"/>
                      <a:pt x="859025" y="354485"/>
                      <a:pt x="857554" y="352278"/>
                    </a:cubicBezTo>
                    <a:cubicBezTo>
                      <a:pt x="856818" y="351543"/>
                      <a:pt x="857554" y="350072"/>
                      <a:pt x="858289" y="349336"/>
                    </a:cubicBezTo>
                    <a:cubicBezTo>
                      <a:pt x="859025" y="347866"/>
                      <a:pt x="863437" y="349336"/>
                      <a:pt x="867850" y="347866"/>
                    </a:cubicBezTo>
                    <a:cubicBezTo>
                      <a:pt x="871527" y="347130"/>
                      <a:pt x="873733" y="344924"/>
                      <a:pt x="876675" y="344188"/>
                    </a:cubicBezTo>
                    <a:cubicBezTo>
                      <a:pt x="879617" y="343453"/>
                      <a:pt x="882559" y="341982"/>
                      <a:pt x="884030" y="341247"/>
                    </a:cubicBezTo>
                    <a:cubicBezTo>
                      <a:pt x="890649" y="335363"/>
                      <a:pt x="880352" y="330215"/>
                      <a:pt x="876675" y="330950"/>
                    </a:cubicBezTo>
                    <a:cubicBezTo>
                      <a:pt x="874469" y="331686"/>
                      <a:pt x="872263" y="333157"/>
                      <a:pt x="869321" y="333157"/>
                    </a:cubicBezTo>
                    <a:cubicBezTo>
                      <a:pt x="867114" y="333157"/>
                      <a:pt x="855347" y="332421"/>
                      <a:pt x="852406" y="334628"/>
                    </a:cubicBezTo>
                    <a:cubicBezTo>
                      <a:pt x="850935" y="335363"/>
                      <a:pt x="845786" y="341982"/>
                      <a:pt x="844316" y="341982"/>
                    </a:cubicBezTo>
                    <a:cubicBezTo>
                      <a:pt x="841374" y="341247"/>
                      <a:pt x="843580" y="339040"/>
                      <a:pt x="842109" y="338305"/>
                    </a:cubicBezTo>
                    <a:cubicBezTo>
                      <a:pt x="840638" y="337569"/>
                      <a:pt x="839168" y="338305"/>
                      <a:pt x="837697" y="338305"/>
                    </a:cubicBezTo>
                    <a:cubicBezTo>
                      <a:pt x="836226" y="338305"/>
                      <a:pt x="836961" y="337569"/>
                      <a:pt x="834755" y="337569"/>
                    </a:cubicBezTo>
                    <a:cubicBezTo>
                      <a:pt x="834019" y="337569"/>
                      <a:pt x="831813" y="341982"/>
                      <a:pt x="831813" y="341982"/>
                    </a:cubicBezTo>
                    <a:cubicBezTo>
                      <a:pt x="829607" y="341982"/>
                      <a:pt x="827400" y="341247"/>
                      <a:pt x="825929" y="341247"/>
                    </a:cubicBezTo>
                    <a:cubicBezTo>
                      <a:pt x="825194" y="340511"/>
                      <a:pt x="831078" y="337569"/>
                      <a:pt x="830342" y="338305"/>
                    </a:cubicBezTo>
                    <a:cubicBezTo>
                      <a:pt x="828871" y="338305"/>
                      <a:pt x="832549" y="336098"/>
                      <a:pt x="830342" y="336098"/>
                    </a:cubicBezTo>
                    <a:cubicBezTo>
                      <a:pt x="828136" y="336098"/>
                      <a:pt x="827400" y="334628"/>
                      <a:pt x="825929" y="335363"/>
                    </a:cubicBezTo>
                    <a:cubicBezTo>
                      <a:pt x="823723" y="336098"/>
                      <a:pt x="823723" y="338305"/>
                      <a:pt x="821517" y="339040"/>
                    </a:cubicBezTo>
                    <a:cubicBezTo>
                      <a:pt x="819311" y="339776"/>
                      <a:pt x="817104" y="337569"/>
                      <a:pt x="814898" y="338305"/>
                    </a:cubicBezTo>
                    <a:cubicBezTo>
                      <a:pt x="813427" y="339040"/>
                      <a:pt x="817840" y="341982"/>
                      <a:pt x="815633" y="343453"/>
                    </a:cubicBezTo>
                    <a:cubicBezTo>
                      <a:pt x="814898" y="344188"/>
                      <a:pt x="813427" y="342718"/>
                      <a:pt x="812691" y="343453"/>
                    </a:cubicBezTo>
                    <a:cubicBezTo>
                      <a:pt x="811221" y="344188"/>
                      <a:pt x="811221" y="345659"/>
                      <a:pt x="810485" y="347130"/>
                    </a:cubicBezTo>
                    <a:cubicBezTo>
                      <a:pt x="809014" y="348601"/>
                      <a:pt x="806072" y="344924"/>
                      <a:pt x="806808" y="346395"/>
                    </a:cubicBezTo>
                    <a:cubicBezTo>
                      <a:pt x="806808" y="348601"/>
                      <a:pt x="805337" y="351543"/>
                      <a:pt x="804602" y="352278"/>
                    </a:cubicBezTo>
                    <a:cubicBezTo>
                      <a:pt x="803866" y="353014"/>
                      <a:pt x="802395" y="351543"/>
                      <a:pt x="800924" y="353014"/>
                    </a:cubicBezTo>
                    <a:cubicBezTo>
                      <a:pt x="800189" y="353749"/>
                      <a:pt x="803131" y="355220"/>
                      <a:pt x="802395" y="355956"/>
                    </a:cubicBezTo>
                    <a:cubicBezTo>
                      <a:pt x="801660" y="357426"/>
                      <a:pt x="797983" y="359633"/>
                      <a:pt x="797247" y="360368"/>
                    </a:cubicBezTo>
                    <a:cubicBezTo>
                      <a:pt x="796512" y="361104"/>
                      <a:pt x="794305" y="360368"/>
                      <a:pt x="793570" y="361104"/>
                    </a:cubicBezTo>
                    <a:cubicBezTo>
                      <a:pt x="792834" y="361839"/>
                      <a:pt x="793570" y="364781"/>
                      <a:pt x="792834" y="365516"/>
                    </a:cubicBezTo>
                    <a:cubicBezTo>
                      <a:pt x="791364" y="368458"/>
                      <a:pt x="789157" y="371400"/>
                      <a:pt x="789157" y="373606"/>
                    </a:cubicBezTo>
                    <a:cubicBezTo>
                      <a:pt x="787686" y="369193"/>
                      <a:pt x="787686" y="369929"/>
                      <a:pt x="787686" y="371400"/>
                    </a:cubicBezTo>
                    <a:lnTo>
                      <a:pt x="787686" y="371400"/>
                    </a:lnTo>
                    <a:close/>
                    <a:moveTo>
                      <a:pt x="429525" y="971523"/>
                    </a:moveTo>
                    <a:cubicBezTo>
                      <a:pt x="432466" y="974465"/>
                      <a:pt x="437614" y="972259"/>
                      <a:pt x="438350" y="970052"/>
                    </a:cubicBezTo>
                    <a:cubicBezTo>
                      <a:pt x="439085" y="967846"/>
                      <a:pt x="436144" y="964904"/>
                      <a:pt x="438350" y="962698"/>
                    </a:cubicBezTo>
                    <a:cubicBezTo>
                      <a:pt x="439821" y="960492"/>
                      <a:pt x="448646" y="961962"/>
                      <a:pt x="450117" y="961227"/>
                    </a:cubicBezTo>
                    <a:cubicBezTo>
                      <a:pt x="451588" y="959756"/>
                      <a:pt x="453059" y="958285"/>
                      <a:pt x="454530" y="958285"/>
                    </a:cubicBezTo>
                    <a:cubicBezTo>
                      <a:pt x="456001" y="958285"/>
                      <a:pt x="457472" y="959021"/>
                      <a:pt x="459678" y="959756"/>
                    </a:cubicBezTo>
                    <a:cubicBezTo>
                      <a:pt x="461149" y="959756"/>
                      <a:pt x="464090" y="958285"/>
                      <a:pt x="466297" y="958285"/>
                    </a:cubicBezTo>
                    <a:cubicBezTo>
                      <a:pt x="469974" y="959021"/>
                      <a:pt x="472916" y="961962"/>
                      <a:pt x="475122" y="962698"/>
                    </a:cubicBezTo>
                    <a:cubicBezTo>
                      <a:pt x="476593" y="963433"/>
                      <a:pt x="481741" y="960492"/>
                      <a:pt x="482477" y="961962"/>
                    </a:cubicBezTo>
                    <a:cubicBezTo>
                      <a:pt x="483947" y="963433"/>
                      <a:pt x="481741" y="969317"/>
                      <a:pt x="483212" y="969317"/>
                    </a:cubicBezTo>
                    <a:cubicBezTo>
                      <a:pt x="485418" y="969317"/>
                      <a:pt x="486889" y="967846"/>
                      <a:pt x="488360" y="967110"/>
                    </a:cubicBezTo>
                    <a:cubicBezTo>
                      <a:pt x="490567" y="965640"/>
                      <a:pt x="492773" y="963433"/>
                      <a:pt x="494244" y="961227"/>
                    </a:cubicBezTo>
                    <a:cubicBezTo>
                      <a:pt x="495715" y="959756"/>
                      <a:pt x="497186" y="959756"/>
                      <a:pt x="498656" y="958285"/>
                    </a:cubicBezTo>
                    <a:cubicBezTo>
                      <a:pt x="500127" y="956814"/>
                      <a:pt x="500127" y="955343"/>
                      <a:pt x="499392" y="953872"/>
                    </a:cubicBezTo>
                    <a:cubicBezTo>
                      <a:pt x="497921" y="952402"/>
                      <a:pt x="492773" y="952402"/>
                      <a:pt x="489096" y="953137"/>
                    </a:cubicBezTo>
                    <a:cubicBezTo>
                      <a:pt x="486154" y="953137"/>
                      <a:pt x="485418" y="951666"/>
                      <a:pt x="483947" y="951666"/>
                    </a:cubicBezTo>
                    <a:cubicBezTo>
                      <a:pt x="482477" y="952402"/>
                      <a:pt x="482477" y="953872"/>
                      <a:pt x="478799" y="953872"/>
                    </a:cubicBezTo>
                    <a:cubicBezTo>
                      <a:pt x="470709" y="953872"/>
                      <a:pt x="459678" y="951666"/>
                      <a:pt x="454530" y="952402"/>
                    </a:cubicBezTo>
                    <a:cubicBezTo>
                      <a:pt x="453059" y="952402"/>
                      <a:pt x="453059" y="953872"/>
                      <a:pt x="451588" y="953872"/>
                    </a:cubicBezTo>
                    <a:cubicBezTo>
                      <a:pt x="450117" y="953137"/>
                      <a:pt x="446440" y="953872"/>
                      <a:pt x="444233" y="954608"/>
                    </a:cubicBezTo>
                    <a:cubicBezTo>
                      <a:pt x="441292" y="955343"/>
                      <a:pt x="438350" y="954608"/>
                      <a:pt x="436879" y="956079"/>
                    </a:cubicBezTo>
                    <a:cubicBezTo>
                      <a:pt x="435408" y="957550"/>
                      <a:pt x="436144" y="958285"/>
                      <a:pt x="434673" y="960492"/>
                    </a:cubicBezTo>
                    <a:cubicBezTo>
                      <a:pt x="432466" y="962698"/>
                      <a:pt x="428054" y="968581"/>
                      <a:pt x="429525" y="971523"/>
                    </a:cubicBezTo>
                    <a:lnTo>
                      <a:pt x="429525" y="971523"/>
                    </a:lnTo>
                    <a:close/>
                    <a:moveTo>
                      <a:pt x="734734" y="497896"/>
                    </a:moveTo>
                    <a:cubicBezTo>
                      <a:pt x="736205" y="499367"/>
                      <a:pt x="736941" y="501574"/>
                      <a:pt x="739147" y="502309"/>
                    </a:cubicBezTo>
                    <a:cubicBezTo>
                      <a:pt x="739882" y="503045"/>
                      <a:pt x="742089" y="498632"/>
                      <a:pt x="742824" y="498632"/>
                    </a:cubicBezTo>
                    <a:cubicBezTo>
                      <a:pt x="744295" y="499367"/>
                      <a:pt x="743560" y="502309"/>
                      <a:pt x="743560" y="503780"/>
                    </a:cubicBezTo>
                    <a:cubicBezTo>
                      <a:pt x="744295" y="504515"/>
                      <a:pt x="745766" y="505251"/>
                      <a:pt x="746501" y="505251"/>
                    </a:cubicBezTo>
                    <a:cubicBezTo>
                      <a:pt x="747237" y="505251"/>
                      <a:pt x="750179" y="501574"/>
                      <a:pt x="751650" y="501574"/>
                    </a:cubicBezTo>
                    <a:cubicBezTo>
                      <a:pt x="753120" y="501574"/>
                      <a:pt x="753856" y="503780"/>
                      <a:pt x="755327" y="504515"/>
                    </a:cubicBezTo>
                    <a:cubicBezTo>
                      <a:pt x="757533" y="505251"/>
                      <a:pt x="758269" y="505986"/>
                      <a:pt x="758269" y="507457"/>
                    </a:cubicBezTo>
                    <a:cubicBezTo>
                      <a:pt x="758269" y="508928"/>
                      <a:pt x="759004" y="511134"/>
                      <a:pt x="758269" y="512605"/>
                    </a:cubicBezTo>
                    <a:cubicBezTo>
                      <a:pt x="757533" y="514076"/>
                      <a:pt x="756062" y="514812"/>
                      <a:pt x="756062" y="516283"/>
                    </a:cubicBezTo>
                    <a:cubicBezTo>
                      <a:pt x="756062" y="517754"/>
                      <a:pt x="758269" y="519960"/>
                      <a:pt x="757533" y="521431"/>
                    </a:cubicBezTo>
                    <a:cubicBezTo>
                      <a:pt x="756062" y="525108"/>
                      <a:pt x="750914" y="525843"/>
                      <a:pt x="755327" y="527314"/>
                    </a:cubicBezTo>
                    <a:cubicBezTo>
                      <a:pt x="756062" y="527314"/>
                      <a:pt x="760475" y="523637"/>
                      <a:pt x="764888" y="522902"/>
                    </a:cubicBezTo>
                    <a:cubicBezTo>
                      <a:pt x="767094" y="522166"/>
                      <a:pt x="769300" y="523637"/>
                      <a:pt x="769300" y="524372"/>
                    </a:cubicBezTo>
                    <a:cubicBezTo>
                      <a:pt x="770036" y="525843"/>
                      <a:pt x="761210" y="529521"/>
                      <a:pt x="759004" y="532462"/>
                    </a:cubicBezTo>
                    <a:cubicBezTo>
                      <a:pt x="756798" y="535404"/>
                      <a:pt x="761210" y="536875"/>
                      <a:pt x="761946" y="536875"/>
                    </a:cubicBezTo>
                    <a:cubicBezTo>
                      <a:pt x="765623" y="536140"/>
                      <a:pt x="776655" y="525108"/>
                      <a:pt x="778861" y="522902"/>
                    </a:cubicBezTo>
                    <a:cubicBezTo>
                      <a:pt x="781803" y="520695"/>
                      <a:pt x="788422" y="517018"/>
                      <a:pt x="789157" y="514076"/>
                    </a:cubicBezTo>
                    <a:cubicBezTo>
                      <a:pt x="789157" y="512605"/>
                      <a:pt x="784009" y="511134"/>
                      <a:pt x="784009" y="510399"/>
                    </a:cubicBezTo>
                    <a:cubicBezTo>
                      <a:pt x="784009" y="508193"/>
                      <a:pt x="786215" y="506722"/>
                      <a:pt x="785480" y="505251"/>
                    </a:cubicBezTo>
                    <a:cubicBezTo>
                      <a:pt x="784745" y="504515"/>
                      <a:pt x="784009" y="503780"/>
                      <a:pt x="782538" y="503780"/>
                    </a:cubicBezTo>
                    <a:cubicBezTo>
                      <a:pt x="781067" y="503780"/>
                      <a:pt x="778126" y="504515"/>
                      <a:pt x="776655" y="503780"/>
                    </a:cubicBezTo>
                    <a:cubicBezTo>
                      <a:pt x="774448" y="503045"/>
                      <a:pt x="773713" y="499367"/>
                      <a:pt x="770771" y="498632"/>
                    </a:cubicBezTo>
                    <a:cubicBezTo>
                      <a:pt x="768565" y="497896"/>
                      <a:pt x="766358" y="498632"/>
                      <a:pt x="764152" y="497896"/>
                    </a:cubicBezTo>
                    <a:cubicBezTo>
                      <a:pt x="761946" y="497161"/>
                      <a:pt x="760475" y="494955"/>
                      <a:pt x="759004" y="494219"/>
                    </a:cubicBezTo>
                    <a:cubicBezTo>
                      <a:pt x="756798" y="492748"/>
                      <a:pt x="751650" y="492748"/>
                      <a:pt x="750179" y="489807"/>
                    </a:cubicBezTo>
                    <a:cubicBezTo>
                      <a:pt x="749443" y="489071"/>
                      <a:pt x="748708" y="486865"/>
                      <a:pt x="748708" y="485394"/>
                    </a:cubicBezTo>
                    <a:cubicBezTo>
                      <a:pt x="749443" y="483188"/>
                      <a:pt x="750914" y="481717"/>
                      <a:pt x="749443" y="480981"/>
                    </a:cubicBezTo>
                    <a:cubicBezTo>
                      <a:pt x="747237" y="479510"/>
                      <a:pt x="741353" y="484658"/>
                      <a:pt x="739147" y="484658"/>
                    </a:cubicBezTo>
                    <a:cubicBezTo>
                      <a:pt x="736941" y="483923"/>
                      <a:pt x="739147" y="478039"/>
                      <a:pt x="738412" y="478039"/>
                    </a:cubicBezTo>
                    <a:cubicBezTo>
                      <a:pt x="736941" y="477304"/>
                      <a:pt x="733999" y="479510"/>
                      <a:pt x="731792" y="480981"/>
                    </a:cubicBezTo>
                    <a:cubicBezTo>
                      <a:pt x="731057" y="481717"/>
                      <a:pt x="729586" y="480981"/>
                      <a:pt x="729586" y="481717"/>
                    </a:cubicBezTo>
                    <a:cubicBezTo>
                      <a:pt x="724438" y="483923"/>
                      <a:pt x="729586" y="485394"/>
                      <a:pt x="731057" y="487600"/>
                    </a:cubicBezTo>
                    <a:cubicBezTo>
                      <a:pt x="731792" y="489071"/>
                      <a:pt x="729586" y="489807"/>
                      <a:pt x="731057" y="491277"/>
                    </a:cubicBezTo>
                    <a:cubicBezTo>
                      <a:pt x="731792" y="492748"/>
                      <a:pt x="736941" y="492748"/>
                      <a:pt x="737676" y="494219"/>
                    </a:cubicBezTo>
                    <a:cubicBezTo>
                      <a:pt x="739147" y="494219"/>
                      <a:pt x="733999" y="493484"/>
                      <a:pt x="734734" y="497896"/>
                    </a:cubicBezTo>
                    <a:lnTo>
                      <a:pt x="734734" y="497896"/>
                    </a:lnTo>
                    <a:close/>
                    <a:moveTo>
                      <a:pt x="507482" y="966375"/>
                    </a:moveTo>
                    <a:cubicBezTo>
                      <a:pt x="514836" y="972994"/>
                      <a:pt x="527339" y="961962"/>
                      <a:pt x="528810" y="960492"/>
                    </a:cubicBezTo>
                    <a:cubicBezTo>
                      <a:pt x="529545" y="959756"/>
                      <a:pt x="529545" y="957550"/>
                      <a:pt x="531016" y="956079"/>
                    </a:cubicBezTo>
                    <a:cubicBezTo>
                      <a:pt x="531751" y="955343"/>
                      <a:pt x="533222" y="953872"/>
                      <a:pt x="533222" y="953872"/>
                    </a:cubicBezTo>
                    <a:cubicBezTo>
                      <a:pt x="534693" y="953137"/>
                      <a:pt x="536164" y="952402"/>
                      <a:pt x="538370" y="952402"/>
                    </a:cubicBezTo>
                    <a:cubicBezTo>
                      <a:pt x="539106" y="952402"/>
                      <a:pt x="541312" y="951666"/>
                      <a:pt x="542783" y="950931"/>
                    </a:cubicBezTo>
                    <a:cubicBezTo>
                      <a:pt x="544254" y="950195"/>
                      <a:pt x="544254" y="947989"/>
                      <a:pt x="543519" y="947253"/>
                    </a:cubicBezTo>
                    <a:cubicBezTo>
                      <a:pt x="539841" y="943576"/>
                      <a:pt x="537635" y="945783"/>
                      <a:pt x="534693" y="946518"/>
                    </a:cubicBezTo>
                    <a:cubicBezTo>
                      <a:pt x="531751" y="947253"/>
                      <a:pt x="531751" y="944312"/>
                      <a:pt x="530281" y="943576"/>
                    </a:cubicBezTo>
                    <a:cubicBezTo>
                      <a:pt x="528810" y="943576"/>
                      <a:pt x="528810" y="944312"/>
                      <a:pt x="525868" y="945783"/>
                    </a:cubicBezTo>
                    <a:cubicBezTo>
                      <a:pt x="525132" y="946518"/>
                      <a:pt x="521455" y="946518"/>
                      <a:pt x="519984" y="947253"/>
                    </a:cubicBezTo>
                    <a:cubicBezTo>
                      <a:pt x="517778" y="947989"/>
                      <a:pt x="517043" y="949460"/>
                      <a:pt x="515572" y="950195"/>
                    </a:cubicBezTo>
                    <a:cubicBezTo>
                      <a:pt x="514101" y="950931"/>
                      <a:pt x="508953" y="950931"/>
                      <a:pt x="508217" y="951666"/>
                    </a:cubicBezTo>
                    <a:cubicBezTo>
                      <a:pt x="506746" y="953137"/>
                      <a:pt x="510424" y="955343"/>
                      <a:pt x="513365" y="956814"/>
                    </a:cubicBezTo>
                    <a:cubicBezTo>
                      <a:pt x="515572" y="958285"/>
                      <a:pt x="517043" y="960492"/>
                      <a:pt x="515572" y="961227"/>
                    </a:cubicBezTo>
                    <a:cubicBezTo>
                      <a:pt x="510424" y="965640"/>
                      <a:pt x="506746" y="965640"/>
                      <a:pt x="507482" y="966375"/>
                    </a:cubicBezTo>
                    <a:lnTo>
                      <a:pt x="507482" y="966375"/>
                    </a:lnTo>
                    <a:close/>
                    <a:moveTo>
                      <a:pt x="625888" y="475833"/>
                    </a:moveTo>
                    <a:cubicBezTo>
                      <a:pt x="625888" y="475833"/>
                      <a:pt x="627359" y="477304"/>
                      <a:pt x="629566" y="476569"/>
                    </a:cubicBezTo>
                    <a:cubicBezTo>
                      <a:pt x="631772" y="475833"/>
                      <a:pt x="634714" y="473627"/>
                      <a:pt x="636185" y="473627"/>
                    </a:cubicBezTo>
                    <a:cubicBezTo>
                      <a:pt x="637656" y="474362"/>
                      <a:pt x="632507" y="480981"/>
                      <a:pt x="633978" y="481717"/>
                    </a:cubicBezTo>
                    <a:cubicBezTo>
                      <a:pt x="634714" y="482452"/>
                      <a:pt x="637656" y="480246"/>
                      <a:pt x="638391" y="480981"/>
                    </a:cubicBezTo>
                    <a:cubicBezTo>
                      <a:pt x="639862" y="481717"/>
                      <a:pt x="637656" y="483923"/>
                      <a:pt x="638391" y="484658"/>
                    </a:cubicBezTo>
                    <a:cubicBezTo>
                      <a:pt x="639126" y="485394"/>
                      <a:pt x="639862" y="485394"/>
                      <a:pt x="640597" y="484658"/>
                    </a:cubicBezTo>
                    <a:cubicBezTo>
                      <a:pt x="646481" y="480981"/>
                      <a:pt x="651629" y="483188"/>
                      <a:pt x="656777" y="480246"/>
                    </a:cubicBezTo>
                    <a:cubicBezTo>
                      <a:pt x="657513" y="479510"/>
                      <a:pt x="661190" y="475833"/>
                      <a:pt x="662661" y="474362"/>
                    </a:cubicBezTo>
                    <a:cubicBezTo>
                      <a:pt x="664132" y="473627"/>
                      <a:pt x="664867" y="472891"/>
                      <a:pt x="665602" y="472156"/>
                    </a:cubicBezTo>
                    <a:cubicBezTo>
                      <a:pt x="667073" y="469214"/>
                      <a:pt x="665602" y="466272"/>
                      <a:pt x="667809" y="464801"/>
                    </a:cubicBezTo>
                    <a:cubicBezTo>
                      <a:pt x="670015" y="462595"/>
                      <a:pt x="673692" y="462595"/>
                      <a:pt x="674428" y="460389"/>
                    </a:cubicBezTo>
                    <a:cubicBezTo>
                      <a:pt x="675899" y="457447"/>
                      <a:pt x="675163" y="454505"/>
                      <a:pt x="674428" y="452299"/>
                    </a:cubicBezTo>
                    <a:cubicBezTo>
                      <a:pt x="672957" y="453770"/>
                      <a:pt x="671486" y="453770"/>
                      <a:pt x="670015" y="453034"/>
                    </a:cubicBezTo>
                    <a:cubicBezTo>
                      <a:pt x="668544" y="452299"/>
                      <a:pt x="668544" y="450092"/>
                      <a:pt x="667073" y="449357"/>
                    </a:cubicBezTo>
                    <a:cubicBezTo>
                      <a:pt x="666338" y="448622"/>
                      <a:pt x="661925" y="450828"/>
                      <a:pt x="659719" y="452299"/>
                    </a:cubicBezTo>
                    <a:cubicBezTo>
                      <a:pt x="658248" y="453770"/>
                      <a:pt x="659719" y="454505"/>
                      <a:pt x="658248" y="455976"/>
                    </a:cubicBezTo>
                    <a:cubicBezTo>
                      <a:pt x="657513" y="456712"/>
                      <a:pt x="655306" y="455241"/>
                      <a:pt x="655306" y="456712"/>
                    </a:cubicBezTo>
                    <a:cubicBezTo>
                      <a:pt x="654571" y="458918"/>
                      <a:pt x="653835" y="461124"/>
                      <a:pt x="653100" y="461860"/>
                    </a:cubicBezTo>
                    <a:cubicBezTo>
                      <a:pt x="652364" y="461860"/>
                      <a:pt x="650894" y="458918"/>
                      <a:pt x="649423" y="459653"/>
                    </a:cubicBezTo>
                    <a:cubicBezTo>
                      <a:pt x="647952" y="460389"/>
                      <a:pt x="647952" y="462595"/>
                      <a:pt x="646481" y="464066"/>
                    </a:cubicBezTo>
                    <a:cubicBezTo>
                      <a:pt x="645010" y="464801"/>
                      <a:pt x="642068" y="464801"/>
                      <a:pt x="642068" y="466272"/>
                    </a:cubicBezTo>
                    <a:cubicBezTo>
                      <a:pt x="641333" y="468479"/>
                      <a:pt x="645745" y="470685"/>
                      <a:pt x="642804" y="472156"/>
                    </a:cubicBezTo>
                    <a:cubicBezTo>
                      <a:pt x="642068" y="472891"/>
                      <a:pt x="639126" y="468479"/>
                      <a:pt x="636185" y="467008"/>
                    </a:cubicBezTo>
                    <a:cubicBezTo>
                      <a:pt x="634714" y="466272"/>
                      <a:pt x="633243" y="467008"/>
                      <a:pt x="632507" y="467743"/>
                    </a:cubicBezTo>
                    <a:cubicBezTo>
                      <a:pt x="630301" y="469214"/>
                      <a:pt x="633978" y="470685"/>
                      <a:pt x="633243" y="472156"/>
                    </a:cubicBezTo>
                    <a:cubicBezTo>
                      <a:pt x="632507" y="472891"/>
                      <a:pt x="629566" y="471420"/>
                      <a:pt x="628095" y="472156"/>
                    </a:cubicBezTo>
                    <a:cubicBezTo>
                      <a:pt x="627359" y="472156"/>
                      <a:pt x="625153" y="475833"/>
                      <a:pt x="625888" y="475833"/>
                    </a:cubicBezTo>
                    <a:lnTo>
                      <a:pt x="625888" y="475833"/>
                    </a:lnTo>
                    <a:close/>
                    <a:moveTo>
                      <a:pt x="444969" y="483923"/>
                    </a:moveTo>
                    <a:cubicBezTo>
                      <a:pt x="447175" y="485394"/>
                      <a:pt x="450117" y="483188"/>
                      <a:pt x="451588" y="484658"/>
                    </a:cubicBezTo>
                    <a:cubicBezTo>
                      <a:pt x="453059" y="485394"/>
                      <a:pt x="450852" y="489071"/>
                      <a:pt x="453794" y="488336"/>
                    </a:cubicBezTo>
                    <a:cubicBezTo>
                      <a:pt x="455265" y="487600"/>
                      <a:pt x="456736" y="486129"/>
                      <a:pt x="458942" y="484658"/>
                    </a:cubicBezTo>
                    <a:cubicBezTo>
                      <a:pt x="461884" y="482452"/>
                      <a:pt x="465561" y="480246"/>
                      <a:pt x="467768" y="479510"/>
                    </a:cubicBezTo>
                    <a:cubicBezTo>
                      <a:pt x="469974" y="478039"/>
                      <a:pt x="473651" y="475833"/>
                      <a:pt x="476593" y="474362"/>
                    </a:cubicBezTo>
                    <a:cubicBezTo>
                      <a:pt x="478799" y="472891"/>
                      <a:pt x="481006" y="472891"/>
                      <a:pt x="483212" y="472156"/>
                    </a:cubicBezTo>
                    <a:cubicBezTo>
                      <a:pt x="485418" y="470685"/>
                      <a:pt x="486889" y="468479"/>
                      <a:pt x="488360" y="469214"/>
                    </a:cubicBezTo>
                    <a:cubicBezTo>
                      <a:pt x="489831" y="469950"/>
                      <a:pt x="486889" y="472891"/>
                      <a:pt x="487625" y="474362"/>
                    </a:cubicBezTo>
                    <a:cubicBezTo>
                      <a:pt x="487625" y="475098"/>
                      <a:pt x="487625" y="475833"/>
                      <a:pt x="489096" y="475833"/>
                    </a:cubicBezTo>
                    <a:cubicBezTo>
                      <a:pt x="489831" y="475833"/>
                      <a:pt x="491302" y="475098"/>
                      <a:pt x="492037" y="475098"/>
                    </a:cubicBezTo>
                    <a:cubicBezTo>
                      <a:pt x="493508" y="475098"/>
                      <a:pt x="494979" y="475098"/>
                      <a:pt x="494979" y="475833"/>
                    </a:cubicBezTo>
                    <a:cubicBezTo>
                      <a:pt x="494979" y="477304"/>
                      <a:pt x="493508" y="478039"/>
                      <a:pt x="493508" y="479510"/>
                    </a:cubicBezTo>
                    <a:cubicBezTo>
                      <a:pt x="493508" y="480981"/>
                      <a:pt x="498656" y="483923"/>
                      <a:pt x="498656" y="487600"/>
                    </a:cubicBezTo>
                    <a:cubicBezTo>
                      <a:pt x="498656" y="489807"/>
                      <a:pt x="497186" y="490542"/>
                      <a:pt x="496450" y="492748"/>
                    </a:cubicBezTo>
                    <a:cubicBezTo>
                      <a:pt x="495715" y="494219"/>
                      <a:pt x="498656" y="495690"/>
                      <a:pt x="498656" y="496426"/>
                    </a:cubicBezTo>
                    <a:cubicBezTo>
                      <a:pt x="498656" y="498632"/>
                      <a:pt x="495715" y="500103"/>
                      <a:pt x="496450" y="500838"/>
                    </a:cubicBezTo>
                    <a:cubicBezTo>
                      <a:pt x="497186" y="501574"/>
                      <a:pt x="498656" y="502309"/>
                      <a:pt x="500127" y="501574"/>
                    </a:cubicBezTo>
                    <a:cubicBezTo>
                      <a:pt x="500863" y="501574"/>
                      <a:pt x="501598" y="491277"/>
                      <a:pt x="503069" y="491277"/>
                    </a:cubicBezTo>
                    <a:cubicBezTo>
                      <a:pt x="503804" y="491277"/>
                      <a:pt x="506011" y="492013"/>
                      <a:pt x="508217" y="492748"/>
                    </a:cubicBezTo>
                    <a:cubicBezTo>
                      <a:pt x="509688" y="493484"/>
                      <a:pt x="509688" y="494955"/>
                      <a:pt x="511159" y="496426"/>
                    </a:cubicBezTo>
                    <a:cubicBezTo>
                      <a:pt x="512630" y="497896"/>
                      <a:pt x="514836" y="498632"/>
                      <a:pt x="514836" y="499367"/>
                    </a:cubicBezTo>
                    <a:cubicBezTo>
                      <a:pt x="514836" y="500838"/>
                      <a:pt x="507482" y="500838"/>
                      <a:pt x="504540" y="501574"/>
                    </a:cubicBezTo>
                    <a:cubicBezTo>
                      <a:pt x="501598" y="502309"/>
                      <a:pt x="502334" y="503780"/>
                      <a:pt x="503069" y="503780"/>
                    </a:cubicBezTo>
                    <a:cubicBezTo>
                      <a:pt x="505275" y="503780"/>
                      <a:pt x="508953" y="505251"/>
                      <a:pt x="511894" y="505251"/>
                    </a:cubicBezTo>
                    <a:cubicBezTo>
                      <a:pt x="514836" y="505251"/>
                      <a:pt x="515572" y="503780"/>
                      <a:pt x="516307" y="505251"/>
                    </a:cubicBezTo>
                    <a:cubicBezTo>
                      <a:pt x="517043" y="505986"/>
                      <a:pt x="515572" y="507457"/>
                      <a:pt x="514101" y="508928"/>
                    </a:cubicBezTo>
                    <a:cubicBezTo>
                      <a:pt x="512630" y="510399"/>
                      <a:pt x="512630" y="512605"/>
                      <a:pt x="512630" y="513341"/>
                    </a:cubicBezTo>
                    <a:cubicBezTo>
                      <a:pt x="513365" y="514076"/>
                      <a:pt x="504540" y="514812"/>
                      <a:pt x="506011" y="517018"/>
                    </a:cubicBezTo>
                    <a:cubicBezTo>
                      <a:pt x="506746" y="517754"/>
                      <a:pt x="514101" y="516283"/>
                      <a:pt x="514101" y="518489"/>
                    </a:cubicBezTo>
                    <a:cubicBezTo>
                      <a:pt x="514101" y="519224"/>
                      <a:pt x="505275" y="519224"/>
                      <a:pt x="505275" y="519960"/>
                    </a:cubicBezTo>
                    <a:cubicBezTo>
                      <a:pt x="504540" y="520695"/>
                      <a:pt x="504540" y="520695"/>
                      <a:pt x="505275" y="521431"/>
                    </a:cubicBezTo>
                    <a:cubicBezTo>
                      <a:pt x="506011" y="522166"/>
                      <a:pt x="511159" y="521431"/>
                      <a:pt x="511894" y="522166"/>
                    </a:cubicBezTo>
                    <a:cubicBezTo>
                      <a:pt x="511894" y="522902"/>
                      <a:pt x="507482" y="522902"/>
                      <a:pt x="505275" y="523637"/>
                    </a:cubicBezTo>
                    <a:cubicBezTo>
                      <a:pt x="504540" y="523637"/>
                      <a:pt x="503804" y="525108"/>
                      <a:pt x="504540" y="525108"/>
                    </a:cubicBezTo>
                    <a:cubicBezTo>
                      <a:pt x="505275" y="525843"/>
                      <a:pt x="510424" y="524372"/>
                      <a:pt x="511159" y="525843"/>
                    </a:cubicBezTo>
                    <a:cubicBezTo>
                      <a:pt x="511159" y="526579"/>
                      <a:pt x="506011" y="527314"/>
                      <a:pt x="506011" y="528050"/>
                    </a:cubicBezTo>
                    <a:cubicBezTo>
                      <a:pt x="506011" y="530256"/>
                      <a:pt x="506011" y="531727"/>
                      <a:pt x="504540" y="533933"/>
                    </a:cubicBezTo>
                    <a:cubicBezTo>
                      <a:pt x="504540" y="534669"/>
                      <a:pt x="506011" y="536140"/>
                      <a:pt x="508217" y="534669"/>
                    </a:cubicBezTo>
                    <a:cubicBezTo>
                      <a:pt x="510424" y="533198"/>
                      <a:pt x="511159" y="528785"/>
                      <a:pt x="511894" y="528785"/>
                    </a:cubicBezTo>
                    <a:cubicBezTo>
                      <a:pt x="511894" y="528785"/>
                      <a:pt x="513365" y="530256"/>
                      <a:pt x="511894" y="532462"/>
                    </a:cubicBezTo>
                    <a:cubicBezTo>
                      <a:pt x="511159" y="534669"/>
                      <a:pt x="508217" y="536875"/>
                      <a:pt x="508217" y="537611"/>
                    </a:cubicBezTo>
                    <a:cubicBezTo>
                      <a:pt x="508217" y="539817"/>
                      <a:pt x="514101" y="536140"/>
                      <a:pt x="514836" y="536875"/>
                    </a:cubicBezTo>
                    <a:cubicBezTo>
                      <a:pt x="517043" y="539081"/>
                      <a:pt x="510424" y="541288"/>
                      <a:pt x="511159" y="542759"/>
                    </a:cubicBezTo>
                    <a:cubicBezTo>
                      <a:pt x="511159" y="544229"/>
                      <a:pt x="517778" y="540552"/>
                      <a:pt x="517778" y="543494"/>
                    </a:cubicBezTo>
                    <a:cubicBezTo>
                      <a:pt x="517778" y="544965"/>
                      <a:pt x="513365" y="545700"/>
                      <a:pt x="513365" y="547907"/>
                    </a:cubicBezTo>
                    <a:cubicBezTo>
                      <a:pt x="514101" y="550849"/>
                      <a:pt x="517778" y="552319"/>
                      <a:pt x="518513" y="554526"/>
                    </a:cubicBezTo>
                    <a:cubicBezTo>
                      <a:pt x="519249" y="558203"/>
                      <a:pt x="518513" y="558938"/>
                      <a:pt x="519249" y="559674"/>
                    </a:cubicBezTo>
                    <a:cubicBezTo>
                      <a:pt x="519984" y="560409"/>
                      <a:pt x="522191" y="559674"/>
                      <a:pt x="524397" y="561145"/>
                    </a:cubicBezTo>
                    <a:cubicBezTo>
                      <a:pt x="527339" y="562616"/>
                      <a:pt x="531016" y="565557"/>
                      <a:pt x="533958" y="564822"/>
                    </a:cubicBezTo>
                    <a:cubicBezTo>
                      <a:pt x="536164" y="564822"/>
                      <a:pt x="538370" y="562616"/>
                      <a:pt x="539841" y="560409"/>
                    </a:cubicBezTo>
                    <a:cubicBezTo>
                      <a:pt x="541312" y="558938"/>
                      <a:pt x="540577" y="557468"/>
                      <a:pt x="542783" y="557468"/>
                    </a:cubicBezTo>
                    <a:cubicBezTo>
                      <a:pt x="544989" y="557468"/>
                      <a:pt x="544254" y="560409"/>
                      <a:pt x="545725" y="561145"/>
                    </a:cubicBezTo>
                    <a:cubicBezTo>
                      <a:pt x="547196" y="561880"/>
                      <a:pt x="550873" y="561880"/>
                      <a:pt x="551608" y="561145"/>
                    </a:cubicBezTo>
                    <a:cubicBezTo>
                      <a:pt x="552344" y="560409"/>
                      <a:pt x="553815" y="558938"/>
                      <a:pt x="553815" y="558203"/>
                    </a:cubicBezTo>
                    <a:cubicBezTo>
                      <a:pt x="553815" y="557468"/>
                      <a:pt x="553815" y="556732"/>
                      <a:pt x="554550" y="555997"/>
                    </a:cubicBezTo>
                    <a:cubicBezTo>
                      <a:pt x="556021" y="554526"/>
                      <a:pt x="557492" y="553055"/>
                      <a:pt x="557492" y="551584"/>
                    </a:cubicBezTo>
                    <a:cubicBezTo>
                      <a:pt x="557492" y="550113"/>
                      <a:pt x="556757" y="549378"/>
                      <a:pt x="556757" y="547907"/>
                    </a:cubicBezTo>
                    <a:cubicBezTo>
                      <a:pt x="556757" y="546436"/>
                      <a:pt x="558227" y="544965"/>
                      <a:pt x="558227" y="543494"/>
                    </a:cubicBezTo>
                    <a:cubicBezTo>
                      <a:pt x="558227" y="541288"/>
                      <a:pt x="556021" y="541288"/>
                      <a:pt x="556021" y="539081"/>
                    </a:cubicBezTo>
                    <a:cubicBezTo>
                      <a:pt x="556021" y="537611"/>
                      <a:pt x="559698" y="536875"/>
                      <a:pt x="559698" y="536140"/>
                    </a:cubicBezTo>
                    <a:cubicBezTo>
                      <a:pt x="559698" y="535404"/>
                      <a:pt x="559698" y="534669"/>
                      <a:pt x="559698" y="533198"/>
                    </a:cubicBezTo>
                    <a:cubicBezTo>
                      <a:pt x="559698" y="531727"/>
                      <a:pt x="561169" y="532462"/>
                      <a:pt x="561169" y="530991"/>
                    </a:cubicBezTo>
                    <a:cubicBezTo>
                      <a:pt x="561905" y="528050"/>
                      <a:pt x="561905" y="525108"/>
                      <a:pt x="561905" y="522902"/>
                    </a:cubicBezTo>
                    <a:cubicBezTo>
                      <a:pt x="561905" y="520695"/>
                      <a:pt x="558963" y="519224"/>
                      <a:pt x="558963" y="517754"/>
                    </a:cubicBezTo>
                    <a:cubicBezTo>
                      <a:pt x="558963" y="516283"/>
                      <a:pt x="563376" y="517018"/>
                      <a:pt x="564111" y="515547"/>
                    </a:cubicBezTo>
                    <a:cubicBezTo>
                      <a:pt x="564111" y="514076"/>
                      <a:pt x="561169" y="513341"/>
                      <a:pt x="561169" y="511870"/>
                    </a:cubicBezTo>
                    <a:cubicBezTo>
                      <a:pt x="561169" y="511134"/>
                      <a:pt x="564846" y="509664"/>
                      <a:pt x="566317" y="508928"/>
                    </a:cubicBezTo>
                    <a:cubicBezTo>
                      <a:pt x="567053" y="508193"/>
                      <a:pt x="568524" y="507457"/>
                      <a:pt x="569259" y="505986"/>
                    </a:cubicBezTo>
                    <a:cubicBezTo>
                      <a:pt x="570730" y="504515"/>
                      <a:pt x="569995" y="501574"/>
                      <a:pt x="571466" y="501574"/>
                    </a:cubicBezTo>
                    <a:cubicBezTo>
                      <a:pt x="572936" y="500838"/>
                      <a:pt x="573672" y="503045"/>
                      <a:pt x="574407" y="503045"/>
                    </a:cubicBezTo>
                    <a:cubicBezTo>
                      <a:pt x="575878" y="503780"/>
                      <a:pt x="576614" y="503045"/>
                      <a:pt x="577349" y="502309"/>
                    </a:cubicBezTo>
                    <a:cubicBezTo>
                      <a:pt x="578820" y="500838"/>
                      <a:pt x="579555" y="498632"/>
                      <a:pt x="581762" y="495690"/>
                    </a:cubicBezTo>
                    <a:cubicBezTo>
                      <a:pt x="582497" y="494219"/>
                      <a:pt x="584703" y="494955"/>
                      <a:pt x="585439" y="493484"/>
                    </a:cubicBezTo>
                    <a:cubicBezTo>
                      <a:pt x="586910" y="490542"/>
                      <a:pt x="586910" y="487600"/>
                      <a:pt x="588381" y="483923"/>
                    </a:cubicBezTo>
                    <a:cubicBezTo>
                      <a:pt x="589852" y="480981"/>
                      <a:pt x="591323" y="478775"/>
                      <a:pt x="591323" y="475833"/>
                    </a:cubicBezTo>
                    <a:cubicBezTo>
                      <a:pt x="591323" y="474362"/>
                      <a:pt x="589852" y="472891"/>
                      <a:pt x="591323" y="471420"/>
                    </a:cubicBezTo>
                    <a:cubicBezTo>
                      <a:pt x="593529" y="469214"/>
                      <a:pt x="597206" y="472156"/>
                      <a:pt x="600148" y="470685"/>
                    </a:cubicBezTo>
                    <a:cubicBezTo>
                      <a:pt x="602354" y="469950"/>
                      <a:pt x="600148" y="467008"/>
                      <a:pt x="601619" y="465537"/>
                    </a:cubicBezTo>
                    <a:cubicBezTo>
                      <a:pt x="602354" y="464801"/>
                      <a:pt x="605296" y="464066"/>
                      <a:pt x="607502" y="463331"/>
                    </a:cubicBezTo>
                    <a:cubicBezTo>
                      <a:pt x="609709" y="462595"/>
                      <a:pt x="611915" y="461124"/>
                      <a:pt x="612650" y="460389"/>
                    </a:cubicBezTo>
                    <a:cubicBezTo>
                      <a:pt x="618534" y="455976"/>
                      <a:pt x="614121" y="454505"/>
                      <a:pt x="617798" y="450092"/>
                    </a:cubicBezTo>
                    <a:cubicBezTo>
                      <a:pt x="618534" y="448622"/>
                      <a:pt x="620740" y="448622"/>
                      <a:pt x="622211" y="447151"/>
                    </a:cubicBezTo>
                    <a:cubicBezTo>
                      <a:pt x="623682" y="446415"/>
                      <a:pt x="624418" y="444944"/>
                      <a:pt x="625153" y="444209"/>
                    </a:cubicBezTo>
                    <a:cubicBezTo>
                      <a:pt x="625888" y="442738"/>
                      <a:pt x="628830" y="442738"/>
                      <a:pt x="629566" y="441267"/>
                    </a:cubicBezTo>
                    <a:cubicBezTo>
                      <a:pt x="629566" y="440532"/>
                      <a:pt x="623682" y="441267"/>
                      <a:pt x="618534" y="444209"/>
                    </a:cubicBezTo>
                    <a:cubicBezTo>
                      <a:pt x="614857" y="446415"/>
                      <a:pt x="612650" y="450092"/>
                      <a:pt x="609709" y="450828"/>
                    </a:cubicBezTo>
                    <a:cubicBezTo>
                      <a:pt x="608238" y="450828"/>
                      <a:pt x="603825" y="448622"/>
                      <a:pt x="605296" y="446415"/>
                    </a:cubicBezTo>
                    <a:cubicBezTo>
                      <a:pt x="606031" y="444209"/>
                      <a:pt x="610444" y="442738"/>
                      <a:pt x="610444" y="442738"/>
                    </a:cubicBezTo>
                    <a:cubicBezTo>
                      <a:pt x="610444" y="442738"/>
                      <a:pt x="604561" y="438325"/>
                      <a:pt x="607502" y="437590"/>
                    </a:cubicBezTo>
                    <a:cubicBezTo>
                      <a:pt x="609709" y="436855"/>
                      <a:pt x="617063" y="439796"/>
                      <a:pt x="621476" y="439061"/>
                    </a:cubicBezTo>
                    <a:cubicBezTo>
                      <a:pt x="627359" y="439061"/>
                      <a:pt x="631037" y="435384"/>
                      <a:pt x="631037" y="434648"/>
                    </a:cubicBezTo>
                    <a:cubicBezTo>
                      <a:pt x="631772" y="433177"/>
                      <a:pt x="629566" y="430235"/>
                      <a:pt x="626624" y="428765"/>
                    </a:cubicBezTo>
                    <a:cubicBezTo>
                      <a:pt x="624418" y="428029"/>
                      <a:pt x="621476" y="428029"/>
                      <a:pt x="618534" y="428029"/>
                    </a:cubicBezTo>
                    <a:cubicBezTo>
                      <a:pt x="617063" y="428029"/>
                      <a:pt x="616328" y="430971"/>
                      <a:pt x="614857" y="430235"/>
                    </a:cubicBezTo>
                    <a:cubicBezTo>
                      <a:pt x="614121" y="430235"/>
                      <a:pt x="614121" y="428765"/>
                      <a:pt x="613386" y="428765"/>
                    </a:cubicBezTo>
                    <a:cubicBezTo>
                      <a:pt x="611180" y="428029"/>
                      <a:pt x="609709" y="430235"/>
                      <a:pt x="608973" y="429500"/>
                    </a:cubicBezTo>
                    <a:cubicBezTo>
                      <a:pt x="608238" y="428765"/>
                      <a:pt x="609709" y="428029"/>
                      <a:pt x="609709" y="426558"/>
                    </a:cubicBezTo>
                    <a:cubicBezTo>
                      <a:pt x="609709" y="425823"/>
                      <a:pt x="607502" y="425087"/>
                      <a:pt x="607502" y="424352"/>
                    </a:cubicBezTo>
                    <a:cubicBezTo>
                      <a:pt x="608238" y="422881"/>
                      <a:pt x="610444" y="422881"/>
                      <a:pt x="610444" y="422146"/>
                    </a:cubicBezTo>
                    <a:cubicBezTo>
                      <a:pt x="610444" y="420675"/>
                      <a:pt x="607502" y="419939"/>
                      <a:pt x="611180" y="418468"/>
                    </a:cubicBezTo>
                    <a:cubicBezTo>
                      <a:pt x="612650" y="417733"/>
                      <a:pt x="615592" y="419204"/>
                      <a:pt x="618534" y="418468"/>
                    </a:cubicBezTo>
                    <a:cubicBezTo>
                      <a:pt x="622947" y="417733"/>
                      <a:pt x="626624" y="415527"/>
                      <a:pt x="628830" y="414056"/>
                    </a:cubicBezTo>
                    <a:cubicBezTo>
                      <a:pt x="629566" y="413320"/>
                      <a:pt x="629566" y="411849"/>
                      <a:pt x="628095" y="411114"/>
                    </a:cubicBezTo>
                    <a:cubicBezTo>
                      <a:pt x="626624" y="410378"/>
                      <a:pt x="623682" y="410378"/>
                      <a:pt x="622211" y="409643"/>
                    </a:cubicBezTo>
                    <a:cubicBezTo>
                      <a:pt x="620740" y="408172"/>
                      <a:pt x="622947" y="406701"/>
                      <a:pt x="623682" y="405966"/>
                    </a:cubicBezTo>
                    <a:cubicBezTo>
                      <a:pt x="626624" y="404495"/>
                      <a:pt x="629566" y="404495"/>
                      <a:pt x="629566" y="403024"/>
                    </a:cubicBezTo>
                    <a:cubicBezTo>
                      <a:pt x="629566" y="401553"/>
                      <a:pt x="623682" y="399347"/>
                      <a:pt x="623682" y="398611"/>
                    </a:cubicBezTo>
                    <a:cubicBezTo>
                      <a:pt x="623682" y="397140"/>
                      <a:pt x="628095" y="397876"/>
                      <a:pt x="629566" y="397140"/>
                    </a:cubicBezTo>
                    <a:cubicBezTo>
                      <a:pt x="631037" y="396405"/>
                      <a:pt x="631037" y="394934"/>
                      <a:pt x="630301" y="394934"/>
                    </a:cubicBezTo>
                    <a:cubicBezTo>
                      <a:pt x="629566" y="394199"/>
                      <a:pt x="625153" y="395670"/>
                      <a:pt x="625153" y="394199"/>
                    </a:cubicBezTo>
                    <a:cubicBezTo>
                      <a:pt x="625153" y="393463"/>
                      <a:pt x="628830" y="391992"/>
                      <a:pt x="628830" y="390521"/>
                    </a:cubicBezTo>
                    <a:cubicBezTo>
                      <a:pt x="628830" y="389786"/>
                      <a:pt x="625153" y="389786"/>
                      <a:pt x="623682" y="389786"/>
                    </a:cubicBezTo>
                    <a:cubicBezTo>
                      <a:pt x="622947" y="389786"/>
                      <a:pt x="622947" y="388315"/>
                      <a:pt x="623682" y="388315"/>
                    </a:cubicBezTo>
                    <a:cubicBezTo>
                      <a:pt x="624418" y="387580"/>
                      <a:pt x="625153" y="386844"/>
                      <a:pt x="626624" y="386844"/>
                    </a:cubicBezTo>
                    <a:cubicBezTo>
                      <a:pt x="628830" y="386109"/>
                      <a:pt x="631037" y="386109"/>
                      <a:pt x="631037" y="384638"/>
                    </a:cubicBezTo>
                    <a:cubicBezTo>
                      <a:pt x="631772" y="383167"/>
                      <a:pt x="626624" y="383167"/>
                      <a:pt x="627359" y="380961"/>
                    </a:cubicBezTo>
                    <a:cubicBezTo>
                      <a:pt x="627359" y="380225"/>
                      <a:pt x="628830" y="380225"/>
                      <a:pt x="629566" y="379490"/>
                    </a:cubicBezTo>
                    <a:cubicBezTo>
                      <a:pt x="629566" y="378754"/>
                      <a:pt x="628095" y="377283"/>
                      <a:pt x="628095" y="376548"/>
                    </a:cubicBezTo>
                    <a:cubicBezTo>
                      <a:pt x="627359" y="375813"/>
                      <a:pt x="628095" y="374342"/>
                      <a:pt x="628095" y="373606"/>
                    </a:cubicBezTo>
                    <a:cubicBezTo>
                      <a:pt x="628095" y="372135"/>
                      <a:pt x="625888" y="371400"/>
                      <a:pt x="626624" y="369929"/>
                    </a:cubicBezTo>
                    <a:cubicBezTo>
                      <a:pt x="627359" y="369193"/>
                      <a:pt x="628830" y="367723"/>
                      <a:pt x="630301" y="366987"/>
                    </a:cubicBezTo>
                    <a:cubicBezTo>
                      <a:pt x="631772" y="365516"/>
                      <a:pt x="631772" y="364781"/>
                      <a:pt x="631772" y="363310"/>
                    </a:cubicBezTo>
                    <a:cubicBezTo>
                      <a:pt x="631772" y="362575"/>
                      <a:pt x="628095" y="365516"/>
                      <a:pt x="625888" y="365516"/>
                    </a:cubicBezTo>
                    <a:cubicBezTo>
                      <a:pt x="623682" y="366252"/>
                      <a:pt x="623682" y="364045"/>
                      <a:pt x="623682" y="364045"/>
                    </a:cubicBezTo>
                    <a:cubicBezTo>
                      <a:pt x="623682" y="361839"/>
                      <a:pt x="637656" y="359633"/>
                      <a:pt x="639126" y="355956"/>
                    </a:cubicBezTo>
                    <a:cubicBezTo>
                      <a:pt x="639862" y="354485"/>
                      <a:pt x="631037" y="356691"/>
                      <a:pt x="631772" y="355220"/>
                    </a:cubicBezTo>
                    <a:cubicBezTo>
                      <a:pt x="632507" y="354485"/>
                      <a:pt x="640597" y="352278"/>
                      <a:pt x="642068" y="350807"/>
                    </a:cubicBezTo>
                    <a:cubicBezTo>
                      <a:pt x="642804" y="349336"/>
                      <a:pt x="639862" y="349336"/>
                      <a:pt x="640597" y="348601"/>
                    </a:cubicBezTo>
                    <a:cubicBezTo>
                      <a:pt x="647216" y="343453"/>
                      <a:pt x="650158" y="341247"/>
                      <a:pt x="650158" y="340511"/>
                    </a:cubicBezTo>
                    <a:cubicBezTo>
                      <a:pt x="650158" y="340511"/>
                      <a:pt x="646481" y="338305"/>
                      <a:pt x="642804" y="340511"/>
                    </a:cubicBezTo>
                    <a:cubicBezTo>
                      <a:pt x="639862" y="341982"/>
                      <a:pt x="636920" y="346395"/>
                      <a:pt x="633978" y="347866"/>
                    </a:cubicBezTo>
                    <a:cubicBezTo>
                      <a:pt x="631772" y="349336"/>
                      <a:pt x="628830" y="350072"/>
                      <a:pt x="625888" y="351543"/>
                    </a:cubicBezTo>
                    <a:cubicBezTo>
                      <a:pt x="620005" y="355220"/>
                      <a:pt x="615592" y="363310"/>
                      <a:pt x="611180" y="366987"/>
                    </a:cubicBezTo>
                    <a:cubicBezTo>
                      <a:pt x="609709" y="368458"/>
                      <a:pt x="608238" y="369193"/>
                      <a:pt x="606031" y="369193"/>
                    </a:cubicBezTo>
                    <a:cubicBezTo>
                      <a:pt x="605296" y="369193"/>
                      <a:pt x="604561" y="367723"/>
                      <a:pt x="606031" y="365516"/>
                    </a:cubicBezTo>
                    <a:cubicBezTo>
                      <a:pt x="606767" y="364045"/>
                      <a:pt x="608973" y="364045"/>
                      <a:pt x="610444" y="363310"/>
                    </a:cubicBezTo>
                    <a:cubicBezTo>
                      <a:pt x="613386" y="361104"/>
                      <a:pt x="615592" y="357426"/>
                      <a:pt x="616328" y="356691"/>
                    </a:cubicBezTo>
                    <a:cubicBezTo>
                      <a:pt x="619269" y="351543"/>
                      <a:pt x="615592" y="352278"/>
                      <a:pt x="612650" y="353014"/>
                    </a:cubicBezTo>
                    <a:cubicBezTo>
                      <a:pt x="610444" y="353749"/>
                      <a:pt x="611180" y="359633"/>
                      <a:pt x="608973" y="360368"/>
                    </a:cubicBezTo>
                    <a:cubicBezTo>
                      <a:pt x="607502" y="361104"/>
                      <a:pt x="603825" y="358162"/>
                      <a:pt x="602354" y="358897"/>
                    </a:cubicBezTo>
                    <a:cubicBezTo>
                      <a:pt x="596471" y="361839"/>
                      <a:pt x="592793" y="366987"/>
                      <a:pt x="588381" y="369929"/>
                    </a:cubicBezTo>
                    <a:cubicBezTo>
                      <a:pt x="586174" y="371400"/>
                      <a:pt x="581762" y="372871"/>
                      <a:pt x="580291" y="372871"/>
                    </a:cubicBezTo>
                    <a:cubicBezTo>
                      <a:pt x="579555" y="372871"/>
                      <a:pt x="581026" y="369929"/>
                      <a:pt x="586174" y="366987"/>
                    </a:cubicBezTo>
                    <a:cubicBezTo>
                      <a:pt x="589852" y="364781"/>
                      <a:pt x="595000" y="360368"/>
                      <a:pt x="599412" y="358162"/>
                    </a:cubicBezTo>
                    <a:cubicBezTo>
                      <a:pt x="602354" y="355956"/>
                      <a:pt x="605296" y="355956"/>
                      <a:pt x="608238" y="354485"/>
                    </a:cubicBezTo>
                    <a:cubicBezTo>
                      <a:pt x="609709" y="353749"/>
                      <a:pt x="610444" y="351543"/>
                      <a:pt x="612650" y="350807"/>
                    </a:cubicBezTo>
                    <a:cubicBezTo>
                      <a:pt x="614857" y="349336"/>
                      <a:pt x="618534" y="349336"/>
                      <a:pt x="619269" y="347866"/>
                    </a:cubicBezTo>
                    <a:cubicBezTo>
                      <a:pt x="620005" y="346395"/>
                      <a:pt x="611915" y="345659"/>
                      <a:pt x="610444" y="346395"/>
                    </a:cubicBezTo>
                    <a:cubicBezTo>
                      <a:pt x="607502" y="347130"/>
                      <a:pt x="606767" y="350072"/>
                      <a:pt x="603825" y="351543"/>
                    </a:cubicBezTo>
                    <a:cubicBezTo>
                      <a:pt x="595735" y="355220"/>
                      <a:pt x="587645" y="360368"/>
                      <a:pt x="581026" y="363310"/>
                    </a:cubicBezTo>
                    <a:cubicBezTo>
                      <a:pt x="578084" y="364781"/>
                      <a:pt x="575143" y="364781"/>
                      <a:pt x="575143" y="364781"/>
                    </a:cubicBezTo>
                    <a:cubicBezTo>
                      <a:pt x="574407" y="364781"/>
                      <a:pt x="575878" y="363310"/>
                      <a:pt x="579555" y="361839"/>
                    </a:cubicBezTo>
                    <a:cubicBezTo>
                      <a:pt x="584703" y="358897"/>
                      <a:pt x="592793" y="355220"/>
                      <a:pt x="596471" y="352278"/>
                    </a:cubicBezTo>
                    <a:cubicBezTo>
                      <a:pt x="599412" y="350072"/>
                      <a:pt x="595735" y="350072"/>
                      <a:pt x="594264" y="350807"/>
                    </a:cubicBezTo>
                    <a:cubicBezTo>
                      <a:pt x="590587" y="351543"/>
                      <a:pt x="587645" y="353014"/>
                      <a:pt x="584703" y="354485"/>
                    </a:cubicBezTo>
                    <a:cubicBezTo>
                      <a:pt x="579555" y="356691"/>
                      <a:pt x="572201" y="360368"/>
                      <a:pt x="567788" y="364781"/>
                    </a:cubicBezTo>
                    <a:cubicBezTo>
                      <a:pt x="564846" y="367723"/>
                      <a:pt x="564111" y="371400"/>
                      <a:pt x="561169" y="373606"/>
                    </a:cubicBezTo>
                    <a:cubicBezTo>
                      <a:pt x="558227" y="375813"/>
                      <a:pt x="553815" y="373606"/>
                      <a:pt x="549402" y="376548"/>
                    </a:cubicBezTo>
                    <a:cubicBezTo>
                      <a:pt x="547931" y="377283"/>
                      <a:pt x="546460" y="378754"/>
                      <a:pt x="546460" y="379490"/>
                    </a:cubicBezTo>
                    <a:cubicBezTo>
                      <a:pt x="546460" y="380225"/>
                      <a:pt x="554550" y="381696"/>
                      <a:pt x="555286" y="382432"/>
                    </a:cubicBezTo>
                    <a:cubicBezTo>
                      <a:pt x="556021" y="383902"/>
                      <a:pt x="547931" y="384638"/>
                      <a:pt x="546460" y="386109"/>
                    </a:cubicBezTo>
                    <a:cubicBezTo>
                      <a:pt x="544254" y="388315"/>
                      <a:pt x="551608" y="391257"/>
                      <a:pt x="549402" y="392728"/>
                    </a:cubicBezTo>
                    <a:cubicBezTo>
                      <a:pt x="547196" y="394199"/>
                      <a:pt x="544989" y="394934"/>
                      <a:pt x="542048" y="395670"/>
                    </a:cubicBezTo>
                    <a:cubicBezTo>
                      <a:pt x="536900" y="396405"/>
                      <a:pt x="531016" y="395670"/>
                      <a:pt x="529545" y="396405"/>
                    </a:cubicBezTo>
                    <a:cubicBezTo>
                      <a:pt x="528810" y="397140"/>
                      <a:pt x="527339" y="397876"/>
                      <a:pt x="527339" y="398611"/>
                    </a:cubicBezTo>
                    <a:cubicBezTo>
                      <a:pt x="527339" y="400082"/>
                      <a:pt x="528074" y="403024"/>
                      <a:pt x="528074" y="403760"/>
                    </a:cubicBezTo>
                    <a:cubicBezTo>
                      <a:pt x="527339" y="405230"/>
                      <a:pt x="524397" y="403760"/>
                      <a:pt x="522926" y="404495"/>
                    </a:cubicBezTo>
                    <a:cubicBezTo>
                      <a:pt x="521455" y="405230"/>
                      <a:pt x="518513" y="410378"/>
                      <a:pt x="517043" y="410378"/>
                    </a:cubicBezTo>
                    <a:cubicBezTo>
                      <a:pt x="515572" y="410378"/>
                      <a:pt x="517778" y="405230"/>
                      <a:pt x="514836" y="405230"/>
                    </a:cubicBezTo>
                    <a:cubicBezTo>
                      <a:pt x="513365" y="405966"/>
                      <a:pt x="510424" y="407437"/>
                      <a:pt x="508217" y="409643"/>
                    </a:cubicBezTo>
                    <a:cubicBezTo>
                      <a:pt x="506746" y="411114"/>
                      <a:pt x="506011" y="413320"/>
                      <a:pt x="503804" y="414791"/>
                    </a:cubicBezTo>
                    <a:cubicBezTo>
                      <a:pt x="500127" y="416997"/>
                      <a:pt x="495715" y="418468"/>
                      <a:pt x="492037" y="422146"/>
                    </a:cubicBezTo>
                    <a:cubicBezTo>
                      <a:pt x="489831" y="424352"/>
                      <a:pt x="489831" y="427294"/>
                      <a:pt x="487625" y="429500"/>
                    </a:cubicBezTo>
                    <a:cubicBezTo>
                      <a:pt x="485418" y="431706"/>
                      <a:pt x="482477" y="433177"/>
                      <a:pt x="479535" y="436119"/>
                    </a:cubicBezTo>
                    <a:cubicBezTo>
                      <a:pt x="478064" y="437590"/>
                      <a:pt x="476593" y="439796"/>
                      <a:pt x="475122" y="441267"/>
                    </a:cubicBezTo>
                    <a:cubicBezTo>
                      <a:pt x="472916" y="443474"/>
                      <a:pt x="469974" y="444209"/>
                      <a:pt x="469974" y="446415"/>
                    </a:cubicBezTo>
                    <a:cubicBezTo>
                      <a:pt x="469974" y="447886"/>
                      <a:pt x="475858" y="446415"/>
                      <a:pt x="476593" y="447886"/>
                    </a:cubicBezTo>
                    <a:cubicBezTo>
                      <a:pt x="476593" y="448622"/>
                      <a:pt x="474387" y="449357"/>
                      <a:pt x="472916" y="450092"/>
                    </a:cubicBezTo>
                    <a:cubicBezTo>
                      <a:pt x="472180" y="450828"/>
                      <a:pt x="472180" y="453034"/>
                      <a:pt x="471445" y="453770"/>
                    </a:cubicBezTo>
                    <a:cubicBezTo>
                      <a:pt x="470709" y="455241"/>
                      <a:pt x="469239" y="454505"/>
                      <a:pt x="467032" y="456712"/>
                    </a:cubicBezTo>
                    <a:cubicBezTo>
                      <a:pt x="465561" y="457447"/>
                      <a:pt x="464090" y="459653"/>
                      <a:pt x="462620" y="461124"/>
                    </a:cubicBezTo>
                    <a:cubicBezTo>
                      <a:pt x="460413" y="463331"/>
                      <a:pt x="457472" y="464801"/>
                      <a:pt x="456736" y="465537"/>
                    </a:cubicBezTo>
                    <a:cubicBezTo>
                      <a:pt x="449382" y="471420"/>
                      <a:pt x="446440" y="475098"/>
                      <a:pt x="446440" y="477304"/>
                    </a:cubicBezTo>
                    <a:cubicBezTo>
                      <a:pt x="446440" y="480246"/>
                      <a:pt x="456001" y="475098"/>
                      <a:pt x="464090" y="469950"/>
                    </a:cubicBezTo>
                    <a:cubicBezTo>
                      <a:pt x="466297" y="468479"/>
                      <a:pt x="467768" y="469950"/>
                      <a:pt x="466297" y="471420"/>
                    </a:cubicBezTo>
                    <a:cubicBezTo>
                      <a:pt x="465561" y="472891"/>
                      <a:pt x="458942" y="477304"/>
                      <a:pt x="453059" y="480246"/>
                    </a:cubicBezTo>
                    <a:cubicBezTo>
                      <a:pt x="450117" y="481717"/>
                      <a:pt x="447175" y="481717"/>
                      <a:pt x="446440" y="482452"/>
                    </a:cubicBezTo>
                    <a:cubicBezTo>
                      <a:pt x="444969" y="483188"/>
                      <a:pt x="444969" y="483923"/>
                      <a:pt x="444969" y="483923"/>
                    </a:cubicBezTo>
                    <a:lnTo>
                      <a:pt x="444969" y="483923"/>
                    </a:lnTo>
                    <a:close/>
                    <a:moveTo>
                      <a:pt x="1471650" y="846498"/>
                    </a:moveTo>
                    <a:cubicBezTo>
                      <a:pt x="1473121" y="847968"/>
                      <a:pt x="1476799" y="851646"/>
                      <a:pt x="1479740" y="853116"/>
                    </a:cubicBezTo>
                    <a:cubicBezTo>
                      <a:pt x="1481947" y="854587"/>
                      <a:pt x="1483418" y="853852"/>
                      <a:pt x="1485624" y="854587"/>
                    </a:cubicBezTo>
                    <a:cubicBezTo>
                      <a:pt x="1487095" y="855323"/>
                      <a:pt x="1490037" y="858265"/>
                      <a:pt x="1491508" y="859736"/>
                    </a:cubicBezTo>
                    <a:cubicBezTo>
                      <a:pt x="1493714" y="862677"/>
                      <a:pt x="1492243" y="864884"/>
                      <a:pt x="1492978" y="867825"/>
                    </a:cubicBezTo>
                    <a:cubicBezTo>
                      <a:pt x="1493714" y="870767"/>
                      <a:pt x="1495920" y="875180"/>
                      <a:pt x="1498126" y="877386"/>
                    </a:cubicBezTo>
                    <a:cubicBezTo>
                      <a:pt x="1501804" y="881063"/>
                      <a:pt x="1506216" y="882534"/>
                      <a:pt x="1509894" y="885476"/>
                    </a:cubicBezTo>
                    <a:cubicBezTo>
                      <a:pt x="1515042" y="889153"/>
                      <a:pt x="1519454" y="896508"/>
                      <a:pt x="1524603" y="899450"/>
                    </a:cubicBezTo>
                    <a:cubicBezTo>
                      <a:pt x="1531957" y="902391"/>
                      <a:pt x="1536369" y="903127"/>
                      <a:pt x="1542989" y="902391"/>
                    </a:cubicBezTo>
                    <a:cubicBezTo>
                      <a:pt x="1545195" y="900920"/>
                      <a:pt x="1542253" y="898714"/>
                      <a:pt x="1542989" y="896508"/>
                    </a:cubicBezTo>
                    <a:cubicBezTo>
                      <a:pt x="1543724" y="894301"/>
                      <a:pt x="1547401" y="892831"/>
                      <a:pt x="1547401" y="887682"/>
                    </a:cubicBezTo>
                    <a:cubicBezTo>
                      <a:pt x="1547401" y="886212"/>
                      <a:pt x="1544459" y="884741"/>
                      <a:pt x="1543724" y="883270"/>
                    </a:cubicBezTo>
                    <a:cubicBezTo>
                      <a:pt x="1542253" y="881063"/>
                      <a:pt x="1542989" y="879593"/>
                      <a:pt x="1541518" y="877386"/>
                    </a:cubicBezTo>
                    <a:cubicBezTo>
                      <a:pt x="1540047" y="875180"/>
                      <a:pt x="1536369" y="872238"/>
                      <a:pt x="1534899" y="870032"/>
                    </a:cubicBezTo>
                    <a:cubicBezTo>
                      <a:pt x="1533428" y="867825"/>
                      <a:pt x="1534899" y="866355"/>
                      <a:pt x="1533428" y="863413"/>
                    </a:cubicBezTo>
                    <a:cubicBezTo>
                      <a:pt x="1531222" y="861206"/>
                      <a:pt x="1527544" y="859000"/>
                      <a:pt x="1526073" y="856794"/>
                    </a:cubicBezTo>
                    <a:cubicBezTo>
                      <a:pt x="1524603" y="853852"/>
                      <a:pt x="1526809" y="850910"/>
                      <a:pt x="1526073" y="849439"/>
                    </a:cubicBezTo>
                    <a:cubicBezTo>
                      <a:pt x="1524603" y="848704"/>
                      <a:pt x="1516513" y="843556"/>
                      <a:pt x="1514306" y="839878"/>
                    </a:cubicBezTo>
                    <a:cubicBezTo>
                      <a:pt x="1512100" y="836937"/>
                      <a:pt x="1515042" y="835466"/>
                      <a:pt x="1514306" y="833259"/>
                    </a:cubicBezTo>
                    <a:cubicBezTo>
                      <a:pt x="1512835" y="831053"/>
                      <a:pt x="1506216" y="825170"/>
                      <a:pt x="1504010" y="822228"/>
                    </a:cubicBezTo>
                    <a:cubicBezTo>
                      <a:pt x="1501804" y="820021"/>
                      <a:pt x="1504745" y="820757"/>
                      <a:pt x="1503274" y="818551"/>
                    </a:cubicBezTo>
                    <a:cubicBezTo>
                      <a:pt x="1500333" y="814138"/>
                      <a:pt x="1495920" y="811932"/>
                      <a:pt x="1492978" y="808254"/>
                    </a:cubicBezTo>
                    <a:cubicBezTo>
                      <a:pt x="1491508" y="806783"/>
                      <a:pt x="1500333" y="811932"/>
                      <a:pt x="1498862" y="808254"/>
                    </a:cubicBezTo>
                    <a:cubicBezTo>
                      <a:pt x="1496655" y="803842"/>
                      <a:pt x="1486359" y="797958"/>
                      <a:pt x="1482682" y="795016"/>
                    </a:cubicBezTo>
                    <a:cubicBezTo>
                      <a:pt x="1479005" y="790604"/>
                      <a:pt x="1475328" y="791339"/>
                      <a:pt x="1472386" y="789868"/>
                    </a:cubicBezTo>
                    <a:cubicBezTo>
                      <a:pt x="1468709" y="788397"/>
                      <a:pt x="1467238" y="784720"/>
                      <a:pt x="1465031" y="784720"/>
                    </a:cubicBezTo>
                    <a:cubicBezTo>
                      <a:pt x="1462825" y="784720"/>
                      <a:pt x="1462090" y="786926"/>
                      <a:pt x="1462090" y="787662"/>
                    </a:cubicBezTo>
                    <a:cubicBezTo>
                      <a:pt x="1463560" y="789868"/>
                      <a:pt x="1467973" y="793545"/>
                      <a:pt x="1469444" y="796487"/>
                    </a:cubicBezTo>
                    <a:cubicBezTo>
                      <a:pt x="1470179" y="797958"/>
                      <a:pt x="1465767" y="797958"/>
                      <a:pt x="1466502" y="800164"/>
                    </a:cubicBezTo>
                    <a:cubicBezTo>
                      <a:pt x="1467238" y="802371"/>
                      <a:pt x="1471650" y="804577"/>
                      <a:pt x="1471650" y="806048"/>
                    </a:cubicBezTo>
                    <a:cubicBezTo>
                      <a:pt x="1471650" y="807519"/>
                      <a:pt x="1467238" y="807519"/>
                      <a:pt x="1468709" y="809725"/>
                    </a:cubicBezTo>
                    <a:cubicBezTo>
                      <a:pt x="1470179" y="811932"/>
                      <a:pt x="1475328" y="815609"/>
                      <a:pt x="1476799" y="817815"/>
                    </a:cubicBezTo>
                    <a:cubicBezTo>
                      <a:pt x="1477534" y="820021"/>
                      <a:pt x="1473121" y="818551"/>
                      <a:pt x="1473857" y="820757"/>
                    </a:cubicBezTo>
                    <a:cubicBezTo>
                      <a:pt x="1475328" y="823699"/>
                      <a:pt x="1470915" y="823699"/>
                      <a:pt x="1469444" y="825170"/>
                    </a:cubicBezTo>
                    <a:cubicBezTo>
                      <a:pt x="1468709" y="825905"/>
                      <a:pt x="1469444" y="827376"/>
                      <a:pt x="1470179" y="828111"/>
                    </a:cubicBezTo>
                    <a:cubicBezTo>
                      <a:pt x="1470915" y="831053"/>
                      <a:pt x="1462825" y="830318"/>
                      <a:pt x="1464296" y="833259"/>
                    </a:cubicBezTo>
                    <a:cubicBezTo>
                      <a:pt x="1465031" y="834730"/>
                      <a:pt x="1468709" y="836937"/>
                      <a:pt x="1470179" y="839143"/>
                    </a:cubicBezTo>
                    <a:cubicBezTo>
                      <a:pt x="1470915" y="840614"/>
                      <a:pt x="1469444" y="840614"/>
                      <a:pt x="1470179" y="842085"/>
                    </a:cubicBezTo>
                    <a:cubicBezTo>
                      <a:pt x="1470179" y="844291"/>
                      <a:pt x="1471650" y="846498"/>
                      <a:pt x="1471650" y="846498"/>
                    </a:cubicBezTo>
                    <a:lnTo>
                      <a:pt x="1471650" y="846498"/>
                    </a:lnTo>
                    <a:close/>
                    <a:moveTo>
                      <a:pt x="1924685" y="416997"/>
                    </a:moveTo>
                    <a:cubicBezTo>
                      <a:pt x="1923214" y="419204"/>
                      <a:pt x="1923214" y="421410"/>
                      <a:pt x="1925420" y="423617"/>
                    </a:cubicBezTo>
                    <a:cubicBezTo>
                      <a:pt x="1926155" y="424352"/>
                      <a:pt x="1927626" y="425087"/>
                      <a:pt x="1929097" y="425087"/>
                    </a:cubicBezTo>
                    <a:cubicBezTo>
                      <a:pt x="1930568" y="425087"/>
                      <a:pt x="1932039" y="424352"/>
                      <a:pt x="1934245" y="424352"/>
                    </a:cubicBezTo>
                    <a:cubicBezTo>
                      <a:pt x="1937187" y="424352"/>
                      <a:pt x="1940129" y="425823"/>
                      <a:pt x="1942335" y="425823"/>
                    </a:cubicBezTo>
                    <a:cubicBezTo>
                      <a:pt x="1946748" y="425823"/>
                      <a:pt x="1947484" y="423617"/>
                      <a:pt x="1949690" y="424352"/>
                    </a:cubicBezTo>
                    <a:cubicBezTo>
                      <a:pt x="1952631" y="425087"/>
                      <a:pt x="1945277" y="431706"/>
                      <a:pt x="1948219" y="432442"/>
                    </a:cubicBezTo>
                    <a:cubicBezTo>
                      <a:pt x="1951161" y="433177"/>
                      <a:pt x="1954838" y="432442"/>
                      <a:pt x="1957780" y="433177"/>
                    </a:cubicBezTo>
                    <a:cubicBezTo>
                      <a:pt x="1960721" y="433913"/>
                      <a:pt x="1962928" y="435384"/>
                      <a:pt x="1965134" y="435384"/>
                    </a:cubicBezTo>
                    <a:cubicBezTo>
                      <a:pt x="1965870" y="435384"/>
                      <a:pt x="1968076" y="435384"/>
                      <a:pt x="1967340" y="434648"/>
                    </a:cubicBezTo>
                    <a:cubicBezTo>
                      <a:pt x="1966605" y="432442"/>
                      <a:pt x="1961457" y="427294"/>
                      <a:pt x="1962192" y="425823"/>
                    </a:cubicBezTo>
                    <a:cubicBezTo>
                      <a:pt x="1962928" y="425087"/>
                      <a:pt x="1966605" y="428029"/>
                      <a:pt x="1969547" y="428765"/>
                    </a:cubicBezTo>
                    <a:cubicBezTo>
                      <a:pt x="1971753" y="429500"/>
                      <a:pt x="1973224" y="428029"/>
                      <a:pt x="1973959" y="428029"/>
                    </a:cubicBezTo>
                    <a:cubicBezTo>
                      <a:pt x="1975430" y="427294"/>
                      <a:pt x="1979108" y="428765"/>
                      <a:pt x="1980579" y="428765"/>
                    </a:cubicBezTo>
                    <a:cubicBezTo>
                      <a:pt x="1983520" y="428765"/>
                      <a:pt x="1984991" y="427294"/>
                      <a:pt x="1986462" y="426558"/>
                    </a:cubicBezTo>
                    <a:cubicBezTo>
                      <a:pt x="1989404" y="425087"/>
                      <a:pt x="1993081" y="427294"/>
                      <a:pt x="1995287" y="426558"/>
                    </a:cubicBezTo>
                    <a:cubicBezTo>
                      <a:pt x="1997494" y="425823"/>
                      <a:pt x="1998965" y="425087"/>
                      <a:pt x="2001171" y="424352"/>
                    </a:cubicBezTo>
                    <a:cubicBezTo>
                      <a:pt x="2005584" y="424352"/>
                      <a:pt x="2009261" y="425823"/>
                      <a:pt x="2010732" y="425823"/>
                    </a:cubicBezTo>
                    <a:cubicBezTo>
                      <a:pt x="2015144" y="426558"/>
                      <a:pt x="2023970" y="430235"/>
                      <a:pt x="2030589" y="433177"/>
                    </a:cubicBezTo>
                    <a:cubicBezTo>
                      <a:pt x="2036472" y="435384"/>
                      <a:pt x="2042356" y="439061"/>
                      <a:pt x="2046769" y="440532"/>
                    </a:cubicBezTo>
                    <a:cubicBezTo>
                      <a:pt x="2048975" y="441267"/>
                      <a:pt x="2052652" y="438325"/>
                      <a:pt x="2056329" y="438325"/>
                    </a:cubicBezTo>
                    <a:cubicBezTo>
                      <a:pt x="2060742" y="439061"/>
                      <a:pt x="2065155" y="440532"/>
                      <a:pt x="2068096" y="440532"/>
                    </a:cubicBezTo>
                    <a:cubicBezTo>
                      <a:pt x="2070303" y="440532"/>
                      <a:pt x="2072509" y="438325"/>
                      <a:pt x="2076186" y="436855"/>
                    </a:cubicBezTo>
                    <a:cubicBezTo>
                      <a:pt x="2079128" y="435384"/>
                      <a:pt x="2082805" y="433913"/>
                      <a:pt x="2082070" y="431706"/>
                    </a:cubicBezTo>
                    <a:cubicBezTo>
                      <a:pt x="2082070" y="430971"/>
                      <a:pt x="2073244" y="431706"/>
                      <a:pt x="2068832" y="431706"/>
                    </a:cubicBezTo>
                    <a:cubicBezTo>
                      <a:pt x="2066625" y="431706"/>
                      <a:pt x="2067361" y="430235"/>
                      <a:pt x="2068096" y="429500"/>
                    </a:cubicBezTo>
                    <a:cubicBezTo>
                      <a:pt x="2068832" y="428029"/>
                      <a:pt x="2079128" y="428029"/>
                      <a:pt x="2079128" y="426558"/>
                    </a:cubicBezTo>
                    <a:cubicBezTo>
                      <a:pt x="2079128" y="425823"/>
                      <a:pt x="2076186" y="425823"/>
                      <a:pt x="2073980" y="425823"/>
                    </a:cubicBezTo>
                    <a:cubicBezTo>
                      <a:pt x="2072509" y="425823"/>
                      <a:pt x="2071774" y="425087"/>
                      <a:pt x="2071774" y="424352"/>
                    </a:cubicBezTo>
                    <a:cubicBezTo>
                      <a:pt x="2071774" y="423617"/>
                      <a:pt x="2072509" y="422881"/>
                      <a:pt x="2072509" y="422881"/>
                    </a:cubicBezTo>
                    <a:cubicBezTo>
                      <a:pt x="2072509" y="419939"/>
                      <a:pt x="2066625" y="420675"/>
                      <a:pt x="2068096" y="419204"/>
                    </a:cubicBezTo>
                    <a:cubicBezTo>
                      <a:pt x="2070303" y="416997"/>
                      <a:pt x="2086483" y="417733"/>
                      <a:pt x="2089424" y="416262"/>
                    </a:cubicBezTo>
                    <a:cubicBezTo>
                      <a:pt x="2094573" y="413320"/>
                      <a:pt x="2103398" y="419939"/>
                      <a:pt x="2110017" y="419204"/>
                    </a:cubicBezTo>
                    <a:cubicBezTo>
                      <a:pt x="2114429" y="418468"/>
                      <a:pt x="2121048" y="424352"/>
                      <a:pt x="2124726" y="422881"/>
                    </a:cubicBezTo>
                    <a:cubicBezTo>
                      <a:pt x="2128403" y="421410"/>
                      <a:pt x="2132080" y="419939"/>
                      <a:pt x="2135022" y="418468"/>
                    </a:cubicBezTo>
                    <a:cubicBezTo>
                      <a:pt x="2138699" y="416997"/>
                      <a:pt x="2143847" y="417733"/>
                      <a:pt x="2146054" y="416997"/>
                    </a:cubicBezTo>
                    <a:cubicBezTo>
                      <a:pt x="2149731" y="416262"/>
                      <a:pt x="2150466" y="414791"/>
                      <a:pt x="2151202" y="414056"/>
                    </a:cubicBezTo>
                    <a:cubicBezTo>
                      <a:pt x="2151202" y="411114"/>
                      <a:pt x="2140906" y="413320"/>
                      <a:pt x="2131345" y="412585"/>
                    </a:cubicBezTo>
                    <a:cubicBezTo>
                      <a:pt x="2129138" y="412585"/>
                      <a:pt x="2127668" y="410378"/>
                      <a:pt x="2125461" y="410378"/>
                    </a:cubicBezTo>
                    <a:cubicBezTo>
                      <a:pt x="2123255" y="410378"/>
                      <a:pt x="2121784" y="411114"/>
                      <a:pt x="2119578" y="411114"/>
                    </a:cubicBezTo>
                    <a:cubicBezTo>
                      <a:pt x="2117371" y="411114"/>
                      <a:pt x="2115900" y="409643"/>
                      <a:pt x="2114429" y="409643"/>
                    </a:cubicBezTo>
                    <a:cubicBezTo>
                      <a:pt x="2112223" y="408908"/>
                      <a:pt x="2109282" y="409643"/>
                      <a:pt x="2107075" y="409643"/>
                    </a:cubicBezTo>
                    <a:cubicBezTo>
                      <a:pt x="2104133" y="408908"/>
                      <a:pt x="2101927" y="406701"/>
                      <a:pt x="2098985" y="405966"/>
                    </a:cubicBezTo>
                    <a:cubicBezTo>
                      <a:pt x="2095308" y="405230"/>
                      <a:pt x="2090895" y="405230"/>
                      <a:pt x="2088689" y="404495"/>
                    </a:cubicBezTo>
                    <a:cubicBezTo>
                      <a:pt x="2083541" y="403760"/>
                      <a:pt x="2092366" y="401553"/>
                      <a:pt x="2093102" y="400818"/>
                    </a:cubicBezTo>
                    <a:cubicBezTo>
                      <a:pt x="2094573" y="399347"/>
                      <a:pt x="2085747" y="396405"/>
                      <a:pt x="2082070" y="396405"/>
                    </a:cubicBezTo>
                    <a:cubicBezTo>
                      <a:pt x="2077657" y="396405"/>
                      <a:pt x="2067361" y="397876"/>
                      <a:pt x="2062948" y="398611"/>
                    </a:cubicBezTo>
                    <a:cubicBezTo>
                      <a:pt x="2060007" y="399347"/>
                      <a:pt x="2057800" y="394934"/>
                      <a:pt x="2055594" y="394934"/>
                    </a:cubicBezTo>
                    <a:cubicBezTo>
                      <a:pt x="2053388" y="394934"/>
                      <a:pt x="2051181" y="394934"/>
                      <a:pt x="2048975" y="394199"/>
                    </a:cubicBezTo>
                    <a:cubicBezTo>
                      <a:pt x="2046033" y="394199"/>
                      <a:pt x="2043827" y="392728"/>
                      <a:pt x="2041620" y="392728"/>
                    </a:cubicBezTo>
                    <a:cubicBezTo>
                      <a:pt x="2037943" y="392728"/>
                      <a:pt x="2035737" y="394199"/>
                      <a:pt x="2032795" y="394199"/>
                    </a:cubicBezTo>
                    <a:cubicBezTo>
                      <a:pt x="2029853" y="394199"/>
                      <a:pt x="2027647" y="393463"/>
                      <a:pt x="2025441" y="393463"/>
                    </a:cubicBezTo>
                    <a:cubicBezTo>
                      <a:pt x="2023234" y="393463"/>
                      <a:pt x="2022499" y="395670"/>
                      <a:pt x="2020293" y="395670"/>
                    </a:cubicBezTo>
                    <a:cubicBezTo>
                      <a:pt x="2017351" y="396405"/>
                      <a:pt x="2014409" y="395670"/>
                      <a:pt x="2012203" y="396405"/>
                    </a:cubicBezTo>
                    <a:cubicBezTo>
                      <a:pt x="2009261" y="397140"/>
                      <a:pt x="2009996" y="398611"/>
                      <a:pt x="2007054" y="398611"/>
                    </a:cubicBezTo>
                    <a:cubicBezTo>
                      <a:pt x="2004848" y="398611"/>
                      <a:pt x="2003377" y="397876"/>
                      <a:pt x="2000435" y="397876"/>
                    </a:cubicBezTo>
                    <a:cubicBezTo>
                      <a:pt x="1998229" y="397876"/>
                      <a:pt x="1996758" y="400082"/>
                      <a:pt x="1994552" y="400082"/>
                    </a:cubicBezTo>
                    <a:cubicBezTo>
                      <a:pt x="1991610" y="400082"/>
                      <a:pt x="1987933" y="399347"/>
                      <a:pt x="1984991" y="400082"/>
                    </a:cubicBezTo>
                    <a:cubicBezTo>
                      <a:pt x="1983520" y="400082"/>
                      <a:pt x="1980579" y="401553"/>
                      <a:pt x="1977637" y="402289"/>
                    </a:cubicBezTo>
                    <a:cubicBezTo>
                      <a:pt x="1973959" y="403024"/>
                      <a:pt x="1971018" y="403760"/>
                      <a:pt x="1970282" y="405230"/>
                    </a:cubicBezTo>
                    <a:cubicBezTo>
                      <a:pt x="1969547" y="405966"/>
                      <a:pt x="1976166" y="407437"/>
                      <a:pt x="1975430" y="408908"/>
                    </a:cubicBezTo>
                    <a:cubicBezTo>
                      <a:pt x="1974695" y="411114"/>
                      <a:pt x="1972489" y="412585"/>
                      <a:pt x="1971753" y="414056"/>
                    </a:cubicBezTo>
                    <a:cubicBezTo>
                      <a:pt x="1971753" y="415527"/>
                      <a:pt x="1971018" y="416997"/>
                      <a:pt x="1971018" y="417733"/>
                    </a:cubicBezTo>
                    <a:cubicBezTo>
                      <a:pt x="1971753" y="419939"/>
                      <a:pt x="1974695" y="420675"/>
                      <a:pt x="1972489" y="422146"/>
                    </a:cubicBezTo>
                    <a:cubicBezTo>
                      <a:pt x="1970282" y="423617"/>
                      <a:pt x="1961457" y="419939"/>
                      <a:pt x="1959250" y="419939"/>
                    </a:cubicBezTo>
                    <a:cubicBezTo>
                      <a:pt x="1956309" y="420675"/>
                      <a:pt x="1949690" y="414056"/>
                      <a:pt x="1944542" y="411114"/>
                    </a:cubicBezTo>
                    <a:cubicBezTo>
                      <a:pt x="1941600" y="409643"/>
                      <a:pt x="1938658" y="409643"/>
                      <a:pt x="1937923" y="410378"/>
                    </a:cubicBezTo>
                    <a:cubicBezTo>
                      <a:pt x="1929833" y="411114"/>
                      <a:pt x="1924685" y="416262"/>
                      <a:pt x="1924685" y="416997"/>
                    </a:cubicBezTo>
                    <a:lnTo>
                      <a:pt x="1924685" y="416997"/>
                    </a:lnTo>
                    <a:close/>
                    <a:moveTo>
                      <a:pt x="1631242" y="505251"/>
                    </a:moveTo>
                    <a:cubicBezTo>
                      <a:pt x="1631242" y="507457"/>
                      <a:pt x="1633448" y="508928"/>
                      <a:pt x="1639332" y="510399"/>
                    </a:cubicBezTo>
                    <a:cubicBezTo>
                      <a:pt x="1640803" y="510399"/>
                      <a:pt x="1643745" y="510399"/>
                      <a:pt x="1645951" y="510399"/>
                    </a:cubicBezTo>
                    <a:cubicBezTo>
                      <a:pt x="1648157" y="510399"/>
                      <a:pt x="1650363" y="511870"/>
                      <a:pt x="1651834" y="512605"/>
                    </a:cubicBezTo>
                    <a:cubicBezTo>
                      <a:pt x="1654776" y="513341"/>
                      <a:pt x="1659189" y="511134"/>
                      <a:pt x="1660660" y="511870"/>
                    </a:cubicBezTo>
                    <a:cubicBezTo>
                      <a:pt x="1664337" y="513341"/>
                      <a:pt x="1668750" y="519224"/>
                      <a:pt x="1673162" y="519960"/>
                    </a:cubicBezTo>
                    <a:cubicBezTo>
                      <a:pt x="1676104" y="520695"/>
                      <a:pt x="1677575" y="517754"/>
                      <a:pt x="1680517" y="518489"/>
                    </a:cubicBezTo>
                    <a:cubicBezTo>
                      <a:pt x="1683459" y="519224"/>
                      <a:pt x="1686400" y="520695"/>
                      <a:pt x="1690078" y="522166"/>
                    </a:cubicBezTo>
                    <a:cubicBezTo>
                      <a:pt x="1695226" y="523637"/>
                      <a:pt x="1700374" y="525108"/>
                      <a:pt x="1704051" y="525843"/>
                    </a:cubicBezTo>
                    <a:cubicBezTo>
                      <a:pt x="1706993" y="526579"/>
                      <a:pt x="1708464" y="528785"/>
                      <a:pt x="1710670" y="529521"/>
                    </a:cubicBezTo>
                    <a:cubicBezTo>
                      <a:pt x="1715818" y="530991"/>
                      <a:pt x="1717289" y="530256"/>
                      <a:pt x="1727585" y="535404"/>
                    </a:cubicBezTo>
                    <a:cubicBezTo>
                      <a:pt x="1730527" y="536875"/>
                      <a:pt x="1733469" y="540552"/>
                      <a:pt x="1735675" y="541288"/>
                    </a:cubicBezTo>
                    <a:cubicBezTo>
                      <a:pt x="1737882" y="542023"/>
                      <a:pt x="1738617" y="541288"/>
                      <a:pt x="1740823" y="541288"/>
                    </a:cubicBezTo>
                    <a:cubicBezTo>
                      <a:pt x="1745236" y="542023"/>
                      <a:pt x="1751855" y="543494"/>
                      <a:pt x="1756268" y="544229"/>
                    </a:cubicBezTo>
                    <a:cubicBezTo>
                      <a:pt x="1764357" y="545700"/>
                      <a:pt x="1773183" y="547171"/>
                      <a:pt x="1779802" y="548642"/>
                    </a:cubicBezTo>
                    <a:cubicBezTo>
                      <a:pt x="1784950" y="549378"/>
                      <a:pt x="1788627" y="551584"/>
                      <a:pt x="1791569" y="551584"/>
                    </a:cubicBezTo>
                    <a:cubicBezTo>
                      <a:pt x="1793775" y="551584"/>
                      <a:pt x="1789363" y="547907"/>
                      <a:pt x="1790834" y="547171"/>
                    </a:cubicBezTo>
                    <a:cubicBezTo>
                      <a:pt x="1792305" y="546436"/>
                      <a:pt x="1798188" y="547907"/>
                      <a:pt x="1798188" y="545700"/>
                    </a:cubicBezTo>
                    <a:cubicBezTo>
                      <a:pt x="1797453" y="542759"/>
                      <a:pt x="1791569" y="540552"/>
                      <a:pt x="1787156" y="536140"/>
                    </a:cubicBezTo>
                    <a:cubicBezTo>
                      <a:pt x="1784215" y="533933"/>
                      <a:pt x="1780537" y="531727"/>
                      <a:pt x="1777596" y="528785"/>
                    </a:cubicBezTo>
                    <a:cubicBezTo>
                      <a:pt x="1776125" y="527314"/>
                      <a:pt x="1775389" y="525843"/>
                      <a:pt x="1773183" y="524372"/>
                    </a:cubicBezTo>
                    <a:cubicBezTo>
                      <a:pt x="1769506" y="522166"/>
                      <a:pt x="1765828" y="526579"/>
                      <a:pt x="1761416" y="525843"/>
                    </a:cubicBezTo>
                    <a:cubicBezTo>
                      <a:pt x="1757739" y="525108"/>
                      <a:pt x="1751855" y="518489"/>
                      <a:pt x="1748178" y="517754"/>
                    </a:cubicBezTo>
                    <a:cubicBezTo>
                      <a:pt x="1744501" y="517754"/>
                      <a:pt x="1743030" y="519960"/>
                      <a:pt x="1738617" y="519224"/>
                    </a:cubicBezTo>
                    <a:cubicBezTo>
                      <a:pt x="1734204" y="518489"/>
                      <a:pt x="1733469" y="514076"/>
                      <a:pt x="1729056" y="511870"/>
                    </a:cubicBezTo>
                    <a:cubicBezTo>
                      <a:pt x="1725379" y="510399"/>
                      <a:pt x="1724643" y="512605"/>
                      <a:pt x="1720231" y="511870"/>
                    </a:cubicBezTo>
                    <a:cubicBezTo>
                      <a:pt x="1714347" y="511134"/>
                      <a:pt x="1705522" y="507457"/>
                      <a:pt x="1700374" y="508193"/>
                    </a:cubicBezTo>
                    <a:cubicBezTo>
                      <a:pt x="1698903" y="508928"/>
                      <a:pt x="1700374" y="510399"/>
                      <a:pt x="1699638" y="511134"/>
                    </a:cubicBezTo>
                    <a:cubicBezTo>
                      <a:pt x="1698903" y="511870"/>
                      <a:pt x="1697432" y="511134"/>
                      <a:pt x="1695961" y="511134"/>
                    </a:cubicBezTo>
                    <a:cubicBezTo>
                      <a:pt x="1693019" y="511134"/>
                      <a:pt x="1684194" y="506722"/>
                      <a:pt x="1681252" y="505986"/>
                    </a:cubicBezTo>
                    <a:cubicBezTo>
                      <a:pt x="1676104" y="505251"/>
                      <a:pt x="1671692" y="504515"/>
                      <a:pt x="1666543" y="503780"/>
                    </a:cubicBezTo>
                    <a:cubicBezTo>
                      <a:pt x="1665072" y="503780"/>
                      <a:pt x="1665072" y="504515"/>
                      <a:pt x="1663602" y="504515"/>
                    </a:cubicBezTo>
                    <a:cubicBezTo>
                      <a:pt x="1659924" y="503780"/>
                      <a:pt x="1653305" y="498632"/>
                      <a:pt x="1649628" y="498632"/>
                    </a:cubicBezTo>
                    <a:cubicBezTo>
                      <a:pt x="1645951" y="498632"/>
                      <a:pt x="1644480" y="501574"/>
                      <a:pt x="1640803" y="503780"/>
                    </a:cubicBezTo>
                    <a:cubicBezTo>
                      <a:pt x="1637126" y="504515"/>
                      <a:pt x="1630507" y="503780"/>
                      <a:pt x="1631242" y="505251"/>
                    </a:cubicBezTo>
                    <a:lnTo>
                      <a:pt x="1631242" y="505251"/>
                    </a:lnTo>
                    <a:close/>
                    <a:moveTo>
                      <a:pt x="1753326" y="483923"/>
                    </a:moveTo>
                    <a:cubicBezTo>
                      <a:pt x="1755532" y="485394"/>
                      <a:pt x="1759945" y="487600"/>
                      <a:pt x="1763622" y="489071"/>
                    </a:cubicBezTo>
                    <a:cubicBezTo>
                      <a:pt x="1766564" y="490542"/>
                      <a:pt x="1767299" y="493484"/>
                      <a:pt x="1770241" y="494955"/>
                    </a:cubicBezTo>
                    <a:cubicBezTo>
                      <a:pt x="1773918" y="496426"/>
                      <a:pt x="1777596" y="494955"/>
                      <a:pt x="1782008" y="496426"/>
                    </a:cubicBezTo>
                    <a:cubicBezTo>
                      <a:pt x="1789363" y="499367"/>
                      <a:pt x="1790834" y="505251"/>
                      <a:pt x="1798188" y="507457"/>
                    </a:cubicBezTo>
                    <a:cubicBezTo>
                      <a:pt x="1802601" y="508193"/>
                      <a:pt x="1802601" y="503780"/>
                      <a:pt x="1809220" y="503780"/>
                    </a:cubicBezTo>
                    <a:cubicBezTo>
                      <a:pt x="1809955" y="503780"/>
                      <a:pt x="1811426" y="503780"/>
                      <a:pt x="1812897" y="504515"/>
                    </a:cubicBezTo>
                    <a:cubicBezTo>
                      <a:pt x="1814368" y="505251"/>
                      <a:pt x="1816574" y="507457"/>
                      <a:pt x="1818045" y="506722"/>
                    </a:cubicBezTo>
                    <a:cubicBezTo>
                      <a:pt x="1818781" y="506722"/>
                      <a:pt x="1822458" y="503780"/>
                      <a:pt x="1822458" y="503045"/>
                    </a:cubicBezTo>
                    <a:cubicBezTo>
                      <a:pt x="1823193" y="501574"/>
                      <a:pt x="1820251" y="500103"/>
                      <a:pt x="1822458" y="498632"/>
                    </a:cubicBezTo>
                    <a:cubicBezTo>
                      <a:pt x="1824664" y="497161"/>
                      <a:pt x="1826135" y="501574"/>
                      <a:pt x="1828341" y="500103"/>
                    </a:cubicBezTo>
                    <a:cubicBezTo>
                      <a:pt x="1829812" y="498632"/>
                      <a:pt x="1831283" y="497896"/>
                      <a:pt x="1832754" y="496426"/>
                    </a:cubicBezTo>
                    <a:cubicBezTo>
                      <a:pt x="1833490" y="495690"/>
                      <a:pt x="1836431" y="497896"/>
                      <a:pt x="1838637" y="499367"/>
                    </a:cubicBezTo>
                    <a:cubicBezTo>
                      <a:pt x="1840844" y="500103"/>
                      <a:pt x="1842315" y="499367"/>
                      <a:pt x="1843050" y="498632"/>
                    </a:cubicBezTo>
                    <a:cubicBezTo>
                      <a:pt x="1844521" y="496426"/>
                      <a:pt x="1843050" y="492748"/>
                      <a:pt x="1842315" y="489071"/>
                    </a:cubicBezTo>
                    <a:cubicBezTo>
                      <a:pt x="1841579" y="485394"/>
                      <a:pt x="1841579" y="483188"/>
                      <a:pt x="1840844" y="482452"/>
                    </a:cubicBezTo>
                    <a:cubicBezTo>
                      <a:pt x="1840108" y="481717"/>
                      <a:pt x="1837167" y="482452"/>
                      <a:pt x="1834960" y="480981"/>
                    </a:cubicBezTo>
                    <a:cubicBezTo>
                      <a:pt x="1833490" y="480246"/>
                      <a:pt x="1834225" y="477304"/>
                      <a:pt x="1833490" y="476569"/>
                    </a:cubicBezTo>
                    <a:cubicBezTo>
                      <a:pt x="1832019" y="475098"/>
                      <a:pt x="1828341" y="473627"/>
                      <a:pt x="1827606" y="472156"/>
                    </a:cubicBezTo>
                    <a:cubicBezTo>
                      <a:pt x="1826135" y="469950"/>
                      <a:pt x="1827606" y="467008"/>
                      <a:pt x="1826135" y="464801"/>
                    </a:cubicBezTo>
                    <a:cubicBezTo>
                      <a:pt x="1825400" y="462595"/>
                      <a:pt x="1822458" y="461124"/>
                      <a:pt x="1821722" y="459653"/>
                    </a:cubicBezTo>
                    <a:cubicBezTo>
                      <a:pt x="1819516" y="455241"/>
                      <a:pt x="1823929" y="453770"/>
                      <a:pt x="1822458" y="451563"/>
                    </a:cubicBezTo>
                    <a:cubicBezTo>
                      <a:pt x="1821722" y="450092"/>
                      <a:pt x="1816574" y="451563"/>
                      <a:pt x="1812897" y="450092"/>
                    </a:cubicBezTo>
                    <a:cubicBezTo>
                      <a:pt x="1809220" y="449357"/>
                      <a:pt x="1806278" y="446415"/>
                      <a:pt x="1805542" y="445680"/>
                    </a:cubicBezTo>
                    <a:cubicBezTo>
                      <a:pt x="1804072" y="444209"/>
                      <a:pt x="1802601" y="444944"/>
                      <a:pt x="1798188" y="443474"/>
                    </a:cubicBezTo>
                    <a:cubicBezTo>
                      <a:pt x="1793775" y="442003"/>
                      <a:pt x="1788627" y="439061"/>
                      <a:pt x="1787156" y="437590"/>
                    </a:cubicBezTo>
                    <a:cubicBezTo>
                      <a:pt x="1784950" y="435384"/>
                      <a:pt x="1794511" y="433913"/>
                      <a:pt x="1792305" y="432442"/>
                    </a:cubicBezTo>
                    <a:cubicBezTo>
                      <a:pt x="1790098" y="430971"/>
                      <a:pt x="1786421" y="430235"/>
                      <a:pt x="1785686" y="428029"/>
                    </a:cubicBezTo>
                    <a:cubicBezTo>
                      <a:pt x="1784950" y="426558"/>
                      <a:pt x="1789363" y="425087"/>
                      <a:pt x="1786421" y="422881"/>
                    </a:cubicBezTo>
                    <a:cubicBezTo>
                      <a:pt x="1784215" y="421410"/>
                      <a:pt x="1782008" y="423617"/>
                      <a:pt x="1777596" y="422881"/>
                    </a:cubicBezTo>
                    <a:cubicBezTo>
                      <a:pt x="1776125" y="422881"/>
                      <a:pt x="1776125" y="425087"/>
                      <a:pt x="1773918" y="424352"/>
                    </a:cubicBezTo>
                    <a:cubicBezTo>
                      <a:pt x="1768035" y="422881"/>
                      <a:pt x="1760680" y="417733"/>
                      <a:pt x="1757003" y="419939"/>
                    </a:cubicBezTo>
                    <a:cubicBezTo>
                      <a:pt x="1754797" y="421410"/>
                      <a:pt x="1757003" y="422881"/>
                      <a:pt x="1757739" y="425087"/>
                    </a:cubicBezTo>
                    <a:cubicBezTo>
                      <a:pt x="1758474" y="426558"/>
                      <a:pt x="1757739" y="428029"/>
                      <a:pt x="1759210" y="430235"/>
                    </a:cubicBezTo>
                    <a:cubicBezTo>
                      <a:pt x="1760680" y="431706"/>
                      <a:pt x="1764357" y="430971"/>
                      <a:pt x="1763622" y="433177"/>
                    </a:cubicBezTo>
                    <a:cubicBezTo>
                      <a:pt x="1763622" y="434648"/>
                      <a:pt x="1762151" y="433913"/>
                      <a:pt x="1761416" y="434648"/>
                    </a:cubicBezTo>
                    <a:cubicBezTo>
                      <a:pt x="1760680" y="436119"/>
                      <a:pt x="1759945" y="438325"/>
                      <a:pt x="1759210" y="439796"/>
                    </a:cubicBezTo>
                    <a:cubicBezTo>
                      <a:pt x="1758474" y="442738"/>
                      <a:pt x="1760680" y="448622"/>
                      <a:pt x="1763622" y="453770"/>
                    </a:cubicBezTo>
                    <a:cubicBezTo>
                      <a:pt x="1765093" y="456712"/>
                      <a:pt x="1760680" y="457447"/>
                      <a:pt x="1761416" y="459653"/>
                    </a:cubicBezTo>
                    <a:cubicBezTo>
                      <a:pt x="1761416" y="464801"/>
                      <a:pt x="1764357" y="473627"/>
                      <a:pt x="1762151" y="477304"/>
                    </a:cubicBezTo>
                    <a:cubicBezTo>
                      <a:pt x="1760680" y="479510"/>
                      <a:pt x="1753326" y="477304"/>
                      <a:pt x="1752591" y="478775"/>
                    </a:cubicBezTo>
                    <a:cubicBezTo>
                      <a:pt x="1751120" y="480246"/>
                      <a:pt x="1751855" y="482452"/>
                      <a:pt x="1753326" y="483923"/>
                    </a:cubicBezTo>
                    <a:lnTo>
                      <a:pt x="1753326" y="483923"/>
                    </a:lnTo>
                    <a:close/>
                    <a:moveTo>
                      <a:pt x="1600353" y="205189"/>
                    </a:moveTo>
                    <a:cubicBezTo>
                      <a:pt x="1598882" y="206660"/>
                      <a:pt x="1595205" y="208131"/>
                      <a:pt x="1593734" y="209602"/>
                    </a:cubicBezTo>
                    <a:cubicBezTo>
                      <a:pt x="1592999" y="211073"/>
                      <a:pt x="1592999" y="211808"/>
                      <a:pt x="1592263" y="212544"/>
                    </a:cubicBezTo>
                    <a:cubicBezTo>
                      <a:pt x="1590793" y="214015"/>
                      <a:pt x="1587851" y="214015"/>
                      <a:pt x="1587115" y="215485"/>
                    </a:cubicBezTo>
                    <a:cubicBezTo>
                      <a:pt x="1584909" y="219898"/>
                      <a:pt x="1585644" y="227988"/>
                      <a:pt x="1587115" y="228724"/>
                    </a:cubicBezTo>
                    <a:cubicBezTo>
                      <a:pt x="1587851" y="229459"/>
                      <a:pt x="1590793" y="228724"/>
                      <a:pt x="1592999" y="227253"/>
                    </a:cubicBezTo>
                    <a:cubicBezTo>
                      <a:pt x="1593734" y="226517"/>
                      <a:pt x="1593734" y="224311"/>
                      <a:pt x="1594470" y="222104"/>
                    </a:cubicBezTo>
                    <a:cubicBezTo>
                      <a:pt x="1594470" y="221369"/>
                      <a:pt x="1596676" y="221369"/>
                      <a:pt x="1596676" y="220634"/>
                    </a:cubicBezTo>
                    <a:cubicBezTo>
                      <a:pt x="1598147" y="219163"/>
                      <a:pt x="1597412" y="217692"/>
                      <a:pt x="1598147" y="215485"/>
                    </a:cubicBezTo>
                    <a:cubicBezTo>
                      <a:pt x="1599618" y="213279"/>
                      <a:pt x="1602560" y="211808"/>
                      <a:pt x="1604031" y="211073"/>
                    </a:cubicBezTo>
                    <a:cubicBezTo>
                      <a:pt x="1608443" y="208867"/>
                      <a:pt x="1612856" y="214750"/>
                      <a:pt x="1615062" y="214750"/>
                    </a:cubicBezTo>
                    <a:cubicBezTo>
                      <a:pt x="1618004" y="215485"/>
                      <a:pt x="1619475" y="214750"/>
                      <a:pt x="1618004" y="212544"/>
                    </a:cubicBezTo>
                    <a:cubicBezTo>
                      <a:pt x="1617268" y="211073"/>
                      <a:pt x="1619475" y="209602"/>
                      <a:pt x="1616533" y="208867"/>
                    </a:cubicBezTo>
                    <a:cubicBezTo>
                      <a:pt x="1613591" y="208131"/>
                      <a:pt x="1609179" y="205925"/>
                      <a:pt x="1610649" y="205189"/>
                    </a:cubicBezTo>
                    <a:cubicBezTo>
                      <a:pt x="1612120" y="204454"/>
                      <a:pt x="1615062" y="205925"/>
                      <a:pt x="1617268" y="204454"/>
                    </a:cubicBezTo>
                    <a:cubicBezTo>
                      <a:pt x="1618739" y="202983"/>
                      <a:pt x="1618004" y="200777"/>
                      <a:pt x="1618739" y="199306"/>
                    </a:cubicBezTo>
                    <a:cubicBezTo>
                      <a:pt x="1619475" y="198570"/>
                      <a:pt x="1620946" y="197835"/>
                      <a:pt x="1621681" y="197099"/>
                    </a:cubicBezTo>
                    <a:cubicBezTo>
                      <a:pt x="1624623" y="194158"/>
                      <a:pt x="1628300" y="193422"/>
                      <a:pt x="1626829" y="190480"/>
                    </a:cubicBezTo>
                    <a:cubicBezTo>
                      <a:pt x="1623888" y="187539"/>
                      <a:pt x="1620946" y="189745"/>
                      <a:pt x="1616533" y="187539"/>
                    </a:cubicBezTo>
                    <a:cubicBezTo>
                      <a:pt x="1614327" y="186068"/>
                      <a:pt x="1612856" y="182390"/>
                      <a:pt x="1611385" y="181655"/>
                    </a:cubicBezTo>
                    <a:cubicBezTo>
                      <a:pt x="1609179" y="180920"/>
                      <a:pt x="1604031" y="180920"/>
                      <a:pt x="1602560" y="178713"/>
                    </a:cubicBezTo>
                    <a:cubicBezTo>
                      <a:pt x="1600353" y="176507"/>
                      <a:pt x="1601089" y="172830"/>
                      <a:pt x="1598147" y="172094"/>
                    </a:cubicBezTo>
                    <a:cubicBezTo>
                      <a:pt x="1597412" y="172094"/>
                      <a:pt x="1593734" y="171359"/>
                      <a:pt x="1592999" y="171359"/>
                    </a:cubicBezTo>
                    <a:cubicBezTo>
                      <a:pt x="1590057" y="169888"/>
                      <a:pt x="1590057" y="168417"/>
                      <a:pt x="1585644" y="167682"/>
                    </a:cubicBezTo>
                    <a:cubicBezTo>
                      <a:pt x="1581967" y="166946"/>
                      <a:pt x="1578290" y="167682"/>
                      <a:pt x="1573877" y="166946"/>
                    </a:cubicBezTo>
                    <a:cubicBezTo>
                      <a:pt x="1567994" y="166211"/>
                      <a:pt x="1561375" y="165475"/>
                      <a:pt x="1557698" y="164004"/>
                    </a:cubicBezTo>
                    <a:cubicBezTo>
                      <a:pt x="1556227" y="163269"/>
                      <a:pt x="1556227" y="161798"/>
                      <a:pt x="1556962" y="160327"/>
                    </a:cubicBezTo>
                    <a:cubicBezTo>
                      <a:pt x="1556962" y="159592"/>
                      <a:pt x="1559904" y="158121"/>
                      <a:pt x="1564317" y="158121"/>
                    </a:cubicBezTo>
                    <a:cubicBezTo>
                      <a:pt x="1567994" y="157385"/>
                      <a:pt x="1570935" y="158121"/>
                      <a:pt x="1573142" y="156650"/>
                    </a:cubicBezTo>
                    <a:cubicBezTo>
                      <a:pt x="1575348" y="155179"/>
                      <a:pt x="1570935" y="154444"/>
                      <a:pt x="1570935" y="152973"/>
                    </a:cubicBezTo>
                    <a:cubicBezTo>
                      <a:pt x="1571671" y="150766"/>
                      <a:pt x="1574613" y="147089"/>
                      <a:pt x="1573142" y="146354"/>
                    </a:cubicBezTo>
                    <a:cubicBezTo>
                      <a:pt x="1571671" y="145618"/>
                      <a:pt x="1568729" y="146354"/>
                      <a:pt x="1566523" y="145618"/>
                    </a:cubicBezTo>
                    <a:cubicBezTo>
                      <a:pt x="1564317" y="144883"/>
                      <a:pt x="1563581" y="142676"/>
                      <a:pt x="1562846" y="143412"/>
                    </a:cubicBezTo>
                    <a:cubicBezTo>
                      <a:pt x="1560639" y="143412"/>
                      <a:pt x="1560639" y="145618"/>
                      <a:pt x="1559168" y="147089"/>
                    </a:cubicBezTo>
                    <a:cubicBezTo>
                      <a:pt x="1556962" y="148560"/>
                      <a:pt x="1554020" y="149295"/>
                      <a:pt x="1551814" y="149295"/>
                    </a:cubicBezTo>
                    <a:cubicBezTo>
                      <a:pt x="1543724" y="150031"/>
                      <a:pt x="1534899" y="148560"/>
                      <a:pt x="1533428" y="150031"/>
                    </a:cubicBezTo>
                    <a:cubicBezTo>
                      <a:pt x="1529751" y="154444"/>
                      <a:pt x="1545195" y="155179"/>
                      <a:pt x="1548872" y="158856"/>
                    </a:cubicBezTo>
                    <a:cubicBezTo>
                      <a:pt x="1550343" y="160327"/>
                      <a:pt x="1546666" y="160327"/>
                      <a:pt x="1545930" y="161798"/>
                    </a:cubicBezTo>
                    <a:cubicBezTo>
                      <a:pt x="1545195" y="163269"/>
                      <a:pt x="1548137" y="165475"/>
                      <a:pt x="1548872" y="166211"/>
                    </a:cubicBezTo>
                    <a:cubicBezTo>
                      <a:pt x="1554020" y="169152"/>
                      <a:pt x="1557698" y="166946"/>
                      <a:pt x="1563581" y="167682"/>
                    </a:cubicBezTo>
                    <a:cubicBezTo>
                      <a:pt x="1564317" y="167682"/>
                      <a:pt x="1565787" y="169888"/>
                      <a:pt x="1567258" y="170623"/>
                    </a:cubicBezTo>
                    <a:cubicBezTo>
                      <a:pt x="1570200" y="172094"/>
                      <a:pt x="1573142" y="174301"/>
                      <a:pt x="1576084" y="175771"/>
                    </a:cubicBezTo>
                    <a:cubicBezTo>
                      <a:pt x="1579025" y="177242"/>
                      <a:pt x="1581967" y="177242"/>
                      <a:pt x="1584909" y="179449"/>
                    </a:cubicBezTo>
                    <a:cubicBezTo>
                      <a:pt x="1587851" y="180920"/>
                      <a:pt x="1591528" y="183861"/>
                      <a:pt x="1592999" y="186068"/>
                    </a:cubicBezTo>
                    <a:cubicBezTo>
                      <a:pt x="1593734" y="186803"/>
                      <a:pt x="1593734" y="188274"/>
                      <a:pt x="1594470" y="189009"/>
                    </a:cubicBezTo>
                    <a:cubicBezTo>
                      <a:pt x="1596676" y="190480"/>
                      <a:pt x="1594470" y="196364"/>
                      <a:pt x="1592263" y="195628"/>
                    </a:cubicBezTo>
                    <a:cubicBezTo>
                      <a:pt x="1587851" y="192687"/>
                      <a:pt x="1585644" y="193422"/>
                      <a:pt x="1585644" y="194893"/>
                    </a:cubicBezTo>
                    <a:cubicBezTo>
                      <a:pt x="1589322" y="198570"/>
                      <a:pt x="1599618" y="204454"/>
                      <a:pt x="1600353" y="205189"/>
                    </a:cubicBezTo>
                    <a:lnTo>
                      <a:pt x="1600353" y="205189"/>
                    </a:lnTo>
                    <a:close/>
                    <a:moveTo>
                      <a:pt x="2473327" y="614097"/>
                    </a:moveTo>
                    <a:cubicBezTo>
                      <a:pt x="2475533" y="617774"/>
                      <a:pt x="2478475" y="618510"/>
                      <a:pt x="2482888" y="619980"/>
                    </a:cubicBezTo>
                    <a:cubicBezTo>
                      <a:pt x="2485094" y="620716"/>
                      <a:pt x="2478475" y="622187"/>
                      <a:pt x="2477004" y="623658"/>
                    </a:cubicBezTo>
                    <a:cubicBezTo>
                      <a:pt x="2475533" y="625128"/>
                      <a:pt x="2477739" y="627335"/>
                      <a:pt x="2479946" y="628070"/>
                    </a:cubicBezTo>
                    <a:cubicBezTo>
                      <a:pt x="2482888" y="629541"/>
                      <a:pt x="2490978" y="626599"/>
                      <a:pt x="2495390" y="627335"/>
                    </a:cubicBezTo>
                    <a:cubicBezTo>
                      <a:pt x="2498332" y="628070"/>
                      <a:pt x="2506422" y="629541"/>
                      <a:pt x="2508628" y="628070"/>
                    </a:cubicBezTo>
                    <a:cubicBezTo>
                      <a:pt x="2510834" y="625864"/>
                      <a:pt x="2507157" y="620716"/>
                      <a:pt x="2509364" y="617039"/>
                    </a:cubicBezTo>
                    <a:cubicBezTo>
                      <a:pt x="2512305" y="613361"/>
                      <a:pt x="2518189" y="609684"/>
                      <a:pt x="2519660" y="607478"/>
                    </a:cubicBezTo>
                    <a:cubicBezTo>
                      <a:pt x="2522602" y="603801"/>
                      <a:pt x="2513776" y="603801"/>
                      <a:pt x="2513041" y="601594"/>
                    </a:cubicBezTo>
                    <a:cubicBezTo>
                      <a:pt x="2512305" y="599388"/>
                      <a:pt x="2517454" y="597917"/>
                      <a:pt x="2517454" y="594975"/>
                    </a:cubicBezTo>
                    <a:cubicBezTo>
                      <a:pt x="2517454" y="590563"/>
                      <a:pt x="2513776" y="584679"/>
                      <a:pt x="2513776" y="581737"/>
                    </a:cubicBezTo>
                    <a:cubicBezTo>
                      <a:pt x="2514512" y="575854"/>
                      <a:pt x="2519660" y="578060"/>
                      <a:pt x="2522602" y="574383"/>
                    </a:cubicBezTo>
                    <a:cubicBezTo>
                      <a:pt x="2523337" y="572912"/>
                      <a:pt x="2513776" y="570706"/>
                      <a:pt x="2513776" y="567764"/>
                    </a:cubicBezTo>
                    <a:cubicBezTo>
                      <a:pt x="2513041" y="564086"/>
                      <a:pt x="2520395" y="559674"/>
                      <a:pt x="2520395" y="556732"/>
                    </a:cubicBezTo>
                    <a:cubicBezTo>
                      <a:pt x="2521131" y="552319"/>
                      <a:pt x="2520395" y="553055"/>
                      <a:pt x="2519660" y="549378"/>
                    </a:cubicBezTo>
                    <a:cubicBezTo>
                      <a:pt x="2519660" y="547171"/>
                      <a:pt x="2515983" y="544229"/>
                      <a:pt x="2511570" y="543494"/>
                    </a:cubicBezTo>
                    <a:cubicBezTo>
                      <a:pt x="2509364" y="543494"/>
                      <a:pt x="2506422" y="547907"/>
                      <a:pt x="2505686" y="547171"/>
                    </a:cubicBezTo>
                    <a:cubicBezTo>
                      <a:pt x="2504215" y="544965"/>
                      <a:pt x="2500538" y="542023"/>
                      <a:pt x="2498332" y="542023"/>
                    </a:cubicBezTo>
                    <a:cubicBezTo>
                      <a:pt x="2495390" y="542759"/>
                      <a:pt x="2493184" y="544965"/>
                      <a:pt x="2493184" y="546436"/>
                    </a:cubicBezTo>
                    <a:cubicBezTo>
                      <a:pt x="2493184" y="550113"/>
                      <a:pt x="2496861" y="555261"/>
                      <a:pt x="2497596" y="558938"/>
                    </a:cubicBezTo>
                    <a:cubicBezTo>
                      <a:pt x="2497596" y="560409"/>
                      <a:pt x="2491713" y="562616"/>
                      <a:pt x="2491713" y="564822"/>
                    </a:cubicBezTo>
                    <a:cubicBezTo>
                      <a:pt x="2492448" y="567764"/>
                      <a:pt x="2494655" y="569235"/>
                      <a:pt x="2494655" y="571441"/>
                    </a:cubicBezTo>
                    <a:cubicBezTo>
                      <a:pt x="2494655" y="573647"/>
                      <a:pt x="2492448" y="575118"/>
                      <a:pt x="2492448" y="578060"/>
                    </a:cubicBezTo>
                    <a:cubicBezTo>
                      <a:pt x="2492448" y="580266"/>
                      <a:pt x="2494655" y="582473"/>
                      <a:pt x="2492448" y="585414"/>
                    </a:cubicBezTo>
                    <a:cubicBezTo>
                      <a:pt x="2490978" y="586885"/>
                      <a:pt x="2488771" y="588356"/>
                      <a:pt x="2487300" y="590563"/>
                    </a:cubicBezTo>
                    <a:cubicBezTo>
                      <a:pt x="2486565" y="591298"/>
                      <a:pt x="2487300" y="593504"/>
                      <a:pt x="2487300" y="594240"/>
                    </a:cubicBezTo>
                    <a:cubicBezTo>
                      <a:pt x="2486565" y="597917"/>
                      <a:pt x="2479946" y="599388"/>
                      <a:pt x="2477004" y="602330"/>
                    </a:cubicBezTo>
                    <a:cubicBezTo>
                      <a:pt x="2473327" y="606742"/>
                      <a:pt x="2473327" y="612626"/>
                      <a:pt x="2473327" y="614097"/>
                    </a:cubicBezTo>
                    <a:lnTo>
                      <a:pt x="2473327" y="614097"/>
                    </a:lnTo>
                    <a:close/>
                    <a:moveTo>
                      <a:pt x="2496125" y="528050"/>
                    </a:moveTo>
                    <a:cubicBezTo>
                      <a:pt x="2500538" y="530991"/>
                      <a:pt x="2505686" y="528785"/>
                      <a:pt x="2512305" y="531727"/>
                    </a:cubicBezTo>
                    <a:cubicBezTo>
                      <a:pt x="2515247" y="533198"/>
                      <a:pt x="2513041" y="536875"/>
                      <a:pt x="2515247" y="538346"/>
                    </a:cubicBezTo>
                    <a:cubicBezTo>
                      <a:pt x="2518189" y="541288"/>
                      <a:pt x="2524073" y="541288"/>
                      <a:pt x="2527750" y="540552"/>
                    </a:cubicBezTo>
                    <a:cubicBezTo>
                      <a:pt x="2530692" y="538346"/>
                      <a:pt x="2533633" y="536875"/>
                      <a:pt x="2532898" y="534669"/>
                    </a:cubicBezTo>
                    <a:cubicBezTo>
                      <a:pt x="2532162" y="533198"/>
                      <a:pt x="2527750" y="532462"/>
                      <a:pt x="2527014" y="529521"/>
                    </a:cubicBezTo>
                    <a:cubicBezTo>
                      <a:pt x="2527014" y="528050"/>
                      <a:pt x="2532162" y="525843"/>
                      <a:pt x="2532162" y="524372"/>
                    </a:cubicBezTo>
                    <a:cubicBezTo>
                      <a:pt x="2532898" y="520695"/>
                      <a:pt x="2529956" y="517754"/>
                      <a:pt x="2528485" y="514812"/>
                    </a:cubicBezTo>
                    <a:cubicBezTo>
                      <a:pt x="2527750" y="512605"/>
                      <a:pt x="2523337" y="511870"/>
                      <a:pt x="2522602" y="510399"/>
                    </a:cubicBezTo>
                    <a:cubicBezTo>
                      <a:pt x="2522602" y="508928"/>
                      <a:pt x="2528485" y="508193"/>
                      <a:pt x="2529221" y="507457"/>
                    </a:cubicBezTo>
                    <a:cubicBezTo>
                      <a:pt x="2529221" y="504515"/>
                      <a:pt x="2524073" y="504515"/>
                      <a:pt x="2524073" y="502309"/>
                    </a:cubicBezTo>
                    <a:cubicBezTo>
                      <a:pt x="2524073" y="500103"/>
                      <a:pt x="2527014" y="494955"/>
                      <a:pt x="2523337" y="493484"/>
                    </a:cubicBezTo>
                    <a:cubicBezTo>
                      <a:pt x="2519660" y="492748"/>
                      <a:pt x="2513776" y="501574"/>
                      <a:pt x="2507157" y="502309"/>
                    </a:cubicBezTo>
                    <a:cubicBezTo>
                      <a:pt x="2500538" y="503045"/>
                      <a:pt x="2493919" y="497161"/>
                      <a:pt x="2488771" y="498632"/>
                    </a:cubicBezTo>
                    <a:cubicBezTo>
                      <a:pt x="2485829" y="499367"/>
                      <a:pt x="2490978" y="503780"/>
                      <a:pt x="2485829" y="503045"/>
                    </a:cubicBezTo>
                    <a:cubicBezTo>
                      <a:pt x="2483623" y="502309"/>
                      <a:pt x="2481417" y="500103"/>
                      <a:pt x="2477739" y="497896"/>
                    </a:cubicBezTo>
                    <a:cubicBezTo>
                      <a:pt x="2475533" y="496426"/>
                      <a:pt x="2470385" y="495690"/>
                      <a:pt x="2468914" y="494219"/>
                    </a:cubicBezTo>
                    <a:cubicBezTo>
                      <a:pt x="2465972" y="492013"/>
                      <a:pt x="2467443" y="489807"/>
                      <a:pt x="2464501" y="489807"/>
                    </a:cubicBezTo>
                    <a:cubicBezTo>
                      <a:pt x="2462295" y="489807"/>
                      <a:pt x="2460089" y="492748"/>
                      <a:pt x="2457882" y="492748"/>
                    </a:cubicBezTo>
                    <a:cubicBezTo>
                      <a:pt x="2450528" y="492748"/>
                      <a:pt x="2443909" y="490542"/>
                      <a:pt x="2440967" y="492013"/>
                    </a:cubicBezTo>
                    <a:cubicBezTo>
                      <a:pt x="2437290" y="494955"/>
                      <a:pt x="2446115" y="495690"/>
                      <a:pt x="2449057" y="497161"/>
                    </a:cubicBezTo>
                    <a:cubicBezTo>
                      <a:pt x="2450528" y="497896"/>
                      <a:pt x="2451264" y="499367"/>
                      <a:pt x="2453470" y="500103"/>
                    </a:cubicBezTo>
                    <a:cubicBezTo>
                      <a:pt x="2462295" y="503045"/>
                      <a:pt x="2468179" y="500838"/>
                      <a:pt x="2474062" y="501574"/>
                    </a:cubicBezTo>
                    <a:cubicBezTo>
                      <a:pt x="2477004" y="502309"/>
                      <a:pt x="2475533" y="504515"/>
                      <a:pt x="2477739" y="505251"/>
                    </a:cubicBezTo>
                    <a:cubicBezTo>
                      <a:pt x="2480681" y="506722"/>
                      <a:pt x="2486565" y="505986"/>
                      <a:pt x="2488771" y="508193"/>
                    </a:cubicBezTo>
                    <a:cubicBezTo>
                      <a:pt x="2490978" y="509664"/>
                      <a:pt x="2489507" y="512605"/>
                      <a:pt x="2490978" y="515547"/>
                    </a:cubicBezTo>
                    <a:cubicBezTo>
                      <a:pt x="2492448" y="518489"/>
                      <a:pt x="2495390" y="521431"/>
                      <a:pt x="2496861" y="522902"/>
                    </a:cubicBezTo>
                    <a:cubicBezTo>
                      <a:pt x="2498332" y="525843"/>
                      <a:pt x="2494655" y="526579"/>
                      <a:pt x="2496125" y="528050"/>
                    </a:cubicBezTo>
                    <a:lnTo>
                      <a:pt x="2496125" y="528050"/>
                    </a:lnTo>
                    <a:close/>
                    <a:moveTo>
                      <a:pt x="550138" y="945047"/>
                    </a:moveTo>
                    <a:cubicBezTo>
                      <a:pt x="550138" y="945783"/>
                      <a:pt x="551608" y="948724"/>
                      <a:pt x="556021" y="949460"/>
                    </a:cubicBezTo>
                    <a:cubicBezTo>
                      <a:pt x="556757" y="949460"/>
                      <a:pt x="556021" y="946518"/>
                      <a:pt x="558227" y="946518"/>
                    </a:cubicBezTo>
                    <a:cubicBezTo>
                      <a:pt x="562640" y="945047"/>
                      <a:pt x="561905" y="942841"/>
                      <a:pt x="561169" y="942841"/>
                    </a:cubicBezTo>
                    <a:cubicBezTo>
                      <a:pt x="560434" y="942105"/>
                      <a:pt x="559698" y="942105"/>
                      <a:pt x="558963" y="942105"/>
                    </a:cubicBezTo>
                    <a:cubicBezTo>
                      <a:pt x="558227" y="942105"/>
                      <a:pt x="556757" y="943576"/>
                      <a:pt x="556021" y="943576"/>
                    </a:cubicBezTo>
                    <a:cubicBezTo>
                      <a:pt x="551608" y="944312"/>
                      <a:pt x="550138" y="945047"/>
                      <a:pt x="550138" y="945047"/>
                    </a:cubicBezTo>
                    <a:lnTo>
                      <a:pt x="550138" y="945047"/>
                    </a:lnTo>
                    <a:close/>
                    <a:moveTo>
                      <a:pt x="483947" y="981084"/>
                    </a:moveTo>
                    <a:cubicBezTo>
                      <a:pt x="483947" y="981084"/>
                      <a:pt x="484683" y="982555"/>
                      <a:pt x="486154" y="982555"/>
                    </a:cubicBezTo>
                    <a:cubicBezTo>
                      <a:pt x="486889" y="982555"/>
                      <a:pt x="487625" y="981819"/>
                      <a:pt x="489096" y="981819"/>
                    </a:cubicBezTo>
                    <a:cubicBezTo>
                      <a:pt x="489831" y="981819"/>
                      <a:pt x="493508" y="981819"/>
                      <a:pt x="495715" y="981084"/>
                    </a:cubicBezTo>
                    <a:cubicBezTo>
                      <a:pt x="498656" y="978878"/>
                      <a:pt x="500127" y="976671"/>
                      <a:pt x="499392" y="975936"/>
                    </a:cubicBezTo>
                    <a:cubicBezTo>
                      <a:pt x="498656" y="974465"/>
                      <a:pt x="494979" y="974465"/>
                      <a:pt x="494244" y="974465"/>
                    </a:cubicBezTo>
                    <a:cubicBezTo>
                      <a:pt x="493508" y="974465"/>
                      <a:pt x="492037" y="975936"/>
                      <a:pt x="490567" y="975936"/>
                    </a:cubicBezTo>
                    <a:cubicBezTo>
                      <a:pt x="487625" y="977407"/>
                      <a:pt x="483947" y="980349"/>
                      <a:pt x="483947" y="981084"/>
                    </a:cubicBezTo>
                    <a:lnTo>
                      <a:pt x="483947" y="981084"/>
                    </a:lnTo>
                    <a:close/>
                    <a:moveTo>
                      <a:pt x="624418" y="987703"/>
                    </a:moveTo>
                    <a:cubicBezTo>
                      <a:pt x="624418" y="988438"/>
                      <a:pt x="624418" y="989909"/>
                      <a:pt x="627359" y="990645"/>
                    </a:cubicBezTo>
                    <a:cubicBezTo>
                      <a:pt x="628095" y="990645"/>
                      <a:pt x="629566" y="989174"/>
                      <a:pt x="629566" y="987703"/>
                    </a:cubicBezTo>
                    <a:cubicBezTo>
                      <a:pt x="630301" y="985497"/>
                      <a:pt x="631037" y="983290"/>
                      <a:pt x="631037" y="983290"/>
                    </a:cubicBezTo>
                    <a:cubicBezTo>
                      <a:pt x="630301" y="981819"/>
                      <a:pt x="629566" y="981084"/>
                      <a:pt x="628830" y="981084"/>
                    </a:cubicBezTo>
                    <a:cubicBezTo>
                      <a:pt x="628095" y="981084"/>
                      <a:pt x="628830" y="983290"/>
                      <a:pt x="627359" y="984026"/>
                    </a:cubicBezTo>
                    <a:cubicBezTo>
                      <a:pt x="625153" y="985497"/>
                      <a:pt x="624418" y="986967"/>
                      <a:pt x="624418" y="987703"/>
                    </a:cubicBezTo>
                    <a:lnTo>
                      <a:pt x="624418" y="987703"/>
                    </a:lnTo>
                    <a:close/>
                    <a:moveTo>
                      <a:pt x="494244" y="685435"/>
                    </a:moveTo>
                    <a:cubicBezTo>
                      <a:pt x="493508" y="686906"/>
                      <a:pt x="495715" y="688377"/>
                      <a:pt x="496450" y="689112"/>
                    </a:cubicBezTo>
                    <a:cubicBezTo>
                      <a:pt x="496450" y="689848"/>
                      <a:pt x="495715" y="691319"/>
                      <a:pt x="495715" y="692054"/>
                    </a:cubicBezTo>
                    <a:cubicBezTo>
                      <a:pt x="495715" y="692789"/>
                      <a:pt x="497186" y="693525"/>
                      <a:pt x="498656" y="693525"/>
                    </a:cubicBezTo>
                    <a:cubicBezTo>
                      <a:pt x="500863" y="693525"/>
                      <a:pt x="503804" y="692054"/>
                      <a:pt x="507482" y="689112"/>
                    </a:cubicBezTo>
                    <a:cubicBezTo>
                      <a:pt x="509688" y="687641"/>
                      <a:pt x="512630" y="684700"/>
                      <a:pt x="513365" y="683964"/>
                    </a:cubicBezTo>
                    <a:cubicBezTo>
                      <a:pt x="515572" y="683229"/>
                      <a:pt x="514101" y="686906"/>
                      <a:pt x="514101" y="687641"/>
                    </a:cubicBezTo>
                    <a:cubicBezTo>
                      <a:pt x="514836" y="688377"/>
                      <a:pt x="516307" y="687641"/>
                      <a:pt x="516307" y="687641"/>
                    </a:cubicBezTo>
                    <a:cubicBezTo>
                      <a:pt x="517043" y="686906"/>
                      <a:pt x="517778" y="683964"/>
                      <a:pt x="518513" y="683229"/>
                    </a:cubicBezTo>
                    <a:cubicBezTo>
                      <a:pt x="519249" y="682493"/>
                      <a:pt x="520720" y="684700"/>
                      <a:pt x="522191" y="686170"/>
                    </a:cubicBezTo>
                    <a:cubicBezTo>
                      <a:pt x="523662" y="686906"/>
                      <a:pt x="524397" y="686906"/>
                      <a:pt x="524397" y="686170"/>
                    </a:cubicBezTo>
                    <a:cubicBezTo>
                      <a:pt x="525132" y="686170"/>
                      <a:pt x="525868" y="682493"/>
                      <a:pt x="525868" y="678816"/>
                    </a:cubicBezTo>
                    <a:cubicBezTo>
                      <a:pt x="525868" y="676610"/>
                      <a:pt x="524397" y="674403"/>
                      <a:pt x="523662" y="674403"/>
                    </a:cubicBezTo>
                    <a:cubicBezTo>
                      <a:pt x="522191" y="673668"/>
                      <a:pt x="523662" y="677345"/>
                      <a:pt x="522191" y="678081"/>
                    </a:cubicBezTo>
                    <a:cubicBezTo>
                      <a:pt x="521455" y="678816"/>
                      <a:pt x="519984" y="677345"/>
                      <a:pt x="519249" y="677345"/>
                    </a:cubicBezTo>
                    <a:cubicBezTo>
                      <a:pt x="518513" y="676610"/>
                      <a:pt x="519249" y="672197"/>
                      <a:pt x="519249" y="669991"/>
                    </a:cubicBezTo>
                    <a:cubicBezTo>
                      <a:pt x="519249" y="667784"/>
                      <a:pt x="517043" y="666313"/>
                      <a:pt x="515572" y="666313"/>
                    </a:cubicBezTo>
                    <a:cubicBezTo>
                      <a:pt x="514101" y="666313"/>
                      <a:pt x="510424" y="668520"/>
                      <a:pt x="508217" y="669255"/>
                    </a:cubicBezTo>
                    <a:cubicBezTo>
                      <a:pt x="506746" y="669991"/>
                      <a:pt x="506746" y="666313"/>
                      <a:pt x="504540" y="666313"/>
                    </a:cubicBezTo>
                    <a:cubicBezTo>
                      <a:pt x="503069" y="666313"/>
                      <a:pt x="502334" y="670726"/>
                      <a:pt x="500127" y="669255"/>
                    </a:cubicBezTo>
                    <a:cubicBezTo>
                      <a:pt x="498656" y="668520"/>
                      <a:pt x="503069" y="660430"/>
                      <a:pt x="503804" y="656017"/>
                    </a:cubicBezTo>
                    <a:cubicBezTo>
                      <a:pt x="504540" y="653811"/>
                      <a:pt x="503069" y="653811"/>
                      <a:pt x="502334" y="653811"/>
                    </a:cubicBezTo>
                    <a:cubicBezTo>
                      <a:pt x="499392" y="653811"/>
                      <a:pt x="494244" y="673668"/>
                      <a:pt x="494244" y="675139"/>
                    </a:cubicBezTo>
                    <a:cubicBezTo>
                      <a:pt x="494244" y="676610"/>
                      <a:pt x="494979" y="679551"/>
                      <a:pt x="494244" y="681022"/>
                    </a:cubicBezTo>
                    <a:cubicBezTo>
                      <a:pt x="497186" y="684700"/>
                      <a:pt x="494979" y="684700"/>
                      <a:pt x="494244" y="685435"/>
                    </a:cubicBezTo>
                    <a:lnTo>
                      <a:pt x="494244" y="685435"/>
                    </a:lnTo>
                    <a:close/>
                    <a:moveTo>
                      <a:pt x="731792" y="515547"/>
                    </a:moveTo>
                    <a:cubicBezTo>
                      <a:pt x="731792" y="516283"/>
                      <a:pt x="730322" y="517754"/>
                      <a:pt x="728851" y="517754"/>
                    </a:cubicBezTo>
                    <a:cubicBezTo>
                      <a:pt x="727380" y="517754"/>
                      <a:pt x="724438" y="515547"/>
                      <a:pt x="724438" y="516283"/>
                    </a:cubicBezTo>
                    <a:cubicBezTo>
                      <a:pt x="724438" y="517754"/>
                      <a:pt x="725909" y="522166"/>
                      <a:pt x="726644" y="523637"/>
                    </a:cubicBezTo>
                    <a:cubicBezTo>
                      <a:pt x="728851" y="525843"/>
                      <a:pt x="731057" y="522166"/>
                      <a:pt x="733263" y="523637"/>
                    </a:cubicBezTo>
                    <a:cubicBezTo>
                      <a:pt x="733263" y="523637"/>
                      <a:pt x="733999" y="525108"/>
                      <a:pt x="733263" y="526579"/>
                    </a:cubicBezTo>
                    <a:cubicBezTo>
                      <a:pt x="732528" y="527314"/>
                      <a:pt x="731057" y="528050"/>
                      <a:pt x="731057" y="528785"/>
                    </a:cubicBezTo>
                    <a:cubicBezTo>
                      <a:pt x="731057" y="530256"/>
                      <a:pt x="733999" y="530991"/>
                      <a:pt x="733999" y="531727"/>
                    </a:cubicBezTo>
                    <a:cubicBezTo>
                      <a:pt x="733999" y="533933"/>
                      <a:pt x="729586" y="533933"/>
                      <a:pt x="728851" y="535404"/>
                    </a:cubicBezTo>
                    <a:cubicBezTo>
                      <a:pt x="727380" y="536875"/>
                      <a:pt x="730322" y="538346"/>
                      <a:pt x="732528" y="538346"/>
                    </a:cubicBezTo>
                    <a:cubicBezTo>
                      <a:pt x="735470" y="538346"/>
                      <a:pt x="734734" y="538346"/>
                      <a:pt x="739147" y="537611"/>
                    </a:cubicBezTo>
                    <a:cubicBezTo>
                      <a:pt x="742824" y="536875"/>
                      <a:pt x="742824" y="532462"/>
                      <a:pt x="745766" y="530256"/>
                    </a:cubicBezTo>
                    <a:cubicBezTo>
                      <a:pt x="749443" y="528050"/>
                      <a:pt x="750179" y="525843"/>
                      <a:pt x="750179" y="524372"/>
                    </a:cubicBezTo>
                    <a:cubicBezTo>
                      <a:pt x="750914" y="522902"/>
                      <a:pt x="750914" y="521431"/>
                      <a:pt x="750179" y="519960"/>
                    </a:cubicBezTo>
                    <a:cubicBezTo>
                      <a:pt x="750179" y="519224"/>
                      <a:pt x="750179" y="518489"/>
                      <a:pt x="748708" y="517018"/>
                    </a:cubicBezTo>
                    <a:cubicBezTo>
                      <a:pt x="747972" y="516283"/>
                      <a:pt x="746501" y="514812"/>
                      <a:pt x="746501" y="512605"/>
                    </a:cubicBezTo>
                    <a:cubicBezTo>
                      <a:pt x="746501" y="510399"/>
                      <a:pt x="747972" y="507457"/>
                      <a:pt x="745031" y="505251"/>
                    </a:cubicBezTo>
                    <a:cubicBezTo>
                      <a:pt x="744295" y="504515"/>
                      <a:pt x="742089" y="503780"/>
                      <a:pt x="740618" y="503780"/>
                    </a:cubicBezTo>
                    <a:cubicBezTo>
                      <a:pt x="738412" y="503780"/>
                      <a:pt x="739147" y="506722"/>
                      <a:pt x="737676" y="506722"/>
                    </a:cubicBezTo>
                    <a:cubicBezTo>
                      <a:pt x="736941" y="506722"/>
                      <a:pt x="735470" y="504515"/>
                      <a:pt x="733999" y="503780"/>
                    </a:cubicBezTo>
                    <a:cubicBezTo>
                      <a:pt x="732528" y="503045"/>
                      <a:pt x="729586" y="504515"/>
                      <a:pt x="728851" y="505986"/>
                    </a:cubicBezTo>
                    <a:cubicBezTo>
                      <a:pt x="727380" y="508193"/>
                      <a:pt x="726644" y="509664"/>
                      <a:pt x="726644" y="510399"/>
                    </a:cubicBezTo>
                    <a:cubicBezTo>
                      <a:pt x="726644" y="513341"/>
                      <a:pt x="730322" y="513341"/>
                      <a:pt x="731792" y="515547"/>
                    </a:cubicBezTo>
                    <a:lnTo>
                      <a:pt x="731792" y="515547"/>
                    </a:lnTo>
                    <a:close/>
                    <a:moveTo>
                      <a:pt x="1802601" y="551584"/>
                    </a:moveTo>
                    <a:cubicBezTo>
                      <a:pt x="1803336" y="552319"/>
                      <a:pt x="1806278" y="553790"/>
                      <a:pt x="1807749" y="553055"/>
                    </a:cubicBezTo>
                    <a:cubicBezTo>
                      <a:pt x="1809220" y="553055"/>
                      <a:pt x="1809955" y="550849"/>
                      <a:pt x="1811426" y="551584"/>
                    </a:cubicBezTo>
                    <a:cubicBezTo>
                      <a:pt x="1814368" y="552319"/>
                      <a:pt x="1815839" y="554526"/>
                      <a:pt x="1818045" y="553790"/>
                    </a:cubicBezTo>
                    <a:cubicBezTo>
                      <a:pt x="1820987" y="553055"/>
                      <a:pt x="1821722" y="551584"/>
                      <a:pt x="1823929" y="550849"/>
                    </a:cubicBezTo>
                    <a:cubicBezTo>
                      <a:pt x="1829077" y="550113"/>
                      <a:pt x="1832019" y="551584"/>
                      <a:pt x="1833490" y="550849"/>
                    </a:cubicBezTo>
                    <a:cubicBezTo>
                      <a:pt x="1837902" y="548642"/>
                      <a:pt x="1835696" y="546436"/>
                      <a:pt x="1839373" y="545700"/>
                    </a:cubicBezTo>
                    <a:cubicBezTo>
                      <a:pt x="1841579" y="544965"/>
                      <a:pt x="1845256" y="546436"/>
                      <a:pt x="1851876" y="546436"/>
                    </a:cubicBezTo>
                    <a:cubicBezTo>
                      <a:pt x="1856288" y="546436"/>
                      <a:pt x="1854082" y="542759"/>
                      <a:pt x="1857759" y="541288"/>
                    </a:cubicBezTo>
                    <a:cubicBezTo>
                      <a:pt x="1859230" y="540552"/>
                      <a:pt x="1862172" y="540552"/>
                      <a:pt x="1864378" y="540552"/>
                    </a:cubicBezTo>
                    <a:cubicBezTo>
                      <a:pt x="1867320" y="539817"/>
                      <a:pt x="1868055" y="538346"/>
                      <a:pt x="1870262" y="537611"/>
                    </a:cubicBezTo>
                    <a:cubicBezTo>
                      <a:pt x="1871733" y="536875"/>
                      <a:pt x="1876881" y="537611"/>
                      <a:pt x="1879087" y="536875"/>
                    </a:cubicBezTo>
                    <a:cubicBezTo>
                      <a:pt x="1883500" y="534669"/>
                      <a:pt x="1876881" y="530256"/>
                      <a:pt x="1874674" y="529521"/>
                    </a:cubicBezTo>
                    <a:cubicBezTo>
                      <a:pt x="1870997" y="528050"/>
                      <a:pt x="1865849" y="530991"/>
                      <a:pt x="1861436" y="531727"/>
                    </a:cubicBezTo>
                    <a:cubicBezTo>
                      <a:pt x="1857759" y="532462"/>
                      <a:pt x="1853346" y="530991"/>
                      <a:pt x="1849669" y="530991"/>
                    </a:cubicBezTo>
                    <a:cubicBezTo>
                      <a:pt x="1847463" y="530991"/>
                      <a:pt x="1846727" y="532462"/>
                      <a:pt x="1844521" y="532462"/>
                    </a:cubicBezTo>
                    <a:cubicBezTo>
                      <a:pt x="1841579" y="533198"/>
                      <a:pt x="1839373" y="530256"/>
                      <a:pt x="1837167" y="531727"/>
                    </a:cubicBezTo>
                    <a:cubicBezTo>
                      <a:pt x="1834960" y="532462"/>
                      <a:pt x="1837902" y="534669"/>
                      <a:pt x="1836431" y="536875"/>
                    </a:cubicBezTo>
                    <a:cubicBezTo>
                      <a:pt x="1835696" y="539081"/>
                      <a:pt x="1831283" y="540552"/>
                      <a:pt x="1828341" y="540552"/>
                    </a:cubicBezTo>
                    <a:cubicBezTo>
                      <a:pt x="1824664" y="541288"/>
                      <a:pt x="1819516" y="539081"/>
                      <a:pt x="1817310" y="539081"/>
                    </a:cubicBezTo>
                    <a:cubicBezTo>
                      <a:pt x="1812897" y="540552"/>
                      <a:pt x="1808484" y="542023"/>
                      <a:pt x="1805542" y="543494"/>
                    </a:cubicBezTo>
                    <a:cubicBezTo>
                      <a:pt x="1801865" y="547171"/>
                      <a:pt x="1801130" y="550849"/>
                      <a:pt x="1802601" y="551584"/>
                    </a:cubicBezTo>
                    <a:lnTo>
                      <a:pt x="1802601" y="551584"/>
                    </a:lnTo>
                    <a:close/>
                    <a:moveTo>
                      <a:pt x="1511364" y="542023"/>
                    </a:moveTo>
                    <a:cubicBezTo>
                      <a:pt x="1512835" y="542759"/>
                      <a:pt x="1515042" y="544965"/>
                      <a:pt x="1516513" y="545700"/>
                    </a:cubicBezTo>
                    <a:cubicBezTo>
                      <a:pt x="1518719" y="546436"/>
                      <a:pt x="1520190" y="546436"/>
                      <a:pt x="1522396" y="547171"/>
                    </a:cubicBezTo>
                    <a:cubicBezTo>
                      <a:pt x="1527544" y="549378"/>
                      <a:pt x="1532692" y="552319"/>
                      <a:pt x="1533428" y="550849"/>
                    </a:cubicBezTo>
                    <a:cubicBezTo>
                      <a:pt x="1537840" y="547907"/>
                      <a:pt x="1537840" y="546436"/>
                      <a:pt x="1537105" y="544965"/>
                    </a:cubicBezTo>
                    <a:cubicBezTo>
                      <a:pt x="1536369" y="542023"/>
                      <a:pt x="1534163" y="539817"/>
                      <a:pt x="1531222" y="538346"/>
                    </a:cubicBezTo>
                    <a:cubicBezTo>
                      <a:pt x="1529015" y="537611"/>
                      <a:pt x="1526809" y="536140"/>
                      <a:pt x="1524603" y="534669"/>
                    </a:cubicBezTo>
                    <a:cubicBezTo>
                      <a:pt x="1520925" y="533198"/>
                      <a:pt x="1517248" y="530256"/>
                      <a:pt x="1514306" y="529521"/>
                    </a:cubicBezTo>
                    <a:cubicBezTo>
                      <a:pt x="1507687" y="527314"/>
                      <a:pt x="1501068" y="525108"/>
                      <a:pt x="1499597" y="527314"/>
                    </a:cubicBezTo>
                    <a:cubicBezTo>
                      <a:pt x="1498862" y="528050"/>
                      <a:pt x="1501804" y="530256"/>
                      <a:pt x="1502539" y="531727"/>
                    </a:cubicBezTo>
                    <a:cubicBezTo>
                      <a:pt x="1502539" y="532462"/>
                      <a:pt x="1501068" y="532462"/>
                      <a:pt x="1501804" y="533933"/>
                    </a:cubicBezTo>
                    <a:cubicBezTo>
                      <a:pt x="1502539" y="536140"/>
                      <a:pt x="1507687" y="539081"/>
                      <a:pt x="1511364" y="542023"/>
                    </a:cubicBezTo>
                    <a:lnTo>
                      <a:pt x="1511364" y="542023"/>
                    </a:lnTo>
                    <a:close/>
                    <a:moveTo>
                      <a:pt x="1587115" y="236813"/>
                    </a:moveTo>
                    <a:cubicBezTo>
                      <a:pt x="1587115" y="236813"/>
                      <a:pt x="1590057" y="240491"/>
                      <a:pt x="1592263" y="241226"/>
                    </a:cubicBezTo>
                    <a:cubicBezTo>
                      <a:pt x="1592999" y="241226"/>
                      <a:pt x="1594470" y="241226"/>
                      <a:pt x="1594470" y="240491"/>
                    </a:cubicBezTo>
                    <a:cubicBezTo>
                      <a:pt x="1595205" y="239020"/>
                      <a:pt x="1595205" y="236078"/>
                      <a:pt x="1595941" y="236078"/>
                    </a:cubicBezTo>
                    <a:cubicBezTo>
                      <a:pt x="1596676" y="236078"/>
                      <a:pt x="1598882" y="236078"/>
                      <a:pt x="1600353" y="236078"/>
                    </a:cubicBezTo>
                    <a:cubicBezTo>
                      <a:pt x="1601824" y="236078"/>
                      <a:pt x="1604766" y="240491"/>
                      <a:pt x="1606972" y="242697"/>
                    </a:cubicBezTo>
                    <a:cubicBezTo>
                      <a:pt x="1608443" y="244168"/>
                      <a:pt x="1609179" y="244903"/>
                      <a:pt x="1609914" y="244168"/>
                    </a:cubicBezTo>
                    <a:cubicBezTo>
                      <a:pt x="1611385" y="243432"/>
                      <a:pt x="1609914" y="241962"/>
                      <a:pt x="1610649" y="241226"/>
                    </a:cubicBezTo>
                    <a:cubicBezTo>
                      <a:pt x="1611385" y="240491"/>
                      <a:pt x="1612856" y="241962"/>
                      <a:pt x="1613591" y="241962"/>
                    </a:cubicBezTo>
                    <a:cubicBezTo>
                      <a:pt x="1615062" y="241962"/>
                      <a:pt x="1615062" y="241226"/>
                      <a:pt x="1615062" y="240491"/>
                    </a:cubicBezTo>
                    <a:cubicBezTo>
                      <a:pt x="1615062" y="240491"/>
                      <a:pt x="1612856" y="238284"/>
                      <a:pt x="1611385" y="236813"/>
                    </a:cubicBezTo>
                    <a:cubicBezTo>
                      <a:pt x="1610649" y="236078"/>
                      <a:pt x="1609914" y="236078"/>
                      <a:pt x="1609179" y="235342"/>
                    </a:cubicBezTo>
                    <a:cubicBezTo>
                      <a:pt x="1606972" y="233872"/>
                      <a:pt x="1606237" y="232401"/>
                      <a:pt x="1605502" y="232401"/>
                    </a:cubicBezTo>
                    <a:cubicBezTo>
                      <a:pt x="1604766" y="232401"/>
                      <a:pt x="1601824" y="230194"/>
                      <a:pt x="1598882" y="229459"/>
                    </a:cubicBezTo>
                    <a:cubicBezTo>
                      <a:pt x="1595941" y="228724"/>
                      <a:pt x="1592999" y="229459"/>
                      <a:pt x="1592263" y="229459"/>
                    </a:cubicBezTo>
                    <a:cubicBezTo>
                      <a:pt x="1590793" y="229459"/>
                      <a:pt x="1590057" y="230930"/>
                      <a:pt x="1589322" y="232401"/>
                    </a:cubicBezTo>
                    <a:cubicBezTo>
                      <a:pt x="1588586" y="233136"/>
                      <a:pt x="1589322" y="234607"/>
                      <a:pt x="1588586" y="235342"/>
                    </a:cubicBezTo>
                    <a:cubicBezTo>
                      <a:pt x="1588586" y="236813"/>
                      <a:pt x="1587851" y="235342"/>
                      <a:pt x="1587115" y="236813"/>
                    </a:cubicBezTo>
                    <a:lnTo>
                      <a:pt x="1587115" y="236813"/>
                    </a:lnTo>
                    <a:close/>
                    <a:moveTo>
                      <a:pt x="1620210" y="314035"/>
                    </a:moveTo>
                    <a:cubicBezTo>
                      <a:pt x="1622417" y="316241"/>
                      <a:pt x="1625358" y="316241"/>
                      <a:pt x="1627565" y="316241"/>
                    </a:cubicBezTo>
                    <a:cubicBezTo>
                      <a:pt x="1627565" y="316241"/>
                      <a:pt x="1630507" y="316241"/>
                      <a:pt x="1633448" y="316241"/>
                    </a:cubicBezTo>
                    <a:cubicBezTo>
                      <a:pt x="1637861" y="316977"/>
                      <a:pt x="1641538" y="318448"/>
                      <a:pt x="1643009" y="318448"/>
                    </a:cubicBezTo>
                    <a:cubicBezTo>
                      <a:pt x="1643745" y="318448"/>
                      <a:pt x="1643745" y="316241"/>
                      <a:pt x="1641538" y="314035"/>
                    </a:cubicBezTo>
                    <a:cubicBezTo>
                      <a:pt x="1639332" y="311829"/>
                      <a:pt x="1637126" y="309622"/>
                      <a:pt x="1636390" y="308887"/>
                    </a:cubicBezTo>
                    <a:cubicBezTo>
                      <a:pt x="1634919" y="308152"/>
                      <a:pt x="1632713" y="307416"/>
                      <a:pt x="1631242" y="306681"/>
                    </a:cubicBezTo>
                    <a:cubicBezTo>
                      <a:pt x="1629771" y="305945"/>
                      <a:pt x="1628300" y="305210"/>
                      <a:pt x="1628300" y="305210"/>
                    </a:cubicBezTo>
                    <a:cubicBezTo>
                      <a:pt x="1627565" y="304474"/>
                      <a:pt x="1626829" y="303003"/>
                      <a:pt x="1624623" y="300797"/>
                    </a:cubicBezTo>
                    <a:cubicBezTo>
                      <a:pt x="1623152" y="300062"/>
                      <a:pt x="1622417" y="298591"/>
                      <a:pt x="1620210" y="297120"/>
                    </a:cubicBezTo>
                    <a:cubicBezTo>
                      <a:pt x="1618004" y="296384"/>
                      <a:pt x="1616533" y="296384"/>
                      <a:pt x="1616533" y="296384"/>
                    </a:cubicBezTo>
                    <a:cubicBezTo>
                      <a:pt x="1615798" y="296384"/>
                      <a:pt x="1614327" y="297120"/>
                      <a:pt x="1614327" y="298591"/>
                    </a:cubicBezTo>
                    <a:cubicBezTo>
                      <a:pt x="1614327" y="300062"/>
                      <a:pt x="1616533" y="302268"/>
                      <a:pt x="1617268" y="303003"/>
                    </a:cubicBezTo>
                    <a:cubicBezTo>
                      <a:pt x="1618739" y="303739"/>
                      <a:pt x="1618004" y="305210"/>
                      <a:pt x="1618739" y="306681"/>
                    </a:cubicBezTo>
                    <a:cubicBezTo>
                      <a:pt x="1618739" y="311093"/>
                      <a:pt x="1618739" y="312564"/>
                      <a:pt x="1620210" y="314035"/>
                    </a:cubicBezTo>
                    <a:lnTo>
                      <a:pt x="1620210" y="314035"/>
                    </a:lnTo>
                    <a:close/>
                    <a:moveTo>
                      <a:pt x="1673898" y="338305"/>
                    </a:moveTo>
                    <a:cubicBezTo>
                      <a:pt x="1673898" y="338305"/>
                      <a:pt x="1675369" y="340511"/>
                      <a:pt x="1676840" y="341982"/>
                    </a:cubicBezTo>
                    <a:cubicBezTo>
                      <a:pt x="1679046" y="343453"/>
                      <a:pt x="1681252" y="344188"/>
                      <a:pt x="1684194" y="344924"/>
                    </a:cubicBezTo>
                    <a:cubicBezTo>
                      <a:pt x="1685665" y="345659"/>
                      <a:pt x="1687136" y="347130"/>
                      <a:pt x="1687136" y="347130"/>
                    </a:cubicBezTo>
                    <a:cubicBezTo>
                      <a:pt x="1687871" y="347866"/>
                      <a:pt x="1687136" y="349336"/>
                      <a:pt x="1688607" y="350807"/>
                    </a:cubicBezTo>
                    <a:cubicBezTo>
                      <a:pt x="1690078" y="352278"/>
                      <a:pt x="1693019" y="353749"/>
                      <a:pt x="1693755" y="353749"/>
                    </a:cubicBezTo>
                    <a:cubicBezTo>
                      <a:pt x="1694490" y="353749"/>
                      <a:pt x="1694490" y="354485"/>
                      <a:pt x="1694490" y="355220"/>
                    </a:cubicBezTo>
                    <a:cubicBezTo>
                      <a:pt x="1694490" y="355956"/>
                      <a:pt x="1693019" y="357426"/>
                      <a:pt x="1694490" y="358162"/>
                    </a:cubicBezTo>
                    <a:cubicBezTo>
                      <a:pt x="1695961" y="358897"/>
                      <a:pt x="1699638" y="359633"/>
                      <a:pt x="1701845" y="360368"/>
                    </a:cubicBezTo>
                    <a:cubicBezTo>
                      <a:pt x="1704051" y="361104"/>
                      <a:pt x="1705522" y="362575"/>
                      <a:pt x="1707728" y="363310"/>
                    </a:cubicBezTo>
                    <a:cubicBezTo>
                      <a:pt x="1709935" y="363310"/>
                      <a:pt x="1711406" y="361839"/>
                      <a:pt x="1711406" y="361839"/>
                    </a:cubicBezTo>
                    <a:cubicBezTo>
                      <a:pt x="1712141" y="361839"/>
                      <a:pt x="1714347" y="363310"/>
                      <a:pt x="1718025" y="363310"/>
                    </a:cubicBezTo>
                    <a:cubicBezTo>
                      <a:pt x="1720966" y="364045"/>
                      <a:pt x="1727585" y="364045"/>
                      <a:pt x="1731262" y="362575"/>
                    </a:cubicBezTo>
                    <a:cubicBezTo>
                      <a:pt x="1733469" y="361839"/>
                      <a:pt x="1731998" y="360368"/>
                      <a:pt x="1733469" y="359633"/>
                    </a:cubicBezTo>
                    <a:cubicBezTo>
                      <a:pt x="1734204" y="358897"/>
                      <a:pt x="1734940" y="359633"/>
                      <a:pt x="1736411" y="359633"/>
                    </a:cubicBezTo>
                    <a:cubicBezTo>
                      <a:pt x="1737882" y="359633"/>
                      <a:pt x="1738617" y="360368"/>
                      <a:pt x="1739352" y="360368"/>
                    </a:cubicBezTo>
                    <a:cubicBezTo>
                      <a:pt x="1743765" y="361104"/>
                      <a:pt x="1746707" y="361104"/>
                      <a:pt x="1748178" y="361104"/>
                    </a:cubicBezTo>
                    <a:cubicBezTo>
                      <a:pt x="1748178" y="361104"/>
                      <a:pt x="1750384" y="361104"/>
                      <a:pt x="1748178" y="359633"/>
                    </a:cubicBezTo>
                    <a:cubicBezTo>
                      <a:pt x="1746707" y="358162"/>
                      <a:pt x="1743030" y="358897"/>
                      <a:pt x="1739352" y="358162"/>
                    </a:cubicBezTo>
                    <a:cubicBezTo>
                      <a:pt x="1737146" y="357426"/>
                      <a:pt x="1735675" y="355956"/>
                      <a:pt x="1731998" y="355956"/>
                    </a:cubicBezTo>
                    <a:cubicBezTo>
                      <a:pt x="1730527" y="355956"/>
                      <a:pt x="1723173" y="360368"/>
                      <a:pt x="1721702" y="359633"/>
                    </a:cubicBezTo>
                    <a:cubicBezTo>
                      <a:pt x="1717289" y="358897"/>
                      <a:pt x="1712876" y="355956"/>
                      <a:pt x="1709935" y="354485"/>
                    </a:cubicBezTo>
                    <a:cubicBezTo>
                      <a:pt x="1704787" y="352278"/>
                      <a:pt x="1703316" y="347866"/>
                      <a:pt x="1701845" y="344188"/>
                    </a:cubicBezTo>
                    <a:cubicBezTo>
                      <a:pt x="1700374" y="340511"/>
                      <a:pt x="1698167" y="338305"/>
                      <a:pt x="1698167" y="338305"/>
                    </a:cubicBezTo>
                    <a:cubicBezTo>
                      <a:pt x="1697432" y="337569"/>
                      <a:pt x="1687871" y="332421"/>
                      <a:pt x="1687136" y="333157"/>
                    </a:cubicBezTo>
                    <a:cubicBezTo>
                      <a:pt x="1686400" y="333157"/>
                      <a:pt x="1684194" y="336098"/>
                      <a:pt x="1682723" y="336098"/>
                    </a:cubicBezTo>
                    <a:cubicBezTo>
                      <a:pt x="1680517" y="336834"/>
                      <a:pt x="1677575" y="336098"/>
                      <a:pt x="1676104" y="336834"/>
                    </a:cubicBezTo>
                    <a:cubicBezTo>
                      <a:pt x="1674633" y="337569"/>
                      <a:pt x="1673898" y="338305"/>
                      <a:pt x="1673898" y="338305"/>
                    </a:cubicBezTo>
                    <a:lnTo>
                      <a:pt x="1673898" y="338305"/>
                    </a:lnTo>
                    <a:close/>
                    <a:moveTo>
                      <a:pt x="1782008" y="387580"/>
                    </a:moveTo>
                    <a:cubicBezTo>
                      <a:pt x="1782008" y="387580"/>
                      <a:pt x="1782008" y="389051"/>
                      <a:pt x="1781273" y="390521"/>
                    </a:cubicBezTo>
                    <a:cubicBezTo>
                      <a:pt x="1781273" y="391257"/>
                      <a:pt x="1779802" y="391992"/>
                      <a:pt x="1780537" y="392728"/>
                    </a:cubicBezTo>
                    <a:cubicBezTo>
                      <a:pt x="1780537" y="393463"/>
                      <a:pt x="1779802" y="394199"/>
                      <a:pt x="1780537" y="394934"/>
                    </a:cubicBezTo>
                    <a:cubicBezTo>
                      <a:pt x="1782008" y="396405"/>
                      <a:pt x="1783479" y="397876"/>
                      <a:pt x="1784950" y="398611"/>
                    </a:cubicBezTo>
                    <a:cubicBezTo>
                      <a:pt x="1787156" y="400082"/>
                      <a:pt x="1788627" y="401553"/>
                      <a:pt x="1789363" y="402289"/>
                    </a:cubicBezTo>
                    <a:cubicBezTo>
                      <a:pt x="1789363" y="402289"/>
                      <a:pt x="1790098" y="402289"/>
                      <a:pt x="1790098" y="401553"/>
                    </a:cubicBezTo>
                    <a:cubicBezTo>
                      <a:pt x="1790098" y="400818"/>
                      <a:pt x="1789363" y="398611"/>
                      <a:pt x="1790834" y="397140"/>
                    </a:cubicBezTo>
                    <a:cubicBezTo>
                      <a:pt x="1791569" y="396405"/>
                      <a:pt x="1793775" y="396405"/>
                      <a:pt x="1794511" y="395670"/>
                    </a:cubicBezTo>
                    <a:cubicBezTo>
                      <a:pt x="1795246" y="394934"/>
                      <a:pt x="1793775" y="394199"/>
                      <a:pt x="1793775" y="393463"/>
                    </a:cubicBezTo>
                    <a:cubicBezTo>
                      <a:pt x="1793775" y="391992"/>
                      <a:pt x="1794511" y="391992"/>
                      <a:pt x="1795982" y="391257"/>
                    </a:cubicBezTo>
                    <a:cubicBezTo>
                      <a:pt x="1798188" y="390521"/>
                      <a:pt x="1800394" y="394934"/>
                      <a:pt x="1803336" y="397140"/>
                    </a:cubicBezTo>
                    <a:cubicBezTo>
                      <a:pt x="1805542" y="399347"/>
                      <a:pt x="1807013" y="400082"/>
                      <a:pt x="1807013" y="400082"/>
                    </a:cubicBezTo>
                    <a:cubicBezTo>
                      <a:pt x="1808484" y="400082"/>
                      <a:pt x="1818045" y="400082"/>
                      <a:pt x="1819516" y="398611"/>
                    </a:cubicBezTo>
                    <a:cubicBezTo>
                      <a:pt x="1820251" y="398611"/>
                      <a:pt x="1824664" y="396405"/>
                      <a:pt x="1823193" y="394934"/>
                    </a:cubicBezTo>
                    <a:cubicBezTo>
                      <a:pt x="1821722" y="394199"/>
                      <a:pt x="1815103" y="393463"/>
                      <a:pt x="1813632" y="391992"/>
                    </a:cubicBezTo>
                    <a:cubicBezTo>
                      <a:pt x="1811426" y="389786"/>
                      <a:pt x="1808484" y="387580"/>
                      <a:pt x="1808484" y="386844"/>
                    </a:cubicBezTo>
                    <a:cubicBezTo>
                      <a:pt x="1808484" y="386109"/>
                      <a:pt x="1810691" y="386109"/>
                      <a:pt x="1813632" y="387580"/>
                    </a:cubicBezTo>
                    <a:cubicBezTo>
                      <a:pt x="1815839" y="388315"/>
                      <a:pt x="1818781" y="389786"/>
                      <a:pt x="1820251" y="389786"/>
                    </a:cubicBezTo>
                    <a:cubicBezTo>
                      <a:pt x="1821722" y="389786"/>
                      <a:pt x="1821722" y="389786"/>
                      <a:pt x="1821722" y="389786"/>
                    </a:cubicBezTo>
                    <a:cubicBezTo>
                      <a:pt x="1820987" y="389051"/>
                      <a:pt x="1817310" y="386844"/>
                      <a:pt x="1813632" y="383902"/>
                    </a:cubicBezTo>
                    <a:cubicBezTo>
                      <a:pt x="1811426" y="381696"/>
                      <a:pt x="1809220" y="379490"/>
                      <a:pt x="1806278" y="378019"/>
                    </a:cubicBezTo>
                    <a:cubicBezTo>
                      <a:pt x="1804807" y="377283"/>
                      <a:pt x="1802601" y="378019"/>
                      <a:pt x="1801130" y="376548"/>
                    </a:cubicBezTo>
                    <a:cubicBezTo>
                      <a:pt x="1798188" y="375077"/>
                      <a:pt x="1795982" y="373606"/>
                      <a:pt x="1795246" y="372871"/>
                    </a:cubicBezTo>
                    <a:cubicBezTo>
                      <a:pt x="1794511" y="372871"/>
                      <a:pt x="1793040" y="373606"/>
                      <a:pt x="1791569" y="373606"/>
                    </a:cubicBezTo>
                    <a:cubicBezTo>
                      <a:pt x="1789363" y="373606"/>
                      <a:pt x="1787892" y="372871"/>
                      <a:pt x="1787156" y="372871"/>
                    </a:cubicBezTo>
                    <a:cubicBezTo>
                      <a:pt x="1787156" y="372871"/>
                      <a:pt x="1785686" y="373606"/>
                      <a:pt x="1786421" y="374342"/>
                    </a:cubicBezTo>
                    <a:cubicBezTo>
                      <a:pt x="1787156" y="375813"/>
                      <a:pt x="1789363" y="377283"/>
                      <a:pt x="1790098" y="378754"/>
                    </a:cubicBezTo>
                    <a:cubicBezTo>
                      <a:pt x="1790098" y="379490"/>
                      <a:pt x="1787156" y="380225"/>
                      <a:pt x="1787892" y="380961"/>
                    </a:cubicBezTo>
                    <a:cubicBezTo>
                      <a:pt x="1788627" y="382432"/>
                      <a:pt x="1790098" y="383167"/>
                      <a:pt x="1790834" y="384638"/>
                    </a:cubicBezTo>
                    <a:cubicBezTo>
                      <a:pt x="1790834" y="385373"/>
                      <a:pt x="1789363" y="386109"/>
                      <a:pt x="1789363" y="386109"/>
                    </a:cubicBezTo>
                    <a:cubicBezTo>
                      <a:pt x="1787892" y="386844"/>
                      <a:pt x="1786421" y="385373"/>
                      <a:pt x="1784215" y="385373"/>
                    </a:cubicBezTo>
                    <a:cubicBezTo>
                      <a:pt x="1783479" y="386109"/>
                      <a:pt x="1782008" y="387580"/>
                      <a:pt x="1782008" y="387580"/>
                    </a:cubicBezTo>
                    <a:lnTo>
                      <a:pt x="1782008" y="387580"/>
                    </a:lnTo>
                    <a:close/>
                    <a:moveTo>
                      <a:pt x="1833490" y="439796"/>
                    </a:moveTo>
                    <a:cubicBezTo>
                      <a:pt x="1833490" y="439796"/>
                      <a:pt x="1832754" y="440532"/>
                      <a:pt x="1833490" y="442003"/>
                    </a:cubicBezTo>
                    <a:cubicBezTo>
                      <a:pt x="1834225" y="442738"/>
                      <a:pt x="1837167" y="444209"/>
                      <a:pt x="1836431" y="444944"/>
                    </a:cubicBezTo>
                    <a:cubicBezTo>
                      <a:pt x="1836431" y="446415"/>
                      <a:pt x="1832754" y="447151"/>
                      <a:pt x="1831283" y="447886"/>
                    </a:cubicBezTo>
                    <a:cubicBezTo>
                      <a:pt x="1829812" y="448622"/>
                      <a:pt x="1829812" y="449357"/>
                      <a:pt x="1829812" y="450092"/>
                    </a:cubicBezTo>
                    <a:cubicBezTo>
                      <a:pt x="1829812" y="450092"/>
                      <a:pt x="1830548" y="450828"/>
                      <a:pt x="1832754" y="453034"/>
                    </a:cubicBezTo>
                    <a:cubicBezTo>
                      <a:pt x="1836431" y="455976"/>
                      <a:pt x="1844521" y="461860"/>
                      <a:pt x="1849669" y="466272"/>
                    </a:cubicBezTo>
                    <a:cubicBezTo>
                      <a:pt x="1854082" y="469950"/>
                      <a:pt x="1855553" y="472891"/>
                      <a:pt x="1857024" y="473627"/>
                    </a:cubicBezTo>
                    <a:cubicBezTo>
                      <a:pt x="1857024" y="473627"/>
                      <a:pt x="1859230" y="478039"/>
                      <a:pt x="1862172" y="480246"/>
                    </a:cubicBezTo>
                    <a:cubicBezTo>
                      <a:pt x="1866585" y="483188"/>
                      <a:pt x="1870262" y="481717"/>
                      <a:pt x="1874674" y="483923"/>
                    </a:cubicBezTo>
                    <a:cubicBezTo>
                      <a:pt x="1878351" y="486129"/>
                      <a:pt x="1880558" y="490542"/>
                      <a:pt x="1882764" y="492013"/>
                    </a:cubicBezTo>
                    <a:cubicBezTo>
                      <a:pt x="1886441" y="494219"/>
                      <a:pt x="1890119" y="494219"/>
                      <a:pt x="1890854" y="493484"/>
                    </a:cubicBezTo>
                    <a:cubicBezTo>
                      <a:pt x="1890854" y="493484"/>
                      <a:pt x="1893060" y="492013"/>
                      <a:pt x="1891590" y="489071"/>
                    </a:cubicBezTo>
                    <a:cubicBezTo>
                      <a:pt x="1890119" y="486865"/>
                      <a:pt x="1883500" y="483188"/>
                      <a:pt x="1879822" y="480246"/>
                    </a:cubicBezTo>
                    <a:cubicBezTo>
                      <a:pt x="1875410" y="475833"/>
                      <a:pt x="1865849" y="471420"/>
                      <a:pt x="1866585" y="469950"/>
                    </a:cubicBezTo>
                    <a:cubicBezTo>
                      <a:pt x="1867320" y="469214"/>
                      <a:pt x="1868791" y="468479"/>
                      <a:pt x="1870997" y="469214"/>
                    </a:cubicBezTo>
                    <a:cubicBezTo>
                      <a:pt x="1873204" y="469950"/>
                      <a:pt x="1875410" y="472891"/>
                      <a:pt x="1878351" y="473627"/>
                    </a:cubicBezTo>
                    <a:cubicBezTo>
                      <a:pt x="1879822" y="473627"/>
                      <a:pt x="1884235" y="474362"/>
                      <a:pt x="1886441" y="475833"/>
                    </a:cubicBezTo>
                    <a:cubicBezTo>
                      <a:pt x="1890119" y="478039"/>
                      <a:pt x="1891590" y="481717"/>
                      <a:pt x="1893796" y="480981"/>
                    </a:cubicBezTo>
                    <a:cubicBezTo>
                      <a:pt x="1896002" y="480981"/>
                      <a:pt x="1896002" y="478775"/>
                      <a:pt x="1896738" y="476569"/>
                    </a:cubicBezTo>
                    <a:cubicBezTo>
                      <a:pt x="1897473" y="474362"/>
                      <a:pt x="1898209" y="472156"/>
                      <a:pt x="1897473" y="470685"/>
                    </a:cubicBezTo>
                    <a:cubicBezTo>
                      <a:pt x="1894531" y="468479"/>
                      <a:pt x="1895267" y="473627"/>
                      <a:pt x="1890854" y="472156"/>
                    </a:cubicBezTo>
                    <a:cubicBezTo>
                      <a:pt x="1885706" y="470685"/>
                      <a:pt x="1881293" y="465537"/>
                      <a:pt x="1876145" y="462595"/>
                    </a:cubicBezTo>
                    <a:cubicBezTo>
                      <a:pt x="1874674" y="461860"/>
                      <a:pt x="1872468" y="463331"/>
                      <a:pt x="1870262" y="463331"/>
                    </a:cubicBezTo>
                    <a:cubicBezTo>
                      <a:pt x="1867320" y="463331"/>
                      <a:pt x="1865849" y="462595"/>
                      <a:pt x="1865114" y="461860"/>
                    </a:cubicBezTo>
                    <a:cubicBezTo>
                      <a:pt x="1864378" y="461124"/>
                      <a:pt x="1866585" y="460389"/>
                      <a:pt x="1867320" y="458918"/>
                    </a:cubicBezTo>
                    <a:cubicBezTo>
                      <a:pt x="1868791" y="457447"/>
                      <a:pt x="1869526" y="454505"/>
                      <a:pt x="1869526" y="453034"/>
                    </a:cubicBezTo>
                    <a:cubicBezTo>
                      <a:pt x="1870262" y="449357"/>
                      <a:pt x="1868055" y="447886"/>
                      <a:pt x="1867320" y="446415"/>
                    </a:cubicBezTo>
                    <a:cubicBezTo>
                      <a:pt x="1866585" y="445680"/>
                      <a:pt x="1865849" y="447886"/>
                      <a:pt x="1863643" y="449357"/>
                    </a:cubicBezTo>
                    <a:cubicBezTo>
                      <a:pt x="1862172" y="450092"/>
                      <a:pt x="1860701" y="450828"/>
                      <a:pt x="1859965" y="452299"/>
                    </a:cubicBezTo>
                    <a:cubicBezTo>
                      <a:pt x="1858495" y="454505"/>
                      <a:pt x="1860701" y="456712"/>
                      <a:pt x="1857024" y="457447"/>
                    </a:cubicBezTo>
                    <a:cubicBezTo>
                      <a:pt x="1854817" y="458182"/>
                      <a:pt x="1849669" y="458918"/>
                      <a:pt x="1846727" y="457447"/>
                    </a:cubicBezTo>
                    <a:cubicBezTo>
                      <a:pt x="1843050" y="455976"/>
                      <a:pt x="1840108" y="450828"/>
                      <a:pt x="1840108" y="450092"/>
                    </a:cubicBezTo>
                    <a:cubicBezTo>
                      <a:pt x="1838637" y="446415"/>
                      <a:pt x="1841579" y="444944"/>
                      <a:pt x="1842315" y="444944"/>
                    </a:cubicBezTo>
                    <a:cubicBezTo>
                      <a:pt x="1843786" y="444944"/>
                      <a:pt x="1845992" y="442003"/>
                      <a:pt x="1849669" y="441267"/>
                    </a:cubicBezTo>
                    <a:cubicBezTo>
                      <a:pt x="1851140" y="440532"/>
                      <a:pt x="1856288" y="439796"/>
                      <a:pt x="1859230" y="438325"/>
                    </a:cubicBezTo>
                    <a:cubicBezTo>
                      <a:pt x="1862172" y="437590"/>
                      <a:pt x="1862907" y="436119"/>
                      <a:pt x="1863643" y="436119"/>
                    </a:cubicBezTo>
                    <a:cubicBezTo>
                      <a:pt x="1863643" y="436119"/>
                      <a:pt x="1864378" y="433177"/>
                      <a:pt x="1863643" y="430971"/>
                    </a:cubicBezTo>
                    <a:cubicBezTo>
                      <a:pt x="1862907" y="428029"/>
                      <a:pt x="1859965" y="423617"/>
                      <a:pt x="1857759" y="424352"/>
                    </a:cubicBezTo>
                    <a:cubicBezTo>
                      <a:pt x="1855553" y="424352"/>
                      <a:pt x="1857759" y="428765"/>
                      <a:pt x="1855553" y="431706"/>
                    </a:cubicBezTo>
                    <a:cubicBezTo>
                      <a:pt x="1854082" y="434648"/>
                      <a:pt x="1849669" y="434648"/>
                      <a:pt x="1848934" y="434648"/>
                    </a:cubicBezTo>
                    <a:cubicBezTo>
                      <a:pt x="1848198" y="434648"/>
                      <a:pt x="1845992" y="436855"/>
                      <a:pt x="1844521" y="436855"/>
                    </a:cubicBezTo>
                    <a:cubicBezTo>
                      <a:pt x="1843050" y="437590"/>
                      <a:pt x="1840108" y="436855"/>
                      <a:pt x="1837902" y="436855"/>
                    </a:cubicBezTo>
                    <a:cubicBezTo>
                      <a:pt x="1835696" y="439796"/>
                      <a:pt x="1834225" y="439796"/>
                      <a:pt x="1833490" y="439796"/>
                    </a:cubicBezTo>
                    <a:lnTo>
                      <a:pt x="1833490" y="439796"/>
                    </a:lnTo>
                    <a:close/>
                    <a:moveTo>
                      <a:pt x="1875410" y="422146"/>
                    </a:moveTo>
                    <a:cubicBezTo>
                      <a:pt x="1876145" y="422881"/>
                      <a:pt x="1881293" y="423617"/>
                      <a:pt x="1883500" y="424352"/>
                    </a:cubicBezTo>
                    <a:cubicBezTo>
                      <a:pt x="1884235" y="424352"/>
                      <a:pt x="1888648" y="427294"/>
                      <a:pt x="1890119" y="427294"/>
                    </a:cubicBezTo>
                    <a:cubicBezTo>
                      <a:pt x="1890854" y="427294"/>
                      <a:pt x="1893060" y="428765"/>
                      <a:pt x="1895267" y="429500"/>
                    </a:cubicBezTo>
                    <a:cubicBezTo>
                      <a:pt x="1896738" y="430235"/>
                      <a:pt x="1899680" y="430235"/>
                      <a:pt x="1899680" y="429500"/>
                    </a:cubicBezTo>
                    <a:cubicBezTo>
                      <a:pt x="1901886" y="428765"/>
                      <a:pt x="1894531" y="426558"/>
                      <a:pt x="1892325" y="424352"/>
                    </a:cubicBezTo>
                    <a:cubicBezTo>
                      <a:pt x="1891590" y="423617"/>
                      <a:pt x="1890854" y="422881"/>
                      <a:pt x="1891590" y="422146"/>
                    </a:cubicBezTo>
                    <a:cubicBezTo>
                      <a:pt x="1892325" y="421410"/>
                      <a:pt x="1894531" y="421410"/>
                      <a:pt x="1895267" y="420675"/>
                    </a:cubicBezTo>
                    <a:cubicBezTo>
                      <a:pt x="1896002" y="419939"/>
                      <a:pt x="1896002" y="419204"/>
                      <a:pt x="1896002" y="419204"/>
                    </a:cubicBezTo>
                    <a:cubicBezTo>
                      <a:pt x="1893060" y="418468"/>
                      <a:pt x="1889383" y="420675"/>
                      <a:pt x="1887912" y="419939"/>
                    </a:cubicBezTo>
                    <a:cubicBezTo>
                      <a:pt x="1885706" y="418468"/>
                      <a:pt x="1886441" y="414791"/>
                      <a:pt x="1883500" y="414791"/>
                    </a:cubicBezTo>
                    <a:cubicBezTo>
                      <a:pt x="1882029" y="414791"/>
                      <a:pt x="1881293" y="419939"/>
                      <a:pt x="1878351" y="418468"/>
                    </a:cubicBezTo>
                    <a:cubicBezTo>
                      <a:pt x="1876881" y="417733"/>
                      <a:pt x="1875410" y="415527"/>
                      <a:pt x="1873939" y="414056"/>
                    </a:cubicBezTo>
                    <a:cubicBezTo>
                      <a:pt x="1872468" y="412585"/>
                      <a:pt x="1870997" y="412585"/>
                      <a:pt x="1870262" y="412585"/>
                    </a:cubicBezTo>
                    <a:cubicBezTo>
                      <a:pt x="1868055" y="413320"/>
                      <a:pt x="1871733" y="416997"/>
                      <a:pt x="1871733" y="416997"/>
                    </a:cubicBezTo>
                    <a:cubicBezTo>
                      <a:pt x="1873939" y="419939"/>
                      <a:pt x="1873204" y="421410"/>
                      <a:pt x="1875410" y="422146"/>
                    </a:cubicBezTo>
                    <a:lnTo>
                      <a:pt x="1875410" y="422146"/>
                    </a:lnTo>
                    <a:close/>
                    <a:moveTo>
                      <a:pt x="1922478" y="443474"/>
                    </a:moveTo>
                    <a:cubicBezTo>
                      <a:pt x="1922478" y="444209"/>
                      <a:pt x="1918066" y="448622"/>
                      <a:pt x="1923214" y="449357"/>
                    </a:cubicBezTo>
                    <a:cubicBezTo>
                      <a:pt x="1923949" y="449357"/>
                      <a:pt x="1925420" y="449357"/>
                      <a:pt x="1926155" y="448622"/>
                    </a:cubicBezTo>
                    <a:cubicBezTo>
                      <a:pt x="1927626" y="447151"/>
                      <a:pt x="1928362" y="445680"/>
                      <a:pt x="1929097" y="444944"/>
                    </a:cubicBezTo>
                    <a:cubicBezTo>
                      <a:pt x="1930568" y="444209"/>
                      <a:pt x="1933510" y="444944"/>
                      <a:pt x="1934981" y="443474"/>
                    </a:cubicBezTo>
                    <a:cubicBezTo>
                      <a:pt x="1936452" y="442738"/>
                      <a:pt x="1936452" y="442003"/>
                      <a:pt x="1938658" y="441267"/>
                    </a:cubicBezTo>
                    <a:cubicBezTo>
                      <a:pt x="1940129" y="440532"/>
                      <a:pt x="1943071" y="442003"/>
                      <a:pt x="1944542" y="441267"/>
                    </a:cubicBezTo>
                    <a:cubicBezTo>
                      <a:pt x="1946748" y="441267"/>
                      <a:pt x="1948219" y="439796"/>
                      <a:pt x="1947484" y="439061"/>
                    </a:cubicBezTo>
                    <a:cubicBezTo>
                      <a:pt x="1946748" y="438325"/>
                      <a:pt x="1946748" y="437590"/>
                      <a:pt x="1943806" y="436855"/>
                    </a:cubicBezTo>
                    <a:cubicBezTo>
                      <a:pt x="1942335" y="436855"/>
                      <a:pt x="1939394" y="436855"/>
                      <a:pt x="1937187" y="436855"/>
                    </a:cubicBezTo>
                    <a:cubicBezTo>
                      <a:pt x="1934981" y="436855"/>
                      <a:pt x="1932775" y="436119"/>
                      <a:pt x="1932775" y="436855"/>
                    </a:cubicBezTo>
                    <a:cubicBezTo>
                      <a:pt x="1932039" y="436855"/>
                      <a:pt x="1928362" y="438325"/>
                      <a:pt x="1926891" y="438325"/>
                    </a:cubicBezTo>
                    <a:cubicBezTo>
                      <a:pt x="1923949" y="440532"/>
                      <a:pt x="1922478" y="443474"/>
                      <a:pt x="1922478" y="443474"/>
                    </a:cubicBezTo>
                    <a:lnTo>
                      <a:pt x="1922478" y="443474"/>
                    </a:lnTo>
                    <a:close/>
                    <a:moveTo>
                      <a:pt x="1734204" y="386109"/>
                    </a:moveTo>
                    <a:cubicBezTo>
                      <a:pt x="1734204" y="386109"/>
                      <a:pt x="1732733" y="386109"/>
                      <a:pt x="1733469" y="386844"/>
                    </a:cubicBezTo>
                    <a:cubicBezTo>
                      <a:pt x="1734204" y="387580"/>
                      <a:pt x="1735675" y="389786"/>
                      <a:pt x="1736411" y="391257"/>
                    </a:cubicBezTo>
                    <a:cubicBezTo>
                      <a:pt x="1736411" y="393463"/>
                      <a:pt x="1737146" y="394199"/>
                      <a:pt x="1736411" y="396405"/>
                    </a:cubicBezTo>
                    <a:cubicBezTo>
                      <a:pt x="1736411" y="396405"/>
                      <a:pt x="1738617" y="397876"/>
                      <a:pt x="1738617" y="398611"/>
                    </a:cubicBezTo>
                    <a:cubicBezTo>
                      <a:pt x="1739352" y="400082"/>
                      <a:pt x="1738617" y="400082"/>
                      <a:pt x="1738617" y="401553"/>
                    </a:cubicBezTo>
                    <a:cubicBezTo>
                      <a:pt x="1738617" y="403760"/>
                      <a:pt x="1741559" y="408172"/>
                      <a:pt x="1743030" y="407437"/>
                    </a:cubicBezTo>
                    <a:cubicBezTo>
                      <a:pt x="1746707" y="405966"/>
                      <a:pt x="1743030" y="398611"/>
                      <a:pt x="1742294" y="397876"/>
                    </a:cubicBezTo>
                    <a:cubicBezTo>
                      <a:pt x="1740823" y="396405"/>
                      <a:pt x="1739352" y="390521"/>
                      <a:pt x="1738617" y="389786"/>
                    </a:cubicBezTo>
                    <a:cubicBezTo>
                      <a:pt x="1737882" y="387580"/>
                      <a:pt x="1735675" y="385373"/>
                      <a:pt x="1734204" y="386109"/>
                    </a:cubicBezTo>
                    <a:lnTo>
                      <a:pt x="1734204" y="386109"/>
                    </a:lnTo>
                    <a:close/>
                    <a:moveTo>
                      <a:pt x="1744501" y="372135"/>
                    </a:moveTo>
                    <a:cubicBezTo>
                      <a:pt x="1743030" y="372135"/>
                      <a:pt x="1742294" y="375077"/>
                      <a:pt x="1744501" y="375077"/>
                    </a:cubicBezTo>
                    <a:cubicBezTo>
                      <a:pt x="1744501" y="375077"/>
                      <a:pt x="1747442" y="375077"/>
                      <a:pt x="1749649" y="376548"/>
                    </a:cubicBezTo>
                    <a:cubicBezTo>
                      <a:pt x="1751855" y="377283"/>
                      <a:pt x="1753326" y="379490"/>
                      <a:pt x="1754797" y="380225"/>
                    </a:cubicBezTo>
                    <a:cubicBezTo>
                      <a:pt x="1755532" y="380225"/>
                      <a:pt x="1756268" y="379490"/>
                      <a:pt x="1757003" y="380225"/>
                    </a:cubicBezTo>
                    <a:cubicBezTo>
                      <a:pt x="1758474" y="380225"/>
                      <a:pt x="1757739" y="378754"/>
                      <a:pt x="1757739" y="377283"/>
                    </a:cubicBezTo>
                    <a:cubicBezTo>
                      <a:pt x="1757739" y="374342"/>
                      <a:pt x="1757739" y="372871"/>
                      <a:pt x="1757003" y="372135"/>
                    </a:cubicBezTo>
                    <a:cubicBezTo>
                      <a:pt x="1755532" y="370664"/>
                      <a:pt x="1754061" y="370664"/>
                      <a:pt x="1753326" y="371400"/>
                    </a:cubicBezTo>
                    <a:cubicBezTo>
                      <a:pt x="1751855" y="371400"/>
                      <a:pt x="1751855" y="372871"/>
                      <a:pt x="1750384" y="372871"/>
                    </a:cubicBezTo>
                    <a:cubicBezTo>
                      <a:pt x="1747442" y="372871"/>
                      <a:pt x="1746707" y="371400"/>
                      <a:pt x="1744501" y="372135"/>
                    </a:cubicBezTo>
                    <a:lnTo>
                      <a:pt x="1744501" y="372135"/>
                    </a:lnTo>
                    <a:close/>
                    <a:moveTo>
                      <a:pt x="1752591" y="360368"/>
                    </a:moveTo>
                    <a:cubicBezTo>
                      <a:pt x="1753326" y="361839"/>
                      <a:pt x="1756268" y="361104"/>
                      <a:pt x="1759210" y="361839"/>
                    </a:cubicBezTo>
                    <a:cubicBezTo>
                      <a:pt x="1762887" y="362575"/>
                      <a:pt x="1765093" y="365516"/>
                      <a:pt x="1767299" y="365516"/>
                    </a:cubicBezTo>
                    <a:cubicBezTo>
                      <a:pt x="1768035" y="365516"/>
                      <a:pt x="1768035" y="365516"/>
                      <a:pt x="1770241" y="364781"/>
                    </a:cubicBezTo>
                    <a:cubicBezTo>
                      <a:pt x="1773918" y="363310"/>
                      <a:pt x="1766564" y="361104"/>
                      <a:pt x="1765828" y="360368"/>
                    </a:cubicBezTo>
                    <a:cubicBezTo>
                      <a:pt x="1765093" y="359633"/>
                      <a:pt x="1764357" y="360368"/>
                      <a:pt x="1763622" y="360368"/>
                    </a:cubicBezTo>
                    <a:cubicBezTo>
                      <a:pt x="1762887" y="360368"/>
                      <a:pt x="1762151" y="358897"/>
                      <a:pt x="1762151" y="358897"/>
                    </a:cubicBezTo>
                    <a:cubicBezTo>
                      <a:pt x="1761416" y="358897"/>
                      <a:pt x="1759945" y="356691"/>
                      <a:pt x="1758474" y="357426"/>
                    </a:cubicBezTo>
                    <a:cubicBezTo>
                      <a:pt x="1754797" y="358162"/>
                      <a:pt x="1752591" y="360368"/>
                      <a:pt x="1752591" y="360368"/>
                    </a:cubicBezTo>
                    <a:lnTo>
                      <a:pt x="1752591" y="360368"/>
                    </a:lnTo>
                    <a:close/>
                    <a:moveTo>
                      <a:pt x="1723173" y="370664"/>
                    </a:moveTo>
                    <a:cubicBezTo>
                      <a:pt x="1724643" y="370664"/>
                      <a:pt x="1726850" y="370664"/>
                      <a:pt x="1728321" y="372135"/>
                    </a:cubicBezTo>
                    <a:cubicBezTo>
                      <a:pt x="1729792" y="373606"/>
                      <a:pt x="1731262" y="372871"/>
                      <a:pt x="1731998" y="374342"/>
                    </a:cubicBezTo>
                    <a:cubicBezTo>
                      <a:pt x="1732733" y="375077"/>
                      <a:pt x="1734204" y="375077"/>
                      <a:pt x="1735675" y="374342"/>
                    </a:cubicBezTo>
                    <a:cubicBezTo>
                      <a:pt x="1738617" y="372871"/>
                      <a:pt x="1736411" y="370664"/>
                      <a:pt x="1735675" y="370664"/>
                    </a:cubicBezTo>
                    <a:cubicBezTo>
                      <a:pt x="1734204" y="369193"/>
                      <a:pt x="1732733" y="368458"/>
                      <a:pt x="1731998" y="368458"/>
                    </a:cubicBezTo>
                    <a:cubicBezTo>
                      <a:pt x="1731262" y="368458"/>
                      <a:pt x="1726114" y="368458"/>
                      <a:pt x="1724643" y="368458"/>
                    </a:cubicBezTo>
                    <a:cubicBezTo>
                      <a:pt x="1719496" y="369193"/>
                      <a:pt x="1722437" y="369929"/>
                      <a:pt x="1723173" y="370664"/>
                    </a:cubicBezTo>
                    <a:lnTo>
                      <a:pt x="1723173" y="370664"/>
                    </a:lnTo>
                    <a:close/>
                    <a:moveTo>
                      <a:pt x="1763622" y="382432"/>
                    </a:moveTo>
                    <a:cubicBezTo>
                      <a:pt x="1766564" y="384638"/>
                      <a:pt x="1770241" y="386109"/>
                      <a:pt x="1774654" y="385373"/>
                    </a:cubicBezTo>
                    <a:cubicBezTo>
                      <a:pt x="1776860" y="384638"/>
                      <a:pt x="1773183" y="382432"/>
                      <a:pt x="1772447" y="381696"/>
                    </a:cubicBezTo>
                    <a:cubicBezTo>
                      <a:pt x="1771712" y="380961"/>
                      <a:pt x="1768770" y="379490"/>
                      <a:pt x="1768035" y="379490"/>
                    </a:cubicBezTo>
                    <a:cubicBezTo>
                      <a:pt x="1766564" y="379490"/>
                      <a:pt x="1762887" y="374342"/>
                      <a:pt x="1762151" y="374342"/>
                    </a:cubicBezTo>
                    <a:cubicBezTo>
                      <a:pt x="1757739" y="375077"/>
                      <a:pt x="1762887" y="381696"/>
                      <a:pt x="1763622" y="382432"/>
                    </a:cubicBezTo>
                    <a:lnTo>
                      <a:pt x="1763622" y="382432"/>
                    </a:lnTo>
                    <a:close/>
                    <a:moveTo>
                      <a:pt x="1595205" y="371400"/>
                    </a:moveTo>
                    <a:cubicBezTo>
                      <a:pt x="1595205" y="371400"/>
                      <a:pt x="1596676" y="372871"/>
                      <a:pt x="1596676" y="375077"/>
                    </a:cubicBezTo>
                    <a:cubicBezTo>
                      <a:pt x="1597412" y="377283"/>
                      <a:pt x="1597412" y="379490"/>
                      <a:pt x="1598882" y="380225"/>
                    </a:cubicBezTo>
                    <a:cubicBezTo>
                      <a:pt x="1598882" y="380225"/>
                      <a:pt x="1600353" y="380961"/>
                      <a:pt x="1601824" y="380961"/>
                    </a:cubicBezTo>
                    <a:cubicBezTo>
                      <a:pt x="1602560" y="380961"/>
                      <a:pt x="1603295" y="380225"/>
                      <a:pt x="1604031" y="380225"/>
                    </a:cubicBezTo>
                    <a:cubicBezTo>
                      <a:pt x="1605502" y="380225"/>
                      <a:pt x="1607708" y="375813"/>
                      <a:pt x="1609914" y="375077"/>
                    </a:cubicBezTo>
                    <a:cubicBezTo>
                      <a:pt x="1611385" y="374342"/>
                      <a:pt x="1609179" y="373606"/>
                      <a:pt x="1608443" y="372135"/>
                    </a:cubicBezTo>
                    <a:cubicBezTo>
                      <a:pt x="1607708" y="371400"/>
                      <a:pt x="1609179" y="370664"/>
                      <a:pt x="1609179" y="369929"/>
                    </a:cubicBezTo>
                    <a:cubicBezTo>
                      <a:pt x="1609179" y="369193"/>
                      <a:pt x="1606972" y="368458"/>
                      <a:pt x="1606972" y="367723"/>
                    </a:cubicBezTo>
                    <a:cubicBezTo>
                      <a:pt x="1606237" y="366987"/>
                      <a:pt x="1606972" y="366252"/>
                      <a:pt x="1606237" y="366252"/>
                    </a:cubicBezTo>
                    <a:cubicBezTo>
                      <a:pt x="1605502" y="365516"/>
                      <a:pt x="1606972" y="364045"/>
                      <a:pt x="1606972" y="361839"/>
                    </a:cubicBezTo>
                    <a:cubicBezTo>
                      <a:pt x="1606237" y="360368"/>
                      <a:pt x="1604766" y="359633"/>
                      <a:pt x="1604766" y="359633"/>
                    </a:cubicBezTo>
                    <a:cubicBezTo>
                      <a:pt x="1604031" y="359633"/>
                      <a:pt x="1600353" y="361839"/>
                      <a:pt x="1598882" y="362575"/>
                    </a:cubicBezTo>
                    <a:cubicBezTo>
                      <a:pt x="1598147" y="363310"/>
                      <a:pt x="1598147" y="364045"/>
                      <a:pt x="1597412" y="364781"/>
                    </a:cubicBezTo>
                    <a:cubicBezTo>
                      <a:pt x="1596676" y="365516"/>
                      <a:pt x="1595941" y="365516"/>
                      <a:pt x="1595205" y="366252"/>
                    </a:cubicBezTo>
                    <a:cubicBezTo>
                      <a:pt x="1595205" y="369193"/>
                      <a:pt x="1595941" y="371400"/>
                      <a:pt x="1595205" y="371400"/>
                    </a:cubicBezTo>
                    <a:lnTo>
                      <a:pt x="1595205" y="371400"/>
                    </a:lnTo>
                    <a:close/>
                    <a:moveTo>
                      <a:pt x="1600353" y="223575"/>
                    </a:moveTo>
                    <a:cubicBezTo>
                      <a:pt x="1600353" y="224311"/>
                      <a:pt x="1600353" y="225046"/>
                      <a:pt x="1601089" y="226517"/>
                    </a:cubicBezTo>
                    <a:cubicBezTo>
                      <a:pt x="1601824" y="227253"/>
                      <a:pt x="1604031" y="228724"/>
                      <a:pt x="1606237" y="229459"/>
                    </a:cubicBezTo>
                    <a:cubicBezTo>
                      <a:pt x="1607708" y="230194"/>
                      <a:pt x="1609179" y="230194"/>
                      <a:pt x="1609914" y="230194"/>
                    </a:cubicBezTo>
                    <a:cubicBezTo>
                      <a:pt x="1610649" y="230194"/>
                      <a:pt x="1612856" y="229459"/>
                      <a:pt x="1612856" y="227988"/>
                    </a:cubicBezTo>
                    <a:cubicBezTo>
                      <a:pt x="1612856" y="226517"/>
                      <a:pt x="1610649" y="225782"/>
                      <a:pt x="1610649" y="225046"/>
                    </a:cubicBezTo>
                    <a:cubicBezTo>
                      <a:pt x="1610649" y="224311"/>
                      <a:pt x="1612120" y="223575"/>
                      <a:pt x="1613591" y="222840"/>
                    </a:cubicBezTo>
                    <a:cubicBezTo>
                      <a:pt x="1614327" y="222104"/>
                      <a:pt x="1615062" y="222104"/>
                      <a:pt x="1614327" y="221369"/>
                    </a:cubicBezTo>
                    <a:cubicBezTo>
                      <a:pt x="1613591" y="220634"/>
                      <a:pt x="1610649" y="218427"/>
                      <a:pt x="1609914" y="218427"/>
                    </a:cubicBezTo>
                    <a:cubicBezTo>
                      <a:pt x="1608443" y="217692"/>
                      <a:pt x="1603295" y="217692"/>
                      <a:pt x="1602560" y="218427"/>
                    </a:cubicBezTo>
                    <a:cubicBezTo>
                      <a:pt x="1601089" y="219163"/>
                      <a:pt x="1601824" y="221369"/>
                      <a:pt x="1601824" y="222104"/>
                    </a:cubicBezTo>
                    <a:cubicBezTo>
                      <a:pt x="1601824" y="222104"/>
                      <a:pt x="1600353" y="223575"/>
                      <a:pt x="1600353" y="223575"/>
                    </a:cubicBezTo>
                    <a:lnTo>
                      <a:pt x="1600353" y="223575"/>
                    </a:lnTo>
                    <a:close/>
                    <a:moveTo>
                      <a:pt x="2085747" y="387580"/>
                    </a:moveTo>
                    <a:cubicBezTo>
                      <a:pt x="2085747" y="387580"/>
                      <a:pt x="2087953" y="389051"/>
                      <a:pt x="2090160" y="389051"/>
                    </a:cubicBezTo>
                    <a:cubicBezTo>
                      <a:pt x="2093102" y="389051"/>
                      <a:pt x="2096779" y="388315"/>
                      <a:pt x="2097514" y="388315"/>
                    </a:cubicBezTo>
                    <a:cubicBezTo>
                      <a:pt x="2099721" y="387580"/>
                      <a:pt x="2101927" y="386844"/>
                      <a:pt x="2103398" y="385373"/>
                    </a:cubicBezTo>
                    <a:cubicBezTo>
                      <a:pt x="2104133" y="384638"/>
                      <a:pt x="2105604" y="383167"/>
                      <a:pt x="2105604" y="381696"/>
                    </a:cubicBezTo>
                    <a:cubicBezTo>
                      <a:pt x="2106340" y="378754"/>
                      <a:pt x="2103398" y="378019"/>
                      <a:pt x="2103398" y="377283"/>
                    </a:cubicBezTo>
                    <a:cubicBezTo>
                      <a:pt x="2103398" y="376548"/>
                      <a:pt x="2104869" y="375077"/>
                      <a:pt x="2104869" y="373606"/>
                    </a:cubicBezTo>
                    <a:cubicBezTo>
                      <a:pt x="2104869" y="372135"/>
                      <a:pt x="2104869" y="370664"/>
                      <a:pt x="2104133" y="370664"/>
                    </a:cubicBezTo>
                    <a:cubicBezTo>
                      <a:pt x="2103398" y="370664"/>
                      <a:pt x="2101192" y="366987"/>
                      <a:pt x="2098985" y="366252"/>
                    </a:cubicBezTo>
                    <a:cubicBezTo>
                      <a:pt x="2096043" y="364781"/>
                      <a:pt x="2093102" y="364781"/>
                      <a:pt x="2093102" y="366252"/>
                    </a:cubicBezTo>
                    <a:cubicBezTo>
                      <a:pt x="2093102" y="367723"/>
                      <a:pt x="2096779" y="373606"/>
                      <a:pt x="2094573" y="378754"/>
                    </a:cubicBezTo>
                    <a:cubicBezTo>
                      <a:pt x="2093837" y="380961"/>
                      <a:pt x="2090895" y="381696"/>
                      <a:pt x="2088689" y="383167"/>
                    </a:cubicBezTo>
                    <a:cubicBezTo>
                      <a:pt x="2086483" y="385373"/>
                      <a:pt x="2085012" y="386844"/>
                      <a:pt x="2085747" y="387580"/>
                    </a:cubicBezTo>
                    <a:lnTo>
                      <a:pt x="2085747" y="387580"/>
                    </a:lnTo>
                    <a:close/>
                    <a:moveTo>
                      <a:pt x="1951161" y="502309"/>
                    </a:moveTo>
                    <a:cubicBezTo>
                      <a:pt x="1951161" y="503045"/>
                      <a:pt x="1951161" y="506722"/>
                      <a:pt x="1952631" y="508928"/>
                    </a:cubicBezTo>
                    <a:cubicBezTo>
                      <a:pt x="1952631" y="509664"/>
                      <a:pt x="1958515" y="512605"/>
                      <a:pt x="1959986" y="513341"/>
                    </a:cubicBezTo>
                    <a:cubicBezTo>
                      <a:pt x="1961457" y="513341"/>
                      <a:pt x="1962928" y="511134"/>
                      <a:pt x="1962192" y="509664"/>
                    </a:cubicBezTo>
                    <a:cubicBezTo>
                      <a:pt x="1961457" y="505986"/>
                      <a:pt x="1959986" y="500838"/>
                      <a:pt x="1959986" y="500103"/>
                    </a:cubicBezTo>
                    <a:cubicBezTo>
                      <a:pt x="1960721" y="499367"/>
                      <a:pt x="1965870" y="498632"/>
                      <a:pt x="1965870" y="496426"/>
                    </a:cubicBezTo>
                    <a:cubicBezTo>
                      <a:pt x="1966605" y="493484"/>
                      <a:pt x="1966605" y="487600"/>
                      <a:pt x="1965870" y="487600"/>
                    </a:cubicBezTo>
                    <a:cubicBezTo>
                      <a:pt x="1965134" y="487600"/>
                      <a:pt x="1958515" y="490542"/>
                      <a:pt x="1955573" y="493484"/>
                    </a:cubicBezTo>
                    <a:cubicBezTo>
                      <a:pt x="1953367" y="495690"/>
                      <a:pt x="1953367" y="497896"/>
                      <a:pt x="1953367" y="497896"/>
                    </a:cubicBezTo>
                    <a:cubicBezTo>
                      <a:pt x="1951896" y="499367"/>
                      <a:pt x="1951161" y="502309"/>
                      <a:pt x="1951161" y="502309"/>
                    </a:cubicBezTo>
                    <a:lnTo>
                      <a:pt x="1951161" y="502309"/>
                    </a:lnTo>
                    <a:close/>
                    <a:moveTo>
                      <a:pt x="1922478" y="513341"/>
                    </a:moveTo>
                    <a:cubicBezTo>
                      <a:pt x="1921743" y="513341"/>
                      <a:pt x="1917330" y="516283"/>
                      <a:pt x="1919536" y="516283"/>
                    </a:cubicBezTo>
                    <a:cubicBezTo>
                      <a:pt x="1921007" y="516283"/>
                      <a:pt x="1923949" y="516283"/>
                      <a:pt x="1926155" y="516283"/>
                    </a:cubicBezTo>
                    <a:cubicBezTo>
                      <a:pt x="1927626" y="516283"/>
                      <a:pt x="1931304" y="515547"/>
                      <a:pt x="1932039" y="514076"/>
                    </a:cubicBezTo>
                    <a:cubicBezTo>
                      <a:pt x="1932775" y="513341"/>
                      <a:pt x="1932775" y="511870"/>
                      <a:pt x="1933510" y="511134"/>
                    </a:cubicBezTo>
                    <a:cubicBezTo>
                      <a:pt x="1934981" y="510399"/>
                      <a:pt x="1934981" y="508928"/>
                      <a:pt x="1934981" y="508193"/>
                    </a:cubicBezTo>
                    <a:cubicBezTo>
                      <a:pt x="1936452" y="505986"/>
                      <a:pt x="1937923" y="504515"/>
                      <a:pt x="1937923" y="503780"/>
                    </a:cubicBezTo>
                    <a:cubicBezTo>
                      <a:pt x="1937187" y="501574"/>
                      <a:pt x="1933510" y="499367"/>
                      <a:pt x="1932039" y="499367"/>
                    </a:cubicBezTo>
                    <a:cubicBezTo>
                      <a:pt x="1931304" y="499367"/>
                      <a:pt x="1932775" y="500838"/>
                      <a:pt x="1932039" y="503045"/>
                    </a:cubicBezTo>
                    <a:cubicBezTo>
                      <a:pt x="1931304" y="504515"/>
                      <a:pt x="1929097" y="505986"/>
                      <a:pt x="1929097" y="505986"/>
                    </a:cubicBezTo>
                    <a:cubicBezTo>
                      <a:pt x="1926155" y="508928"/>
                      <a:pt x="1926891" y="511870"/>
                      <a:pt x="1922478" y="513341"/>
                    </a:cubicBezTo>
                    <a:lnTo>
                      <a:pt x="1922478" y="513341"/>
                    </a:lnTo>
                    <a:close/>
                    <a:moveTo>
                      <a:pt x="1919536" y="522902"/>
                    </a:moveTo>
                    <a:cubicBezTo>
                      <a:pt x="1919536" y="523637"/>
                      <a:pt x="1921007" y="525843"/>
                      <a:pt x="1923214" y="525843"/>
                    </a:cubicBezTo>
                    <a:cubicBezTo>
                      <a:pt x="1924685" y="525843"/>
                      <a:pt x="1928362" y="524372"/>
                      <a:pt x="1929833" y="524372"/>
                    </a:cubicBezTo>
                    <a:cubicBezTo>
                      <a:pt x="1932775" y="524372"/>
                      <a:pt x="1936452" y="525843"/>
                      <a:pt x="1938658" y="524372"/>
                    </a:cubicBezTo>
                    <a:cubicBezTo>
                      <a:pt x="1942335" y="522166"/>
                      <a:pt x="1940864" y="521431"/>
                      <a:pt x="1940129" y="520695"/>
                    </a:cubicBezTo>
                    <a:cubicBezTo>
                      <a:pt x="1938658" y="519960"/>
                      <a:pt x="1933510" y="519224"/>
                      <a:pt x="1932039" y="519224"/>
                    </a:cubicBezTo>
                    <a:cubicBezTo>
                      <a:pt x="1930568" y="519224"/>
                      <a:pt x="1927626" y="519224"/>
                      <a:pt x="1926155" y="519224"/>
                    </a:cubicBezTo>
                    <a:cubicBezTo>
                      <a:pt x="1922478" y="519960"/>
                      <a:pt x="1919536" y="522166"/>
                      <a:pt x="1919536" y="522902"/>
                    </a:cubicBezTo>
                    <a:lnTo>
                      <a:pt x="1919536" y="522902"/>
                    </a:lnTo>
                    <a:close/>
                    <a:moveTo>
                      <a:pt x="1902621" y="522166"/>
                    </a:moveTo>
                    <a:cubicBezTo>
                      <a:pt x="1902621" y="522902"/>
                      <a:pt x="1896738" y="525843"/>
                      <a:pt x="1898209" y="526579"/>
                    </a:cubicBezTo>
                    <a:cubicBezTo>
                      <a:pt x="1898944" y="527314"/>
                      <a:pt x="1901886" y="528785"/>
                      <a:pt x="1903357" y="528785"/>
                    </a:cubicBezTo>
                    <a:cubicBezTo>
                      <a:pt x="1904828" y="528785"/>
                      <a:pt x="1905563" y="527314"/>
                      <a:pt x="1907769" y="526579"/>
                    </a:cubicBezTo>
                    <a:cubicBezTo>
                      <a:pt x="1909240" y="525843"/>
                      <a:pt x="1907034" y="522166"/>
                      <a:pt x="1907769" y="522166"/>
                    </a:cubicBezTo>
                    <a:cubicBezTo>
                      <a:pt x="1912182" y="520695"/>
                      <a:pt x="1912182" y="519224"/>
                      <a:pt x="1911447" y="519224"/>
                    </a:cubicBezTo>
                    <a:cubicBezTo>
                      <a:pt x="1909240" y="517018"/>
                      <a:pt x="1904828" y="517754"/>
                      <a:pt x="1904092" y="518489"/>
                    </a:cubicBezTo>
                    <a:cubicBezTo>
                      <a:pt x="1903357" y="518489"/>
                      <a:pt x="1899680" y="517754"/>
                      <a:pt x="1898944" y="518489"/>
                    </a:cubicBezTo>
                    <a:cubicBezTo>
                      <a:pt x="1895267" y="519224"/>
                      <a:pt x="1902621" y="522166"/>
                      <a:pt x="1902621" y="522166"/>
                    </a:cubicBezTo>
                    <a:lnTo>
                      <a:pt x="1902621" y="522166"/>
                    </a:lnTo>
                    <a:close/>
                    <a:moveTo>
                      <a:pt x="2383602" y="671462"/>
                    </a:moveTo>
                    <a:cubicBezTo>
                      <a:pt x="2382867" y="672932"/>
                      <a:pt x="2389486" y="678081"/>
                      <a:pt x="2399782" y="682493"/>
                    </a:cubicBezTo>
                    <a:cubicBezTo>
                      <a:pt x="2409343" y="686170"/>
                      <a:pt x="2424052" y="689112"/>
                      <a:pt x="2426258" y="687641"/>
                    </a:cubicBezTo>
                    <a:cubicBezTo>
                      <a:pt x="2428465" y="686170"/>
                      <a:pt x="2421846" y="679551"/>
                      <a:pt x="2424052" y="678816"/>
                    </a:cubicBezTo>
                    <a:cubicBezTo>
                      <a:pt x="2426258" y="678816"/>
                      <a:pt x="2432142" y="675874"/>
                      <a:pt x="2428465" y="672932"/>
                    </a:cubicBezTo>
                    <a:cubicBezTo>
                      <a:pt x="2424052" y="669991"/>
                      <a:pt x="2422581" y="666313"/>
                      <a:pt x="2422581" y="664107"/>
                    </a:cubicBezTo>
                    <a:cubicBezTo>
                      <a:pt x="2422581" y="661901"/>
                      <a:pt x="2419639" y="656753"/>
                      <a:pt x="2415962" y="656753"/>
                    </a:cubicBezTo>
                    <a:cubicBezTo>
                      <a:pt x="2414491" y="656753"/>
                      <a:pt x="2403460" y="666313"/>
                      <a:pt x="2401253" y="667049"/>
                    </a:cubicBezTo>
                    <a:cubicBezTo>
                      <a:pt x="2397576" y="669255"/>
                      <a:pt x="2384338" y="669991"/>
                      <a:pt x="2383602" y="671462"/>
                    </a:cubicBezTo>
                    <a:lnTo>
                      <a:pt x="2383602" y="671462"/>
                    </a:lnTo>
                    <a:close/>
                    <a:moveTo>
                      <a:pt x="1193652" y="93402"/>
                    </a:moveTo>
                    <a:cubicBezTo>
                      <a:pt x="1190710" y="94872"/>
                      <a:pt x="1195123" y="98550"/>
                      <a:pt x="1199536" y="97814"/>
                    </a:cubicBezTo>
                    <a:cubicBezTo>
                      <a:pt x="1200271" y="97814"/>
                      <a:pt x="1205419" y="97079"/>
                      <a:pt x="1206890" y="97079"/>
                    </a:cubicBezTo>
                    <a:cubicBezTo>
                      <a:pt x="1207626" y="96343"/>
                      <a:pt x="1212038" y="94137"/>
                      <a:pt x="1213509" y="93402"/>
                    </a:cubicBezTo>
                    <a:cubicBezTo>
                      <a:pt x="1216451" y="91931"/>
                      <a:pt x="1223070" y="89724"/>
                      <a:pt x="1223070" y="88253"/>
                    </a:cubicBezTo>
                    <a:cubicBezTo>
                      <a:pt x="1223070" y="87518"/>
                      <a:pt x="1223070" y="86783"/>
                      <a:pt x="1220864" y="86783"/>
                    </a:cubicBezTo>
                    <a:cubicBezTo>
                      <a:pt x="1218657" y="86783"/>
                      <a:pt x="1214980" y="87518"/>
                      <a:pt x="1215716" y="86047"/>
                    </a:cubicBezTo>
                    <a:cubicBezTo>
                      <a:pt x="1216451" y="84576"/>
                      <a:pt x="1221599" y="85312"/>
                      <a:pt x="1224541" y="84576"/>
                    </a:cubicBezTo>
                    <a:cubicBezTo>
                      <a:pt x="1226012" y="84576"/>
                      <a:pt x="1226747" y="83105"/>
                      <a:pt x="1226012" y="83105"/>
                    </a:cubicBezTo>
                    <a:cubicBezTo>
                      <a:pt x="1224541" y="82370"/>
                      <a:pt x="1216451" y="82370"/>
                      <a:pt x="1216451" y="82370"/>
                    </a:cubicBezTo>
                    <a:cubicBezTo>
                      <a:pt x="1215716" y="82370"/>
                      <a:pt x="1209832" y="83841"/>
                      <a:pt x="1209096" y="83841"/>
                    </a:cubicBezTo>
                    <a:cubicBezTo>
                      <a:pt x="1207626" y="84576"/>
                      <a:pt x="1206890" y="87518"/>
                      <a:pt x="1203948" y="89724"/>
                    </a:cubicBezTo>
                    <a:cubicBezTo>
                      <a:pt x="1199536" y="92666"/>
                      <a:pt x="1193652" y="93402"/>
                      <a:pt x="1193652" y="93402"/>
                    </a:cubicBezTo>
                    <a:lnTo>
                      <a:pt x="1193652" y="93402"/>
                    </a:lnTo>
                    <a:close/>
                    <a:moveTo>
                      <a:pt x="1233366" y="78693"/>
                    </a:moveTo>
                    <a:cubicBezTo>
                      <a:pt x="1231895" y="80164"/>
                      <a:pt x="1237779" y="80164"/>
                      <a:pt x="1239250" y="80164"/>
                    </a:cubicBezTo>
                    <a:cubicBezTo>
                      <a:pt x="1239985" y="80164"/>
                      <a:pt x="1241456" y="78693"/>
                      <a:pt x="1242191" y="79428"/>
                    </a:cubicBezTo>
                    <a:cubicBezTo>
                      <a:pt x="1242927" y="79428"/>
                      <a:pt x="1246604" y="77222"/>
                      <a:pt x="1248811" y="76486"/>
                    </a:cubicBezTo>
                    <a:cubicBezTo>
                      <a:pt x="1252488" y="75015"/>
                      <a:pt x="1255430" y="72809"/>
                      <a:pt x="1255430" y="72809"/>
                    </a:cubicBezTo>
                    <a:cubicBezTo>
                      <a:pt x="1254694" y="71338"/>
                      <a:pt x="1252488" y="69867"/>
                      <a:pt x="1252488" y="69867"/>
                    </a:cubicBezTo>
                    <a:cubicBezTo>
                      <a:pt x="1251752" y="69867"/>
                      <a:pt x="1248075" y="72074"/>
                      <a:pt x="1246604" y="72074"/>
                    </a:cubicBezTo>
                    <a:cubicBezTo>
                      <a:pt x="1245133" y="72074"/>
                      <a:pt x="1242191" y="74280"/>
                      <a:pt x="1239985" y="75015"/>
                    </a:cubicBezTo>
                    <a:cubicBezTo>
                      <a:pt x="1237043" y="76486"/>
                      <a:pt x="1234102" y="77957"/>
                      <a:pt x="1233366" y="78693"/>
                    </a:cubicBezTo>
                    <a:lnTo>
                      <a:pt x="1233366" y="78693"/>
                    </a:lnTo>
                    <a:close/>
                    <a:moveTo>
                      <a:pt x="1030383" y="157385"/>
                    </a:moveTo>
                    <a:cubicBezTo>
                      <a:pt x="1030383" y="158121"/>
                      <a:pt x="1030383" y="159592"/>
                      <a:pt x="1031854" y="161063"/>
                    </a:cubicBezTo>
                    <a:cubicBezTo>
                      <a:pt x="1032590" y="161798"/>
                      <a:pt x="1033325" y="164004"/>
                      <a:pt x="1034796" y="163269"/>
                    </a:cubicBezTo>
                    <a:cubicBezTo>
                      <a:pt x="1036267" y="163269"/>
                      <a:pt x="1037002" y="161063"/>
                      <a:pt x="1037738" y="159592"/>
                    </a:cubicBezTo>
                    <a:cubicBezTo>
                      <a:pt x="1038473" y="158121"/>
                      <a:pt x="1039944" y="156650"/>
                      <a:pt x="1040679" y="156650"/>
                    </a:cubicBezTo>
                    <a:cubicBezTo>
                      <a:pt x="1044357" y="155179"/>
                      <a:pt x="1045828" y="153708"/>
                      <a:pt x="1046563" y="153708"/>
                    </a:cubicBezTo>
                    <a:cubicBezTo>
                      <a:pt x="1050240" y="150766"/>
                      <a:pt x="1045092" y="150766"/>
                      <a:pt x="1044357" y="150766"/>
                    </a:cubicBezTo>
                    <a:cubicBezTo>
                      <a:pt x="1043621" y="150766"/>
                      <a:pt x="1036267" y="152237"/>
                      <a:pt x="1034796" y="152973"/>
                    </a:cubicBezTo>
                    <a:cubicBezTo>
                      <a:pt x="1031854" y="153708"/>
                      <a:pt x="1030383" y="157385"/>
                      <a:pt x="1030383" y="157385"/>
                    </a:cubicBezTo>
                    <a:lnTo>
                      <a:pt x="1030383" y="157385"/>
                    </a:lnTo>
                    <a:close/>
                    <a:moveTo>
                      <a:pt x="996553" y="167682"/>
                    </a:moveTo>
                    <a:cubicBezTo>
                      <a:pt x="995082" y="169152"/>
                      <a:pt x="998759" y="169888"/>
                      <a:pt x="1000965" y="169152"/>
                    </a:cubicBezTo>
                    <a:cubicBezTo>
                      <a:pt x="1003172" y="168417"/>
                      <a:pt x="1004643" y="168417"/>
                      <a:pt x="1005378" y="168417"/>
                    </a:cubicBezTo>
                    <a:cubicBezTo>
                      <a:pt x="1006114" y="168417"/>
                      <a:pt x="1007584" y="168417"/>
                      <a:pt x="1009055" y="168417"/>
                    </a:cubicBezTo>
                    <a:cubicBezTo>
                      <a:pt x="1009791" y="168417"/>
                      <a:pt x="1013468" y="166946"/>
                      <a:pt x="1014939" y="166211"/>
                    </a:cubicBezTo>
                    <a:cubicBezTo>
                      <a:pt x="1016410" y="165475"/>
                      <a:pt x="1020087" y="165475"/>
                      <a:pt x="1021558" y="164740"/>
                    </a:cubicBezTo>
                    <a:cubicBezTo>
                      <a:pt x="1024500" y="163269"/>
                      <a:pt x="1025971" y="162533"/>
                      <a:pt x="1026706" y="161063"/>
                    </a:cubicBezTo>
                    <a:cubicBezTo>
                      <a:pt x="1026706" y="160327"/>
                      <a:pt x="1024500" y="159592"/>
                      <a:pt x="1022293" y="158856"/>
                    </a:cubicBezTo>
                    <a:cubicBezTo>
                      <a:pt x="1019352" y="158121"/>
                      <a:pt x="1016410" y="158121"/>
                      <a:pt x="1016410" y="158121"/>
                    </a:cubicBezTo>
                    <a:cubicBezTo>
                      <a:pt x="1014939" y="158121"/>
                      <a:pt x="1013468" y="158856"/>
                      <a:pt x="1012733" y="158856"/>
                    </a:cubicBezTo>
                    <a:cubicBezTo>
                      <a:pt x="1011262" y="158856"/>
                      <a:pt x="1011262" y="160327"/>
                      <a:pt x="1009791" y="161798"/>
                    </a:cubicBezTo>
                    <a:cubicBezTo>
                      <a:pt x="1009055" y="162533"/>
                      <a:pt x="1007584" y="163269"/>
                      <a:pt x="1006849" y="162533"/>
                    </a:cubicBezTo>
                    <a:cubicBezTo>
                      <a:pt x="1006114" y="161798"/>
                      <a:pt x="1004643" y="160327"/>
                      <a:pt x="1003172" y="160327"/>
                    </a:cubicBezTo>
                    <a:cubicBezTo>
                      <a:pt x="1002436" y="161063"/>
                      <a:pt x="1000965" y="161063"/>
                      <a:pt x="1000230" y="162533"/>
                    </a:cubicBezTo>
                    <a:cubicBezTo>
                      <a:pt x="999495" y="163269"/>
                      <a:pt x="1000230" y="164740"/>
                      <a:pt x="999495" y="165475"/>
                    </a:cubicBezTo>
                    <a:cubicBezTo>
                      <a:pt x="998759" y="166946"/>
                      <a:pt x="998024" y="166946"/>
                      <a:pt x="996553" y="167682"/>
                    </a:cubicBezTo>
                    <a:lnTo>
                      <a:pt x="996553" y="167682"/>
                    </a:lnTo>
                    <a:close/>
                    <a:moveTo>
                      <a:pt x="981108" y="166211"/>
                    </a:moveTo>
                    <a:cubicBezTo>
                      <a:pt x="980373" y="166946"/>
                      <a:pt x="980373" y="168417"/>
                      <a:pt x="981844" y="169152"/>
                    </a:cubicBezTo>
                    <a:cubicBezTo>
                      <a:pt x="982579" y="169152"/>
                      <a:pt x="985521" y="169888"/>
                      <a:pt x="986992" y="169888"/>
                    </a:cubicBezTo>
                    <a:cubicBezTo>
                      <a:pt x="988463" y="169888"/>
                      <a:pt x="992876" y="168417"/>
                      <a:pt x="994346" y="167682"/>
                    </a:cubicBezTo>
                    <a:cubicBezTo>
                      <a:pt x="995817" y="166946"/>
                      <a:pt x="996553" y="164740"/>
                      <a:pt x="997288" y="163269"/>
                    </a:cubicBezTo>
                    <a:cubicBezTo>
                      <a:pt x="998024" y="161798"/>
                      <a:pt x="999495" y="161063"/>
                      <a:pt x="999495" y="160327"/>
                    </a:cubicBezTo>
                    <a:cubicBezTo>
                      <a:pt x="998759" y="159592"/>
                      <a:pt x="993611" y="160327"/>
                      <a:pt x="992876" y="160327"/>
                    </a:cubicBezTo>
                    <a:cubicBezTo>
                      <a:pt x="992140" y="160327"/>
                      <a:pt x="989934" y="157385"/>
                      <a:pt x="988463" y="158121"/>
                    </a:cubicBezTo>
                    <a:cubicBezTo>
                      <a:pt x="985521" y="158856"/>
                      <a:pt x="987727" y="161798"/>
                      <a:pt x="986257" y="164004"/>
                    </a:cubicBezTo>
                    <a:cubicBezTo>
                      <a:pt x="984050" y="166211"/>
                      <a:pt x="983315" y="164004"/>
                      <a:pt x="981108" y="166211"/>
                    </a:cubicBezTo>
                    <a:lnTo>
                      <a:pt x="981108" y="166211"/>
                    </a:lnTo>
                    <a:close/>
                    <a:moveTo>
                      <a:pt x="896532" y="262554"/>
                    </a:moveTo>
                    <a:cubicBezTo>
                      <a:pt x="895797" y="265496"/>
                      <a:pt x="900209" y="263289"/>
                      <a:pt x="900945" y="264025"/>
                    </a:cubicBezTo>
                    <a:cubicBezTo>
                      <a:pt x="901680" y="264760"/>
                      <a:pt x="898739" y="265496"/>
                      <a:pt x="900209" y="266231"/>
                    </a:cubicBezTo>
                    <a:cubicBezTo>
                      <a:pt x="900945" y="266231"/>
                      <a:pt x="904622" y="266231"/>
                      <a:pt x="906093" y="266231"/>
                    </a:cubicBezTo>
                    <a:cubicBezTo>
                      <a:pt x="906093" y="266231"/>
                      <a:pt x="899474" y="269908"/>
                      <a:pt x="897268" y="272850"/>
                    </a:cubicBezTo>
                    <a:cubicBezTo>
                      <a:pt x="895797" y="275057"/>
                      <a:pt x="900209" y="274321"/>
                      <a:pt x="900945" y="275792"/>
                    </a:cubicBezTo>
                    <a:cubicBezTo>
                      <a:pt x="901680" y="277263"/>
                      <a:pt x="898003" y="277998"/>
                      <a:pt x="897268" y="279469"/>
                    </a:cubicBezTo>
                    <a:cubicBezTo>
                      <a:pt x="896532" y="280205"/>
                      <a:pt x="898739" y="281676"/>
                      <a:pt x="899474" y="282411"/>
                    </a:cubicBezTo>
                    <a:cubicBezTo>
                      <a:pt x="900945" y="283146"/>
                      <a:pt x="902416" y="283146"/>
                      <a:pt x="905358" y="283146"/>
                    </a:cubicBezTo>
                    <a:cubicBezTo>
                      <a:pt x="906828" y="283146"/>
                      <a:pt x="908299" y="279469"/>
                      <a:pt x="909770" y="278734"/>
                    </a:cubicBezTo>
                    <a:cubicBezTo>
                      <a:pt x="911241" y="278734"/>
                      <a:pt x="912712" y="281676"/>
                      <a:pt x="914183" y="281676"/>
                    </a:cubicBezTo>
                    <a:cubicBezTo>
                      <a:pt x="918596" y="281676"/>
                      <a:pt x="923008" y="279469"/>
                      <a:pt x="923008" y="279469"/>
                    </a:cubicBezTo>
                    <a:cubicBezTo>
                      <a:pt x="923744" y="278734"/>
                      <a:pt x="930363" y="276527"/>
                      <a:pt x="928892" y="275057"/>
                    </a:cubicBezTo>
                    <a:cubicBezTo>
                      <a:pt x="927421" y="273586"/>
                      <a:pt x="921537" y="274321"/>
                      <a:pt x="917125" y="272115"/>
                    </a:cubicBezTo>
                    <a:cubicBezTo>
                      <a:pt x="911977" y="269173"/>
                      <a:pt x="908299" y="264760"/>
                      <a:pt x="909035" y="263289"/>
                    </a:cubicBezTo>
                    <a:cubicBezTo>
                      <a:pt x="909035" y="263289"/>
                      <a:pt x="910506" y="254464"/>
                      <a:pt x="914918" y="247845"/>
                    </a:cubicBezTo>
                    <a:cubicBezTo>
                      <a:pt x="920066" y="240491"/>
                      <a:pt x="926685" y="236078"/>
                      <a:pt x="931834" y="230930"/>
                    </a:cubicBezTo>
                    <a:cubicBezTo>
                      <a:pt x="933305" y="229459"/>
                      <a:pt x="934775" y="228724"/>
                      <a:pt x="934040" y="227253"/>
                    </a:cubicBezTo>
                    <a:cubicBezTo>
                      <a:pt x="933305" y="225782"/>
                      <a:pt x="929627" y="225782"/>
                      <a:pt x="928156" y="225782"/>
                    </a:cubicBezTo>
                    <a:cubicBezTo>
                      <a:pt x="927421" y="225782"/>
                      <a:pt x="925215" y="226517"/>
                      <a:pt x="923744" y="227253"/>
                    </a:cubicBezTo>
                    <a:cubicBezTo>
                      <a:pt x="922273" y="228724"/>
                      <a:pt x="920802" y="230194"/>
                      <a:pt x="918596" y="232401"/>
                    </a:cubicBezTo>
                    <a:cubicBezTo>
                      <a:pt x="916389" y="235342"/>
                      <a:pt x="912712" y="235342"/>
                      <a:pt x="910506" y="237549"/>
                    </a:cubicBezTo>
                    <a:cubicBezTo>
                      <a:pt x="909035" y="239020"/>
                      <a:pt x="909035" y="241962"/>
                      <a:pt x="907564" y="243432"/>
                    </a:cubicBezTo>
                    <a:cubicBezTo>
                      <a:pt x="901680" y="250787"/>
                      <a:pt x="896532" y="252258"/>
                      <a:pt x="895797" y="252258"/>
                    </a:cubicBezTo>
                    <a:cubicBezTo>
                      <a:pt x="893590" y="252993"/>
                      <a:pt x="894326" y="255935"/>
                      <a:pt x="897268" y="258141"/>
                    </a:cubicBezTo>
                    <a:cubicBezTo>
                      <a:pt x="900209" y="259612"/>
                      <a:pt x="896532" y="261819"/>
                      <a:pt x="896532" y="262554"/>
                    </a:cubicBezTo>
                    <a:lnTo>
                      <a:pt x="896532" y="262554"/>
                    </a:lnTo>
                    <a:close/>
                    <a:moveTo>
                      <a:pt x="749443" y="291972"/>
                    </a:moveTo>
                    <a:cubicBezTo>
                      <a:pt x="748708" y="291972"/>
                      <a:pt x="746501" y="298591"/>
                      <a:pt x="747972" y="299326"/>
                    </a:cubicBezTo>
                    <a:cubicBezTo>
                      <a:pt x="748708" y="299326"/>
                      <a:pt x="752385" y="298591"/>
                      <a:pt x="755327" y="296384"/>
                    </a:cubicBezTo>
                    <a:cubicBezTo>
                      <a:pt x="758269" y="294178"/>
                      <a:pt x="756798" y="299326"/>
                      <a:pt x="757533" y="299326"/>
                    </a:cubicBezTo>
                    <a:cubicBezTo>
                      <a:pt x="758269" y="299326"/>
                      <a:pt x="760475" y="297855"/>
                      <a:pt x="762681" y="297120"/>
                    </a:cubicBezTo>
                    <a:cubicBezTo>
                      <a:pt x="765623" y="295649"/>
                      <a:pt x="768565" y="294914"/>
                      <a:pt x="770036" y="294914"/>
                    </a:cubicBezTo>
                    <a:cubicBezTo>
                      <a:pt x="773713" y="292707"/>
                      <a:pt x="775184" y="287559"/>
                      <a:pt x="775184" y="287559"/>
                    </a:cubicBezTo>
                    <a:cubicBezTo>
                      <a:pt x="774448" y="286824"/>
                      <a:pt x="768565" y="284617"/>
                      <a:pt x="767829" y="284617"/>
                    </a:cubicBezTo>
                    <a:cubicBezTo>
                      <a:pt x="767094" y="284617"/>
                      <a:pt x="762681" y="286824"/>
                      <a:pt x="761210" y="288295"/>
                    </a:cubicBezTo>
                    <a:cubicBezTo>
                      <a:pt x="760475" y="289030"/>
                      <a:pt x="761210" y="291236"/>
                      <a:pt x="759004" y="291972"/>
                    </a:cubicBezTo>
                    <a:cubicBezTo>
                      <a:pt x="755327" y="292707"/>
                      <a:pt x="752385" y="290501"/>
                      <a:pt x="749443" y="291972"/>
                    </a:cubicBezTo>
                    <a:lnTo>
                      <a:pt x="749443" y="291972"/>
                    </a:lnTo>
                    <a:close/>
                    <a:moveTo>
                      <a:pt x="725909" y="311093"/>
                    </a:moveTo>
                    <a:cubicBezTo>
                      <a:pt x="725174" y="312564"/>
                      <a:pt x="728115" y="312564"/>
                      <a:pt x="728851" y="314035"/>
                    </a:cubicBezTo>
                    <a:cubicBezTo>
                      <a:pt x="729586" y="315506"/>
                      <a:pt x="728851" y="316977"/>
                      <a:pt x="729586" y="317712"/>
                    </a:cubicBezTo>
                    <a:cubicBezTo>
                      <a:pt x="730322" y="318448"/>
                      <a:pt x="735470" y="317712"/>
                      <a:pt x="738412" y="316241"/>
                    </a:cubicBezTo>
                    <a:cubicBezTo>
                      <a:pt x="740618" y="315506"/>
                      <a:pt x="744295" y="309622"/>
                      <a:pt x="747237" y="311093"/>
                    </a:cubicBezTo>
                    <a:cubicBezTo>
                      <a:pt x="748708" y="311829"/>
                      <a:pt x="745031" y="314035"/>
                      <a:pt x="742824" y="315506"/>
                    </a:cubicBezTo>
                    <a:cubicBezTo>
                      <a:pt x="741353" y="316977"/>
                      <a:pt x="742089" y="317712"/>
                      <a:pt x="742089" y="316977"/>
                    </a:cubicBezTo>
                    <a:cubicBezTo>
                      <a:pt x="742089" y="316977"/>
                      <a:pt x="745766" y="316241"/>
                      <a:pt x="747972" y="316977"/>
                    </a:cubicBezTo>
                    <a:cubicBezTo>
                      <a:pt x="748708" y="317712"/>
                      <a:pt x="743560" y="320654"/>
                      <a:pt x="744295" y="321390"/>
                    </a:cubicBezTo>
                    <a:cubicBezTo>
                      <a:pt x="745766" y="322125"/>
                      <a:pt x="752385" y="320654"/>
                      <a:pt x="753120" y="320654"/>
                    </a:cubicBezTo>
                    <a:cubicBezTo>
                      <a:pt x="758269" y="319183"/>
                      <a:pt x="754591" y="316977"/>
                      <a:pt x="755327" y="314771"/>
                    </a:cubicBezTo>
                    <a:cubicBezTo>
                      <a:pt x="756062" y="312564"/>
                      <a:pt x="758269" y="311093"/>
                      <a:pt x="758269" y="311093"/>
                    </a:cubicBezTo>
                    <a:cubicBezTo>
                      <a:pt x="758269" y="310358"/>
                      <a:pt x="755327" y="307416"/>
                      <a:pt x="756062" y="305945"/>
                    </a:cubicBezTo>
                    <a:cubicBezTo>
                      <a:pt x="756798" y="303739"/>
                      <a:pt x="761946" y="302268"/>
                      <a:pt x="760475" y="301533"/>
                    </a:cubicBezTo>
                    <a:cubicBezTo>
                      <a:pt x="758269" y="300062"/>
                      <a:pt x="752385" y="303003"/>
                      <a:pt x="749443" y="303739"/>
                    </a:cubicBezTo>
                    <a:cubicBezTo>
                      <a:pt x="745766" y="303739"/>
                      <a:pt x="745766" y="302268"/>
                      <a:pt x="745031" y="301533"/>
                    </a:cubicBezTo>
                    <a:cubicBezTo>
                      <a:pt x="744295" y="301533"/>
                      <a:pt x="742089" y="302268"/>
                      <a:pt x="742089" y="303739"/>
                    </a:cubicBezTo>
                    <a:cubicBezTo>
                      <a:pt x="742089" y="305210"/>
                      <a:pt x="745766" y="308152"/>
                      <a:pt x="744295" y="308887"/>
                    </a:cubicBezTo>
                    <a:cubicBezTo>
                      <a:pt x="743560" y="309622"/>
                      <a:pt x="739147" y="305945"/>
                      <a:pt x="738412" y="306681"/>
                    </a:cubicBezTo>
                    <a:cubicBezTo>
                      <a:pt x="737676" y="307416"/>
                      <a:pt x="737676" y="311093"/>
                      <a:pt x="736941" y="311829"/>
                    </a:cubicBezTo>
                    <a:cubicBezTo>
                      <a:pt x="735470" y="312564"/>
                      <a:pt x="733263" y="309622"/>
                      <a:pt x="733263" y="309622"/>
                    </a:cubicBezTo>
                    <a:cubicBezTo>
                      <a:pt x="728851" y="308152"/>
                      <a:pt x="725909" y="309622"/>
                      <a:pt x="725909" y="311093"/>
                    </a:cubicBezTo>
                    <a:lnTo>
                      <a:pt x="725909" y="311093"/>
                    </a:lnTo>
                    <a:close/>
                    <a:moveTo>
                      <a:pt x="764152" y="307416"/>
                    </a:moveTo>
                    <a:cubicBezTo>
                      <a:pt x="764152" y="308152"/>
                      <a:pt x="762681" y="309622"/>
                      <a:pt x="764152" y="309622"/>
                    </a:cubicBezTo>
                    <a:cubicBezTo>
                      <a:pt x="764888" y="309622"/>
                      <a:pt x="767094" y="307416"/>
                      <a:pt x="767829" y="308152"/>
                    </a:cubicBezTo>
                    <a:cubicBezTo>
                      <a:pt x="769300" y="308152"/>
                      <a:pt x="770036" y="308887"/>
                      <a:pt x="772242" y="307416"/>
                    </a:cubicBezTo>
                    <a:cubicBezTo>
                      <a:pt x="773713" y="306681"/>
                      <a:pt x="773713" y="305210"/>
                      <a:pt x="773713" y="304474"/>
                    </a:cubicBezTo>
                    <a:cubicBezTo>
                      <a:pt x="772977" y="303003"/>
                      <a:pt x="775184" y="303003"/>
                      <a:pt x="774448" y="302268"/>
                    </a:cubicBezTo>
                    <a:cubicBezTo>
                      <a:pt x="773713" y="301533"/>
                      <a:pt x="770036" y="301533"/>
                      <a:pt x="769300" y="302268"/>
                    </a:cubicBezTo>
                    <a:cubicBezTo>
                      <a:pt x="765623" y="303003"/>
                      <a:pt x="764152" y="306681"/>
                      <a:pt x="764152" y="307416"/>
                    </a:cubicBezTo>
                    <a:lnTo>
                      <a:pt x="764152" y="307416"/>
                    </a:lnTo>
                    <a:close/>
                    <a:moveTo>
                      <a:pt x="1744501" y="365516"/>
                    </a:moveTo>
                    <a:cubicBezTo>
                      <a:pt x="1745971" y="365516"/>
                      <a:pt x="1745971" y="366252"/>
                      <a:pt x="1747442" y="367723"/>
                    </a:cubicBezTo>
                    <a:cubicBezTo>
                      <a:pt x="1747442" y="367723"/>
                      <a:pt x="1751120" y="367723"/>
                      <a:pt x="1752591" y="366987"/>
                    </a:cubicBezTo>
                    <a:cubicBezTo>
                      <a:pt x="1757003" y="366252"/>
                      <a:pt x="1754061" y="365516"/>
                      <a:pt x="1754061" y="364781"/>
                    </a:cubicBezTo>
                    <a:cubicBezTo>
                      <a:pt x="1753326" y="363310"/>
                      <a:pt x="1749649" y="364045"/>
                      <a:pt x="1748913" y="364045"/>
                    </a:cubicBezTo>
                    <a:cubicBezTo>
                      <a:pt x="1748178" y="364045"/>
                      <a:pt x="1744501" y="361839"/>
                      <a:pt x="1743030" y="362575"/>
                    </a:cubicBezTo>
                    <a:cubicBezTo>
                      <a:pt x="1740823" y="363310"/>
                      <a:pt x="1744501" y="365516"/>
                      <a:pt x="1744501" y="365516"/>
                    </a:cubicBezTo>
                    <a:lnTo>
                      <a:pt x="1744501" y="365516"/>
                    </a:lnTo>
                    <a:close/>
                    <a:moveTo>
                      <a:pt x="1765093" y="369193"/>
                    </a:moveTo>
                    <a:cubicBezTo>
                      <a:pt x="1766564" y="369193"/>
                      <a:pt x="1766564" y="368458"/>
                      <a:pt x="1768035" y="369929"/>
                    </a:cubicBezTo>
                    <a:cubicBezTo>
                      <a:pt x="1769506" y="371400"/>
                      <a:pt x="1771712" y="369929"/>
                      <a:pt x="1772447" y="370664"/>
                    </a:cubicBezTo>
                    <a:cubicBezTo>
                      <a:pt x="1773183" y="371400"/>
                      <a:pt x="1774654" y="372871"/>
                      <a:pt x="1775389" y="372871"/>
                    </a:cubicBezTo>
                    <a:cubicBezTo>
                      <a:pt x="1779066" y="372871"/>
                      <a:pt x="1775389" y="369193"/>
                      <a:pt x="1775389" y="368458"/>
                    </a:cubicBezTo>
                    <a:cubicBezTo>
                      <a:pt x="1774654" y="366987"/>
                      <a:pt x="1771712" y="366987"/>
                      <a:pt x="1770241" y="366987"/>
                    </a:cubicBezTo>
                    <a:cubicBezTo>
                      <a:pt x="1769506" y="366987"/>
                      <a:pt x="1766564" y="365516"/>
                      <a:pt x="1765093" y="366252"/>
                    </a:cubicBezTo>
                    <a:cubicBezTo>
                      <a:pt x="1759945" y="367723"/>
                      <a:pt x="1764357" y="369193"/>
                      <a:pt x="1765093" y="369193"/>
                    </a:cubicBezTo>
                    <a:lnTo>
                      <a:pt x="1765093" y="369193"/>
                    </a:lnTo>
                    <a:close/>
                    <a:moveTo>
                      <a:pt x="1449587" y="124290"/>
                    </a:moveTo>
                    <a:cubicBezTo>
                      <a:pt x="1449587" y="125026"/>
                      <a:pt x="1452529" y="127232"/>
                      <a:pt x="1458412" y="129438"/>
                    </a:cubicBezTo>
                    <a:cubicBezTo>
                      <a:pt x="1462090" y="130909"/>
                      <a:pt x="1464296" y="130909"/>
                      <a:pt x="1468709" y="131645"/>
                    </a:cubicBezTo>
                    <a:cubicBezTo>
                      <a:pt x="1473121" y="132380"/>
                      <a:pt x="1475328" y="133116"/>
                      <a:pt x="1476799" y="133116"/>
                    </a:cubicBezTo>
                    <a:cubicBezTo>
                      <a:pt x="1481211" y="132380"/>
                      <a:pt x="1490037" y="136057"/>
                      <a:pt x="1495185" y="138264"/>
                    </a:cubicBezTo>
                    <a:cubicBezTo>
                      <a:pt x="1497391" y="138999"/>
                      <a:pt x="1505481" y="141941"/>
                      <a:pt x="1514306" y="144883"/>
                    </a:cubicBezTo>
                    <a:cubicBezTo>
                      <a:pt x="1517983" y="146354"/>
                      <a:pt x="1522396" y="145618"/>
                      <a:pt x="1525338" y="147089"/>
                    </a:cubicBezTo>
                    <a:cubicBezTo>
                      <a:pt x="1529015" y="148560"/>
                      <a:pt x="1528280" y="150031"/>
                      <a:pt x="1529751" y="149295"/>
                    </a:cubicBezTo>
                    <a:cubicBezTo>
                      <a:pt x="1531222" y="148560"/>
                      <a:pt x="1526073" y="146354"/>
                      <a:pt x="1527544" y="144883"/>
                    </a:cubicBezTo>
                    <a:cubicBezTo>
                      <a:pt x="1529015" y="143412"/>
                      <a:pt x="1531222" y="143412"/>
                      <a:pt x="1531957" y="142676"/>
                    </a:cubicBezTo>
                    <a:cubicBezTo>
                      <a:pt x="1533428" y="140470"/>
                      <a:pt x="1528280" y="141941"/>
                      <a:pt x="1522396" y="141205"/>
                    </a:cubicBezTo>
                    <a:cubicBezTo>
                      <a:pt x="1514306" y="140470"/>
                      <a:pt x="1504010" y="138999"/>
                      <a:pt x="1503274" y="138264"/>
                    </a:cubicBezTo>
                    <a:cubicBezTo>
                      <a:pt x="1501804" y="136793"/>
                      <a:pt x="1502539" y="136057"/>
                      <a:pt x="1504010" y="135322"/>
                    </a:cubicBezTo>
                    <a:cubicBezTo>
                      <a:pt x="1506216" y="133851"/>
                      <a:pt x="1510629" y="136793"/>
                      <a:pt x="1512100" y="136057"/>
                    </a:cubicBezTo>
                    <a:cubicBezTo>
                      <a:pt x="1515777" y="135322"/>
                      <a:pt x="1515042" y="134587"/>
                      <a:pt x="1514306" y="133116"/>
                    </a:cubicBezTo>
                    <a:cubicBezTo>
                      <a:pt x="1514306" y="132380"/>
                      <a:pt x="1491508" y="130909"/>
                      <a:pt x="1488566" y="130174"/>
                    </a:cubicBezTo>
                    <a:cubicBezTo>
                      <a:pt x="1485624" y="129438"/>
                      <a:pt x="1482682" y="128703"/>
                      <a:pt x="1481947" y="128703"/>
                    </a:cubicBezTo>
                    <a:cubicBezTo>
                      <a:pt x="1480476" y="128703"/>
                      <a:pt x="1476799" y="127967"/>
                      <a:pt x="1473857" y="126497"/>
                    </a:cubicBezTo>
                    <a:cubicBezTo>
                      <a:pt x="1472386" y="125761"/>
                      <a:pt x="1465767" y="125026"/>
                      <a:pt x="1465031" y="125026"/>
                    </a:cubicBezTo>
                    <a:cubicBezTo>
                      <a:pt x="1458412" y="125026"/>
                      <a:pt x="1451058" y="122819"/>
                      <a:pt x="1449587" y="124290"/>
                    </a:cubicBezTo>
                    <a:lnTo>
                      <a:pt x="1449587" y="124290"/>
                    </a:lnTo>
                    <a:close/>
                    <a:moveTo>
                      <a:pt x="871527" y="556732"/>
                    </a:moveTo>
                    <a:cubicBezTo>
                      <a:pt x="878146" y="564086"/>
                      <a:pt x="880352" y="567028"/>
                      <a:pt x="881823" y="568499"/>
                    </a:cubicBezTo>
                    <a:cubicBezTo>
                      <a:pt x="882559" y="569235"/>
                      <a:pt x="885501" y="571441"/>
                      <a:pt x="886971" y="570706"/>
                    </a:cubicBezTo>
                    <a:cubicBezTo>
                      <a:pt x="888442" y="569970"/>
                      <a:pt x="889913" y="568499"/>
                      <a:pt x="889913" y="567764"/>
                    </a:cubicBezTo>
                    <a:cubicBezTo>
                      <a:pt x="891384" y="566293"/>
                      <a:pt x="890649" y="564822"/>
                      <a:pt x="889913" y="564086"/>
                    </a:cubicBezTo>
                    <a:cubicBezTo>
                      <a:pt x="889178" y="563351"/>
                      <a:pt x="881823" y="554526"/>
                      <a:pt x="878882" y="553055"/>
                    </a:cubicBezTo>
                    <a:cubicBezTo>
                      <a:pt x="877411" y="552319"/>
                      <a:pt x="876675" y="556732"/>
                      <a:pt x="876675" y="556732"/>
                    </a:cubicBezTo>
                    <a:cubicBezTo>
                      <a:pt x="875940" y="556732"/>
                      <a:pt x="870792" y="555261"/>
                      <a:pt x="871527" y="556732"/>
                    </a:cubicBezTo>
                    <a:lnTo>
                      <a:pt x="871527" y="556732"/>
                    </a:lnTo>
                    <a:close/>
                    <a:moveTo>
                      <a:pt x="914918" y="567764"/>
                    </a:moveTo>
                    <a:cubicBezTo>
                      <a:pt x="915654" y="567764"/>
                      <a:pt x="917860" y="567764"/>
                      <a:pt x="919331" y="568499"/>
                    </a:cubicBezTo>
                    <a:cubicBezTo>
                      <a:pt x="919331" y="568499"/>
                      <a:pt x="922273" y="567764"/>
                      <a:pt x="924479" y="567764"/>
                    </a:cubicBezTo>
                    <a:cubicBezTo>
                      <a:pt x="926685" y="567764"/>
                      <a:pt x="928156" y="567764"/>
                      <a:pt x="929627" y="567028"/>
                    </a:cubicBezTo>
                    <a:cubicBezTo>
                      <a:pt x="931098" y="566293"/>
                      <a:pt x="926685" y="562616"/>
                      <a:pt x="926685" y="561880"/>
                    </a:cubicBezTo>
                    <a:cubicBezTo>
                      <a:pt x="925950" y="561145"/>
                      <a:pt x="926685" y="558203"/>
                      <a:pt x="925950" y="555997"/>
                    </a:cubicBezTo>
                    <a:cubicBezTo>
                      <a:pt x="925215" y="554526"/>
                      <a:pt x="923008" y="552319"/>
                      <a:pt x="922273" y="553055"/>
                    </a:cubicBezTo>
                    <a:cubicBezTo>
                      <a:pt x="920802" y="553790"/>
                      <a:pt x="920802" y="556732"/>
                      <a:pt x="920066" y="559674"/>
                    </a:cubicBezTo>
                    <a:cubicBezTo>
                      <a:pt x="919331" y="561880"/>
                      <a:pt x="911241" y="562616"/>
                      <a:pt x="910506" y="564822"/>
                    </a:cubicBezTo>
                    <a:cubicBezTo>
                      <a:pt x="910506" y="565557"/>
                      <a:pt x="912712" y="567764"/>
                      <a:pt x="914918" y="567764"/>
                    </a:cubicBezTo>
                    <a:lnTo>
                      <a:pt x="914918" y="567764"/>
                    </a:lnTo>
                    <a:close/>
                    <a:moveTo>
                      <a:pt x="866379" y="547171"/>
                    </a:moveTo>
                    <a:cubicBezTo>
                      <a:pt x="867114" y="549378"/>
                      <a:pt x="870792" y="552319"/>
                      <a:pt x="871527" y="550849"/>
                    </a:cubicBezTo>
                    <a:cubicBezTo>
                      <a:pt x="872263" y="548642"/>
                      <a:pt x="875204" y="547171"/>
                      <a:pt x="872998" y="544965"/>
                    </a:cubicBezTo>
                    <a:cubicBezTo>
                      <a:pt x="872263" y="544229"/>
                      <a:pt x="870056" y="541288"/>
                      <a:pt x="868585" y="542023"/>
                    </a:cubicBezTo>
                    <a:cubicBezTo>
                      <a:pt x="865644" y="542759"/>
                      <a:pt x="866379" y="547171"/>
                      <a:pt x="866379" y="547171"/>
                    </a:cubicBezTo>
                    <a:lnTo>
                      <a:pt x="866379" y="547171"/>
                    </a:lnTo>
                    <a:close/>
                    <a:moveTo>
                      <a:pt x="984050" y="547907"/>
                    </a:moveTo>
                    <a:cubicBezTo>
                      <a:pt x="984050" y="548642"/>
                      <a:pt x="984050" y="550113"/>
                      <a:pt x="986257" y="550113"/>
                    </a:cubicBezTo>
                    <a:cubicBezTo>
                      <a:pt x="986992" y="550113"/>
                      <a:pt x="988463" y="550113"/>
                      <a:pt x="989934" y="550113"/>
                    </a:cubicBezTo>
                    <a:cubicBezTo>
                      <a:pt x="991405" y="550113"/>
                      <a:pt x="992876" y="550113"/>
                      <a:pt x="994346" y="549378"/>
                    </a:cubicBezTo>
                    <a:cubicBezTo>
                      <a:pt x="995817" y="547907"/>
                      <a:pt x="1000230" y="549378"/>
                      <a:pt x="1001701" y="547171"/>
                    </a:cubicBezTo>
                    <a:cubicBezTo>
                      <a:pt x="1003907" y="545700"/>
                      <a:pt x="1003172" y="542759"/>
                      <a:pt x="1001701" y="542023"/>
                    </a:cubicBezTo>
                    <a:cubicBezTo>
                      <a:pt x="998759" y="541288"/>
                      <a:pt x="992876" y="544229"/>
                      <a:pt x="991405" y="544965"/>
                    </a:cubicBezTo>
                    <a:cubicBezTo>
                      <a:pt x="989934" y="545700"/>
                      <a:pt x="987727" y="545700"/>
                      <a:pt x="986257" y="545700"/>
                    </a:cubicBezTo>
                    <a:cubicBezTo>
                      <a:pt x="984786" y="546436"/>
                      <a:pt x="984050" y="547907"/>
                      <a:pt x="984050" y="547907"/>
                    </a:cubicBezTo>
                    <a:lnTo>
                      <a:pt x="984050" y="547907"/>
                    </a:lnTo>
                    <a:close/>
                    <a:moveTo>
                      <a:pt x="1028912" y="527314"/>
                    </a:moveTo>
                    <a:cubicBezTo>
                      <a:pt x="1028912" y="528050"/>
                      <a:pt x="1028177" y="529521"/>
                      <a:pt x="1030383" y="530256"/>
                    </a:cubicBezTo>
                    <a:cubicBezTo>
                      <a:pt x="1031119" y="530256"/>
                      <a:pt x="1032590" y="528785"/>
                      <a:pt x="1034060" y="528785"/>
                    </a:cubicBezTo>
                    <a:cubicBezTo>
                      <a:pt x="1035531" y="528785"/>
                      <a:pt x="1034796" y="528050"/>
                      <a:pt x="1036267" y="527314"/>
                    </a:cubicBezTo>
                    <a:cubicBezTo>
                      <a:pt x="1037002" y="526579"/>
                      <a:pt x="1039209" y="527314"/>
                      <a:pt x="1039944" y="527314"/>
                    </a:cubicBezTo>
                    <a:cubicBezTo>
                      <a:pt x="1041415" y="527314"/>
                      <a:pt x="1040679" y="526579"/>
                      <a:pt x="1040679" y="525843"/>
                    </a:cubicBezTo>
                    <a:cubicBezTo>
                      <a:pt x="1039944" y="525108"/>
                      <a:pt x="1039209" y="524372"/>
                      <a:pt x="1038473" y="522902"/>
                    </a:cubicBezTo>
                    <a:cubicBezTo>
                      <a:pt x="1037738" y="520695"/>
                      <a:pt x="1038473" y="518489"/>
                      <a:pt x="1037738" y="518489"/>
                    </a:cubicBezTo>
                    <a:cubicBezTo>
                      <a:pt x="1037002" y="517754"/>
                      <a:pt x="1035531" y="516283"/>
                      <a:pt x="1034796" y="516283"/>
                    </a:cubicBezTo>
                    <a:cubicBezTo>
                      <a:pt x="1033325" y="517018"/>
                      <a:pt x="1035531" y="521431"/>
                      <a:pt x="1034060" y="523637"/>
                    </a:cubicBezTo>
                    <a:cubicBezTo>
                      <a:pt x="1033325" y="525108"/>
                      <a:pt x="1031119" y="523637"/>
                      <a:pt x="1030383" y="524372"/>
                    </a:cubicBezTo>
                    <a:cubicBezTo>
                      <a:pt x="1029648" y="525108"/>
                      <a:pt x="1030383" y="525108"/>
                      <a:pt x="1030383" y="525843"/>
                    </a:cubicBezTo>
                    <a:cubicBezTo>
                      <a:pt x="1029648" y="526579"/>
                      <a:pt x="1028912" y="527314"/>
                      <a:pt x="1028912" y="527314"/>
                    </a:cubicBezTo>
                    <a:lnTo>
                      <a:pt x="1028912" y="527314"/>
                    </a:lnTo>
                    <a:close/>
                    <a:moveTo>
                      <a:pt x="418493" y="583944"/>
                    </a:moveTo>
                    <a:cubicBezTo>
                      <a:pt x="417022" y="585414"/>
                      <a:pt x="419228" y="587621"/>
                      <a:pt x="418493" y="588356"/>
                    </a:cubicBezTo>
                    <a:cubicBezTo>
                      <a:pt x="417757" y="589092"/>
                      <a:pt x="414080" y="591298"/>
                      <a:pt x="412609" y="592033"/>
                    </a:cubicBezTo>
                    <a:cubicBezTo>
                      <a:pt x="408932" y="594240"/>
                      <a:pt x="404519" y="596446"/>
                      <a:pt x="404519" y="597182"/>
                    </a:cubicBezTo>
                    <a:cubicBezTo>
                      <a:pt x="403784" y="597917"/>
                      <a:pt x="403784" y="599388"/>
                      <a:pt x="402313" y="600123"/>
                    </a:cubicBezTo>
                    <a:cubicBezTo>
                      <a:pt x="400842" y="601594"/>
                      <a:pt x="399371" y="601594"/>
                      <a:pt x="399371" y="602330"/>
                    </a:cubicBezTo>
                    <a:cubicBezTo>
                      <a:pt x="398636" y="603801"/>
                      <a:pt x="398636" y="605271"/>
                      <a:pt x="399371" y="605271"/>
                    </a:cubicBezTo>
                    <a:cubicBezTo>
                      <a:pt x="400107" y="606007"/>
                      <a:pt x="401578" y="605271"/>
                      <a:pt x="403784" y="604536"/>
                    </a:cubicBezTo>
                    <a:cubicBezTo>
                      <a:pt x="405990" y="603801"/>
                      <a:pt x="408197" y="601594"/>
                      <a:pt x="410403" y="600123"/>
                    </a:cubicBezTo>
                    <a:cubicBezTo>
                      <a:pt x="411874" y="599388"/>
                      <a:pt x="412609" y="599388"/>
                      <a:pt x="414080" y="598653"/>
                    </a:cubicBezTo>
                    <a:cubicBezTo>
                      <a:pt x="416287" y="597182"/>
                      <a:pt x="414080" y="595711"/>
                      <a:pt x="415551" y="594975"/>
                    </a:cubicBezTo>
                    <a:cubicBezTo>
                      <a:pt x="416287" y="594240"/>
                      <a:pt x="418493" y="595711"/>
                      <a:pt x="419964" y="595711"/>
                    </a:cubicBezTo>
                    <a:cubicBezTo>
                      <a:pt x="421435" y="595711"/>
                      <a:pt x="422170" y="595711"/>
                      <a:pt x="422170" y="595711"/>
                    </a:cubicBezTo>
                    <a:cubicBezTo>
                      <a:pt x="423641" y="596446"/>
                      <a:pt x="422905" y="598653"/>
                      <a:pt x="424376" y="599388"/>
                    </a:cubicBezTo>
                    <a:cubicBezTo>
                      <a:pt x="425112" y="600123"/>
                      <a:pt x="426583" y="597917"/>
                      <a:pt x="428054" y="598653"/>
                    </a:cubicBezTo>
                    <a:cubicBezTo>
                      <a:pt x="429525" y="599388"/>
                      <a:pt x="427318" y="603065"/>
                      <a:pt x="430260" y="603801"/>
                    </a:cubicBezTo>
                    <a:cubicBezTo>
                      <a:pt x="431731" y="603801"/>
                      <a:pt x="432466" y="602330"/>
                      <a:pt x="434673" y="602330"/>
                    </a:cubicBezTo>
                    <a:cubicBezTo>
                      <a:pt x="436879" y="602330"/>
                      <a:pt x="441292" y="603065"/>
                      <a:pt x="443498" y="602330"/>
                    </a:cubicBezTo>
                    <a:cubicBezTo>
                      <a:pt x="447911" y="601594"/>
                      <a:pt x="450852" y="599388"/>
                      <a:pt x="450852" y="598653"/>
                    </a:cubicBezTo>
                    <a:cubicBezTo>
                      <a:pt x="451588" y="597182"/>
                      <a:pt x="450852" y="596446"/>
                      <a:pt x="449382" y="595711"/>
                    </a:cubicBezTo>
                    <a:cubicBezTo>
                      <a:pt x="447911" y="594975"/>
                      <a:pt x="444969" y="595711"/>
                      <a:pt x="442763" y="594975"/>
                    </a:cubicBezTo>
                    <a:cubicBezTo>
                      <a:pt x="439821" y="594240"/>
                      <a:pt x="439085" y="593504"/>
                      <a:pt x="439085" y="593504"/>
                    </a:cubicBezTo>
                    <a:cubicBezTo>
                      <a:pt x="437614" y="592769"/>
                      <a:pt x="438350" y="591298"/>
                      <a:pt x="439821" y="591298"/>
                    </a:cubicBezTo>
                    <a:cubicBezTo>
                      <a:pt x="442763" y="591298"/>
                      <a:pt x="446440" y="593504"/>
                      <a:pt x="447911" y="592033"/>
                    </a:cubicBezTo>
                    <a:cubicBezTo>
                      <a:pt x="448646" y="591298"/>
                      <a:pt x="450117" y="589092"/>
                      <a:pt x="451588" y="589827"/>
                    </a:cubicBezTo>
                    <a:cubicBezTo>
                      <a:pt x="452323" y="590563"/>
                      <a:pt x="455265" y="592033"/>
                      <a:pt x="456001" y="590563"/>
                    </a:cubicBezTo>
                    <a:cubicBezTo>
                      <a:pt x="456736" y="587621"/>
                      <a:pt x="456001" y="585414"/>
                      <a:pt x="456001" y="583208"/>
                    </a:cubicBezTo>
                    <a:cubicBezTo>
                      <a:pt x="456001" y="581002"/>
                      <a:pt x="456736" y="578795"/>
                      <a:pt x="456001" y="577325"/>
                    </a:cubicBezTo>
                    <a:cubicBezTo>
                      <a:pt x="454530" y="575118"/>
                      <a:pt x="451588" y="575118"/>
                      <a:pt x="450117" y="575118"/>
                    </a:cubicBezTo>
                    <a:cubicBezTo>
                      <a:pt x="450117" y="575118"/>
                      <a:pt x="442027" y="574383"/>
                      <a:pt x="444233" y="570706"/>
                    </a:cubicBezTo>
                    <a:cubicBezTo>
                      <a:pt x="444969" y="568499"/>
                      <a:pt x="444233" y="567028"/>
                      <a:pt x="444969" y="566293"/>
                    </a:cubicBezTo>
                    <a:cubicBezTo>
                      <a:pt x="446440" y="564822"/>
                      <a:pt x="447911" y="566293"/>
                      <a:pt x="450852" y="565557"/>
                    </a:cubicBezTo>
                    <a:cubicBezTo>
                      <a:pt x="453794" y="564086"/>
                      <a:pt x="456001" y="561880"/>
                      <a:pt x="457472" y="561880"/>
                    </a:cubicBezTo>
                    <a:cubicBezTo>
                      <a:pt x="459678" y="562616"/>
                      <a:pt x="453794" y="564822"/>
                      <a:pt x="454530" y="567028"/>
                    </a:cubicBezTo>
                    <a:cubicBezTo>
                      <a:pt x="455265" y="569235"/>
                      <a:pt x="461884" y="570706"/>
                      <a:pt x="462620" y="569970"/>
                    </a:cubicBezTo>
                    <a:cubicBezTo>
                      <a:pt x="462620" y="569970"/>
                      <a:pt x="463355" y="569235"/>
                      <a:pt x="462620" y="567764"/>
                    </a:cubicBezTo>
                    <a:cubicBezTo>
                      <a:pt x="461884" y="566293"/>
                      <a:pt x="460413" y="565557"/>
                      <a:pt x="461149" y="564822"/>
                    </a:cubicBezTo>
                    <a:cubicBezTo>
                      <a:pt x="461884" y="564086"/>
                      <a:pt x="467768" y="564822"/>
                      <a:pt x="468503" y="563351"/>
                    </a:cubicBezTo>
                    <a:cubicBezTo>
                      <a:pt x="468503" y="562616"/>
                      <a:pt x="465561" y="561880"/>
                      <a:pt x="465561" y="560409"/>
                    </a:cubicBezTo>
                    <a:cubicBezTo>
                      <a:pt x="465561" y="559674"/>
                      <a:pt x="466297" y="558938"/>
                      <a:pt x="467032" y="558203"/>
                    </a:cubicBezTo>
                    <a:cubicBezTo>
                      <a:pt x="469239" y="554526"/>
                      <a:pt x="472916" y="552319"/>
                      <a:pt x="472916" y="552319"/>
                    </a:cubicBezTo>
                    <a:cubicBezTo>
                      <a:pt x="472916" y="551584"/>
                      <a:pt x="472180" y="550113"/>
                      <a:pt x="470709" y="550849"/>
                    </a:cubicBezTo>
                    <a:cubicBezTo>
                      <a:pt x="469239" y="551584"/>
                      <a:pt x="467032" y="554526"/>
                      <a:pt x="465561" y="553790"/>
                    </a:cubicBezTo>
                    <a:cubicBezTo>
                      <a:pt x="464090" y="553055"/>
                      <a:pt x="464826" y="549378"/>
                      <a:pt x="463355" y="549378"/>
                    </a:cubicBezTo>
                    <a:cubicBezTo>
                      <a:pt x="461149" y="548642"/>
                      <a:pt x="458942" y="549378"/>
                      <a:pt x="456001" y="548642"/>
                    </a:cubicBezTo>
                    <a:cubicBezTo>
                      <a:pt x="455265" y="548642"/>
                      <a:pt x="451588" y="551584"/>
                      <a:pt x="450117" y="551584"/>
                    </a:cubicBezTo>
                    <a:cubicBezTo>
                      <a:pt x="449382" y="551584"/>
                      <a:pt x="448646" y="550113"/>
                      <a:pt x="447911" y="550113"/>
                    </a:cubicBezTo>
                    <a:cubicBezTo>
                      <a:pt x="447175" y="550113"/>
                      <a:pt x="445704" y="551584"/>
                      <a:pt x="444969" y="550849"/>
                    </a:cubicBezTo>
                    <a:cubicBezTo>
                      <a:pt x="444969" y="550849"/>
                      <a:pt x="444233" y="550113"/>
                      <a:pt x="443498" y="550113"/>
                    </a:cubicBezTo>
                    <a:cubicBezTo>
                      <a:pt x="442763" y="550113"/>
                      <a:pt x="442763" y="548642"/>
                      <a:pt x="443498" y="547907"/>
                    </a:cubicBezTo>
                    <a:cubicBezTo>
                      <a:pt x="444233" y="547171"/>
                      <a:pt x="446440" y="547171"/>
                      <a:pt x="447911" y="546436"/>
                    </a:cubicBezTo>
                    <a:cubicBezTo>
                      <a:pt x="449382" y="544965"/>
                      <a:pt x="450117" y="543494"/>
                      <a:pt x="449382" y="543494"/>
                    </a:cubicBezTo>
                    <a:cubicBezTo>
                      <a:pt x="447911" y="542759"/>
                      <a:pt x="445704" y="544229"/>
                      <a:pt x="444969" y="543494"/>
                    </a:cubicBezTo>
                    <a:cubicBezTo>
                      <a:pt x="443498" y="542023"/>
                      <a:pt x="446440" y="541288"/>
                      <a:pt x="448646" y="540552"/>
                    </a:cubicBezTo>
                    <a:cubicBezTo>
                      <a:pt x="450117" y="539817"/>
                      <a:pt x="450852" y="539081"/>
                      <a:pt x="450852" y="538346"/>
                    </a:cubicBezTo>
                    <a:cubicBezTo>
                      <a:pt x="450852" y="538346"/>
                      <a:pt x="449382" y="537611"/>
                      <a:pt x="448646" y="537611"/>
                    </a:cubicBezTo>
                    <a:cubicBezTo>
                      <a:pt x="446440" y="538346"/>
                      <a:pt x="444233" y="541288"/>
                      <a:pt x="442763" y="540552"/>
                    </a:cubicBezTo>
                    <a:cubicBezTo>
                      <a:pt x="442027" y="540552"/>
                      <a:pt x="443498" y="538346"/>
                      <a:pt x="444233" y="536875"/>
                    </a:cubicBezTo>
                    <a:cubicBezTo>
                      <a:pt x="444233" y="536140"/>
                      <a:pt x="443498" y="536140"/>
                      <a:pt x="443498" y="536140"/>
                    </a:cubicBezTo>
                    <a:cubicBezTo>
                      <a:pt x="441292" y="536140"/>
                      <a:pt x="439085" y="539817"/>
                      <a:pt x="437614" y="539081"/>
                    </a:cubicBezTo>
                    <a:cubicBezTo>
                      <a:pt x="436144" y="539081"/>
                      <a:pt x="439085" y="536140"/>
                      <a:pt x="439085" y="534669"/>
                    </a:cubicBezTo>
                    <a:cubicBezTo>
                      <a:pt x="439085" y="533933"/>
                      <a:pt x="437614" y="533198"/>
                      <a:pt x="436879" y="533198"/>
                    </a:cubicBezTo>
                    <a:cubicBezTo>
                      <a:pt x="436879" y="533198"/>
                      <a:pt x="434673" y="533198"/>
                      <a:pt x="433937" y="534669"/>
                    </a:cubicBezTo>
                    <a:cubicBezTo>
                      <a:pt x="433202" y="536140"/>
                      <a:pt x="433202" y="539081"/>
                      <a:pt x="431731" y="539817"/>
                    </a:cubicBezTo>
                    <a:cubicBezTo>
                      <a:pt x="430995" y="540552"/>
                      <a:pt x="430260" y="538346"/>
                      <a:pt x="429525" y="538346"/>
                    </a:cubicBezTo>
                    <a:cubicBezTo>
                      <a:pt x="427318" y="539081"/>
                      <a:pt x="427318" y="539081"/>
                      <a:pt x="425847" y="539081"/>
                    </a:cubicBezTo>
                    <a:cubicBezTo>
                      <a:pt x="424376" y="539081"/>
                      <a:pt x="428054" y="533198"/>
                      <a:pt x="426583" y="533933"/>
                    </a:cubicBezTo>
                    <a:cubicBezTo>
                      <a:pt x="425112" y="533933"/>
                      <a:pt x="423641" y="535404"/>
                      <a:pt x="422170" y="536140"/>
                    </a:cubicBezTo>
                    <a:cubicBezTo>
                      <a:pt x="419964" y="536875"/>
                      <a:pt x="417757" y="537611"/>
                      <a:pt x="415551" y="538346"/>
                    </a:cubicBezTo>
                    <a:cubicBezTo>
                      <a:pt x="414080" y="539081"/>
                      <a:pt x="414816" y="542023"/>
                      <a:pt x="413345" y="542759"/>
                    </a:cubicBezTo>
                    <a:cubicBezTo>
                      <a:pt x="410403" y="543494"/>
                      <a:pt x="407461" y="546436"/>
                      <a:pt x="404519" y="546436"/>
                    </a:cubicBezTo>
                    <a:cubicBezTo>
                      <a:pt x="402313" y="546436"/>
                      <a:pt x="405990" y="535404"/>
                      <a:pt x="402313" y="536140"/>
                    </a:cubicBezTo>
                    <a:cubicBezTo>
                      <a:pt x="401578" y="536140"/>
                      <a:pt x="395694" y="539081"/>
                      <a:pt x="392752" y="543494"/>
                    </a:cubicBezTo>
                    <a:cubicBezTo>
                      <a:pt x="392017" y="544965"/>
                      <a:pt x="394959" y="545700"/>
                      <a:pt x="392752" y="547907"/>
                    </a:cubicBezTo>
                    <a:cubicBezTo>
                      <a:pt x="391281" y="548642"/>
                      <a:pt x="389075" y="549378"/>
                      <a:pt x="388340" y="550849"/>
                    </a:cubicBezTo>
                    <a:cubicBezTo>
                      <a:pt x="386869" y="552319"/>
                      <a:pt x="388340" y="554526"/>
                      <a:pt x="388340" y="555997"/>
                    </a:cubicBezTo>
                    <a:cubicBezTo>
                      <a:pt x="388340" y="556732"/>
                      <a:pt x="386133" y="556732"/>
                      <a:pt x="386133" y="558203"/>
                    </a:cubicBezTo>
                    <a:cubicBezTo>
                      <a:pt x="385398" y="560409"/>
                      <a:pt x="389075" y="562616"/>
                      <a:pt x="388340" y="564086"/>
                    </a:cubicBezTo>
                    <a:cubicBezTo>
                      <a:pt x="386869" y="567028"/>
                      <a:pt x="382456" y="567028"/>
                      <a:pt x="382456" y="566293"/>
                    </a:cubicBezTo>
                    <a:cubicBezTo>
                      <a:pt x="380985" y="564086"/>
                      <a:pt x="383192" y="564822"/>
                      <a:pt x="383927" y="561880"/>
                    </a:cubicBezTo>
                    <a:cubicBezTo>
                      <a:pt x="383927" y="559674"/>
                      <a:pt x="383192" y="556732"/>
                      <a:pt x="383927" y="553790"/>
                    </a:cubicBezTo>
                    <a:cubicBezTo>
                      <a:pt x="385398" y="550113"/>
                      <a:pt x="389075" y="546436"/>
                      <a:pt x="390546" y="543494"/>
                    </a:cubicBezTo>
                    <a:cubicBezTo>
                      <a:pt x="392017" y="541288"/>
                      <a:pt x="394959" y="539817"/>
                      <a:pt x="395694" y="538346"/>
                    </a:cubicBezTo>
                    <a:cubicBezTo>
                      <a:pt x="396430" y="536875"/>
                      <a:pt x="394223" y="537611"/>
                      <a:pt x="394223" y="537611"/>
                    </a:cubicBezTo>
                    <a:cubicBezTo>
                      <a:pt x="393488" y="537611"/>
                      <a:pt x="390546" y="539817"/>
                      <a:pt x="388340" y="541288"/>
                    </a:cubicBezTo>
                    <a:cubicBezTo>
                      <a:pt x="386869" y="542023"/>
                      <a:pt x="383192" y="542759"/>
                      <a:pt x="382456" y="544229"/>
                    </a:cubicBezTo>
                    <a:cubicBezTo>
                      <a:pt x="380250" y="548642"/>
                      <a:pt x="375837" y="553790"/>
                      <a:pt x="372895" y="558938"/>
                    </a:cubicBezTo>
                    <a:cubicBezTo>
                      <a:pt x="371424" y="561880"/>
                      <a:pt x="365541" y="567764"/>
                      <a:pt x="367747" y="569235"/>
                    </a:cubicBezTo>
                    <a:cubicBezTo>
                      <a:pt x="367747" y="569235"/>
                      <a:pt x="369218" y="569970"/>
                      <a:pt x="370689" y="569970"/>
                    </a:cubicBezTo>
                    <a:cubicBezTo>
                      <a:pt x="372895" y="569235"/>
                      <a:pt x="375102" y="567764"/>
                      <a:pt x="376573" y="568499"/>
                    </a:cubicBezTo>
                    <a:cubicBezTo>
                      <a:pt x="378043" y="569235"/>
                      <a:pt x="374366" y="571441"/>
                      <a:pt x="375102" y="572912"/>
                    </a:cubicBezTo>
                    <a:cubicBezTo>
                      <a:pt x="375837" y="574383"/>
                      <a:pt x="380985" y="575118"/>
                      <a:pt x="383192" y="575118"/>
                    </a:cubicBezTo>
                    <a:cubicBezTo>
                      <a:pt x="385398" y="575118"/>
                      <a:pt x="388340" y="574383"/>
                      <a:pt x="390546" y="572912"/>
                    </a:cubicBezTo>
                    <a:cubicBezTo>
                      <a:pt x="391281" y="572176"/>
                      <a:pt x="393488" y="571441"/>
                      <a:pt x="393488" y="570706"/>
                    </a:cubicBezTo>
                    <a:cubicBezTo>
                      <a:pt x="393488" y="569970"/>
                      <a:pt x="392752" y="569235"/>
                      <a:pt x="393488" y="568499"/>
                    </a:cubicBezTo>
                    <a:cubicBezTo>
                      <a:pt x="394223" y="567764"/>
                      <a:pt x="396430" y="567028"/>
                      <a:pt x="397900" y="566293"/>
                    </a:cubicBezTo>
                    <a:cubicBezTo>
                      <a:pt x="400842" y="565557"/>
                      <a:pt x="398636" y="563351"/>
                      <a:pt x="401578" y="561880"/>
                    </a:cubicBezTo>
                    <a:cubicBezTo>
                      <a:pt x="403048" y="561145"/>
                      <a:pt x="405255" y="561145"/>
                      <a:pt x="406726" y="560409"/>
                    </a:cubicBezTo>
                    <a:cubicBezTo>
                      <a:pt x="410403" y="558938"/>
                      <a:pt x="405255" y="556732"/>
                      <a:pt x="408197" y="555997"/>
                    </a:cubicBezTo>
                    <a:cubicBezTo>
                      <a:pt x="410403" y="555261"/>
                      <a:pt x="411874" y="556732"/>
                      <a:pt x="413345" y="556732"/>
                    </a:cubicBezTo>
                    <a:cubicBezTo>
                      <a:pt x="416287" y="556732"/>
                      <a:pt x="416287" y="564086"/>
                      <a:pt x="418493" y="566293"/>
                    </a:cubicBezTo>
                    <a:cubicBezTo>
                      <a:pt x="419228" y="567764"/>
                      <a:pt x="420699" y="565557"/>
                      <a:pt x="422170" y="564822"/>
                    </a:cubicBezTo>
                    <a:cubicBezTo>
                      <a:pt x="424376" y="564086"/>
                      <a:pt x="428054" y="564086"/>
                      <a:pt x="428789" y="564822"/>
                    </a:cubicBezTo>
                    <a:cubicBezTo>
                      <a:pt x="429525" y="566293"/>
                      <a:pt x="428054" y="567028"/>
                      <a:pt x="428054" y="568499"/>
                    </a:cubicBezTo>
                    <a:cubicBezTo>
                      <a:pt x="428054" y="569970"/>
                      <a:pt x="428789" y="571441"/>
                      <a:pt x="428054" y="572912"/>
                    </a:cubicBezTo>
                    <a:cubicBezTo>
                      <a:pt x="428054" y="575118"/>
                      <a:pt x="426583" y="577325"/>
                      <a:pt x="426583" y="577325"/>
                    </a:cubicBezTo>
                    <a:cubicBezTo>
                      <a:pt x="426583" y="578795"/>
                      <a:pt x="425847" y="580266"/>
                      <a:pt x="424376" y="581737"/>
                    </a:cubicBezTo>
                    <a:cubicBezTo>
                      <a:pt x="420699" y="582473"/>
                      <a:pt x="419228" y="582473"/>
                      <a:pt x="418493" y="583944"/>
                    </a:cubicBezTo>
                    <a:lnTo>
                      <a:pt x="418493" y="583944"/>
                    </a:lnTo>
                    <a:close/>
                    <a:moveTo>
                      <a:pt x="364070" y="624393"/>
                    </a:moveTo>
                    <a:cubicBezTo>
                      <a:pt x="364070" y="633954"/>
                      <a:pt x="359657" y="629541"/>
                      <a:pt x="359657" y="633218"/>
                    </a:cubicBezTo>
                    <a:cubicBezTo>
                      <a:pt x="359657" y="633954"/>
                      <a:pt x="361864" y="632483"/>
                      <a:pt x="363335" y="632483"/>
                    </a:cubicBezTo>
                    <a:cubicBezTo>
                      <a:pt x="364070" y="632483"/>
                      <a:pt x="364805" y="633218"/>
                      <a:pt x="365541" y="633218"/>
                    </a:cubicBezTo>
                    <a:cubicBezTo>
                      <a:pt x="371424" y="633954"/>
                      <a:pt x="370689" y="630277"/>
                      <a:pt x="372160" y="627335"/>
                    </a:cubicBezTo>
                    <a:cubicBezTo>
                      <a:pt x="372895" y="625864"/>
                      <a:pt x="375102" y="625128"/>
                      <a:pt x="375837" y="624393"/>
                    </a:cubicBezTo>
                    <a:cubicBezTo>
                      <a:pt x="376573" y="623658"/>
                      <a:pt x="376573" y="622922"/>
                      <a:pt x="377308" y="622187"/>
                    </a:cubicBezTo>
                    <a:cubicBezTo>
                      <a:pt x="379514" y="619245"/>
                      <a:pt x="381721" y="622187"/>
                      <a:pt x="384662" y="621451"/>
                    </a:cubicBezTo>
                    <a:cubicBezTo>
                      <a:pt x="385398" y="621451"/>
                      <a:pt x="386133" y="619245"/>
                      <a:pt x="387604" y="618510"/>
                    </a:cubicBezTo>
                    <a:cubicBezTo>
                      <a:pt x="391281" y="617039"/>
                      <a:pt x="385398" y="615568"/>
                      <a:pt x="383927" y="615568"/>
                    </a:cubicBezTo>
                    <a:cubicBezTo>
                      <a:pt x="382456" y="614832"/>
                      <a:pt x="383192" y="610420"/>
                      <a:pt x="379514" y="611890"/>
                    </a:cubicBezTo>
                    <a:cubicBezTo>
                      <a:pt x="378779" y="612626"/>
                      <a:pt x="375837" y="612626"/>
                      <a:pt x="374366" y="612626"/>
                    </a:cubicBezTo>
                    <a:cubicBezTo>
                      <a:pt x="371424" y="612626"/>
                      <a:pt x="370689" y="611890"/>
                      <a:pt x="369218" y="612626"/>
                    </a:cubicBezTo>
                    <a:cubicBezTo>
                      <a:pt x="365541" y="614832"/>
                      <a:pt x="364070" y="619980"/>
                      <a:pt x="364070" y="624393"/>
                    </a:cubicBezTo>
                    <a:lnTo>
                      <a:pt x="364070" y="624393"/>
                    </a:lnTo>
                    <a:close/>
                    <a:moveTo>
                      <a:pt x="394223" y="476569"/>
                    </a:moveTo>
                    <a:cubicBezTo>
                      <a:pt x="394223" y="477304"/>
                      <a:pt x="395694" y="476569"/>
                      <a:pt x="397900" y="477304"/>
                    </a:cubicBezTo>
                    <a:cubicBezTo>
                      <a:pt x="398636" y="478039"/>
                      <a:pt x="398636" y="478775"/>
                      <a:pt x="400107" y="478775"/>
                    </a:cubicBezTo>
                    <a:cubicBezTo>
                      <a:pt x="400842" y="478775"/>
                      <a:pt x="401578" y="476569"/>
                      <a:pt x="403048" y="475833"/>
                    </a:cubicBezTo>
                    <a:cubicBezTo>
                      <a:pt x="403784" y="475098"/>
                      <a:pt x="403784" y="478039"/>
                      <a:pt x="405255" y="477304"/>
                    </a:cubicBezTo>
                    <a:cubicBezTo>
                      <a:pt x="405255" y="477304"/>
                      <a:pt x="406726" y="476569"/>
                      <a:pt x="407461" y="475098"/>
                    </a:cubicBezTo>
                    <a:cubicBezTo>
                      <a:pt x="408197" y="472891"/>
                      <a:pt x="408197" y="471420"/>
                      <a:pt x="410403" y="470685"/>
                    </a:cubicBezTo>
                    <a:cubicBezTo>
                      <a:pt x="410403" y="470685"/>
                      <a:pt x="411138" y="471420"/>
                      <a:pt x="411138" y="473627"/>
                    </a:cubicBezTo>
                    <a:cubicBezTo>
                      <a:pt x="411138" y="473627"/>
                      <a:pt x="411138" y="474362"/>
                      <a:pt x="411874" y="474362"/>
                    </a:cubicBezTo>
                    <a:cubicBezTo>
                      <a:pt x="413345" y="474362"/>
                      <a:pt x="412609" y="472891"/>
                      <a:pt x="414816" y="470685"/>
                    </a:cubicBezTo>
                    <a:cubicBezTo>
                      <a:pt x="417022" y="469214"/>
                      <a:pt x="419964" y="469214"/>
                      <a:pt x="422170" y="467743"/>
                    </a:cubicBezTo>
                    <a:cubicBezTo>
                      <a:pt x="425112" y="465537"/>
                      <a:pt x="426583" y="461860"/>
                      <a:pt x="428789" y="458918"/>
                    </a:cubicBezTo>
                    <a:cubicBezTo>
                      <a:pt x="430260" y="456712"/>
                      <a:pt x="433202" y="455241"/>
                      <a:pt x="434673" y="453770"/>
                    </a:cubicBezTo>
                    <a:cubicBezTo>
                      <a:pt x="439085" y="451563"/>
                      <a:pt x="442027" y="450828"/>
                      <a:pt x="442027" y="450828"/>
                    </a:cubicBezTo>
                    <a:cubicBezTo>
                      <a:pt x="442027" y="450828"/>
                      <a:pt x="442027" y="452299"/>
                      <a:pt x="440556" y="453770"/>
                    </a:cubicBezTo>
                    <a:cubicBezTo>
                      <a:pt x="439085" y="454505"/>
                      <a:pt x="436144" y="455241"/>
                      <a:pt x="434673" y="456712"/>
                    </a:cubicBezTo>
                    <a:cubicBezTo>
                      <a:pt x="433937" y="457447"/>
                      <a:pt x="437614" y="459653"/>
                      <a:pt x="436879" y="460389"/>
                    </a:cubicBezTo>
                    <a:cubicBezTo>
                      <a:pt x="436144" y="461124"/>
                      <a:pt x="434673" y="461124"/>
                      <a:pt x="432466" y="461860"/>
                    </a:cubicBezTo>
                    <a:cubicBezTo>
                      <a:pt x="430995" y="461860"/>
                      <a:pt x="429525" y="463331"/>
                      <a:pt x="429525" y="463331"/>
                    </a:cubicBezTo>
                    <a:cubicBezTo>
                      <a:pt x="428789" y="464066"/>
                      <a:pt x="428789" y="464801"/>
                      <a:pt x="428054" y="466272"/>
                    </a:cubicBezTo>
                    <a:cubicBezTo>
                      <a:pt x="425112" y="468479"/>
                      <a:pt x="421435" y="470685"/>
                      <a:pt x="420699" y="471420"/>
                    </a:cubicBezTo>
                    <a:cubicBezTo>
                      <a:pt x="418493" y="473627"/>
                      <a:pt x="419228" y="478039"/>
                      <a:pt x="417757" y="478775"/>
                    </a:cubicBezTo>
                    <a:cubicBezTo>
                      <a:pt x="416287" y="479510"/>
                      <a:pt x="414080" y="475833"/>
                      <a:pt x="411138" y="476569"/>
                    </a:cubicBezTo>
                    <a:cubicBezTo>
                      <a:pt x="408197" y="477304"/>
                      <a:pt x="405990" y="480246"/>
                      <a:pt x="405255" y="480981"/>
                    </a:cubicBezTo>
                    <a:cubicBezTo>
                      <a:pt x="405255" y="481717"/>
                      <a:pt x="407461" y="483923"/>
                      <a:pt x="407461" y="485394"/>
                    </a:cubicBezTo>
                    <a:cubicBezTo>
                      <a:pt x="407461" y="487600"/>
                      <a:pt x="404519" y="489071"/>
                      <a:pt x="404519" y="490542"/>
                    </a:cubicBezTo>
                    <a:cubicBezTo>
                      <a:pt x="405255" y="492013"/>
                      <a:pt x="409668" y="491277"/>
                      <a:pt x="408932" y="492748"/>
                    </a:cubicBezTo>
                    <a:cubicBezTo>
                      <a:pt x="408197" y="494219"/>
                      <a:pt x="405990" y="494955"/>
                      <a:pt x="403784" y="496426"/>
                    </a:cubicBezTo>
                    <a:cubicBezTo>
                      <a:pt x="400842" y="498632"/>
                      <a:pt x="397165" y="500838"/>
                      <a:pt x="396430" y="502309"/>
                    </a:cubicBezTo>
                    <a:cubicBezTo>
                      <a:pt x="396430" y="503780"/>
                      <a:pt x="403048" y="505986"/>
                      <a:pt x="401578" y="506722"/>
                    </a:cubicBezTo>
                    <a:cubicBezTo>
                      <a:pt x="400107" y="508193"/>
                      <a:pt x="391281" y="508193"/>
                      <a:pt x="389810" y="509664"/>
                    </a:cubicBezTo>
                    <a:cubicBezTo>
                      <a:pt x="388340" y="511134"/>
                      <a:pt x="389810" y="513341"/>
                      <a:pt x="388340" y="514812"/>
                    </a:cubicBezTo>
                    <a:cubicBezTo>
                      <a:pt x="386133" y="517018"/>
                      <a:pt x="383192" y="517754"/>
                      <a:pt x="382456" y="518489"/>
                    </a:cubicBezTo>
                    <a:cubicBezTo>
                      <a:pt x="381721" y="519224"/>
                      <a:pt x="381721" y="519224"/>
                      <a:pt x="382456" y="519224"/>
                    </a:cubicBezTo>
                    <a:cubicBezTo>
                      <a:pt x="382456" y="519224"/>
                      <a:pt x="384662" y="519960"/>
                      <a:pt x="386133" y="519224"/>
                    </a:cubicBezTo>
                    <a:cubicBezTo>
                      <a:pt x="386869" y="519224"/>
                      <a:pt x="388340" y="517754"/>
                      <a:pt x="389810" y="517018"/>
                    </a:cubicBezTo>
                    <a:cubicBezTo>
                      <a:pt x="392017" y="517018"/>
                      <a:pt x="392752" y="519224"/>
                      <a:pt x="394959" y="517018"/>
                    </a:cubicBezTo>
                    <a:cubicBezTo>
                      <a:pt x="396430" y="515547"/>
                      <a:pt x="396430" y="512605"/>
                      <a:pt x="397900" y="512605"/>
                    </a:cubicBezTo>
                    <a:cubicBezTo>
                      <a:pt x="399371" y="511870"/>
                      <a:pt x="400842" y="511870"/>
                      <a:pt x="402313" y="511134"/>
                    </a:cubicBezTo>
                    <a:cubicBezTo>
                      <a:pt x="405255" y="509664"/>
                      <a:pt x="403784" y="507457"/>
                      <a:pt x="405990" y="507457"/>
                    </a:cubicBezTo>
                    <a:cubicBezTo>
                      <a:pt x="407461" y="507457"/>
                      <a:pt x="410403" y="509664"/>
                      <a:pt x="412609" y="508193"/>
                    </a:cubicBezTo>
                    <a:cubicBezTo>
                      <a:pt x="414080" y="507457"/>
                      <a:pt x="414080" y="504515"/>
                      <a:pt x="415551" y="503045"/>
                    </a:cubicBezTo>
                    <a:cubicBezTo>
                      <a:pt x="417757" y="500838"/>
                      <a:pt x="420699" y="500103"/>
                      <a:pt x="419964" y="497896"/>
                    </a:cubicBezTo>
                    <a:cubicBezTo>
                      <a:pt x="419228" y="495690"/>
                      <a:pt x="410403" y="497161"/>
                      <a:pt x="412609" y="494219"/>
                    </a:cubicBezTo>
                    <a:cubicBezTo>
                      <a:pt x="414080" y="492748"/>
                      <a:pt x="417757" y="493484"/>
                      <a:pt x="420699" y="493484"/>
                    </a:cubicBezTo>
                    <a:cubicBezTo>
                      <a:pt x="422905" y="493484"/>
                      <a:pt x="423641" y="492748"/>
                      <a:pt x="423641" y="492748"/>
                    </a:cubicBezTo>
                    <a:cubicBezTo>
                      <a:pt x="423641" y="493484"/>
                      <a:pt x="428789" y="482452"/>
                      <a:pt x="429525" y="482452"/>
                    </a:cubicBezTo>
                    <a:cubicBezTo>
                      <a:pt x="430260" y="482452"/>
                      <a:pt x="435408" y="478039"/>
                      <a:pt x="432466" y="477304"/>
                    </a:cubicBezTo>
                    <a:cubicBezTo>
                      <a:pt x="430995" y="477304"/>
                      <a:pt x="426583" y="478039"/>
                      <a:pt x="426583" y="477304"/>
                    </a:cubicBezTo>
                    <a:cubicBezTo>
                      <a:pt x="426583" y="476569"/>
                      <a:pt x="428054" y="475098"/>
                      <a:pt x="428054" y="475098"/>
                    </a:cubicBezTo>
                    <a:cubicBezTo>
                      <a:pt x="430260" y="473627"/>
                      <a:pt x="433202" y="473627"/>
                      <a:pt x="433202" y="472156"/>
                    </a:cubicBezTo>
                    <a:cubicBezTo>
                      <a:pt x="433937" y="470685"/>
                      <a:pt x="428789" y="470685"/>
                      <a:pt x="430260" y="469214"/>
                    </a:cubicBezTo>
                    <a:cubicBezTo>
                      <a:pt x="432466" y="467743"/>
                      <a:pt x="436879" y="468479"/>
                      <a:pt x="439085" y="466272"/>
                    </a:cubicBezTo>
                    <a:cubicBezTo>
                      <a:pt x="440556" y="464066"/>
                      <a:pt x="436879" y="460389"/>
                      <a:pt x="439821" y="460389"/>
                    </a:cubicBezTo>
                    <a:cubicBezTo>
                      <a:pt x="439821" y="460389"/>
                      <a:pt x="442763" y="461124"/>
                      <a:pt x="447175" y="458918"/>
                    </a:cubicBezTo>
                    <a:cubicBezTo>
                      <a:pt x="450852" y="457447"/>
                      <a:pt x="452323" y="453034"/>
                      <a:pt x="455265" y="450092"/>
                    </a:cubicBezTo>
                    <a:cubicBezTo>
                      <a:pt x="457472" y="447886"/>
                      <a:pt x="462620" y="446415"/>
                      <a:pt x="463355" y="444209"/>
                    </a:cubicBezTo>
                    <a:cubicBezTo>
                      <a:pt x="463355" y="443474"/>
                      <a:pt x="464090" y="442003"/>
                      <a:pt x="466297" y="439796"/>
                    </a:cubicBezTo>
                    <a:cubicBezTo>
                      <a:pt x="467768" y="438325"/>
                      <a:pt x="471445" y="435384"/>
                      <a:pt x="473651" y="433913"/>
                    </a:cubicBezTo>
                    <a:cubicBezTo>
                      <a:pt x="474387" y="433177"/>
                      <a:pt x="475122" y="432442"/>
                      <a:pt x="474387" y="431706"/>
                    </a:cubicBezTo>
                    <a:cubicBezTo>
                      <a:pt x="473651" y="431706"/>
                      <a:pt x="472180" y="432442"/>
                      <a:pt x="471445" y="431706"/>
                    </a:cubicBezTo>
                    <a:cubicBezTo>
                      <a:pt x="471445" y="430971"/>
                      <a:pt x="472180" y="429500"/>
                      <a:pt x="473651" y="428765"/>
                    </a:cubicBezTo>
                    <a:cubicBezTo>
                      <a:pt x="475122" y="428029"/>
                      <a:pt x="475858" y="426558"/>
                      <a:pt x="477329" y="425823"/>
                    </a:cubicBezTo>
                    <a:cubicBezTo>
                      <a:pt x="480270" y="425087"/>
                      <a:pt x="482477" y="425087"/>
                      <a:pt x="483947" y="424352"/>
                    </a:cubicBezTo>
                    <a:cubicBezTo>
                      <a:pt x="486889" y="422146"/>
                      <a:pt x="488360" y="419204"/>
                      <a:pt x="487625" y="417733"/>
                    </a:cubicBezTo>
                    <a:cubicBezTo>
                      <a:pt x="487625" y="416997"/>
                      <a:pt x="483947" y="414791"/>
                      <a:pt x="481006" y="416262"/>
                    </a:cubicBezTo>
                    <a:cubicBezTo>
                      <a:pt x="479535" y="416997"/>
                      <a:pt x="478064" y="419204"/>
                      <a:pt x="476593" y="421410"/>
                    </a:cubicBezTo>
                    <a:cubicBezTo>
                      <a:pt x="474387" y="423617"/>
                      <a:pt x="471445" y="425087"/>
                      <a:pt x="469974" y="425823"/>
                    </a:cubicBezTo>
                    <a:cubicBezTo>
                      <a:pt x="468503" y="425823"/>
                      <a:pt x="467768" y="426558"/>
                      <a:pt x="467032" y="425823"/>
                    </a:cubicBezTo>
                    <a:cubicBezTo>
                      <a:pt x="466297" y="425823"/>
                      <a:pt x="466297" y="424352"/>
                      <a:pt x="467768" y="423617"/>
                    </a:cubicBezTo>
                    <a:cubicBezTo>
                      <a:pt x="469239" y="422146"/>
                      <a:pt x="472916" y="420675"/>
                      <a:pt x="473651" y="419939"/>
                    </a:cubicBezTo>
                    <a:cubicBezTo>
                      <a:pt x="475122" y="417733"/>
                      <a:pt x="472916" y="417733"/>
                      <a:pt x="472916" y="417733"/>
                    </a:cubicBezTo>
                    <a:cubicBezTo>
                      <a:pt x="471445" y="417733"/>
                      <a:pt x="466297" y="419939"/>
                      <a:pt x="464090" y="422146"/>
                    </a:cubicBezTo>
                    <a:cubicBezTo>
                      <a:pt x="461149" y="425087"/>
                      <a:pt x="461884" y="427294"/>
                      <a:pt x="456736" y="430971"/>
                    </a:cubicBezTo>
                    <a:cubicBezTo>
                      <a:pt x="447175" y="436855"/>
                      <a:pt x="434673" y="443474"/>
                      <a:pt x="431731" y="444944"/>
                    </a:cubicBezTo>
                    <a:cubicBezTo>
                      <a:pt x="429525" y="445680"/>
                      <a:pt x="428054" y="447151"/>
                      <a:pt x="428054" y="447151"/>
                    </a:cubicBezTo>
                    <a:cubicBezTo>
                      <a:pt x="426583" y="448622"/>
                      <a:pt x="426583" y="451563"/>
                      <a:pt x="423641" y="453034"/>
                    </a:cubicBezTo>
                    <a:cubicBezTo>
                      <a:pt x="421435" y="454505"/>
                      <a:pt x="416287" y="454505"/>
                      <a:pt x="414080" y="455241"/>
                    </a:cubicBezTo>
                    <a:cubicBezTo>
                      <a:pt x="413345" y="455241"/>
                      <a:pt x="412609" y="455976"/>
                      <a:pt x="412609" y="456712"/>
                    </a:cubicBezTo>
                    <a:cubicBezTo>
                      <a:pt x="412609" y="457447"/>
                      <a:pt x="414816" y="458918"/>
                      <a:pt x="413345" y="459653"/>
                    </a:cubicBezTo>
                    <a:cubicBezTo>
                      <a:pt x="411138" y="461124"/>
                      <a:pt x="406726" y="461860"/>
                      <a:pt x="404519" y="463331"/>
                    </a:cubicBezTo>
                    <a:cubicBezTo>
                      <a:pt x="403784" y="469950"/>
                      <a:pt x="394959" y="474362"/>
                      <a:pt x="394223" y="476569"/>
                    </a:cubicBezTo>
                    <a:lnTo>
                      <a:pt x="394223" y="476569"/>
                    </a:lnTo>
                    <a:close/>
                    <a:moveTo>
                      <a:pt x="372895" y="506722"/>
                    </a:moveTo>
                    <a:cubicBezTo>
                      <a:pt x="373631" y="507457"/>
                      <a:pt x="379514" y="503045"/>
                      <a:pt x="379514" y="504515"/>
                    </a:cubicBezTo>
                    <a:cubicBezTo>
                      <a:pt x="379514" y="505251"/>
                      <a:pt x="379514" y="505986"/>
                      <a:pt x="378043" y="507457"/>
                    </a:cubicBezTo>
                    <a:cubicBezTo>
                      <a:pt x="376573" y="508928"/>
                      <a:pt x="373631" y="510399"/>
                      <a:pt x="372895" y="511870"/>
                    </a:cubicBezTo>
                    <a:cubicBezTo>
                      <a:pt x="372160" y="513341"/>
                      <a:pt x="372160" y="515547"/>
                      <a:pt x="374366" y="514812"/>
                    </a:cubicBezTo>
                    <a:cubicBezTo>
                      <a:pt x="378779" y="514076"/>
                      <a:pt x="381721" y="511870"/>
                      <a:pt x="381721" y="511134"/>
                    </a:cubicBezTo>
                    <a:cubicBezTo>
                      <a:pt x="383927" y="509664"/>
                      <a:pt x="384662" y="508928"/>
                      <a:pt x="386869" y="507457"/>
                    </a:cubicBezTo>
                    <a:cubicBezTo>
                      <a:pt x="387604" y="506722"/>
                      <a:pt x="390546" y="505251"/>
                      <a:pt x="391281" y="504515"/>
                    </a:cubicBezTo>
                    <a:cubicBezTo>
                      <a:pt x="392017" y="504515"/>
                      <a:pt x="394223" y="501574"/>
                      <a:pt x="394959" y="498632"/>
                    </a:cubicBezTo>
                    <a:cubicBezTo>
                      <a:pt x="395694" y="496426"/>
                      <a:pt x="398636" y="494219"/>
                      <a:pt x="398636" y="492748"/>
                    </a:cubicBezTo>
                    <a:cubicBezTo>
                      <a:pt x="399371" y="485394"/>
                      <a:pt x="403048" y="488336"/>
                      <a:pt x="399371" y="483188"/>
                    </a:cubicBezTo>
                    <a:cubicBezTo>
                      <a:pt x="398636" y="482452"/>
                      <a:pt x="396430" y="482452"/>
                      <a:pt x="394223" y="485394"/>
                    </a:cubicBezTo>
                    <a:cubicBezTo>
                      <a:pt x="392752" y="486865"/>
                      <a:pt x="389810" y="484658"/>
                      <a:pt x="389075" y="484658"/>
                    </a:cubicBezTo>
                    <a:cubicBezTo>
                      <a:pt x="388340" y="484658"/>
                      <a:pt x="384662" y="482452"/>
                      <a:pt x="382456" y="483188"/>
                    </a:cubicBezTo>
                    <a:cubicBezTo>
                      <a:pt x="380985" y="483923"/>
                      <a:pt x="380250" y="487600"/>
                      <a:pt x="379514" y="488336"/>
                    </a:cubicBezTo>
                    <a:cubicBezTo>
                      <a:pt x="378043" y="489071"/>
                      <a:pt x="374366" y="487600"/>
                      <a:pt x="375837" y="490542"/>
                    </a:cubicBezTo>
                    <a:cubicBezTo>
                      <a:pt x="376573" y="492013"/>
                      <a:pt x="383192" y="489807"/>
                      <a:pt x="383927" y="492013"/>
                    </a:cubicBezTo>
                    <a:cubicBezTo>
                      <a:pt x="384662" y="492748"/>
                      <a:pt x="378043" y="495690"/>
                      <a:pt x="378779" y="496426"/>
                    </a:cubicBezTo>
                    <a:cubicBezTo>
                      <a:pt x="379514" y="497161"/>
                      <a:pt x="380985" y="497161"/>
                      <a:pt x="381721" y="497896"/>
                    </a:cubicBezTo>
                    <a:cubicBezTo>
                      <a:pt x="382456" y="499367"/>
                      <a:pt x="375102" y="500103"/>
                      <a:pt x="375102" y="501574"/>
                    </a:cubicBezTo>
                    <a:cubicBezTo>
                      <a:pt x="374366" y="504515"/>
                      <a:pt x="372160" y="505251"/>
                      <a:pt x="372895" y="506722"/>
                    </a:cubicBezTo>
                    <a:lnTo>
                      <a:pt x="372895" y="506722"/>
                    </a:lnTo>
                    <a:close/>
                    <a:moveTo>
                      <a:pt x="275081" y="625864"/>
                    </a:moveTo>
                    <a:cubicBezTo>
                      <a:pt x="275816" y="626599"/>
                      <a:pt x="275816" y="628806"/>
                      <a:pt x="272875" y="631012"/>
                    </a:cubicBezTo>
                    <a:cubicBezTo>
                      <a:pt x="269933" y="633218"/>
                      <a:pt x="265520" y="633954"/>
                      <a:pt x="261843" y="636160"/>
                    </a:cubicBezTo>
                    <a:cubicBezTo>
                      <a:pt x="256695" y="638367"/>
                      <a:pt x="251547" y="641308"/>
                      <a:pt x="251547" y="642044"/>
                    </a:cubicBezTo>
                    <a:cubicBezTo>
                      <a:pt x="251547" y="642779"/>
                      <a:pt x="250811" y="643515"/>
                      <a:pt x="252282" y="644250"/>
                    </a:cubicBezTo>
                    <a:cubicBezTo>
                      <a:pt x="253018" y="644250"/>
                      <a:pt x="254489" y="644985"/>
                      <a:pt x="255959" y="644250"/>
                    </a:cubicBezTo>
                    <a:cubicBezTo>
                      <a:pt x="257430" y="643515"/>
                      <a:pt x="259637" y="642044"/>
                      <a:pt x="260372" y="642044"/>
                    </a:cubicBezTo>
                    <a:cubicBezTo>
                      <a:pt x="261843" y="642044"/>
                      <a:pt x="261108" y="642779"/>
                      <a:pt x="261108" y="644250"/>
                    </a:cubicBezTo>
                    <a:cubicBezTo>
                      <a:pt x="261108" y="644985"/>
                      <a:pt x="260372" y="645721"/>
                      <a:pt x="261108" y="646456"/>
                    </a:cubicBezTo>
                    <a:cubicBezTo>
                      <a:pt x="261843" y="647192"/>
                      <a:pt x="264049" y="646456"/>
                      <a:pt x="266256" y="645721"/>
                    </a:cubicBezTo>
                    <a:cubicBezTo>
                      <a:pt x="268462" y="644250"/>
                      <a:pt x="271404" y="642044"/>
                      <a:pt x="271404" y="642044"/>
                    </a:cubicBezTo>
                    <a:cubicBezTo>
                      <a:pt x="273610" y="639837"/>
                      <a:pt x="276552" y="635425"/>
                      <a:pt x="280229" y="632483"/>
                    </a:cubicBezTo>
                    <a:cubicBezTo>
                      <a:pt x="282436" y="631012"/>
                      <a:pt x="285377" y="628806"/>
                      <a:pt x="286848" y="628070"/>
                    </a:cubicBezTo>
                    <a:cubicBezTo>
                      <a:pt x="288319" y="626599"/>
                      <a:pt x="290525" y="625864"/>
                      <a:pt x="291261" y="625864"/>
                    </a:cubicBezTo>
                    <a:cubicBezTo>
                      <a:pt x="293467" y="625128"/>
                      <a:pt x="294203" y="626599"/>
                      <a:pt x="295674" y="626599"/>
                    </a:cubicBezTo>
                    <a:cubicBezTo>
                      <a:pt x="296409" y="626599"/>
                      <a:pt x="297880" y="624393"/>
                      <a:pt x="299351" y="623658"/>
                    </a:cubicBezTo>
                    <a:cubicBezTo>
                      <a:pt x="300086" y="623658"/>
                      <a:pt x="310382" y="621451"/>
                      <a:pt x="309647" y="618510"/>
                    </a:cubicBezTo>
                    <a:cubicBezTo>
                      <a:pt x="309647" y="617039"/>
                      <a:pt x="303028" y="617039"/>
                      <a:pt x="304499" y="614832"/>
                    </a:cubicBezTo>
                    <a:cubicBezTo>
                      <a:pt x="305234" y="613361"/>
                      <a:pt x="309647" y="612626"/>
                      <a:pt x="311853" y="611155"/>
                    </a:cubicBezTo>
                    <a:cubicBezTo>
                      <a:pt x="314795" y="609684"/>
                      <a:pt x="315531" y="608213"/>
                      <a:pt x="315531" y="607478"/>
                    </a:cubicBezTo>
                    <a:cubicBezTo>
                      <a:pt x="315531" y="606742"/>
                      <a:pt x="314060" y="607478"/>
                      <a:pt x="311853" y="607478"/>
                    </a:cubicBezTo>
                    <a:cubicBezTo>
                      <a:pt x="308911" y="607478"/>
                      <a:pt x="306705" y="607478"/>
                      <a:pt x="305970" y="606007"/>
                    </a:cubicBezTo>
                    <a:cubicBezTo>
                      <a:pt x="304499" y="603065"/>
                      <a:pt x="306705" y="598653"/>
                      <a:pt x="306705" y="594975"/>
                    </a:cubicBezTo>
                    <a:cubicBezTo>
                      <a:pt x="306705" y="592033"/>
                      <a:pt x="304499" y="589092"/>
                      <a:pt x="303028" y="588356"/>
                    </a:cubicBezTo>
                    <a:cubicBezTo>
                      <a:pt x="302293" y="587621"/>
                      <a:pt x="300822" y="588356"/>
                      <a:pt x="300086" y="589827"/>
                    </a:cubicBezTo>
                    <a:cubicBezTo>
                      <a:pt x="298615" y="592033"/>
                      <a:pt x="297880" y="597182"/>
                      <a:pt x="297144" y="601594"/>
                    </a:cubicBezTo>
                    <a:cubicBezTo>
                      <a:pt x="296409" y="604536"/>
                      <a:pt x="294203" y="606742"/>
                      <a:pt x="293467" y="607478"/>
                    </a:cubicBezTo>
                    <a:cubicBezTo>
                      <a:pt x="291996" y="608949"/>
                      <a:pt x="293467" y="601594"/>
                      <a:pt x="292732" y="598653"/>
                    </a:cubicBezTo>
                    <a:cubicBezTo>
                      <a:pt x="292732" y="597182"/>
                      <a:pt x="289790" y="597182"/>
                      <a:pt x="289790" y="597917"/>
                    </a:cubicBezTo>
                    <a:cubicBezTo>
                      <a:pt x="288319" y="599388"/>
                      <a:pt x="289054" y="606007"/>
                      <a:pt x="285377" y="607478"/>
                    </a:cubicBezTo>
                    <a:cubicBezTo>
                      <a:pt x="283906" y="608213"/>
                      <a:pt x="283906" y="605271"/>
                      <a:pt x="281700" y="605271"/>
                    </a:cubicBezTo>
                    <a:cubicBezTo>
                      <a:pt x="280229" y="605271"/>
                      <a:pt x="279494" y="603065"/>
                      <a:pt x="278023" y="603065"/>
                    </a:cubicBezTo>
                    <a:cubicBezTo>
                      <a:pt x="277287" y="603065"/>
                      <a:pt x="275816" y="603065"/>
                      <a:pt x="275816" y="603065"/>
                    </a:cubicBezTo>
                    <a:cubicBezTo>
                      <a:pt x="275081" y="603801"/>
                      <a:pt x="273610" y="605271"/>
                      <a:pt x="272139" y="607478"/>
                    </a:cubicBezTo>
                    <a:cubicBezTo>
                      <a:pt x="269198" y="610420"/>
                      <a:pt x="265520" y="614097"/>
                      <a:pt x="262579" y="617774"/>
                    </a:cubicBezTo>
                    <a:cubicBezTo>
                      <a:pt x="259637" y="620716"/>
                      <a:pt x="255959" y="622922"/>
                      <a:pt x="254489" y="625128"/>
                    </a:cubicBezTo>
                    <a:cubicBezTo>
                      <a:pt x="253018" y="626599"/>
                      <a:pt x="253018" y="627335"/>
                      <a:pt x="253018" y="628070"/>
                    </a:cubicBezTo>
                    <a:cubicBezTo>
                      <a:pt x="253018" y="628070"/>
                      <a:pt x="253753" y="628806"/>
                      <a:pt x="255224" y="628806"/>
                    </a:cubicBezTo>
                    <a:cubicBezTo>
                      <a:pt x="255959" y="628806"/>
                      <a:pt x="257430" y="626599"/>
                      <a:pt x="258901" y="626599"/>
                    </a:cubicBezTo>
                    <a:cubicBezTo>
                      <a:pt x="260372" y="625864"/>
                      <a:pt x="261843" y="626599"/>
                      <a:pt x="261843" y="626599"/>
                    </a:cubicBezTo>
                    <a:cubicBezTo>
                      <a:pt x="262579" y="628806"/>
                      <a:pt x="257430" y="630277"/>
                      <a:pt x="254489" y="632483"/>
                    </a:cubicBezTo>
                    <a:cubicBezTo>
                      <a:pt x="253018" y="633218"/>
                      <a:pt x="253018" y="634689"/>
                      <a:pt x="253018" y="635425"/>
                    </a:cubicBezTo>
                    <a:cubicBezTo>
                      <a:pt x="253018" y="635425"/>
                      <a:pt x="255224" y="636160"/>
                      <a:pt x="255959" y="635425"/>
                    </a:cubicBezTo>
                    <a:cubicBezTo>
                      <a:pt x="258166" y="634689"/>
                      <a:pt x="261108" y="631748"/>
                      <a:pt x="264049" y="630277"/>
                    </a:cubicBezTo>
                    <a:cubicBezTo>
                      <a:pt x="271404" y="626599"/>
                      <a:pt x="274346" y="625128"/>
                      <a:pt x="275081" y="625864"/>
                    </a:cubicBezTo>
                    <a:lnTo>
                      <a:pt x="275081" y="625864"/>
                    </a:lnTo>
                    <a:close/>
                    <a:moveTo>
                      <a:pt x="240515" y="623658"/>
                    </a:moveTo>
                    <a:cubicBezTo>
                      <a:pt x="239780" y="625128"/>
                      <a:pt x="241251" y="627335"/>
                      <a:pt x="239780" y="630277"/>
                    </a:cubicBezTo>
                    <a:cubicBezTo>
                      <a:pt x="237573" y="632483"/>
                      <a:pt x="233161" y="633954"/>
                      <a:pt x="233161" y="636160"/>
                    </a:cubicBezTo>
                    <a:cubicBezTo>
                      <a:pt x="233161" y="636896"/>
                      <a:pt x="234632" y="643515"/>
                      <a:pt x="236102" y="643515"/>
                    </a:cubicBezTo>
                    <a:cubicBezTo>
                      <a:pt x="236838" y="643515"/>
                      <a:pt x="243457" y="641308"/>
                      <a:pt x="246399" y="636896"/>
                    </a:cubicBezTo>
                    <a:cubicBezTo>
                      <a:pt x="249340" y="632483"/>
                      <a:pt x="251547" y="632483"/>
                      <a:pt x="253018" y="629541"/>
                    </a:cubicBezTo>
                    <a:cubicBezTo>
                      <a:pt x="253753" y="627335"/>
                      <a:pt x="254489" y="625864"/>
                      <a:pt x="255224" y="624393"/>
                    </a:cubicBezTo>
                    <a:cubicBezTo>
                      <a:pt x="255224" y="622922"/>
                      <a:pt x="260372" y="617039"/>
                      <a:pt x="261108" y="616303"/>
                    </a:cubicBezTo>
                    <a:cubicBezTo>
                      <a:pt x="264049" y="613361"/>
                      <a:pt x="272139" y="605271"/>
                      <a:pt x="273610" y="603801"/>
                    </a:cubicBezTo>
                    <a:cubicBezTo>
                      <a:pt x="275816" y="600859"/>
                      <a:pt x="269198" y="600859"/>
                      <a:pt x="267727" y="601594"/>
                    </a:cubicBezTo>
                    <a:cubicBezTo>
                      <a:pt x="266256" y="602330"/>
                      <a:pt x="260372" y="606742"/>
                      <a:pt x="258901" y="607478"/>
                    </a:cubicBezTo>
                    <a:cubicBezTo>
                      <a:pt x="255959" y="608949"/>
                      <a:pt x="249340" y="612626"/>
                      <a:pt x="248605" y="614097"/>
                    </a:cubicBezTo>
                    <a:cubicBezTo>
                      <a:pt x="247870" y="614832"/>
                      <a:pt x="248605" y="617039"/>
                      <a:pt x="246399" y="619980"/>
                    </a:cubicBezTo>
                    <a:cubicBezTo>
                      <a:pt x="244192" y="621451"/>
                      <a:pt x="241251" y="622187"/>
                      <a:pt x="240515" y="623658"/>
                    </a:cubicBezTo>
                    <a:lnTo>
                      <a:pt x="240515" y="623658"/>
                    </a:lnTo>
                    <a:close/>
                    <a:moveTo>
                      <a:pt x="288319" y="575854"/>
                    </a:moveTo>
                    <a:cubicBezTo>
                      <a:pt x="288319" y="577325"/>
                      <a:pt x="286113" y="576589"/>
                      <a:pt x="285377" y="578060"/>
                    </a:cubicBezTo>
                    <a:cubicBezTo>
                      <a:pt x="284642" y="578795"/>
                      <a:pt x="285377" y="580266"/>
                      <a:pt x="284642" y="581002"/>
                    </a:cubicBezTo>
                    <a:cubicBezTo>
                      <a:pt x="283906" y="582473"/>
                      <a:pt x="281700" y="584679"/>
                      <a:pt x="280965" y="584679"/>
                    </a:cubicBezTo>
                    <a:cubicBezTo>
                      <a:pt x="278023" y="588356"/>
                      <a:pt x="277287" y="589092"/>
                      <a:pt x="279494" y="591298"/>
                    </a:cubicBezTo>
                    <a:cubicBezTo>
                      <a:pt x="279494" y="591298"/>
                      <a:pt x="280229" y="592033"/>
                      <a:pt x="281700" y="592033"/>
                    </a:cubicBezTo>
                    <a:cubicBezTo>
                      <a:pt x="283171" y="592033"/>
                      <a:pt x="284642" y="586150"/>
                      <a:pt x="286113" y="585414"/>
                    </a:cubicBezTo>
                    <a:cubicBezTo>
                      <a:pt x="287584" y="584679"/>
                      <a:pt x="297144" y="578795"/>
                      <a:pt x="298615" y="579531"/>
                    </a:cubicBezTo>
                    <a:cubicBezTo>
                      <a:pt x="300822" y="580266"/>
                      <a:pt x="287584" y="588356"/>
                      <a:pt x="286848" y="588356"/>
                    </a:cubicBezTo>
                    <a:cubicBezTo>
                      <a:pt x="286113" y="589092"/>
                      <a:pt x="286848" y="590563"/>
                      <a:pt x="288319" y="590563"/>
                    </a:cubicBezTo>
                    <a:cubicBezTo>
                      <a:pt x="289790" y="590563"/>
                      <a:pt x="292732" y="589092"/>
                      <a:pt x="294203" y="587621"/>
                    </a:cubicBezTo>
                    <a:cubicBezTo>
                      <a:pt x="297880" y="585414"/>
                      <a:pt x="301557" y="582473"/>
                      <a:pt x="302293" y="580266"/>
                    </a:cubicBezTo>
                    <a:cubicBezTo>
                      <a:pt x="303028" y="578060"/>
                      <a:pt x="301557" y="577325"/>
                      <a:pt x="304499" y="576589"/>
                    </a:cubicBezTo>
                    <a:cubicBezTo>
                      <a:pt x="307441" y="575118"/>
                      <a:pt x="311118" y="575854"/>
                      <a:pt x="313324" y="573647"/>
                    </a:cubicBezTo>
                    <a:cubicBezTo>
                      <a:pt x="314060" y="572912"/>
                      <a:pt x="314795" y="571441"/>
                      <a:pt x="316266" y="570706"/>
                    </a:cubicBezTo>
                    <a:cubicBezTo>
                      <a:pt x="321414" y="569235"/>
                      <a:pt x="321414" y="566293"/>
                      <a:pt x="320679" y="564086"/>
                    </a:cubicBezTo>
                    <a:cubicBezTo>
                      <a:pt x="319943" y="562616"/>
                      <a:pt x="319208" y="561880"/>
                      <a:pt x="317001" y="561880"/>
                    </a:cubicBezTo>
                    <a:cubicBezTo>
                      <a:pt x="316266" y="561880"/>
                      <a:pt x="314060" y="564822"/>
                      <a:pt x="311853" y="564822"/>
                    </a:cubicBezTo>
                    <a:cubicBezTo>
                      <a:pt x="310382" y="564822"/>
                      <a:pt x="309647" y="563351"/>
                      <a:pt x="308911" y="563351"/>
                    </a:cubicBezTo>
                    <a:cubicBezTo>
                      <a:pt x="305970" y="563351"/>
                      <a:pt x="306705" y="572176"/>
                      <a:pt x="305234" y="572912"/>
                    </a:cubicBezTo>
                    <a:cubicBezTo>
                      <a:pt x="300822" y="575118"/>
                      <a:pt x="289054" y="572176"/>
                      <a:pt x="288319" y="575854"/>
                    </a:cubicBezTo>
                    <a:lnTo>
                      <a:pt x="288319" y="575854"/>
                    </a:lnTo>
                    <a:close/>
                    <a:moveTo>
                      <a:pt x="329504" y="555261"/>
                    </a:moveTo>
                    <a:cubicBezTo>
                      <a:pt x="328769" y="555261"/>
                      <a:pt x="327298" y="557468"/>
                      <a:pt x="328033" y="558203"/>
                    </a:cubicBezTo>
                    <a:cubicBezTo>
                      <a:pt x="328769" y="558938"/>
                      <a:pt x="330239" y="559674"/>
                      <a:pt x="331710" y="558938"/>
                    </a:cubicBezTo>
                    <a:cubicBezTo>
                      <a:pt x="333917" y="558203"/>
                      <a:pt x="335388" y="556732"/>
                      <a:pt x="336123" y="556732"/>
                    </a:cubicBezTo>
                    <a:cubicBezTo>
                      <a:pt x="337594" y="556732"/>
                      <a:pt x="337594" y="558938"/>
                      <a:pt x="338329" y="558938"/>
                    </a:cubicBezTo>
                    <a:cubicBezTo>
                      <a:pt x="339800" y="559674"/>
                      <a:pt x="342007" y="558203"/>
                      <a:pt x="343478" y="556732"/>
                    </a:cubicBezTo>
                    <a:cubicBezTo>
                      <a:pt x="344948" y="555261"/>
                      <a:pt x="346419" y="553055"/>
                      <a:pt x="347890" y="550849"/>
                    </a:cubicBezTo>
                    <a:cubicBezTo>
                      <a:pt x="349361" y="548642"/>
                      <a:pt x="348626" y="546436"/>
                      <a:pt x="350096" y="545700"/>
                    </a:cubicBezTo>
                    <a:cubicBezTo>
                      <a:pt x="350096" y="545700"/>
                      <a:pt x="352303" y="546436"/>
                      <a:pt x="353774" y="547171"/>
                    </a:cubicBezTo>
                    <a:cubicBezTo>
                      <a:pt x="355245" y="547907"/>
                      <a:pt x="355245" y="549378"/>
                      <a:pt x="356715" y="549378"/>
                    </a:cubicBezTo>
                    <a:cubicBezTo>
                      <a:pt x="358186" y="550113"/>
                      <a:pt x="358186" y="549378"/>
                      <a:pt x="359657" y="549378"/>
                    </a:cubicBezTo>
                    <a:cubicBezTo>
                      <a:pt x="361128" y="548642"/>
                      <a:pt x="362599" y="547171"/>
                      <a:pt x="362599" y="546436"/>
                    </a:cubicBezTo>
                    <a:cubicBezTo>
                      <a:pt x="362599" y="544965"/>
                      <a:pt x="364070" y="542759"/>
                      <a:pt x="361128" y="542759"/>
                    </a:cubicBezTo>
                    <a:cubicBezTo>
                      <a:pt x="359657" y="542759"/>
                      <a:pt x="357451" y="544965"/>
                      <a:pt x="355245" y="545700"/>
                    </a:cubicBezTo>
                    <a:cubicBezTo>
                      <a:pt x="354509" y="546436"/>
                      <a:pt x="353038" y="544965"/>
                      <a:pt x="353038" y="544965"/>
                    </a:cubicBezTo>
                    <a:cubicBezTo>
                      <a:pt x="351567" y="544965"/>
                      <a:pt x="350832" y="544965"/>
                      <a:pt x="350832" y="544965"/>
                    </a:cubicBezTo>
                    <a:cubicBezTo>
                      <a:pt x="350832" y="544965"/>
                      <a:pt x="350096" y="544229"/>
                      <a:pt x="349361" y="543494"/>
                    </a:cubicBezTo>
                    <a:cubicBezTo>
                      <a:pt x="348626" y="542759"/>
                      <a:pt x="348626" y="542023"/>
                      <a:pt x="347890" y="542023"/>
                    </a:cubicBezTo>
                    <a:cubicBezTo>
                      <a:pt x="347155" y="542023"/>
                      <a:pt x="346419" y="541288"/>
                      <a:pt x="344948" y="542759"/>
                    </a:cubicBezTo>
                    <a:cubicBezTo>
                      <a:pt x="342007" y="544229"/>
                      <a:pt x="342007" y="549378"/>
                      <a:pt x="340536" y="550113"/>
                    </a:cubicBezTo>
                    <a:cubicBezTo>
                      <a:pt x="338329" y="551584"/>
                      <a:pt x="336123" y="553055"/>
                      <a:pt x="333917" y="553790"/>
                    </a:cubicBezTo>
                    <a:cubicBezTo>
                      <a:pt x="331710" y="554526"/>
                      <a:pt x="330239" y="554526"/>
                      <a:pt x="329504" y="555261"/>
                    </a:cubicBezTo>
                    <a:lnTo>
                      <a:pt x="329504" y="555261"/>
                    </a:lnTo>
                    <a:close/>
                    <a:moveTo>
                      <a:pt x="331710" y="528785"/>
                    </a:moveTo>
                    <a:cubicBezTo>
                      <a:pt x="332446" y="531727"/>
                      <a:pt x="334652" y="531727"/>
                      <a:pt x="334652" y="533198"/>
                    </a:cubicBezTo>
                    <a:cubicBezTo>
                      <a:pt x="334652" y="536140"/>
                      <a:pt x="331710" y="535404"/>
                      <a:pt x="330975" y="536875"/>
                    </a:cubicBezTo>
                    <a:cubicBezTo>
                      <a:pt x="330975" y="537611"/>
                      <a:pt x="332446" y="536875"/>
                      <a:pt x="333917" y="536875"/>
                    </a:cubicBezTo>
                    <a:cubicBezTo>
                      <a:pt x="335388" y="536140"/>
                      <a:pt x="338329" y="533933"/>
                      <a:pt x="340536" y="532462"/>
                    </a:cubicBezTo>
                    <a:cubicBezTo>
                      <a:pt x="342742" y="530991"/>
                      <a:pt x="349361" y="535404"/>
                      <a:pt x="350832" y="533933"/>
                    </a:cubicBezTo>
                    <a:cubicBezTo>
                      <a:pt x="353038" y="530991"/>
                      <a:pt x="351567" y="530256"/>
                      <a:pt x="352303" y="528785"/>
                    </a:cubicBezTo>
                    <a:cubicBezTo>
                      <a:pt x="352303" y="528050"/>
                      <a:pt x="354509" y="525843"/>
                      <a:pt x="354509" y="525108"/>
                    </a:cubicBezTo>
                    <a:cubicBezTo>
                      <a:pt x="354509" y="524372"/>
                      <a:pt x="353038" y="525108"/>
                      <a:pt x="351567" y="525108"/>
                    </a:cubicBezTo>
                    <a:cubicBezTo>
                      <a:pt x="349361" y="525108"/>
                      <a:pt x="347155" y="524372"/>
                      <a:pt x="346419" y="524372"/>
                    </a:cubicBezTo>
                    <a:cubicBezTo>
                      <a:pt x="346419" y="524372"/>
                      <a:pt x="344213" y="525108"/>
                      <a:pt x="343478" y="525843"/>
                    </a:cubicBezTo>
                    <a:cubicBezTo>
                      <a:pt x="342007" y="526579"/>
                      <a:pt x="341271" y="528050"/>
                      <a:pt x="339800" y="528050"/>
                    </a:cubicBezTo>
                    <a:cubicBezTo>
                      <a:pt x="334652" y="527314"/>
                      <a:pt x="330975" y="526579"/>
                      <a:pt x="331710" y="528785"/>
                    </a:cubicBezTo>
                    <a:lnTo>
                      <a:pt x="331710" y="528785"/>
                    </a:lnTo>
                    <a:close/>
                    <a:moveTo>
                      <a:pt x="325091" y="576589"/>
                    </a:moveTo>
                    <a:cubicBezTo>
                      <a:pt x="325091" y="578795"/>
                      <a:pt x="328033" y="581002"/>
                      <a:pt x="327298" y="581737"/>
                    </a:cubicBezTo>
                    <a:cubicBezTo>
                      <a:pt x="326562" y="583208"/>
                      <a:pt x="322885" y="582473"/>
                      <a:pt x="321414" y="583208"/>
                    </a:cubicBezTo>
                    <a:cubicBezTo>
                      <a:pt x="319208" y="583944"/>
                      <a:pt x="317737" y="586150"/>
                      <a:pt x="317001" y="587621"/>
                    </a:cubicBezTo>
                    <a:cubicBezTo>
                      <a:pt x="315531" y="589827"/>
                      <a:pt x="319943" y="589092"/>
                      <a:pt x="320679" y="589092"/>
                    </a:cubicBezTo>
                    <a:cubicBezTo>
                      <a:pt x="322150" y="589092"/>
                      <a:pt x="322885" y="589092"/>
                      <a:pt x="324356" y="589827"/>
                    </a:cubicBezTo>
                    <a:cubicBezTo>
                      <a:pt x="325827" y="590563"/>
                      <a:pt x="325827" y="592033"/>
                      <a:pt x="327298" y="592769"/>
                    </a:cubicBezTo>
                    <a:cubicBezTo>
                      <a:pt x="328033" y="593504"/>
                      <a:pt x="330239" y="593504"/>
                      <a:pt x="330239" y="592769"/>
                    </a:cubicBezTo>
                    <a:cubicBezTo>
                      <a:pt x="330975" y="590563"/>
                      <a:pt x="330975" y="590563"/>
                      <a:pt x="330975" y="589827"/>
                    </a:cubicBezTo>
                    <a:cubicBezTo>
                      <a:pt x="332446" y="586885"/>
                      <a:pt x="335388" y="586150"/>
                      <a:pt x="336123" y="583944"/>
                    </a:cubicBezTo>
                    <a:cubicBezTo>
                      <a:pt x="336123" y="583208"/>
                      <a:pt x="337594" y="581002"/>
                      <a:pt x="337594" y="579531"/>
                    </a:cubicBezTo>
                    <a:cubicBezTo>
                      <a:pt x="337594" y="578795"/>
                      <a:pt x="336858" y="577325"/>
                      <a:pt x="335388" y="575118"/>
                    </a:cubicBezTo>
                    <a:cubicBezTo>
                      <a:pt x="336123" y="573647"/>
                      <a:pt x="340536" y="572912"/>
                      <a:pt x="341271" y="569970"/>
                    </a:cubicBezTo>
                    <a:cubicBezTo>
                      <a:pt x="342007" y="567764"/>
                      <a:pt x="339065" y="567028"/>
                      <a:pt x="338329" y="567028"/>
                    </a:cubicBezTo>
                    <a:cubicBezTo>
                      <a:pt x="336858" y="567764"/>
                      <a:pt x="335388" y="570706"/>
                      <a:pt x="333181" y="570706"/>
                    </a:cubicBezTo>
                    <a:cubicBezTo>
                      <a:pt x="330239" y="570706"/>
                      <a:pt x="330239" y="570706"/>
                      <a:pt x="328769" y="571441"/>
                    </a:cubicBezTo>
                    <a:cubicBezTo>
                      <a:pt x="328033" y="570706"/>
                      <a:pt x="325091" y="573647"/>
                      <a:pt x="325091" y="576589"/>
                    </a:cubicBezTo>
                    <a:lnTo>
                      <a:pt x="325091" y="576589"/>
                    </a:lnTo>
                    <a:close/>
                    <a:moveTo>
                      <a:pt x="368483" y="536140"/>
                    </a:moveTo>
                    <a:cubicBezTo>
                      <a:pt x="368483" y="539081"/>
                      <a:pt x="367747" y="539817"/>
                      <a:pt x="367012" y="541288"/>
                    </a:cubicBezTo>
                    <a:cubicBezTo>
                      <a:pt x="367012" y="542023"/>
                      <a:pt x="367012" y="542759"/>
                      <a:pt x="367012" y="543494"/>
                    </a:cubicBezTo>
                    <a:cubicBezTo>
                      <a:pt x="367012" y="544229"/>
                      <a:pt x="369218" y="544229"/>
                      <a:pt x="369218" y="544229"/>
                    </a:cubicBezTo>
                    <a:cubicBezTo>
                      <a:pt x="372160" y="544229"/>
                      <a:pt x="377308" y="540552"/>
                      <a:pt x="380250" y="538346"/>
                    </a:cubicBezTo>
                    <a:cubicBezTo>
                      <a:pt x="380985" y="537611"/>
                      <a:pt x="386133" y="536875"/>
                      <a:pt x="389810" y="534669"/>
                    </a:cubicBezTo>
                    <a:cubicBezTo>
                      <a:pt x="390546" y="533933"/>
                      <a:pt x="394223" y="531727"/>
                      <a:pt x="395694" y="530256"/>
                    </a:cubicBezTo>
                    <a:cubicBezTo>
                      <a:pt x="396430" y="529521"/>
                      <a:pt x="395694" y="528050"/>
                      <a:pt x="397165" y="527314"/>
                    </a:cubicBezTo>
                    <a:cubicBezTo>
                      <a:pt x="400107" y="525843"/>
                      <a:pt x="407461" y="524372"/>
                      <a:pt x="408197" y="522166"/>
                    </a:cubicBezTo>
                    <a:cubicBezTo>
                      <a:pt x="410403" y="518489"/>
                      <a:pt x="406726" y="513341"/>
                      <a:pt x="406726" y="513341"/>
                    </a:cubicBezTo>
                    <a:cubicBezTo>
                      <a:pt x="405990" y="513341"/>
                      <a:pt x="405255" y="513341"/>
                      <a:pt x="403048" y="514812"/>
                    </a:cubicBezTo>
                    <a:cubicBezTo>
                      <a:pt x="399371" y="517018"/>
                      <a:pt x="393488" y="520695"/>
                      <a:pt x="392017" y="522166"/>
                    </a:cubicBezTo>
                    <a:cubicBezTo>
                      <a:pt x="391281" y="522902"/>
                      <a:pt x="386869" y="528785"/>
                      <a:pt x="383192" y="529521"/>
                    </a:cubicBezTo>
                    <a:cubicBezTo>
                      <a:pt x="380985" y="530256"/>
                      <a:pt x="379514" y="527314"/>
                      <a:pt x="378043" y="526579"/>
                    </a:cubicBezTo>
                    <a:cubicBezTo>
                      <a:pt x="376573" y="525108"/>
                      <a:pt x="373631" y="527314"/>
                      <a:pt x="369218" y="528050"/>
                    </a:cubicBezTo>
                    <a:cubicBezTo>
                      <a:pt x="364070" y="528785"/>
                      <a:pt x="359657" y="529521"/>
                      <a:pt x="357451" y="532462"/>
                    </a:cubicBezTo>
                    <a:cubicBezTo>
                      <a:pt x="356715" y="533198"/>
                      <a:pt x="353038" y="537611"/>
                      <a:pt x="355980" y="537611"/>
                    </a:cubicBezTo>
                    <a:cubicBezTo>
                      <a:pt x="357451" y="537611"/>
                      <a:pt x="359657" y="535404"/>
                      <a:pt x="363335" y="534669"/>
                    </a:cubicBezTo>
                    <a:cubicBezTo>
                      <a:pt x="365541" y="534669"/>
                      <a:pt x="368483" y="535404"/>
                      <a:pt x="368483" y="536140"/>
                    </a:cubicBezTo>
                    <a:lnTo>
                      <a:pt x="368483" y="536140"/>
                    </a:lnTo>
                    <a:close/>
                    <a:moveTo>
                      <a:pt x="275816" y="575854"/>
                    </a:moveTo>
                    <a:cubicBezTo>
                      <a:pt x="275081" y="577325"/>
                      <a:pt x="272875" y="578060"/>
                      <a:pt x="271404" y="579531"/>
                    </a:cubicBezTo>
                    <a:cubicBezTo>
                      <a:pt x="268462" y="581737"/>
                      <a:pt x="268462" y="584679"/>
                      <a:pt x="266991" y="586885"/>
                    </a:cubicBezTo>
                    <a:cubicBezTo>
                      <a:pt x="264785" y="589092"/>
                      <a:pt x="260372" y="591298"/>
                      <a:pt x="259637" y="592033"/>
                    </a:cubicBezTo>
                    <a:cubicBezTo>
                      <a:pt x="259637" y="592769"/>
                      <a:pt x="259637" y="593504"/>
                      <a:pt x="261108" y="593504"/>
                    </a:cubicBezTo>
                    <a:cubicBezTo>
                      <a:pt x="261843" y="593504"/>
                      <a:pt x="266256" y="592769"/>
                      <a:pt x="267727" y="592769"/>
                    </a:cubicBezTo>
                    <a:cubicBezTo>
                      <a:pt x="268462" y="592769"/>
                      <a:pt x="270668" y="591298"/>
                      <a:pt x="272139" y="591298"/>
                    </a:cubicBezTo>
                    <a:cubicBezTo>
                      <a:pt x="272875" y="591298"/>
                      <a:pt x="272875" y="592769"/>
                      <a:pt x="273610" y="592769"/>
                    </a:cubicBezTo>
                    <a:cubicBezTo>
                      <a:pt x="274346" y="592769"/>
                      <a:pt x="275816" y="592033"/>
                      <a:pt x="275816" y="592033"/>
                    </a:cubicBezTo>
                    <a:cubicBezTo>
                      <a:pt x="276552" y="591298"/>
                      <a:pt x="275816" y="589092"/>
                      <a:pt x="275081" y="588356"/>
                    </a:cubicBezTo>
                    <a:cubicBezTo>
                      <a:pt x="274346" y="588356"/>
                      <a:pt x="272875" y="589827"/>
                      <a:pt x="272139" y="589092"/>
                    </a:cubicBezTo>
                    <a:cubicBezTo>
                      <a:pt x="271404" y="588356"/>
                      <a:pt x="271404" y="586150"/>
                      <a:pt x="272139" y="585414"/>
                    </a:cubicBezTo>
                    <a:cubicBezTo>
                      <a:pt x="272875" y="583208"/>
                      <a:pt x="275816" y="583944"/>
                      <a:pt x="277287" y="581737"/>
                    </a:cubicBezTo>
                    <a:cubicBezTo>
                      <a:pt x="278023" y="580266"/>
                      <a:pt x="279494" y="579531"/>
                      <a:pt x="280965" y="578795"/>
                    </a:cubicBezTo>
                    <a:cubicBezTo>
                      <a:pt x="281700" y="578795"/>
                      <a:pt x="282436" y="579531"/>
                      <a:pt x="283171" y="578795"/>
                    </a:cubicBezTo>
                    <a:cubicBezTo>
                      <a:pt x="284642" y="578795"/>
                      <a:pt x="282436" y="575854"/>
                      <a:pt x="283906" y="575118"/>
                    </a:cubicBezTo>
                    <a:cubicBezTo>
                      <a:pt x="285377" y="574383"/>
                      <a:pt x="288319" y="572912"/>
                      <a:pt x="289790" y="571441"/>
                    </a:cubicBezTo>
                    <a:cubicBezTo>
                      <a:pt x="291996" y="569235"/>
                      <a:pt x="291996" y="567028"/>
                      <a:pt x="291261" y="567028"/>
                    </a:cubicBezTo>
                    <a:cubicBezTo>
                      <a:pt x="291261" y="567028"/>
                      <a:pt x="290525" y="566293"/>
                      <a:pt x="289790" y="567028"/>
                    </a:cubicBezTo>
                    <a:cubicBezTo>
                      <a:pt x="288319" y="567764"/>
                      <a:pt x="286848" y="569235"/>
                      <a:pt x="285377" y="569970"/>
                    </a:cubicBezTo>
                    <a:cubicBezTo>
                      <a:pt x="283171" y="570706"/>
                      <a:pt x="280965" y="570706"/>
                      <a:pt x="280229" y="571441"/>
                    </a:cubicBezTo>
                    <a:cubicBezTo>
                      <a:pt x="277287" y="572912"/>
                      <a:pt x="276552" y="574383"/>
                      <a:pt x="275816" y="575854"/>
                    </a:cubicBezTo>
                    <a:lnTo>
                      <a:pt x="275816" y="575854"/>
                    </a:lnTo>
                    <a:close/>
                    <a:moveTo>
                      <a:pt x="347890" y="564086"/>
                    </a:moveTo>
                    <a:cubicBezTo>
                      <a:pt x="347890" y="564086"/>
                      <a:pt x="347155" y="564822"/>
                      <a:pt x="347890" y="566293"/>
                    </a:cubicBezTo>
                    <a:cubicBezTo>
                      <a:pt x="347890" y="567764"/>
                      <a:pt x="345684" y="570706"/>
                      <a:pt x="344948" y="572912"/>
                    </a:cubicBezTo>
                    <a:cubicBezTo>
                      <a:pt x="344213" y="573647"/>
                      <a:pt x="344213" y="575118"/>
                      <a:pt x="344213" y="575118"/>
                    </a:cubicBezTo>
                    <a:cubicBezTo>
                      <a:pt x="344213" y="575854"/>
                      <a:pt x="346419" y="575118"/>
                      <a:pt x="347890" y="574383"/>
                    </a:cubicBezTo>
                    <a:cubicBezTo>
                      <a:pt x="349361" y="573647"/>
                      <a:pt x="352303" y="567028"/>
                      <a:pt x="353774" y="565557"/>
                    </a:cubicBezTo>
                    <a:cubicBezTo>
                      <a:pt x="355980" y="564086"/>
                      <a:pt x="357451" y="564822"/>
                      <a:pt x="358922" y="563351"/>
                    </a:cubicBezTo>
                    <a:cubicBezTo>
                      <a:pt x="361128" y="561145"/>
                      <a:pt x="358922" y="561145"/>
                      <a:pt x="358922" y="559674"/>
                    </a:cubicBezTo>
                    <a:cubicBezTo>
                      <a:pt x="358922" y="558203"/>
                      <a:pt x="361128" y="557468"/>
                      <a:pt x="361128" y="555997"/>
                    </a:cubicBezTo>
                    <a:cubicBezTo>
                      <a:pt x="361128" y="555997"/>
                      <a:pt x="359657" y="553790"/>
                      <a:pt x="359657" y="553790"/>
                    </a:cubicBezTo>
                    <a:cubicBezTo>
                      <a:pt x="358922" y="553790"/>
                      <a:pt x="353774" y="556732"/>
                      <a:pt x="353038" y="557468"/>
                    </a:cubicBezTo>
                    <a:cubicBezTo>
                      <a:pt x="351567" y="558938"/>
                      <a:pt x="352303" y="562616"/>
                      <a:pt x="351567" y="563351"/>
                    </a:cubicBezTo>
                    <a:cubicBezTo>
                      <a:pt x="351567" y="563351"/>
                      <a:pt x="350096" y="561880"/>
                      <a:pt x="347890" y="564086"/>
                    </a:cubicBezTo>
                    <a:lnTo>
                      <a:pt x="347890" y="564086"/>
                    </a:lnTo>
                    <a:close/>
                    <a:moveTo>
                      <a:pt x="305970" y="586150"/>
                    </a:moveTo>
                    <a:cubicBezTo>
                      <a:pt x="305970" y="587621"/>
                      <a:pt x="309647" y="589827"/>
                      <a:pt x="311118" y="589827"/>
                    </a:cubicBezTo>
                    <a:cubicBezTo>
                      <a:pt x="311853" y="589827"/>
                      <a:pt x="312589" y="587621"/>
                      <a:pt x="313324" y="586150"/>
                    </a:cubicBezTo>
                    <a:cubicBezTo>
                      <a:pt x="314795" y="583944"/>
                      <a:pt x="317001" y="582473"/>
                      <a:pt x="317001" y="581737"/>
                    </a:cubicBezTo>
                    <a:cubicBezTo>
                      <a:pt x="316266" y="581002"/>
                      <a:pt x="314795" y="581002"/>
                      <a:pt x="314060" y="581002"/>
                    </a:cubicBezTo>
                    <a:cubicBezTo>
                      <a:pt x="313324" y="581002"/>
                      <a:pt x="311853" y="582473"/>
                      <a:pt x="310382" y="582473"/>
                    </a:cubicBezTo>
                    <a:cubicBezTo>
                      <a:pt x="306705" y="583944"/>
                      <a:pt x="305970" y="585414"/>
                      <a:pt x="305970" y="586150"/>
                    </a:cubicBezTo>
                    <a:lnTo>
                      <a:pt x="305970" y="586150"/>
                    </a:lnTo>
                    <a:close/>
                    <a:moveTo>
                      <a:pt x="318472" y="611155"/>
                    </a:moveTo>
                    <a:cubicBezTo>
                      <a:pt x="318472" y="611890"/>
                      <a:pt x="319943" y="612626"/>
                      <a:pt x="321414" y="612626"/>
                    </a:cubicBezTo>
                    <a:cubicBezTo>
                      <a:pt x="322150" y="612626"/>
                      <a:pt x="323620" y="612626"/>
                      <a:pt x="325091" y="612626"/>
                    </a:cubicBezTo>
                    <a:cubicBezTo>
                      <a:pt x="326562" y="612626"/>
                      <a:pt x="329504" y="611155"/>
                      <a:pt x="330975" y="610420"/>
                    </a:cubicBezTo>
                    <a:cubicBezTo>
                      <a:pt x="333917" y="608213"/>
                      <a:pt x="333181" y="606742"/>
                      <a:pt x="333181" y="606007"/>
                    </a:cubicBezTo>
                    <a:cubicBezTo>
                      <a:pt x="332446" y="605271"/>
                      <a:pt x="331710" y="603065"/>
                      <a:pt x="330975" y="603801"/>
                    </a:cubicBezTo>
                    <a:cubicBezTo>
                      <a:pt x="330239" y="603801"/>
                      <a:pt x="328769" y="604536"/>
                      <a:pt x="327298" y="604536"/>
                    </a:cubicBezTo>
                    <a:cubicBezTo>
                      <a:pt x="325827" y="605271"/>
                      <a:pt x="324356" y="607478"/>
                      <a:pt x="323620" y="608213"/>
                    </a:cubicBezTo>
                    <a:cubicBezTo>
                      <a:pt x="321414" y="610420"/>
                      <a:pt x="318472" y="611155"/>
                      <a:pt x="318472" y="611155"/>
                    </a:cubicBezTo>
                    <a:lnTo>
                      <a:pt x="318472" y="611155"/>
                    </a:lnTo>
                    <a:close/>
                    <a:moveTo>
                      <a:pt x="408932" y="573647"/>
                    </a:moveTo>
                    <a:cubicBezTo>
                      <a:pt x="407461" y="575118"/>
                      <a:pt x="405255" y="578060"/>
                      <a:pt x="406726" y="580266"/>
                    </a:cubicBezTo>
                    <a:cubicBezTo>
                      <a:pt x="406726" y="580266"/>
                      <a:pt x="408197" y="580266"/>
                      <a:pt x="409668" y="580266"/>
                    </a:cubicBezTo>
                    <a:cubicBezTo>
                      <a:pt x="410403" y="580266"/>
                      <a:pt x="412609" y="579531"/>
                      <a:pt x="414080" y="578060"/>
                    </a:cubicBezTo>
                    <a:cubicBezTo>
                      <a:pt x="417022" y="575854"/>
                      <a:pt x="417022" y="572176"/>
                      <a:pt x="416287" y="572176"/>
                    </a:cubicBezTo>
                    <a:cubicBezTo>
                      <a:pt x="415551" y="571441"/>
                      <a:pt x="412609" y="569970"/>
                      <a:pt x="411874" y="569970"/>
                    </a:cubicBezTo>
                    <a:cubicBezTo>
                      <a:pt x="410403" y="570706"/>
                      <a:pt x="409668" y="572912"/>
                      <a:pt x="408932" y="573647"/>
                    </a:cubicBezTo>
                    <a:lnTo>
                      <a:pt x="408932" y="573647"/>
                    </a:lnTo>
                    <a:close/>
                    <a:moveTo>
                      <a:pt x="404519" y="533933"/>
                    </a:moveTo>
                    <a:cubicBezTo>
                      <a:pt x="404519" y="534669"/>
                      <a:pt x="403048" y="536875"/>
                      <a:pt x="405255" y="536875"/>
                    </a:cubicBezTo>
                    <a:cubicBezTo>
                      <a:pt x="405990" y="536875"/>
                      <a:pt x="406726" y="536140"/>
                      <a:pt x="407461" y="536140"/>
                    </a:cubicBezTo>
                    <a:cubicBezTo>
                      <a:pt x="408932" y="536140"/>
                      <a:pt x="411874" y="533933"/>
                      <a:pt x="413345" y="533198"/>
                    </a:cubicBezTo>
                    <a:cubicBezTo>
                      <a:pt x="416287" y="530991"/>
                      <a:pt x="417757" y="527314"/>
                      <a:pt x="417757" y="527314"/>
                    </a:cubicBezTo>
                    <a:cubicBezTo>
                      <a:pt x="417022" y="526579"/>
                      <a:pt x="414080" y="528785"/>
                      <a:pt x="413345" y="529521"/>
                    </a:cubicBezTo>
                    <a:cubicBezTo>
                      <a:pt x="412609" y="529521"/>
                      <a:pt x="409668" y="529521"/>
                      <a:pt x="408932" y="530256"/>
                    </a:cubicBezTo>
                    <a:cubicBezTo>
                      <a:pt x="405990" y="530991"/>
                      <a:pt x="404519" y="533198"/>
                      <a:pt x="404519" y="533933"/>
                    </a:cubicBezTo>
                    <a:lnTo>
                      <a:pt x="404519" y="533933"/>
                    </a:lnTo>
                    <a:close/>
                    <a:moveTo>
                      <a:pt x="357451" y="522902"/>
                    </a:moveTo>
                    <a:cubicBezTo>
                      <a:pt x="357451" y="523637"/>
                      <a:pt x="357451" y="525843"/>
                      <a:pt x="358922" y="525843"/>
                    </a:cubicBezTo>
                    <a:cubicBezTo>
                      <a:pt x="359657" y="525843"/>
                      <a:pt x="360393" y="525108"/>
                      <a:pt x="361864" y="525108"/>
                    </a:cubicBezTo>
                    <a:cubicBezTo>
                      <a:pt x="363335" y="525108"/>
                      <a:pt x="364070" y="523637"/>
                      <a:pt x="365541" y="522902"/>
                    </a:cubicBezTo>
                    <a:cubicBezTo>
                      <a:pt x="367012" y="521431"/>
                      <a:pt x="367012" y="520695"/>
                      <a:pt x="367012" y="519960"/>
                    </a:cubicBezTo>
                    <a:cubicBezTo>
                      <a:pt x="366276" y="518489"/>
                      <a:pt x="364805" y="518489"/>
                      <a:pt x="364070" y="518489"/>
                    </a:cubicBezTo>
                    <a:cubicBezTo>
                      <a:pt x="363335" y="518489"/>
                      <a:pt x="361128" y="518489"/>
                      <a:pt x="360393" y="519224"/>
                    </a:cubicBezTo>
                    <a:cubicBezTo>
                      <a:pt x="356715" y="519960"/>
                      <a:pt x="357451" y="522166"/>
                      <a:pt x="357451" y="522902"/>
                    </a:cubicBezTo>
                    <a:lnTo>
                      <a:pt x="357451" y="522902"/>
                    </a:lnTo>
                    <a:close/>
                    <a:moveTo>
                      <a:pt x="299351" y="559674"/>
                    </a:moveTo>
                    <a:cubicBezTo>
                      <a:pt x="299351" y="561145"/>
                      <a:pt x="302293" y="561880"/>
                      <a:pt x="303028" y="561880"/>
                    </a:cubicBezTo>
                    <a:cubicBezTo>
                      <a:pt x="303763" y="561880"/>
                      <a:pt x="305234" y="561145"/>
                      <a:pt x="305970" y="559674"/>
                    </a:cubicBezTo>
                    <a:cubicBezTo>
                      <a:pt x="306705" y="558203"/>
                      <a:pt x="307441" y="555997"/>
                      <a:pt x="308176" y="555261"/>
                    </a:cubicBezTo>
                    <a:cubicBezTo>
                      <a:pt x="309647" y="554526"/>
                      <a:pt x="311853" y="554526"/>
                      <a:pt x="313324" y="553790"/>
                    </a:cubicBezTo>
                    <a:cubicBezTo>
                      <a:pt x="314795" y="553055"/>
                      <a:pt x="315531" y="551584"/>
                      <a:pt x="315531" y="551584"/>
                    </a:cubicBezTo>
                    <a:cubicBezTo>
                      <a:pt x="315531" y="551584"/>
                      <a:pt x="314060" y="550113"/>
                      <a:pt x="314060" y="549378"/>
                    </a:cubicBezTo>
                    <a:cubicBezTo>
                      <a:pt x="314060" y="548642"/>
                      <a:pt x="317737" y="546436"/>
                      <a:pt x="318472" y="545700"/>
                    </a:cubicBezTo>
                    <a:cubicBezTo>
                      <a:pt x="319208" y="544229"/>
                      <a:pt x="316266" y="544229"/>
                      <a:pt x="315531" y="544965"/>
                    </a:cubicBezTo>
                    <a:cubicBezTo>
                      <a:pt x="315531" y="544965"/>
                      <a:pt x="308911" y="546436"/>
                      <a:pt x="307441" y="547907"/>
                    </a:cubicBezTo>
                    <a:cubicBezTo>
                      <a:pt x="306705" y="549378"/>
                      <a:pt x="311118" y="549378"/>
                      <a:pt x="311853" y="550113"/>
                    </a:cubicBezTo>
                    <a:cubicBezTo>
                      <a:pt x="312589" y="550849"/>
                      <a:pt x="309647" y="552319"/>
                      <a:pt x="309647" y="552319"/>
                    </a:cubicBezTo>
                    <a:cubicBezTo>
                      <a:pt x="308911" y="552319"/>
                      <a:pt x="305970" y="555261"/>
                      <a:pt x="305234" y="555997"/>
                    </a:cubicBezTo>
                    <a:cubicBezTo>
                      <a:pt x="301557" y="555997"/>
                      <a:pt x="299351" y="559674"/>
                      <a:pt x="299351" y="559674"/>
                    </a:cubicBezTo>
                    <a:lnTo>
                      <a:pt x="299351" y="559674"/>
                    </a:lnTo>
                    <a:close/>
                    <a:moveTo>
                      <a:pt x="497186" y="511134"/>
                    </a:moveTo>
                    <a:cubicBezTo>
                      <a:pt x="496450" y="514076"/>
                      <a:pt x="499392" y="514076"/>
                      <a:pt x="502334" y="513341"/>
                    </a:cubicBezTo>
                    <a:cubicBezTo>
                      <a:pt x="503069" y="513341"/>
                      <a:pt x="505275" y="513341"/>
                      <a:pt x="506011" y="511870"/>
                    </a:cubicBezTo>
                    <a:cubicBezTo>
                      <a:pt x="507482" y="508928"/>
                      <a:pt x="508953" y="506722"/>
                      <a:pt x="508217" y="506722"/>
                    </a:cubicBezTo>
                    <a:cubicBezTo>
                      <a:pt x="507482" y="505986"/>
                      <a:pt x="504540" y="505986"/>
                      <a:pt x="503804" y="505986"/>
                    </a:cubicBezTo>
                    <a:cubicBezTo>
                      <a:pt x="503069" y="505986"/>
                      <a:pt x="501598" y="505251"/>
                      <a:pt x="500863" y="505251"/>
                    </a:cubicBezTo>
                    <a:cubicBezTo>
                      <a:pt x="497186" y="506722"/>
                      <a:pt x="497186" y="511134"/>
                      <a:pt x="497186" y="511134"/>
                    </a:cubicBezTo>
                    <a:lnTo>
                      <a:pt x="497186" y="511134"/>
                    </a:lnTo>
                    <a:close/>
                    <a:moveTo>
                      <a:pt x="370689" y="634689"/>
                    </a:moveTo>
                    <a:cubicBezTo>
                      <a:pt x="370689" y="635425"/>
                      <a:pt x="370689" y="636896"/>
                      <a:pt x="372160" y="636160"/>
                    </a:cubicBezTo>
                    <a:cubicBezTo>
                      <a:pt x="372895" y="636160"/>
                      <a:pt x="374366" y="636160"/>
                      <a:pt x="375837" y="636160"/>
                    </a:cubicBezTo>
                    <a:cubicBezTo>
                      <a:pt x="376573" y="636160"/>
                      <a:pt x="376573" y="633954"/>
                      <a:pt x="378043" y="632483"/>
                    </a:cubicBezTo>
                    <a:cubicBezTo>
                      <a:pt x="380985" y="630277"/>
                      <a:pt x="382456" y="630277"/>
                      <a:pt x="381721" y="629541"/>
                    </a:cubicBezTo>
                    <a:cubicBezTo>
                      <a:pt x="380985" y="628070"/>
                      <a:pt x="379514" y="627335"/>
                      <a:pt x="378779" y="627335"/>
                    </a:cubicBezTo>
                    <a:cubicBezTo>
                      <a:pt x="378043" y="627335"/>
                      <a:pt x="377308" y="628806"/>
                      <a:pt x="375837" y="629541"/>
                    </a:cubicBezTo>
                    <a:cubicBezTo>
                      <a:pt x="372895" y="631748"/>
                      <a:pt x="370689" y="634689"/>
                      <a:pt x="370689" y="634689"/>
                    </a:cubicBezTo>
                    <a:lnTo>
                      <a:pt x="370689" y="634689"/>
                    </a:lnTo>
                    <a:close/>
                  </a:path>
                </a:pathLst>
              </a:custGeom>
              <a:solidFill>
                <a:srgbClr val="0D7BB0">
                  <a:alpha val="50000"/>
                </a:srgbClr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07" name="그래픽 3">
                <a:extLst>
                  <a:ext uri="{FF2B5EF4-FFF2-40B4-BE49-F238E27FC236}">
                    <a16:creationId xmlns:a16="http://schemas.microsoft.com/office/drawing/2014/main" id="{E9C2C8A1-30B0-7B3D-3A6A-41B0712D7974}"/>
                  </a:ext>
                </a:extLst>
              </p:cNvPr>
              <p:cNvGrpSpPr/>
              <p:nvPr/>
            </p:nvGrpSpPr>
            <p:grpSpPr>
              <a:xfrm>
                <a:off x="8279257" y="4774803"/>
                <a:ext cx="358161" cy="238284"/>
                <a:chOff x="8279257" y="4774803"/>
                <a:chExt cx="358161" cy="238284"/>
              </a:xfrm>
              <a:solidFill>
                <a:srgbClr val="BFCCD9"/>
              </a:solidFill>
            </p:grpSpPr>
            <p:sp>
              <p:nvSpPr>
                <p:cNvPr id="1508" name="자유형: 도형 1507">
                  <a:extLst>
                    <a:ext uri="{FF2B5EF4-FFF2-40B4-BE49-F238E27FC236}">
                      <a16:creationId xmlns:a16="http://schemas.microsoft.com/office/drawing/2014/main" id="{5B24475A-B945-57E4-49F0-09B58F94B3CC}"/>
                    </a:ext>
                  </a:extLst>
                </p:cNvPr>
                <p:cNvSpPr/>
                <p:nvPr/>
              </p:nvSpPr>
              <p:spPr>
                <a:xfrm>
                  <a:off x="8279257" y="4884384"/>
                  <a:ext cx="168416" cy="97078"/>
                </a:xfrm>
                <a:custGeom>
                  <a:avLst/>
                  <a:gdLst>
                    <a:gd name="connsiteX0" fmla="*/ 168417 w 168416"/>
                    <a:gd name="connsiteY0" fmla="*/ 12503 h 97078"/>
                    <a:gd name="connsiteX1" fmla="*/ 22063 w 168416"/>
                    <a:gd name="connsiteY1" fmla="*/ 97079 h 97078"/>
                    <a:gd name="connsiteX2" fmla="*/ 0 w 168416"/>
                    <a:gd name="connsiteY2" fmla="*/ 84576 h 97078"/>
                    <a:gd name="connsiteX3" fmla="*/ 145618 w 168416"/>
                    <a:gd name="connsiteY3" fmla="*/ 0 h 9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8416" h="97078">
                      <a:moveTo>
                        <a:pt x="168417" y="12503"/>
                      </a:moveTo>
                      <a:lnTo>
                        <a:pt x="22063" y="97079"/>
                      </a:lnTo>
                      <a:lnTo>
                        <a:pt x="0" y="84576"/>
                      </a:lnTo>
                      <a:lnTo>
                        <a:pt x="145618" y="0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9" name="자유형: 도형 1508">
                  <a:extLst>
                    <a:ext uri="{FF2B5EF4-FFF2-40B4-BE49-F238E27FC236}">
                      <a16:creationId xmlns:a16="http://schemas.microsoft.com/office/drawing/2014/main" id="{E1B50014-11AA-0221-36DD-C1527611AB14}"/>
                    </a:ext>
                  </a:extLst>
                </p:cNvPr>
                <p:cNvSpPr/>
                <p:nvPr/>
              </p:nvSpPr>
              <p:spPr>
                <a:xfrm>
                  <a:off x="8332945" y="4970431"/>
                  <a:ext cx="74279" cy="42655"/>
                </a:xfrm>
                <a:custGeom>
                  <a:avLst/>
                  <a:gdLst>
                    <a:gd name="connsiteX0" fmla="*/ 74280 w 74279"/>
                    <a:gd name="connsiteY0" fmla="*/ 13238 h 42655"/>
                    <a:gd name="connsiteX1" fmla="*/ 22799 w 74279"/>
                    <a:gd name="connsiteY1" fmla="*/ 42656 h 42655"/>
                    <a:gd name="connsiteX2" fmla="*/ 0 w 74279"/>
                    <a:gd name="connsiteY2" fmla="*/ 29418 h 42655"/>
                    <a:gd name="connsiteX3" fmla="*/ 51481 w 74279"/>
                    <a:gd name="connsiteY3" fmla="*/ 0 h 42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279" h="42655">
                      <a:moveTo>
                        <a:pt x="74280" y="13238"/>
                      </a:moveTo>
                      <a:lnTo>
                        <a:pt x="22799" y="42656"/>
                      </a:lnTo>
                      <a:lnTo>
                        <a:pt x="0" y="29418"/>
                      </a:lnTo>
                      <a:lnTo>
                        <a:pt x="51481" y="0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0" name="자유형: 도형 1509">
                  <a:extLst>
                    <a:ext uri="{FF2B5EF4-FFF2-40B4-BE49-F238E27FC236}">
                      <a16:creationId xmlns:a16="http://schemas.microsoft.com/office/drawing/2014/main" id="{8693F374-50F2-C7C2-BF20-290857F75296}"/>
                    </a:ext>
                  </a:extLst>
                </p:cNvPr>
                <p:cNvSpPr/>
                <p:nvPr/>
              </p:nvSpPr>
              <p:spPr>
                <a:xfrm>
                  <a:off x="8417521" y="4921892"/>
                  <a:ext cx="73544" cy="42655"/>
                </a:xfrm>
                <a:custGeom>
                  <a:avLst/>
                  <a:gdLst>
                    <a:gd name="connsiteX0" fmla="*/ 73545 w 73544"/>
                    <a:gd name="connsiteY0" fmla="*/ 12503 h 42655"/>
                    <a:gd name="connsiteX1" fmla="*/ 22063 w 73544"/>
                    <a:gd name="connsiteY1" fmla="*/ 42656 h 42655"/>
                    <a:gd name="connsiteX2" fmla="*/ 0 w 73544"/>
                    <a:gd name="connsiteY2" fmla="*/ 29418 h 42655"/>
                    <a:gd name="connsiteX3" fmla="*/ 51481 w 73544"/>
                    <a:gd name="connsiteY3" fmla="*/ 0 h 42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544" h="42655">
                      <a:moveTo>
                        <a:pt x="73545" y="12503"/>
                      </a:moveTo>
                      <a:lnTo>
                        <a:pt x="22063" y="42656"/>
                      </a:lnTo>
                      <a:lnTo>
                        <a:pt x="0" y="29418"/>
                      </a:lnTo>
                      <a:lnTo>
                        <a:pt x="51481" y="0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1" name="자유형: 도형 1510">
                  <a:extLst>
                    <a:ext uri="{FF2B5EF4-FFF2-40B4-BE49-F238E27FC236}">
                      <a16:creationId xmlns:a16="http://schemas.microsoft.com/office/drawing/2014/main" id="{EFA79C81-BF4B-4E87-6658-5BF051CC1FCA}"/>
                    </a:ext>
                  </a:extLst>
                </p:cNvPr>
                <p:cNvSpPr/>
                <p:nvPr/>
              </p:nvSpPr>
              <p:spPr>
                <a:xfrm>
                  <a:off x="8505039" y="4871146"/>
                  <a:ext cx="73544" cy="42655"/>
                </a:xfrm>
                <a:custGeom>
                  <a:avLst/>
                  <a:gdLst>
                    <a:gd name="connsiteX0" fmla="*/ 73545 w 73544"/>
                    <a:gd name="connsiteY0" fmla="*/ 13238 h 42655"/>
                    <a:gd name="connsiteX1" fmla="*/ 22063 w 73544"/>
                    <a:gd name="connsiteY1" fmla="*/ 42656 h 42655"/>
                    <a:gd name="connsiteX2" fmla="*/ 0 w 73544"/>
                    <a:gd name="connsiteY2" fmla="*/ 30153 h 42655"/>
                    <a:gd name="connsiteX3" fmla="*/ 50746 w 73544"/>
                    <a:gd name="connsiteY3" fmla="*/ 0 h 42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544" h="42655">
                      <a:moveTo>
                        <a:pt x="73545" y="13238"/>
                      </a:moveTo>
                      <a:lnTo>
                        <a:pt x="22063" y="42656"/>
                      </a:lnTo>
                      <a:lnTo>
                        <a:pt x="0" y="30153"/>
                      </a:lnTo>
                      <a:lnTo>
                        <a:pt x="50746" y="0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2" name="자유형: 도형 1511">
                  <a:extLst>
                    <a:ext uri="{FF2B5EF4-FFF2-40B4-BE49-F238E27FC236}">
                      <a16:creationId xmlns:a16="http://schemas.microsoft.com/office/drawing/2014/main" id="{9D9B0912-A4B5-6741-FF91-BC3529C133B3}"/>
                    </a:ext>
                  </a:extLst>
                </p:cNvPr>
                <p:cNvSpPr/>
                <p:nvPr/>
              </p:nvSpPr>
              <p:spPr>
                <a:xfrm>
                  <a:off x="8469002" y="4774803"/>
                  <a:ext cx="168416" cy="97078"/>
                </a:xfrm>
                <a:custGeom>
                  <a:avLst/>
                  <a:gdLst>
                    <a:gd name="connsiteX0" fmla="*/ 168417 w 168416"/>
                    <a:gd name="connsiteY0" fmla="*/ 12503 h 97078"/>
                    <a:gd name="connsiteX1" fmla="*/ 22063 w 168416"/>
                    <a:gd name="connsiteY1" fmla="*/ 97079 h 97078"/>
                    <a:gd name="connsiteX2" fmla="*/ 0 w 168416"/>
                    <a:gd name="connsiteY2" fmla="*/ 84576 h 97078"/>
                    <a:gd name="connsiteX3" fmla="*/ 146354 w 168416"/>
                    <a:gd name="connsiteY3" fmla="*/ 0 h 9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8416" h="97078">
                      <a:moveTo>
                        <a:pt x="168417" y="12503"/>
                      </a:moveTo>
                      <a:lnTo>
                        <a:pt x="22063" y="97079"/>
                      </a:lnTo>
                      <a:lnTo>
                        <a:pt x="0" y="84576"/>
                      </a:lnTo>
                      <a:lnTo>
                        <a:pt x="146354" y="0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513" name="그래픽 3">
                <a:extLst>
                  <a:ext uri="{FF2B5EF4-FFF2-40B4-BE49-F238E27FC236}">
                    <a16:creationId xmlns:a16="http://schemas.microsoft.com/office/drawing/2014/main" id="{7B109BF1-7FF6-BBA7-FB32-B90ED7909C50}"/>
                  </a:ext>
                </a:extLst>
              </p:cNvPr>
              <p:cNvGrpSpPr/>
              <p:nvPr/>
            </p:nvGrpSpPr>
            <p:grpSpPr>
              <a:xfrm>
                <a:off x="6433715" y="4896739"/>
                <a:ext cx="1222690" cy="739845"/>
                <a:chOff x="6433715" y="4896739"/>
                <a:chExt cx="1222690" cy="739845"/>
              </a:xfrm>
            </p:grpSpPr>
            <p:sp>
              <p:nvSpPr>
                <p:cNvPr id="1514" name="자유형: 도형 1513">
                  <a:extLst>
                    <a:ext uri="{FF2B5EF4-FFF2-40B4-BE49-F238E27FC236}">
                      <a16:creationId xmlns:a16="http://schemas.microsoft.com/office/drawing/2014/main" id="{B341FC36-C2B5-5B1E-187C-8B61AB8DB7F3}"/>
                    </a:ext>
                  </a:extLst>
                </p:cNvPr>
                <p:cNvSpPr/>
                <p:nvPr/>
              </p:nvSpPr>
              <p:spPr>
                <a:xfrm>
                  <a:off x="6433715" y="4903162"/>
                  <a:ext cx="1222690" cy="733422"/>
                </a:xfrm>
                <a:custGeom>
                  <a:avLst/>
                  <a:gdLst>
                    <a:gd name="connsiteX0" fmla="*/ 1210853 w 1222690"/>
                    <a:gd name="connsiteY0" fmla="*/ 626944 h 733422"/>
                    <a:gd name="connsiteX1" fmla="*/ 1152018 w 1222690"/>
                    <a:gd name="connsiteY1" fmla="*/ 593113 h 733422"/>
                    <a:gd name="connsiteX2" fmla="*/ 715163 w 1222690"/>
                    <a:gd name="connsiteY2" fmla="*/ 342326 h 733422"/>
                    <a:gd name="connsiteX3" fmla="*/ 702661 w 1222690"/>
                    <a:gd name="connsiteY3" fmla="*/ 326147 h 733422"/>
                    <a:gd name="connsiteX4" fmla="*/ 559249 w 1222690"/>
                    <a:gd name="connsiteY4" fmla="*/ 243777 h 733422"/>
                    <a:gd name="connsiteX5" fmla="*/ 551894 w 1222690"/>
                    <a:gd name="connsiteY5" fmla="*/ 234216 h 733422"/>
                    <a:gd name="connsiteX6" fmla="*/ 368033 w 1222690"/>
                    <a:gd name="connsiteY6" fmla="*/ 124634 h 733422"/>
                    <a:gd name="connsiteX7" fmla="*/ 343763 w 1222690"/>
                    <a:gd name="connsiteY7" fmla="*/ 120222 h 733422"/>
                    <a:gd name="connsiteX8" fmla="*/ 290811 w 1222690"/>
                    <a:gd name="connsiteY8" fmla="*/ 90069 h 733422"/>
                    <a:gd name="connsiteX9" fmla="*/ 189320 w 1222690"/>
                    <a:gd name="connsiteY9" fmla="*/ 30498 h 733422"/>
                    <a:gd name="connsiteX10" fmla="*/ 42966 w 1222690"/>
                    <a:gd name="connsiteY10" fmla="*/ 10640 h 733422"/>
                    <a:gd name="connsiteX11" fmla="*/ 37818 w 1222690"/>
                    <a:gd name="connsiteY11" fmla="*/ 12111 h 733422"/>
                    <a:gd name="connsiteX12" fmla="*/ 15755 w 1222690"/>
                    <a:gd name="connsiteY12" fmla="*/ 1815 h 733422"/>
                    <a:gd name="connsiteX13" fmla="*/ 1046 w 1222690"/>
                    <a:gd name="connsiteY13" fmla="*/ 3286 h 733422"/>
                    <a:gd name="connsiteX14" fmla="*/ 6930 w 1222690"/>
                    <a:gd name="connsiteY14" fmla="*/ 16524 h 733422"/>
                    <a:gd name="connsiteX15" fmla="*/ 27522 w 1222690"/>
                    <a:gd name="connsiteY15" fmla="*/ 31233 h 733422"/>
                    <a:gd name="connsiteX16" fmla="*/ 28993 w 1222690"/>
                    <a:gd name="connsiteY16" fmla="*/ 36381 h 733422"/>
                    <a:gd name="connsiteX17" fmla="*/ 115775 w 1222690"/>
                    <a:gd name="connsiteY17" fmla="*/ 134195 h 733422"/>
                    <a:gd name="connsiteX18" fmla="*/ 220944 w 1222690"/>
                    <a:gd name="connsiteY18" fmla="*/ 194502 h 733422"/>
                    <a:gd name="connsiteX19" fmla="*/ 328319 w 1222690"/>
                    <a:gd name="connsiteY19" fmla="*/ 256279 h 733422"/>
                    <a:gd name="connsiteX20" fmla="*/ 1091711 w 1222690"/>
                    <a:gd name="connsiteY20" fmla="*/ 696811 h 733422"/>
                    <a:gd name="connsiteX21" fmla="*/ 1150547 w 1222690"/>
                    <a:gd name="connsiteY21" fmla="*/ 730642 h 733422"/>
                    <a:gd name="connsiteX22" fmla="*/ 1180700 w 1222690"/>
                    <a:gd name="connsiteY22" fmla="*/ 727700 h 733422"/>
                    <a:gd name="connsiteX23" fmla="*/ 1222620 w 1222690"/>
                    <a:gd name="connsiteY23" fmla="*/ 654155 h 733422"/>
                    <a:gd name="connsiteX24" fmla="*/ 1210853 w 1222690"/>
                    <a:gd name="connsiteY24" fmla="*/ 626944 h 733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222690" h="733422">
                      <a:moveTo>
                        <a:pt x="1210853" y="626944"/>
                      </a:moveTo>
                      <a:cubicBezTo>
                        <a:pt x="1210853" y="626944"/>
                        <a:pt x="1152018" y="593113"/>
                        <a:pt x="1152018" y="593113"/>
                      </a:cubicBezTo>
                      <a:lnTo>
                        <a:pt x="715163" y="342326"/>
                      </a:lnTo>
                      <a:cubicBezTo>
                        <a:pt x="712957" y="334972"/>
                        <a:pt x="708544" y="329088"/>
                        <a:pt x="702661" y="326147"/>
                      </a:cubicBezTo>
                      <a:cubicBezTo>
                        <a:pt x="702661" y="326147"/>
                        <a:pt x="559249" y="243777"/>
                        <a:pt x="559249" y="243777"/>
                      </a:cubicBezTo>
                      <a:cubicBezTo>
                        <a:pt x="558513" y="240099"/>
                        <a:pt x="556307" y="237158"/>
                        <a:pt x="551894" y="234216"/>
                      </a:cubicBezTo>
                      <a:lnTo>
                        <a:pt x="368033" y="124634"/>
                      </a:lnTo>
                      <a:cubicBezTo>
                        <a:pt x="361414" y="120957"/>
                        <a:pt x="352589" y="119486"/>
                        <a:pt x="343763" y="120222"/>
                      </a:cubicBezTo>
                      <a:cubicBezTo>
                        <a:pt x="318023" y="105513"/>
                        <a:pt x="292282" y="90804"/>
                        <a:pt x="290811" y="90069"/>
                      </a:cubicBezTo>
                      <a:lnTo>
                        <a:pt x="189320" y="30498"/>
                      </a:lnTo>
                      <a:cubicBezTo>
                        <a:pt x="180495" y="25349"/>
                        <a:pt x="57675" y="9905"/>
                        <a:pt x="42966" y="10640"/>
                      </a:cubicBezTo>
                      <a:cubicBezTo>
                        <a:pt x="41495" y="10640"/>
                        <a:pt x="39289" y="11376"/>
                        <a:pt x="37818" y="12111"/>
                      </a:cubicBezTo>
                      <a:lnTo>
                        <a:pt x="15755" y="1815"/>
                      </a:lnTo>
                      <a:cubicBezTo>
                        <a:pt x="9871" y="-1126"/>
                        <a:pt x="3988" y="-391"/>
                        <a:pt x="1046" y="3286"/>
                      </a:cubicBezTo>
                      <a:cubicBezTo>
                        <a:pt x="-1896" y="8434"/>
                        <a:pt x="1781" y="13582"/>
                        <a:pt x="6930" y="16524"/>
                      </a:cubicBezTo>
                      <a:lnTo>
                        <a:pt x="27522" y="31233"/>
                      </a:lnTo>
                      <a:cubicBezTo>
                        <a:pt x="27522" y="32704"/>
                        <a:pt x="28257" y="34910"/>
                        <a:pt x="28993" y="36381"/>
                      </a:cubicBezTo>
                      <a:cubicBezTo>
                        <a:pt x="37818" y="53296"/>
                        <a:pt x="106950" y="129047"/>
                        <a:pt x="115775" y="134195"/>
                      </a:cubicBezTo>
                      <a:lnTo>
                        <a:pt x="220944" y="194502"/>
                      </a:lnTo>
                      <a:cubicBezTo>
                        <a:pt x="225357" y="197444"/>
                        <a:pt x="320229" y="251867"/>
                        <a:pt x="328319" y="256279"/>
                      </a:cubicBezTo>
                      <a:lnTo>
                        <a:pt x="1091711" y="696811"/>
                      </a:lnTo>
                      <a:cubicBezTo>
                        <a:pt x="1091711" y="696811"/>
                        <a:pt x="1150547" y="730642"/>
                        <a:pt x="1150547" y="730642"/>
                      </a:cubicBezTo>
                      <a:cubicBezTo>
                        <a:pt x="1158637" y="735054"/>
                        <a:pt x="1168933" y="734319"/>
                        <a:pt x="1180700" y="727700"/>
                      </a:cubicBezTo>
                      <a:cubicBezTo>
                        <a:pt x="1204234" y="714462"/>
                        <a:pt x="1222620" y="681367"/>
                        <a:pt x="1222620" y="654155"/>
                      </a:cubicBezTo>
                      <a:cubicBezTo>
                        <a:pt x="1223356" y="640917"/>
                        <a:pt x="1218208" y="631356"/>
                        <a:pt x="1210853" y="626944"/>
                      </a:cubicBezTo>
                      <a:close/>
                    </a:path>
                  </a:pathLst>
                </a:custGeom>
                <a:solidFill>
                  <a:srgbClr val="47628E">
                    <a:alpha val="50000"/>
                  </a:srgbClr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5" name="자유형: 도형 1514">
                  <a:extLst>
                    <a:ext uri="{FF2B5EF4-FFF2-40B4-BE49-F238E27FC236}">
                      <a16:creationId xmlns:a16="http://schemas.microsoft.com/office/drawing/2014/main" id="{DFEBE8D6-2D41-2D31-96CD-A6B52DF49865}"/>
                    </a:ext>
                  </a:extLst>
                </p:cNvPr>
                <p:cNvSpPr/>
                <p:nvPr/>
              </p:nvSpPr>
              <p:spPr>
                <a:xfrm>
                  <a:off x="6503887" y="4896739"/>
                  <a:ext cx="45603" cy="36920"/>
                </a:xfrm>
                <a:custGeom>
                  <a:avLst/>
                  <a:gdLst>
                    <a:gd name="connsiteX0" fmla="*/ 741 w 45603"/>
                    <a:gd name="connsiteY0" fmla="*/ 3825 h 36920"/>
                    <a:gd name="connsiteX1" fmla="*/ 15450 w 45603"/>
                    <a:gd name="connsiteY1" fmla="*/ 2354 h 36920"/>
                    <a:gd name="connsiteX2" fmla="*/ 45603 w 45603"/>
                    <a:gd name="connsiteY2" fmla="*/ 16328 h 36920"/>
                    <a:gd name="connsiteX3" fmla="*/ 33836 w 45603"/>
                    <a:gd name="connsiteY3" fmla="*/ 36920 h 36920"/>
                    <a:gd name="connsiteX4" fmla="*/ 6625 w 45603"/>
                    <a:gd name="connsiteY4" fmla="*/ 17799 h 36920"/>
                    <a:gd name="connsiteX5" fmla="*/ 741 w 45603"/>
                    <a:gd name="connsiteY5" fmla="*/ 3825 h 36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603" h="36920">
                      <a:moveTo>
                        <a:pt x="741" y="3825"/>
                      </a:moveTo>
                      <a:cubicBezTo>
                        <a:pt x="2947" y="-587"/>
                        <a:pt x="9567" y="-1323"/>
                        <a:pt x="15450" y="2354"/>
                      </a:cubicBezTo>
                      <a:lnTo>
                        <a:pt x="45603" y="16328"/>
                      </a:lnTo>
                      <a:lnTo>
                        <a:pt x="33836" y="36920"/>
                      </a:lnTo>
                      <a:lnTo>
                        <a:pt x="6625" y="17799"/>
                      </a:lnTo>
                      <a:cubicBezTo>
                        <a:pt x="1477" y="13386"/>
                        <a:pt x="-1465" y="8238"/>
                        <a:pt x="741" y="3825"/>
                      </a:cubicBezTo>
                      <a:close/>
                    </a:path>
                  </a:pathLst>
                </a:custGeom>
                <a:solidFill>
                  <a:srgbClr val="2F364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6" name="자유형: 도형 1515">
                  <a:extLst>
                    <a:ext uri="{FF2B5EF4-FFF2-40B4-BE49-F238E27FC236}">
                      <a16:creationId xmlns:a16="http://schemas.microsoft.com/office/drawing/2014/main" id="{A034EE9D-1FFD-71C8-70C0-2BA16CFA0037}"/>
                    </a:ext>
                  </a:extLst>
                </p:cNvPr>
                <p:cNvSpPr/>
                <p:nvPr/>
              </p:nvSpPr>
              <p:spPr>
                <a:xfrm>
                  <a:off x="6527077" y="4907155"/>
                  <a:ext cx="1096899" cy="670018"/>
                </a:xfrm>
                <a:custGeom>
                  <a:avLst/>
                  <a:gdLst>
                    <a:gd name="connsiteX0" fmla="*/ 13588 w 1096899"/>
                    <a:gd name="connsiteY0" fmla="*/ 28 h 670018"/>
                    <a:gd name="connsiteX1" fmla="*/ 141556 w 1096899"/>
                    <a:gd name="connsiteY1" fmla="*/ 17679 h 670018"/>
                    <a:gd name="connsiteX2" fmla="*/ 230545 w 1096899"/>
                    <a:gd name="connsiteY2" fmla="*/ 68425 h 670018"/>
                    <a:gd name="connsiteX3" fmla="*/ 326888 w 1096899"/>
                    <a:gd name="connsiteY3" fmla="*/ 123583 h 670018"/>
                    <a:gd name="connsiteX4" fmla="*/ 585029 w 1096899"/>
                    <a:gd name="connsiteY4" fmla="*/ 272143 h 670018"/>
                    <a:gd name="connsiteX5" fmla="*/ 587971 w 1096899"/>
                    <a:gd name="connsiteY5" fmla="*/ 273614 h 670018"/>
                    <a:gd name="connsiteX6" fmla="*/ 1038064 w 1096899"/>
                    <a:gd name="connsiteY6" fmla="*/ 532490 h 670018"/>
                    <a:gd name="connsiteX7" fmla="*/ 1096899 w 1096899"/>
                    <a:gd name="connsiteY7" fmla="*/ 566321 h 670018"/>
                    <a:gd name="connsiteX8" fmla="*/ 1066746 w 1096899"/>
                    <a:gd name="connsiteY8" fmla="*/ 569263 h 670018"/>
                    <a:gd name="connsiteX9" fmla="*/ 1024826 w 1096899"/>
                    <a:gd name="connsiteY9" fmla="*/ 642807 h 670018"/>
                    <a:gd name="connsiteX10" fmla="*/ 1037328 w 1096899"/>
                    <a:gd name="connsiteY10" fmla="*/ 670019 h 670018"/>
                    <a:gd name="connsiteX11" fmla="*/ 978492 w 1096899"/>
                    <a:gd name="connsiteY11" fmla="*/ 636188 h 670018"/>
                    <a:gd name="connsiteX12" fmla="*/ 530606 w 1096899"/>
                    <a:gd name="connsiteY12" fmla="*/ 378782 h 670018"/>
                    <a:gd name="connsiteX13" fmla="*/ 531342 w 1096899"/>
                    <a:gd name="connsiteY13" fmla="*/ 379518 h 670018"/>
                    <a:gd name="connsiteX14" fmla="*/ 268052 w 1096899"/>
                    <a:gd name="connsiteY14" fmla="*/ 228016 h 670018"/>
                    <a:gd name="connsiteX15" fmla="*/ 173915 w 1096899"/>
                    <a:gd name="connsiteY15" fmla="*/ 174329 h 670018"/>
                    <a:gd name="connsiteX16" fmla="*/ 81985 w 1096899"/>
                    <a:gd name="connsiteY16" fmla="*/ 121376 h 670018"/>
                    <a:gd name="connsiteX17" fmla="*/ 1821 w 1096899"/>
                    <a:gd name="connsiteY17" fmla="*/ 22827 h 670018"/>
                    <a:gd name="connsiteX18" fmla="*/ 13588 w 1096899"/>
                    <a:gd name="connsiteY18" fmla="*/ 28 h 670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096899" h="670018">
                      <a:moveTo>
                        <a:pt x="13588" y="28"/>
                      </a:moveTo>
                      <a:cubicBezTo>
                        <a:pt x="26826" y="-708"/>
                        <a:pt x="134201" y="13266"/>
                        <a:pt x="141556" y="17679"/>
                      </a:cubicBezTo>
                      <a:lnTo>
                        <a:pt x="230545" y="68425"/>
                      </a:lnTo>
                      <a:cubicBezTo>
                        <a:pt x="233487" y="70631"/>
                        <a:pt x="321740" y="120641"/>
                        <a:pt x="326888" y="123583"/>
                      </a:cubicBezTo>
                      <a:lnTo>
                        <a:pt x="585029" y="272143"/>
                      </a:lnTo>
                      <a:cubicBezTo>
                        <a:pt x="586500" y="272878"/>
                        <a:pt x="587236" y="272878"/>
                        <a:pt x="587971" y="273614"/>
                      </a:cubicBezTo>
                      <a:lnTo>
                        <a:pt x="1038064" y="532490"/>
                      </a:lnTo>
                      <a:lnTo>
                        <a:pt x="1096899" y="566321"/>
                      </a:lnTo>
                      <a:cubicBezTo>
                        <a:pt x="1088809" y="561908"/>
                        <a:pt x="1078513" y="562644"/>
                        <a:pt x="1066746" y="569263"/>
                      </a:cubicBezTo>
                      <a:cubicBezTo>
                        <a:pt x="1043212" y="582501"/>
                        <a:pt x="1024826" y="615596"/>
                        <a:pt x="1024826" y="642807"/>
                      </a:cubicBezTo>
                      <a:cubicBezTo>
                        <a:pt x="1024826" y="656045"/>
                        <a:pt x="1029974" y="665606"/>
                        <a:pt x="1037328" y="670019"/>
                      </a:cubicBezTo>
                      <a:lnTo>
                        <a:pt x="978492" y="636188"/>
                      </a:lnTo>
                      <a:lnTo>
                        <a:pt x="530606" y="378782"/>
                      </a:lnTo>
                      <a:cubicBezTo>
                        <a:pt x="530606" y="378782"/>
                        <a:pt x="530606" y="378782"/>
                        <a:pt x="531342" y="379518"/>
                      </a:cubicBezTo>
                      <a:lnTo>
                        <a:pt x="268052" y="228016"/>
                      </a:lnTo>
                      <a:cubicBezTo>
                        <a:pt x="261433" y="224339"/>
                        <a:pt x="178328" y="176535"/>
                        <a:pt x="173915" y="174329"/>
                      </a:cubicBezTo>
                      <a:lnTo>
                        <a:pt x="81985" y="121376"/>
                      </a:lnTo>
                      <a:cubicBezTo>
                        <a:pt x="74630" y="116964"/>
                        <a:pt x="9176" y="37536"/>
                        <a:pt x="1821" y="22827"/>
                      </a:cubicBezTo>
                      <a:cubicBezTo>
                        <a:pt x="-4062" y="11795"/>
                        <a:pt x="5499" y="28"/>
                        <a:pt x="13588" y="28"/>
                      </a:cubicBezTo>
                      <a:close/>
                    </a:path>
                  </a:pathLst>
                </a:custGeom>
                <a:gradFill>
                  <a:gsLst>
                    <a:gs pos="39290">
                      <a:srgbClr val="7E87A8"/>
                    </a:gs>
                    <a:gs pos="41080">
                      <a:srgbClr val="666F8F"/>
                    </a:gs>
                    <a:gs pos="43670">
                      <a:srgbClr val="48516F"/>
                    </a:gs>
                    <a:gs pos="45120">
                      <a:srgbClr val="3D4663"/>
                    </a:gs>
                  </a:gsLst>
                  <a:lin ang="7263397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7" name="자유형: 도형 1516">
                  <a:extLst>
                    <a:ext uri="{FF2B5EF4-FFF2-40B4-BE49-F238E27FC236}">
                      <a16:creationId xmlns:a16="http://schemas.microsoft.com/office/drawing/2014/main" id="{3CFC56FD-C5AF-F412-922F-67EB0EBC90D3}"/>
                    </a:ext>
                  </a:extLst>
                </p:cNvPr>
                <p:cNvSpPr/>
                <p:nvPr/>
              </p:nvSpPr>
              <p:spPr>
                <a:xfrm>
                  <a:off x="7552638" y="5470676"/>
                  <a:ext cx="84576" cy="109165"/>
                </a:xfrm>
                <a:custGeom>
                  <a:avLst/>
                  <a:gdLst>
                    <a:gd name="connsiteX0" fmla="*/ 42656 w 84576"/>
                    <a:gd name="connsiteY0" fmla="*/ 103556 h 109165"/>
                    <a:gd name="connsiteX1" fmla="*/ 84576 w 84576"/>
                    <a:gd name="connsiteY1" fmla="*/ 30011 h 109165"/>
                    <a:gd name="connsiteX2" fmla="*/ 41920 w 84576"/>
                    <a:gd name="connsiteY2" fmla="*/ 5741 h 109165"/>
                    <a:gd name="connsiteX3" fmla="*/ 0 w 84576"/>
                    <a:gd name="connsiteY3" fmla="*/ 79286 h 109165"/>
                    <a:gd name="connsiteX4" fmla="*/ 42656 w 84576"/>
                    <a:gd name="connsiteY4" fmla="*/ 103556 h 109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576" h="109165">
                      <a:moveTo>
                        <a:pt x="42656" y="103556"/>
                      </a:moveTo>
                      <a:cubicBezTo>
                        <a:pt x="66190" y="90318"/>
                        <a:pt x="84576" y="57223"/>
                        <a:pt x="84576" y="30011"/>
                      </a:cubicBezTo>
                      <a:cubicBezTo>
                        <a:pt x="84576" y="2800"/>
                        <a:pt x="65455" y="-7496"/>
                        <a:pt x="41920" y="5741"/>
                      </a:cubicBezTo>
                      <a:cubicBezTo>
                        <a:pt x="18386" y="18980"/>
                        <a:pt x="0" y="52075"/>
                        <a:pt x="0" y="79286"/>
                      </a:cubicBezTo>
                      <a:cubicBezTo>
                        <a:pt x="0" y="105762"/>
                        <a:pt x="19122" y="116794"/>
                        <a:pt x="42656" y="10355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16B8C"/>
                    </a:gs>
                    <a:gs pos="29730">
                      <a:srgbClr val="5D6687"/>
                    </a:gs>
                    <a:gs pos="65110">
                      <a:srgbClr val="505979"/>
                    </a:gs>
                    <a:gs pos="100000">
                      <a:srgbClr val="3D4663"/>
                    </a:gs>
                  </a:gsLst>
                  <a:lin ang="1437356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8" name="자유형: 도형 1517">
                  <a:extLst>
                    <a:ext uri="{FF2B5EF4-FFF2-40B4-BE49-F238E27FC236}">
                      <a16:creationId xmlns:a16="http://schemas.microsoft.com/office/drawing/2014/main" id="{C9CD8A04-67B5-BD8B-2712-E5243F70AA8B}"/>
                    </a:ext>
                  </a:extLst>
                </p:cNvPr>
                <p:cNvSpPr/>
                <p:nvPr/>
              </p:nvSpPr>
              <p:spPr>
                <a:xfrm>
                  <a:off x="7577612" y="5496195"/>
                  <a:ext cx="53749" cy="69705"/>
                </a:xfrm>
                <a:custGeom>
                  <a:avLst/>
                  <a:gdLst>
                    <a:gd name="connsiteX0" fmla="*/ 27242 w 53749"/>
                    <a:gd name="connsiteY0" fmla="*/ 66270 h 69705"/>
                    <a:gd name="connsiteX1" fmla="*/ 53718 w 53749"/>
                    <a:gd name="connsiteY1" fmla="*/ 19202 h 69705"/>
                    <a:gd name="connsiteX2" fmla="*/ 26507 w 53749"/>
                    <a:gd name="connsiteY2" fmla="*/ 3757 h 69705"/>
                    <a:gd name="connsiteX3" fmla="*/ 31 w 53749"/>
                    <a:gd name="connsiteY3" fmla="*/ 50826 h 69705"/>
                    <a:gd name="connsiteX4" fmla="*/ 27242 w 53749"/>
                    <a:gd name="connsiteY4" fmla="*/ 66270 h 69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3749" h="69705">
                      <a:moveTo>
                        <a:pt x="27242" y="66270"/>
                      </a:moveTo>
                      <a:cubicBezTo>
                        <a:pt x="41951" y="57445"/>
                        <a:pt x="54454" y="36852"/>
                        <a:pt x="53718" y="19202"/>
                      </a:cubicBezTo>
                      <a:cubicBezTo>
                        <a:pt x="53718" y="2286"/>
                        <a:pt x="41216" y="-5068"/>
                        <a:pt x="26507" y="3757"/>
                      </a:cubicBezTo>
                      <a:cubicBezTo>
                        <a:pt x="11798" y="12583"/>
                        <a:pt x="-705" y="33175"/>
                        <a:pt x="31" y="50826"/>
                      </a:cubicBezTo>
                      <a:cubicBezTo>
                        <a:pt x="31" y="67741"/>
                        <a:pt x="12533" y="74360"/>
                        <a:pt x="27242" y="66270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519" name="그래픽 3">
                  <a:extLst>
                    <a:ext uri="{FF2B5EF4-FFF2-40B4-BE49-F238E27FC236}">
                      <a16:creationId xmlns:a16="http://schemas.microsoft.com/office/drawing/2014/main" id="{FD043979-0B1E-2075-24CF-F194F6C80723}"/>
                    </a:ext>
                  </a:extLst>
                </p:cNvPr>
                <p:cNvGrpSpPr/>
                <p:nvPr/>
              </p:nvGrpSpPr>
              <p:grpSpPr>
                <a:xfrm>
                  <a:off x="6774537" y="4993943"/>
                  <a:ext cx="179727" cy="116728"/>
                  <a:chOff x="6774537" y="4993943"/>
                  <a:chExt cx="179727" cy="116728"/>
                </a:xfrm>
              </p:grpSpPr>
              <p:sp>
                <p:nvSpPr>
                  <p:cNvPr id="1520" name="자유형: 도형 1519">
                    <a:extLst>
                      <a:ext uri="{FF2B5EF4-FFF2-40B4-BE49-F238E27FC236}">
                        <a16:creationId xmlns:a16="http://schemas.microsoft.com/office/drawing/2014/main" id="{F36C349E-CE5D-E199-4913-B8AF3AEB4D42}"/>
                      </a:ext>
                    </a:extLst>
                  </p:cNvPr>
                  <p:cNvSpPr/>
                  <p:nvPr/>
                </p:nvSpPr>
                <p:spPr>
                  <a:xfrm>
                    <a:off x="6774537" y="5004997"/>
                    <a:ext cx="179448" cy="105674"/>
                  </a:xfrm>
                  <a:custGeom>
                    <a:avLst/>
                    <a:gdLst>
                      <a:gd name="connsiteX0" fmla="*/ 179449 w 179448"/>
                      <a:gd name="connsiteY0" fmla="*/ 87518 h 105674"/>
                      <a:gd name="connsiteX1" fmla="*/ 33830 w 179448"/>
                      <a:gd name="connsiteY1" fmla="*/ 5148 h 105674"/>
                      <a:gd name="connsiteX2" fmla="*/ 0 w 179448"/>
                      <a:gd name="connsiteY2" fmla="*/ 0 h 105674"/>
                      <a:gd name="connsiteX3" fmla="*/ 735 w 179448"/>
                      <a:gd name="connsiteY3" fmla="*/ 7354 h 105674"/>
                      <a:gd name="connsiteX4" fmla="*/ 5884 w 179448"/>
                      <a:gd name="connsiteY4" fmla="*/ 18386 h 105674"/>
                      <a:gd name="connsiteX5" fmla="*/ 145618 w 179448"/>
                      <a:gd name="connsiteY5" fmla="*/ 102227 h 105674"/>
                      <a:gd name="connsiteX6" fmla="*/ 167682 w 179448"/>
                      <a:gd name="connsiteY6" fmla="*/ 104433 h 105674"/>
                      <a:gd name="connsiteX7" fmla="*/ 175771 w 179448"/>
                      <a:gd name="connsiteY7" fmla="*/ 98550 h 105674"/>
                      <a:gd name="connsiteX8" fmla="*/ 179449 w 179448"/>
                      <a:gd name="connsiteY8" fmla="*/ 87518 h 1056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9448" h="105674">
                        <a:moveTo>
                          <a:pt x="179449" y="87518"/>
                        </a:moveTo>
                        <a:lnTo>
                          <a:pt x="33830" y="5148"/>
                        </a:lnTo>
                        <a:cubicBezTo>
                          <a:pt x="25741" y="735"/>
                          <a:pt x="0" y="0"/>
                          <a:pt x="0" y="0"/>
                        </a:cubicBezTo>
                        <a:cubicBezTo>
                          <a:pt x="0" y="0"/>
                          <a:pt x="735" y="5148"/>
                          <a:pt x="735" y="7354"/>
                        </a:cubicBezTo>
                        <a:cubicBezTo>
                          <a:pt x="735" y="11032"/>
                          <a:pt x="735" y="15444"/>
                          <a:pt x="5884" y="18386"/>
                        </a:cubicBezTo>
                        <a:lnTo>
                          <a:pt x="145618" y="102227"/>
                        </a:lnTo>
                        <a:cubicBezTo>
                          <a:pt x="152237" y="105904"/>
                          <a:pt x="160327" y="106640"/>
                          <a:pt x="167682" y="104433"/>
                        </a:cubicBezTo>
                        <a:cubicBezTo>
                          <a:pt x="170623" y="103698"/>
                          <a:pt x="174301" y="101491"/>
                          <a:pt x="175771" y="98550"/>
                        </a:cubicBezTo>
                        <a:lnTo>
                          <a:pt x="179449" y="87518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21" name="자유형: 도형 1520">
                    <a:extLst>
                      <a:ext uri="{FF2B5EF4-FFF2-40B4-BE49-F238E27FC236}">
                        <a16:creationId xmlns:a16="http://schemas.microsoft.com/office/drawing/2014/main" id="{0A53FF83-DA8B-617A-7694-E2A8DDB6F539}"/>
                      </a:ext>
                    </a:extLst>
                  </p:cNvPr>
                  <p:cNvSpPr/>
                  <p:nvPr/>
                </p:nvSpPr>
                <p:spPr>
                  <a:xfrm>
                    <a:off x="6774993" y="4993943"/>
                    <a:ext cx="179271" cy="106685"/>
                  </a:xfrm>
                  <a:custGeom>
                    <a:avLst/>
                    <a:gdLst>
                      <a:gd name="connsiteX0" fmla="*/ 173844 w 179271"/>
                      <a:gd name="connsiteY0" fmla="*/ 87541 h 106685"/>
                      <a:gd name="connsiteX1" fmla="*/ 34110 w 179271"/>
                      <a:gd name="connsiteY1" fmla="*/ 3700 h 106685"/>
                      <a:gd name="connsiteX2" fmla="*/ 6163 w 179271"/>
                      <a:gd name="connsiteY2" fmla="*/ 2965 h 106685"/>
                      <a:gd name="connsiteX3" fmla="*/ 5427 w 179271"/>
                      <a:gd name="connsiteY3" fmla="*/ 19144 h 106685"/>
                      <a:gd name="connsiteX4" fmla="*/ 145162 w 179271"/>
                      <a:gd name="connsiteY4" fmla="*/ 102985 h 106685"/>
                      <a:gd name="connsiteX5" fmla="*/ 173109 w 179271"/>
                      <a:gd name="connsiteY5" fmla="*/ 103721 h 106685"/>
                      <a:gd name="connsiteX6" fmla="*/ 173844 w 179271"/>
                      <a:gd name="connsiteY6" fmla="*/ 87541 h 1066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9271" h="106685">
                        <a:moveTo>
                          <a:pt x="173844" y="87541"/>
                        </a:moveTo>
                        <a:lnTo>
                          <a:pt x="34110" y="3700"/>
                        </a:lnTo>
                        <a:cubicBezTo>
                          <a:pt x="26020" y="-713"/>
                          <a:pt x="13517" y="-1448"/>
                          <a:pt x="6163" y="2965"/>
                        </a:cubicBezTo>
                        <a:cubicBezTo>
                          <a:pt x="-1927" y="7377"/>
                          <a:pt x="-1927" y="14732"/>
                          <a:pt x="5427" y="19144"/>
                        </a:cubicBezTo>
                        <a:lnTo>
                          <a:pt x="145162" y="102985"/>
                        </a:lnTo>
                        <a:cubicBezTo>
                          <a:pt x="153252" y="107398"/>
                          <a:pt x="165754" y="108133"/>
                          <a:pt x="173109" y="103721"/>
                        </a:cubicBezTo>
                        <a:cubicBezTo>
                          <a:pt x="181199" y="99308"/>
                          <a:pt x="181199" y="91954"/>
                          <a:pt x="173844" y="87541"/>
                        </a:cubicBezTo>
                        <a:close/>
                      </a:path>
                    </a:pathLst>
                  </a:custGeom>
                  <a:solidFill>
                    <a:srgbClr val="7E87A8"/>
                  </a:solidFill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1522" name="그래픽 3">
                <a:extLst>
                  <a:ext uri="{FF2B5EF4-FFF2-40B4-BE49-F238E27FC236}">
                    <a16:creationId xmlns:a16="http://schemas.microsoft.com/office/drawing/2014/main" id="{B108800E-56A8-14FD-1442-04529D44F80C}"/>
                  </a:ext>
                </a:extLst>
              </p:cNvPr>
              <p:cNvGrpSpPr/>
              <p:nvPr/>
            </p:nvGrpSpPr>
            <p:grpSpPr>
              <a:xfrm>
                <a:off x="7958603" y="4372236"/>
                <a:ext cx="485393" cy="653353"/>
                <a:chOff x="7958603" y="4372236"/>
                <a:chExt cx="485393" cy="653353"/>
              </a:xfrm>
            </p:grpSpPr>
            <p:sp>
              <p:nvSpPr>
                <p:cNvPr id="1523" name="자유형: 도형 1522">
                  <a:extLst>
                    <a:ext uri="{FF2B5EF4-FFF2-40B4-BE49-F238E27FC236}">
                      <a16:creationId xmlns:a16="http://schemas.microsoft.com/office/drawing/2014/main" id="{A5FCD00C-F517-5287-5FF0-15CEF313062C}"/>
                    </a:ext>
                  </a:extLst>
                </p:cNvPr>
                <p:cNvSpPr/>
                <p:nvPr/>
              </p:nvSpPr>
              <p:spPr>
                <a:xfrm>
                  <a:off x="8022955" y="4804956"/>
                  <a:ext cx="386844" cy="220633"/>
                </a:xfrm>
                <a:custGeom>
                  <a:avLst/>
                  <a:gdLst>
                    <a:gd name="connsiteX0" fmla="*/ 86415 w 386844"/>
                    <a:gd name="connsiteY0" fmla="*/ 214015 h 220633"/>
                    <a:gd name="connsiteX1" fmla="*/ 29050 w 386844"/>
                    <a:gd name="connsiteY1" fmla="*/ 214015 h 220633"/>
                    <a:gd name="connsiteX2" fmla="*/ 12135 w 386844"/>
                    <a:gd name="connsiteY2" fmla="*/ 204454 h 220633"/>
                    <a:gd name="connsiteX3" fmla="*/ 12135 w 386844"/>
                    <a:gd name="connsiteY3" fmla="*/ 171359 h 220633"/>
                    <a:gd name="connsiteX4" fmla="*/ 300429 w 386844"/>
                    <a:gd name="connsiteY4" fmla="*/ 6619 h 220633"/>
                    <a:gd name="connsiteX5" fmla="*/ 357794 w 386844"/>
                    <a:gd name="connsiteY5" fmla="*/ 6619 h 220633"/>
                    <a:gd name="connsiteX6" fmla="*/ 374709 w 386844"/>
                    <a:gd name="connsiteY6" fmla="*/ 16180 h 220633"/>
                    <a:gd name="connsiteX7" fmla="*/ 374709 w 386844"/>
                    <a:gd name="connsiteY7" fmla="*/ 49275 h 220633"/>
                    <a:gd name="connsiteX8" fmla="*/ 86415 w 386844"/>
                    <a:gd name="connsiteY8" fmla="*/ 214015 h 220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6844" h="220633">
                      <a:moveTo>
                        <a:pt x="86415" y="214015"/>
                      </a:moveTo>
                      <a:cubicBezTo>
                        <a:pt x="70235" y="222840"/>
                        <a:pt x="44494" y="222840"/>
                        <a:pt x="29050" y="214015"/>
                      </a:cubicBezTo>
                      <a:lnTo>
                        <a:pt x="12135" y="204454"/>
                      </a:lnTo>
                      <a:cubicBezTo>
                        <a:pt x="-4045" y="195628"/>
                        <a:pt x="-4045" y="180184"/>
                        <a:pt x="12135" y="171359"/>
                      </a:cubicBezTo>
                      <a:lnTo>
                        <a:pt x="300429" y="6619"/>
                      </a:lnTo>
                      <a:cubicBezTo>
                        <a:pt x="316609" y="-2206"/>
                        <a:pt x="342350" y="-2206"/>
                        <a:pt x="357794" y="6619"/>
                      </a:cubicBezTo>
                      <a:lnTo>
                        <a:pt x="374709" y="16180"/>
                      </a:lnTo>
                      <a:cubicBezTo>
                        <a:pt x="390889" y="25005"/>
                        <a:pt x="390889" y="40449"/>
                        <a:pt x="374709" y="49275"/>
                      </a:cubicBezTo>
                      <a:lnTo>
                        <a:pt x="86415" y="214015"/>
                      </a:lnTo>
                      <a:close/>
                    </a:path>
                  </a:pathLst>
                </a:custGeom>
                <a:solidFill>
                  <a:srgbClr val="026D90">
                    <a:alpha val="50000"/>
                  </a:srgbClr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4" name="자유형: 도형 1523">
                  <a:extLst>
                    <a:ext uri="{FF2B5EF4-FFF2-40B4-BE49-F238E27FC236}">
                      <a16:creationId xmlns:a16="http://schemas.microsoft.com/office/drawing/2014/main" id="{BA24E89D-26EC-8C97-898B-F1DEB5622171}"/>
                    </a:ext>
                  </a:extLst>
                </p:cNvPr>
                <p:cNvSpPr/>
                <p:nvPr/>
              </p:nvSpPr>
              <p:spPr>
                <a:xfrm>
                  <a:off x="8216009" y="4468858"/>
                  <a:ext cx="166946" cy="331685"/>
                </a:xfrm>
                <a:custGeom>
                  <a:avLst/>
                  <a:gdLst>
                    <a:gd name="connsiteX0" fmla="*/ 166946 w 166946"/>
                    <a:gd name="connsiteY0" fmla="*/ 331686 h 331685"/>
                    <a:gd name="connsiteX1" fmla="*/ 96343 w 166946"/>
                    <a:gd name="connsiteY1" fmla="*/ 290501 h 331685"/>
                    <a:gd name="connsiteX2" fmla="*/ 88253 w 166946"/>
                    <a:gd name="connsiteY2" fmla="*/ 265496 h 331685"/>
                    <a:gd name="connsiteX3" fmla="*/ 92666 w 166946"/>
                    <a:gd name="connsiteY3" fmla="*/ 203718 h 331685"/>
                    <a:gd name="connsiteX4" fmla="*/ 0 w 166946"/>
                    <a:gd name="connsiteY4" fmla="*/ 0 h 331685"/>
                    <a:gd name="connsiteX5" fmla="*/ 70603 w 166946"/>
                    <a:gd name="connsiteY5" fmla="*/ 41185 h 331685"/>
                    <a:gd name="connsiteX6" fmla="*/ 163269 w 166946"/>
                    <a:gd name="connsiteY6" fmla="*/ 244903 h 331685"/>
                    <a:gd name="connsiteX7" fmla="*/ 158856 w 166946"/>
                    <a:gd name="connsiteY7" fmla="*/ 306681 h 331685"/>
                    <a:gd name="connsiteX8" fmla="*/ 166946 w 166946"/>
                    <a:gd name="connsiteY8" fmla="*/ 331686 h 331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6946" h="331685">
                      <a:moveTo>
                        <a:pt x="166946" y="331686"/>
                      </a:moveTo>
                      <a:lnTo>
                        <a:pt x="96343" y="290501"/>
                      </a:lnTo>
                      <a:cubicBezTo>
                        <a:pt x="89724" y="286824"/>
                        <a:pt x="86783" y="277998"/>
                        <a:pt x="88253" y="265496"/>
                      </a:cubicBezTo>
                      <a:cubicBezTo>
                        <a:pt x="91195" y="244168"/>
                        <a:pt x="92666" y="223575"/>
                        <a:pt x="92666" y="203718"/>
                      </a:cubicBezTo>
                      <a:cubicBezTo>
                        <a:pt x="92666" y="103698"/>
                        <a:pt x="56629" y="33095"/>
                        <a:pt x="0" y="0"/>
                      </a:cubicBezTo>
                      <a:lnTo>
                        <a:pt x="70603" y="41185"/>
                      </a:lnTo>
                      <a:cubicBezTo>
                        <a:pt x="127968" y="74280"/>
                        <a:pt x="163269" y="144883"/>
                        <a:pt x="163269" y="244903"/>
                      </a:cubicBezTo>
                      <a:cubicBezTo>
                        <a:pt x="163269" y="265496"/>
                        <a:pt x="161798" y="286088"/>
                        <a:pt x="158856" y="306681"/>
                      </a:cubicBezTo>
                      <a:cubicBezTo>
                        <a:pt x="156650" y="319183"/>
                        <a:pt x="160327" y="328009"/>
                        <a:pt x="166946" y="331686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5" name="자유형: 도형 1524">
                  <a:extLst>
                    <a:ext uri="{FF2B5EF4-FFF2-40B4-BE49-F238E27FC236}">
                      <a16:creationId xmlns:a16="http://schemas.microsoft.com/office/drawing/2014/main" id="{3CAF7929-6DA1-F6EB-0CBC-F647327FA79D}"/>
                    </a:ext>
                  </a:extLst>
                </p:cNvPr>
                <p:cNvSpPr/>
                <p:nvPr/>
              </p:nvSpPr>
              <p:spPr>
                <a:xfrm>
                  <a:off x="8121137" y="4629185"/>
                  <a:ext cx="127232" cy="248580"/>
                </a:xfrm>
                <a:custGeom>
                  <a:avLst/>
                  <a:gdLst>
                    <a:gd name="connsiteX0" fmla="*/ 127232 w 127232"/>
                    <a:gd name="connsiteY0" fmla="*/ 248580 h 248580"/>
                    <a:gd name="connsiteX1" fmla="*/ 56629 w 127232"/>
                    <a:gd name="connsiteY1" fmla="*/ 207395 h 248580"/>
                    <a:gd name="connsiteX2" fmla="*/ 48539 w 127232"/>
                    <a:gd name="connsiteY2" fmla="*/ 177978 h 248580"/>
                    <a:gd name="connsiteX3" fmla="*/ 54423 w 127232"/>
                    <a:gd name="connsiteY3" fmla="*/ 119142 h 248580"/>
                    <a:gd name="connsiteX4" fmla="*/ 0 w 127232"/>
                    <a:gd name="connsiteY4" fmla="*/ 0 h 248580"/>
                    <a:gd name="connsiteX5" fmla="*/ 70603 w 127232"/>
                    <a:gd name="connsiteY5" fmla="*/ 41185 h 248580"/>
                    <a:gd name="connsiteX6" fmla="*/ 125026 w 127232"/>
                    <a:gd name="connsiteY6" fmla="*/ 160327 h 248580"/>
                    <a:gd name="connsiteX7" fmla="*/ 119142 w 127232"/>
                    <a:gd name="connsiteY7" fmla="*/ 219163 h 248580"/>
                    <a:gd name="connsiteX8" fmla="*/ 127232 w 127232"/>
                    <a:gd name="connsiteY8" fmla="*/ 248580 h 248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7232" h="248580">
                      <a:moveTo>
                        <a:pt x="127232" y="248580"/>
                      </a:moveTo>
                      <a:lnTo>
                        <a:pt x="56629" y="207395"/>
                      </a:lnTo>
                      <a:cubicBezTo>
                        <a:pt x="49275" y="202983"/>
                        <a:pt x="45598" y="192687"/>
                        <a:pt x="48539" y="177978"/>
                      </a:cubicBezTo>
                      <a:cubicBezTo>
                        <a:pt x="52952" y="158121"/>
                        <a:pt x="54423" y="138264"/>
                        <a:pt x="54423" y="119142"/>
                      </a:cubicBezTo>
                      <a:cubicBezTo>
                        <a:pt x="54423" y="60306"/>
                        <a:pt x="33831" y="19122"/>
                        <a:pt x="0" y="0"/>
                      </a:cubicBezTo>
                      <a:lnTo>
                        <a:pt x="70603" y="41185"/>
                      </a:lnTo>
                      <a:cubicBezTo>
                        <a:pt x="104433" y="60306"/>
                        <a:pt x="125026" y="102227"/>
                        <a:pt x="125026" y="160327"/>
                      </a:cubicBezTo>
                      <a:cubicBezTo>
                        <a:pt x="125026" y="179449"/>
                        <a:pt x="122819" y="199306"/>
                        <a:pt x="119142" y="219163"/>
                      </a:cubicBezTo>
                      <a:cubicBezTo>
                        <a:pt x="116200" y="233871"/>
                        <a:pt x="119878" y="244168"/>
                        <a:pt x="127232" y="24858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6" name="자유형: 도형 1525">
                  <a:extLst>
                    <a:ext uri="{FF2B5EF4-FFF2-40B4-BE49-F238E27FC236}">
                      <a16:creationId xmlns:a16="http://schemas.microsoft.com/office/drawing/2014/main" id="{7904D058-890D-C2AF-DD97-DF36D76D55E2}"/>
                    </a:ext>
                  </a:extLst>
                </p:cNvPr>
                <p:cNvSpPr/>
                <p:nvPr/>
              </p:nvSpPr>
              <p:spPr>
                <a:xfrm>
                  <a:off x="7958603" y="4733263"/>
                  <a:ext cx="191215" cy="218782"/>
                </a:xfrm>
                <a:custGeom>
                  <a:avLst/>
                  <a:gdLst>
                    <a:gd name="connsiteX0" fmla="*/ 120613 w 191215"/>
                    <a:gd name="connsiteY0" fmla="*/ 4768 h 218782"/>
                    <a:gd name="connsiteX1" fmla="*/ 70603 w 191215"/>
                    <a:gd name="connsiteY1" fmla="*/ 9916 h 218782"/>
                    <a:gd name="connsiteX2" fmla="*/ 0 w 191215"/>
                    <a:gd name="connsiteY2" fmla="*/ 132000 h 218782"/>
                    <a:gd name="connsiteX3" fmla="*/ 20592 w 191215"/>
                    <a:gd name="connsiteY3" fmla="*/ 177597 h 218782"/>
                    <a:gd name="connsiteX4" fmla="*/ 91195 w 191215"/>
                    <a:gd name="connsiteY4" fmla="*/ 218782 h 218782"/>
                    <a:gd name="connsiteX5" fmla="*/ 70603 w 191215"/>
                    <a:gd name="connsiteY5" fmla="*/ 173185 h 218782"/>
                    <a:gd name="connsiteX6" fmla="*/ 141205 w 191215"/>
                    <a:gd name="connsiteY6" fmla="*/ 51101 h 218782"/>
                    <a:gd name="connsiteX7" fmla="*/ 191216 w 191215"/>
                    <a:gd name="connsiteY7" fmla="*/ 45953 h 218782"/>
                    <a:gd name="connsiteX8" fmla="*/ 120613 w 191215"/>
                    <a:gd name="connsiteY8" fmla="*/ 4768 h 218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1215" h="218782">
                      <a:moveTo>
                        <a:pt x="120613" y="4768"/>
                      </a:moveTo>
                      <a:cubicBezTo>
                        <a:pt x="108110" y="-2587"/>
                        <a:pt x="89724" y="-1851"/>
                        <a:pt x="70603" y="9916"/>
                      </a:cubicBezTo>
                      <a:cubicBezTo>
                        <a:pt x="31624" y="32715"/>
                        <a:pt x="0" y="87138"/>
                        <a:pt x="0" y="132000"/>
                      </a:cubicBezTo>
                      <a:cubicBezTo>
                        <a:pt x="0" y="154063"/>
                        <a:pt x="8090" y="170243"/>
                        <a:pt x="20592" y="177597"/>
                      </a:cubicBezTo>
                      <a:lnTo>
                        <a:pt x="91195" y="218782"/>
                      </a:lnTo>
                      <a:cubicBezTo>
                        <a:pt x="78693" y="211428"/>
                        <a:pt x="70603" y="195983"/>
                        <a:pt x="70603" y="173185"/>
                      </a:cubicBezTo>
                      <a:cubicBezTo>
                        <a:pt x="70603" y="128323"/>
                        <a:pt x="102227" y="73899"/>
                        <a:pt x="141205" y="51101"/>
                      </a:cubicBezTo>
                      <a:cubicBezTo>
                        <a:pt x="161062" y="40069"/>
                        <a:pt x="178713" y="38598"/>
                        <a:pt x="191216" y="45953"/>
                      </a:cubicBezTo>
                      <a:lnTo>
                        <a:pt x="120613" y="4768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BFCCD9"/>
                    </a:gs>
                    <a:gs pos="20490">
                      <a:srgbClr val="DAE2EA"/>
                    </a:gs>
                    <a:gs pos="41330">
                      <a:srgbClr val="EFF3F7"/>
                    </a:gs>
                    <a:gs pos="55030">
                      <a:srgbClr val="F7F9FC"/>
                    </a:gs>
                  </a:gsLst>
                  <a:lin ang="18000062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7" name="자유형: 도형 1526">
                  <a:extLst>
                    <a:ext uri="{FF2B5EF4-FFF2-40B4-BE49-F238E27FC236}">
                      <a16:creationId xmlns:a16="http://schemas.microsoft.com/office/drawing/2014/main" id="{6D8EE7D7-0050-6949-D5B2-AB19560BAAD2}"/>
                    </a:ext>
                  </a:extLst>
                </p:cNvPr>
                <p:cNvSpPr/>
                <p:nvPr/>
              </p:nvSpPr>
              <p:spPr>
                <a:xfrm>
                  <a:off x="8028471" y="4773825"/>
                  <a:ext cx="141940" cy="182139"/>
                </a:xfrm>
                <a:custGeom>
                  <a:avLst/>
                  <a:gdLst>
                    <a:gd name="connsiteX0" fmla="*/ 70603 w 141940"/>
                    <a:gd name="connsiteY0" fmla="*/ 9803 h 182139"/>
                    <a:gd name="connsiteX1" fmla="*/ 141941 w 141940"/>
                    <a:gd name="connsiteY1" fmla="*/ 50253 h 182139"/>
                    <a:gd name="connsiteX2" fmla="*/ 71338 w 141940"/>
                    <a:gd name="connsiteY2" fmla="*/ 172337 h 182139"/>
                    <a:gd name="connsiteX3" fmla="*/ 0 w 141940"/>
                    <a:gd name="connsiteY3" fmla="*/ 131887 h 182139"/>
                    <a:gd name="connsiteX4" fmla="*/ 70603 w 141940"/>
                    <a:gd name="connsiteY4" fmla="*/ 9803 h 182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1940" h="182139">
                      <a:moveTo>
                        <a:pt x="70603" y="9803"/>
                      </a:moveTo>
                      <a:cubicBezTo>
                        <a:pt x="109581" y="-12996"/>
                        <a:pt x="141205" y="5390"/>
                        <a:pt x="141941" y="50253"/>
                      </a:cubicBezTo>
                      <a:cubicBezTo>
                        <a:pt x="141941" y="95115"/>
                        <a:pt x="110317" y="149538"/>
                        <a:pt x="71338" y="172337"/>
                      </a:cubicBezTo>
                      <a:cubicBezTo>
                        <a:pt x="32360" y="195135"/>
                        <a:pt x="735" y="176749"/>
                        <a:pt x="0" y="131887"/>
                      </a:cubicBezTo>
                      <a:cubicBezTo>
                        <a:pt x="0" y="87025"/>
                        <a:pt x="31624" y="32602"/>
                        <a:pt x="70603" y="980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8" name="자유형: 도형 1527">
                  <a:extLst>
                    <a:ext uri="{FF2B5EF4-FFF2-40B4-BE49-F238E27FC236}">
                      <a16:creationId xmlns:a16="http://schemas.microsoft.com/office/drawing/2014/main" id="{6B389EC8-FF7E-AB7E-AF64-7CDD13D1850E}"/>
                    </a:ext>
                  </a:extLst>
                </p:cNvPr>
                <p:cNvSpPr/>
                <p:nvPr/>
              </p:nvSpPr>
              <p:spPr>
                <a:xfrm>
                  <a:off x="8170587" y="4372236"/>
                  <a:ext cx="161622" cy="122362"/>
                </a:xfrm>
                <a:custGeom>
                  <a:avLst/>
                  <a:gdLst>
                    <a:gd name="connsiteX0" fmla="*/ 91019 w 161622"/>
                    <a:gd name="connsiteY0" fmla="*/ 16458 h 122362"/>
                    <a:gd name="connsiteX1" fmla="*/ 56454 w 161622"/>
                    <a:gd name="connsiteY1" fmla="*/ 1014 h 122362"/>
                    <a:gd name="connsiteX2" fmla="*/ 34390 w 161622"/>
                    <a:gd name="connsiteY2" fmla="*/ 4691 h 122362"/>
                    <a:gd name="connsiteX3" fmla="*/ 10121 w 161622"/>
                    <a:gd name="connsiteY3" fmla="*/ 28961 h 122362"/>
                    <a:gd name="connsiteX4" fmla="*/ 8650 w 161622"/>
                    <a:gd name="connsiteY4" fmla="*/ 81177 h 122362"/>
                    <a:gd name="connsiteX5" fmla="*/ 79252 w 161622"/>
                    <a:gd name="connsiteY5" fmla="*/ 122362 h 122362"/>
                    <a:gd name="connsiteX6" fmla="*/ 80723 w 161622"/>
                    <a:gd name="connsiteY6" fmla="*/ 70145 h 122362"/>
                    <a:gd name="connsiteX7" fmla="*/ 104993 w 161622"/>
                    <a:gd name="connsiteY7" fmla="*/ 45876 h 122362"/>
                    <a:gd name="connsiteX8" fmla="*/ 127056 w 161622"/>
                    <a:gd name="connsiteY8" fmla="*/ 42199 h 122362"/>
                    <a:gd name="connsiteX9" fmla="*/ 161622 w 161622"/>
                    <a:gd name="connsiteY9" fmla="*/ 57643 h 122362"/>
                    <a:gd name="connsiteX10" fmla="*/ 91019 w 161622"/>
                    <a:gd name="connsiteY10" fmla="*/ 16458 h 122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1622" h="122362">
                      <a:moveTo>
                        <a:pt x="91019" y="16458"/>
                      </a:moveTo>
                      <a:cubicBezTo>
                        <a:pt x="79988" y="9839"/>
                        <a:pt x="68221" y="4691"/>
                        <a:pt x="56454" y="1014"/>
                      </a:cubicBezTo>
                      <a:cubicBezTo>
                        <a:pt x="49834" y="-1193"/>
                        <a:pt x="41745" y="278"/>
                        <a:pt x="34390" y="4691"/>
                      </a:cubicBezTo>
                      <a:cubicBezTo>
                        <a:pt x="25565" y="9839"/>
                        <a:pt x="17475" y="17929"/>
                        <a:pt x="10121" y="28961"/>
                      </a:cubicBezTo>
                      <a:cubicBezTo>
                        <a:pt x="-3118" y="50288"/>
                        <a:pt x="-3118" y="73823"/>
                        <a:pt x="8650" y="81177"/>
                      </a:cubicBezTo>
                      <a:lnTo>
                        <a:pt x="79252" y="122362"/>
                      </a:lnTo>
                      <a:cubicBezTo>
                        <a:pt x="66750" y="115008"/>
                        <a:pt x="67485" y="91473"/>
                        <a:pt x="80723" y="70145"/>
                      </a:cubicBezTo>
                      <a:cubicBezTo>
                        <a:pt x="87342" y="59114"/>
                        <a:pt x="96168" y="50288"/>
                        <a:pt x="104993" y="45876"/>
                      </a:cubicBezTo>
                      <a:cubicBezTo>
                        <a:pt x="113083" y="41463"/>
                        <a:pt x="120437" y="39992"/>
                        <a:pt x="127056" y="42199"/>
                      </a:cubicBezTo>
                      <a:cubicBezTo>
                        <a:pt x="139559" y="46611"/>
                        <a:pt x="150591" y="51759"/>
                        <a:pt x="161622" y="57643"/>
                      </a:cubicBezTo>
                      <a:lnTo>
                        <a:pt x="91019" y="16458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BFCCD9"/>
                    </a:gs>
                    <a:gs pos="20490">
                      <a:srgbClr val="DAE2EA"/>
                    </a:gs>
                    <a:gs pos="41330">
                      <a:srgbClr val="EFF3F7"/>
                    </a:gs>
                    <a:gs pos="55030">
                      <a:srgbClr val="F7F9FC"/>
                    </a:gs>
                  </a:gsLst>
                  <a:lin ang="17999824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9" name="자유형: 도형 1528">
                  <a:extLst>
                    <a:ext uri="{FF2B5EF4-FFF2-40B4-BE49-F238E27FC236}">
                      <a16:creationId xmlns:a16="http://schemas.microsoft.com/office/drawing/2014/main" id="{8227A35F-2FBE-8983-4473-BF01806108A7}"/>
                    </a:ext>
                  </a:extLst>
                </p:cNvPr>
                <p:cNvSpPr/>
                <p:nvPr/>
              </p:nvSpPr>
              <p:spPr>
                <a:xfrm>
                  <a:off x="8241354" y="4413421"/>
                  <a:ext cx="202642" cy="389649"/>
                </a:xfrm>
                <a:custGeom>
                  <a:avLst/>
                  <a:gdLst>
                    <a:gd name="connsiteX0" fmla="*/ 33490 w 202642"/>
                    <a:gd name="connsiteY0" fmla="*/ 4691 h 389649"/>
                    <a:gd name="connsiteX1" fmla="*/ 55554 w 202642"/>
                    <a:gd name="connsiteY1" fmla="*/ 1014 h 389649"/>
                    <a:gd name="connsiteX2" fmla="*/ 202643 w 202642"/>
                    <a:gd name="connsiteY2" fmla="*/ 262832 h 389649"/>
                    <a:gd name="connsiteX3" fmla="*/ 198965 w 202642"/>
                    <a:gd name="connsiteY3" fmla="*/ 326816 h 389649"/>
                    <a:gd name="connsiteX4" fmla="*/ 162193 w 202642"/>
                    <a:gd name="connsiteY4" fmla="*/ 385652 h 389649"/>
                    <a:gd name="connsiteX5" fmla="*/ 132775 w 202642"/>
                    <a:gd name="connsiteY5" fmla="*/ 362853 h 389649"/>
                    <a:gd name="connsiteX6" fmla="*/ 137188 w 202642"/>
                    <a:gd name="connsiteY6" fmla="*/ 301075 h 389649"/>
                    <a:gd name="connsiteX7" fmla="*/ 12162 w 202642"/>
                    <a:gd name="connsiteY7" fmla="*/ 83384 h 389649"/>
                    <a:gd name="connsiteX8" fmla="*/ 9956 w 202642"/>
                    <a:gd name="connsiteY8" fmla="*/ 30431 h 389649"/>
                    <a:gd name="connsiteX9" fmla="*/ 33490 w 202642"/>
                    <a:gd name="connsiteY9" fmla="*/ 4691 h 3896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2642" h="389649">
                      <a:moveTo>
                        <a:pt x="33490" y="4691"/>
                      </a:moveTo>
                      <a:cubicBezTo>
                        <a:pt x="41580" y="278"/>
                        <a:pt x="48935" y="-1193"/>
                        <a:pt x="55554" y="1014"/>
                      </a:cubicBezTo>
                      <a:cubicBezTo>
                        <a:pt x="144543" y="30431"/>
                        <a:pt x="201907" y="122362"/>
                        <a:pt x="202643" y="262832"/>
                      </a:cubicBezTo>
                      <a:cubicBezTo>
                        <a:pt x="202643" y="284160"/>
                        <a:pt x="201172" y="305488"/>
                        <a:pt x="198965" y="326816"/>
                      </a:cubicBezTo>
                      <a:cubicBezTo>
                        <a:pt x="196759" y="349615"/>
                        <a:pt x="180579" y="374620"/>
                        <a:pt x="162193" y="385652"/>
                      </a:cubicBezTo>
                      <a:cubicBezTo>
                        <a:pt x="143807" y="395948"/>
                        <a:pt x="129834" y="385652"/>
                        <a:pt x="132775" y="362853"/>
                      </a:cubicBezTo>
                      <a:cubicBezTo>
                        <a:pt x="135717" y="341525"/>
                        <a:pt x="137188" y="320932"/>
                        <a:pt x="137188" y="301075"/>
                      </a:cubicBezTo>
                      <a:cubicBezTo>
                        <a:pt x="137188" y="183404"/>
                        <a:pt x="87913" y="106182"/>
                        <a:pt x="12162" y="83384"/>
                      </a:cubicBezTo>
                      <a:cubicBezTo>
                        <a:pt x="-3282" y="78971"/>
                        <a:pt x="-4017" y="53230"/>
                        <a:pt x="9956" y="30431"/>
                      </a:cubicBezTo>
                      <a:cubicBezTo>
                        <a:pt x="16575" y="17929"/>
                        <a:pt x="25400" y="9839"/>
                        <a:pt x="33490" y="4691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0" name="자유형: 도형 1529">
                  <a:extLst>
                    <a:ext uri="{FF2B5EF4-FFF2-40B4-BE49-F238E27FC236}">
                      <a16:creationId xmlns:a16="http://schemas.microsoft.com/office/drawing/2014/main" id="{E619B1B2-93DE-5C00-82B3-612EE8B7DB7D}"/>
                    </a:ext>
                  </a:extLst>
                </p:cNvPr>
                <p:cNvSpPr/>
                <p:nvPr/>
              </p:nvSpPr>
              <p:spPr>
                <a:xfrm>
                  <a:off x="8071302" y="4533393"/>
                  <a:ext cx="168241" cy="122267"/>
                </a:xfrm>
                <a:custGeom>
                  <a:avLst/>
                  <a:gdLst>
                    <a:gd name="connsiteX0" fmla="*/ 97638 w 168241"/>
                    <a:gd name="connsiteY0" fmla="*/ 15628 h 122267"/>
                    <a:gd name="connsiteX1" fmla="*/ 53512 w 168241"/>
                    <a:gd name="connsiteY1" fmla="*/ 184 h 122267"/>
                    <a:gd name="connsiteX2" fmla="*/ 34390 w 168241"/>
                    <a:gd name="connsiteY2" fmla="*/ 4596 h 122267"/>
                    <a:gd name="connsiteX3" fmla="*/ 10121 w 168241"/>
                    <a:gd name="connsiteY3" fmla="*/ 28866 h 122267"/>
                    <a:gd name="connsiteX4" fmla="*/ 8650 w 168241"/>
                    <a:gd name="connsiteY4" fmla="*/ 81083 h 122267"/>
                    <a:gd name="connsiteX5" fmla="*/ 79252 w 168241"/>
                    <a:gd name="connsiteY5" fmla="*/ 122268 h 122267"/>
                    <a:gd name="connsiteX6" fmla="*/ 80723 w 168241"/>
                    <a:gd name="connsiteY6" fmla="*/ 70051 h 122267"/>
                    <a:gd name="connsiteX7" fmla="*/ 104993 w 168241"/>
                    <a:gd name="connsiteY7" fmla="*/ 45781 h 122267"/>
                    <a:gd name="connsiteX8" fmla="*/ 124115 w 168241"/>
                    <a:gd name="connsiteY8" fmla="*/ 41369 h 122267"/>
                    <a:gd name="connsiteX9" fmla="*/ 168241 w 168241"/>
                    <a:gd name="connsiteY9" fmla="*/ 56813 h 122267"/>
                    <a:gd name="connsiteX10" fmla="*/ 97638 w 168241"/>
                    <a:gd name="connsiteY10" fmla="*/ 15628 h 122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8241" h="122267">
                      <a:moveTo>
                        <a:pt x="97638" y="15628"/>
                      </a:moveTo>
                      <a:cubicBezTo>
                        <a:pt x="84401" y="7538"/>
                        <a:pt x="69692" y="2390"/>
                        <a:pt x="53512" y="184"/>
                      </a:cubicBezTo>
                      <a:cubicBezTo>
                        <a:pt x="47628" y="-552"/>
                        <a:pt x="41009" y="919"/>
                        <a:pt x="34390" y="4596"/>
                      </a:cubicBezTo>
                      <a:cubicBezTo>
                        <a:pt x="25565" y="9745"/>
                        <a:pt x="16739" y="18570"/>
                        <a:pt x="10121" y="28866"/>
                      </a:cubicBezTo>
                      <a:cubicBezTo>
                        <a:pt x="-3118" y="50930"/>
                        <a:pt x="-3118" y="74464"/>
                        <a:pt x="8650" y="81083"/>
                      </a:cubicBezTo>
                      <a:lnTo>
                        <a:pt x="79252" y="122268"/>
                      </a:lnTo>
                      <a:cubicBezTo>
                        <a:pt x="66750" y="114913"/>
                        <a:pt x="66750" y="91379"/>
                        <a:pt x="80723" y="70051"/>
                      </a:cubicBezTo>
                      <a:cubicBezTo>
                        <a:pt x="87342" y="59020"/>
                        <a:pt x="96168" y="50194"/>
                        <a:pt x="104993" y="45781"/>
                      </a:cubicBezTo>
                      <a:cubicBezTo>
                        <a:pt x="111612" y="42104"/>
                        <a:pt x="118231" y="39898"/>
                        <a:pt x="124115" y="41369"/>
                      </a:cubicBezTo>
                      <a:cubicBezTo>
                        <a:pt x="140294" y="43575"/>
                        <a:pt x="155003" y="48723"/>
                        <a:pt x="168241" y="56813"/>
                      </a:cubicBezTo>
                      <a:lnTo>
                        <a:pt x="97638" y="15628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BFCCD9"/>
                    </a:gs>
                    <a:gs pos="20490">
                      <a:srgbClr val="DAE2EA"/>
                    </a:gs>
                    <a:gs pos="41330">
                      <a:srgbClr val="EFF3F7"/>
                    </a:gs>
                    <a:gs pos="55030">
                      <a:srgbClr val="F7F9FC"/>
                    </a:gs>
                  </a:gsLst>
                  <a:lin ang="18000103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1" name="자유형: 도형 1530">
                  <a:extLst>
                    <a:ext uri="{FF2B5EF4-FFF2-40B4-BE49-F238E27FC236}">
                      <a16:creationId xmlns:a16="http://schemas.microsoft.com/office/drawing/2014/main" id="{2303C1D9-5097-1832-2AD0-410EB6F170BE}"/>
                    </a:ext>
                  </a:extLst>
                </p:cNvPr>
                <p:cNvSpPr/>
                <p:nvPr/>
              </p:nvSpPr>
              <p:spPr>
                <a:xfrm>
                  <a:off x="8140533" y="4574301"/>
                  <a:ext cx="171819" cy="306325"/>
                </a:xfrm>
                <a:custGeom>
                  <a:avLst/>
                  <a:gdLst>
                    <a:gd name="connsiteX0" fmla="*/ 35026 w 171819"/>
                    <a:gd name="connsiteY0" fmla="*/ 4873 h 306325"/>
                    <a:gd name="connsiteX1" fmla="*/ 54148 w 171819"/>
                    <a:gd name="connsiteY1" fmla="*/ 461 h 306325"/>
                    <a:gd name="connsiteX2" fmla="*/ 171819 w 171819"/>
                    <a:gd name="connsiteY2" fmla="*/ 177703 h 306325"/>
                    <a:gd name="connsiteX3" fmla="*/ 165200 w 171819"/>
                    <a:gd name="connsiteY3" fmla="*/ 248306 h 306325"/>
                    <a:gd name="connsiteX4" fmla="*/ 129163 w 171819"/>
                    <a:gd name="connsiteY4" fmla="*/ 301993 h 306325"/>
                    <a:gd name="connsiteX5" fmla="*/ 99746 w 171819"/>
                    <a:gd name="connsiteY5" fmla="*/ 274782 h 306325"/>
                    <a:gd name="connsiteX6" fmla="*/ 105629 w 171819"/>
                    <a:gd name="connsiteY6" fmla="*/ 215946 h 306325"/>
                    <a:gd name="connsiteX7" fmla="*/ 15169 w 171819"/>
                    <a:gd name="connsiteY7" fmla="*/ 84302 h 306325"/>
                    <a:gd name="connsiteX8" fmla="*/ 10021 w 171819"/>
                    <a:gd name="connsiteY8" fmla="*/ 29879 h 306325"/>
                    <a:gd name="connsiteX9" fmla="*/ 35026 w 171819"/>
                    <a:gd name="connsiteY9" fmla="*/ 4873 h 306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1819" h="306325">
                      <a:moveTo>
                        <a:pt x="35026" y="4873"/>
                      </a:moveTo>
                      <a:cubicBezTo>
                        <a:pt x="41645" y="1196"/>
                        <a:pt x="48264" y="-1010"/>
                        <a:pt x="54148" y="461"/>
                      </a:cubicBezTo>
                      <a:cubicBezTo>
                        <a:pt x="124751" y="11492"/>
                        <a:pt x="171819" y="74741"/>
                        <a:pt x="171819" y="177703"/>
                      </a:cubicBezTo>
                      <a:cubicBezTo>
                        <a:pt x="171819" y="200502"/>
                        <a:pt x="169613" y="224036"/>
                        <a:pt x="165200" y="248306"/>
                      </a:cubicBezTo>
                      <a:cubicBezTo>
                        <a:pt x="161523" y="269634"/>
                        <a:pt x="146814" y="291697"/>
                        <a:pt x="129163" y="301993"/>
                      </a:cubicBezTo>
                      <a:cubicBezTo>
                        <a:pt x="109306" y="313760"/>
                        <a:pt x="94597" y="300522"/>
                        <a:pt x="99746" y="274782"/>
                      </a:cubicBezTo>
                      <a:cubicBezTo>
                        <a:pt x="104158" y="254925"/>
                        <a:pt x="105629" y="235068"/>
                        <a:pt x="105629" y="215946"/>
                      </a:cubicBezTo>
                      <a:cubicBezTo>
                        <a:pt x="105629" y="137989"/>
                        <a:pt x="68857" y="90921"/>
                        <a:pt x="15169" y="84302"/>
                      </a:cubicBezTo>
                      <a:cubicBezTo>
                        <a:pt x="-2481" y="82095"/>
                        <a:pt x="-5423" y="54884"/>
                        <a:pt x="10021" y="29879"/>
                      </a:cubicBezTo>
                      <a:cubicBezTo>
                        <a:pt x="17376" y="18847"/>
                        <a:pt x="26201" y="10022"/>
                        <a:pt x="35026" y="48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2" name="자유형: 도형 1531">
                  <a:extLst>
                    <a:ext uri="{FF2B5EF4-FFF2-40B4-BE49-F238E27FC236}">
                      <a16:creationId xmlns:a16="http://schemas.microsoft.com/office/drawing/2014/main" id="{A89EF5C7-124D-F671-C5EB-E9A6684B2AE4}"/>
                    </a:ext>
                  </a:extLst>
                </p:cNvPr>
                <p:cNvSpPr/>
                <p:nvPr/>
              </p:nvSpPr>
              <p:spPr>
                <a:xfrm>
                  <a:off x="8025937" y="4772358"/>
                  <a:ext cx="123146" cy="178951"/>
                </a:xfrm>
                <a:custGeom>
                  <a:avLst/>
                  <a:gdLst>
                    <a:gd name="connsiteX0" fmla="*/ 23126 w 123146"/>
                    <a:gd name="connsiteY0" fmla="*/ 178952 h 178951"/>
                    <a:gd name="connsiteX1" fmla="*/ 3269 w 123146"/>
                    <a:gd name="connsiteY1" fmla="*/ 154682 h 178951"/>
                    <a:gd name="connsiteX2" fmla="*/ 327 w 123146"/>
                    <a:gd name="connsiteY2" fmla="*/ 138502 h 178951"/>
                    <a:gd name="connsiteX3" fmla="*/ 327 w 123146"/>
                    <a:gd name="connsiteY3" fmla="*/ 130412 h 178951"/>
                    <a:gd name="connsiteX4" fmla="*/ 327 w 123146"/>
                    <a:gd name="connsiteY4" fmla="*/ 122322 h 178951"/>
                    <a:gd name="connsiteX5" fmla="*/ 20184 w 123146"/>
                    <a:gd name="connsiteY5" fmla="*/ 61280 h 178951"/>
                    <a:gd name="connsiteX6" fmla="*/ 62840 w 123146"/>
                    <a:gd name="connsiteY6" fmla="*/ 14212 h 178951"/>
                    <a:gd name="connsiteX7" fmla="*/ 76813 w 123146"/>
                    <a:gd name="connsiteY7" fmla="*/ 6122 h 178951"/>
                    <a:gd name="connsiteX8" fmla="*/ 92258 w 123146"/>
                    <a:gd name="connsiteY8" fmla="*/ 974 h 178951"/>
                    <a:gd name="connsiteX9" fmla="*/ 123146 w 123146"/>
                    <a:gd name="connsiteY9" fmla="*/ 6122 h 178951"/>
                    <a:gd name="connsiteX10" fmla="*/ 92993 w 123146"/>
                    <a:gd name="connsiteY10" fmla="*/ 4651 h 178951"/>
                    <a:gd name="connsiteX11" fmla="*/ 65781 w 123146"/>
                    <a:gd name="connsiteY11" fmla="*/ 18625 h 178951"/>
                    <a:gd name="connsiteX12" fmla="*/ 43718 w 123146"/>
                    <a:gd name="connsiteY12" fmla="*/ 39952 h 178951"/>
                    <a:gd name="connsiteX13" fmla="*/ 26067 w 123146"/>
                    <a:gd name="connsiteY13" fmla="*/ 64958 h 178951"/>
                    <a:gd name="connsiteX14" fmla="*/ 12829 w 123146"/>
                    <a:gd name="connsiteY14" fmla="*/ 92905 h 178951"/>
                    <a:gd name="connsiteX15" fmla="*/ 5475 w 123146"/>
                    <a:gd name="connsiteY15" fmla="*/ 122322 h 178951"/>
                    <a:gd name="connsiteX16" fmla="*/ 6210 w 123146"/>
                    <a:gd name="connsiteY16" fmla="*/ 152475 h 178951"/>
                    <a:gd name="connsiteX17" fmla="*/ 23126 w 123146"/>
                    <a:gd name="connsiteY17" fmla="*/ 178952 h 178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23146" h="178951">
                      <a:moveTo>
                        <a:pt x="23126" y="178952"/>
                      </a:moveTo>
                      <a:cubicBezTo>
                        <a:pt x="13565" y="174539"/>
                        <a:pt x="6946" y="164978"/>
                        <a:pt x="3269" y="154682"/>
                      </a:cubicBezTo>
                      <a:cubicBezTo>
                        <a:pt x="1798" y="149534"/>
                        <a:pt x="327" y="144386"/>
                        <a:pt x="327" y="138502"/>
                      </a:cubicBezTo>
                      <a:cubicBezTo>
                        <a:pt x="327" y="135560"/>
                        <a:pt x="-409" y="133354"/>
                        <a:pt x="327" y="130412"/>
                      </a:cubicBezTo>
                      <a:cubicBezTo>
                        <a:pt x="327" y="127470"/>
                        <a:pt x="327" y="125264"/>
                        <a:pt x="327" y="122322"/>
                      </a:cubicBezTo>
                      <a:cubicBezTo>
                        <a:pt x="1798" y="100994"/>
                        <a:pt x="9888" y="80402"/>
                        <a:pt x="20184" y="61280"/>
                      </a:cubicBezTo>
                      <a:cubicBezTo>
                        <a:pt x="31216" y="42894"/>
                        <a:pt x="45189" y="25979"/>
                        <a:pt x="62840" y="14212"/>
                      </a:cubicBezTo>
                      <a:cubicBezTo>
                        <a:pt x="67252" y="11270"/>
                        <a:pt x="71665" y="8328"/>
                        <a:pt x="76813" y="6122"/>
                      </a:cubicBezTo>
                      <a:cubicBezTo>
                        <a:pt x="81961" y="3916"/>
                        <a:pt x="87109" y="2445"/>
                        <a:pt x="92258" y="974"/>
                      </a:cubicBezTo>
                      <a:cubicBezTo>
                        <a:pt x="102554" y="-1233"/>
                        <a:pt x="114321" y="238"/>
                        <a:pt x="123146" y="6122"/>
                      </a:cubicBezTo>
                      <a:cubicBezTo>
                        <a:pt x="113585" y="1709"/>
                        <a:pt x="102554" y="1709"/>
                        <a:pt x="92993" y="4651"/>
                      </a:cubicBezTo>
                      <a:cubicBezTo>
                        <a:pt x="83432" y="7593"/>
                        <a:pt x="74607" y="12741"/>
                        <a:pt x="65781" y="18625"/>
                      </a:cubicBezTo>
                      <a:cubicBezTo>
                        <a:pt x="57692" y="24508"/>
                        <a:pt x="50337" y="31862"/>
                        <a:pt x="43718" y="39952"/>
                      </a:cubicBezTo>
                      <a:cubicBezTo>
                        <a:pt x="37099" y="48042"/>
                        <a:pt x="31216" y="56132"/>
                        <a:pt x="26067" y="64958"/>
                      </a:cubicBezTo>
                      <a:cubicBezTo>
                        <a:pt x="20919" y="73783"/>
                        <a:pt x="16507" y="83344"/>
                        <a:pt x="12829" y="92905"/>
                      </a:cubicBezTo>
                      <a:cubicBezTo>
                        <a:pt x="9152" y="102465"/>
                        <a:pt x="6946" y="112761"/>
                        <a:pt x="5475" y="122322"/>
                      </a:cubicBezTo>
                      <a:cubicBezTo>
                        <a:pt x="4004" y="132619"/>
                        <a:pt x="4004" y="142915"/>
                        <a:pt x="6210" y="152475"/>
                      </a:cubicBezTo>
                      <a:cubicBezTo>
                        <a:pt x="9152" y="163507"/>
                        <a:pt x="14300" y="173068"/>
                        <a:pt x="23126" y="1789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533" name="그래픽 3">
                <a:extLst>
                  <a:ext uri="{FF2B5EF4-FFF2-40B4-BE49-F238E27FC236}">
                    <a16:creationId xmlns:a16="http://schemas.microsoft.com/office/drawing/2014/main" id="{11C4CDCE-CCF4-7D94-67D1-66AC7AD165A7}"/>
                  </a:ext>
                </a:extLst>
              </p:cNvPr>
              <p:cNvGrpSpPr/>
              <p:nvPr/>
            </p:nvGrpSpPr>
            <p:grpSpPr>
              <a:xfrm>
                <a:off x="8978666" y="3364921"/>
                <a:ext cx="378754" cy="606775"/>
                <a:chOff x="8978666" y="3364921"/>
                <a:chExt cx="378754" cy="606775"/>
              </a:xfrm>
            </p:grpSpPr>
            <p:sp>
              <p:nvSpPr>
                <p:cNvPr id="1534" name="자유형: 도형 1533">
                  <a:extLst>
                    <a:ext uri="{FF2B5EF4-FFF2-40B4-BE49-F238E27FC236}">
                      <a16:creationId xmlns:a16="http://schemas.microsoft.com/office/drawing/2014/main" id="{1FA5A431-0F4C-10AB-1BDD-5B420FADA524}"/>
                    </a:ext>
                  </a:extLst>
                </p:cNvPr>
                <p:cNvSpPr/>
                <p:nvPr/>
              </p:nvSpPr>
              <p:spPr>
                <a:xfrm>
                  <a:off x="9067103" y="3827549"/>
                  <a:ext cx="248948" cy="144147"/>
                </a:xfrm>
                <a:custGeom>
                  <a:avLst/>
                  <a:gdLst>
                    <a:gd name="connsiteX0" fmla="*/ 82921 w 248948"/>
                    <a:gd name="connsiteY0" fmla="*/ 137528 h 144147"/>
                    <a:gd name="connsiteX1" fmla="*/ 27763 w 248948"/>
                    <a:gd name="connsiteY1" fmla="*/ 137528 h 144147"/>
                    <a:gd name="connsiteX2" fmla="*/ 11583 w 248948"/>
                    <a:gd name="connsiteY2" fmla="*/ 127967 h 144147"/>
                    <a:gd name="connsiteX3" fmla="*/ 11583 w 248948"/>
                    <a:gd name="connsiteY3" fmla="*/ 96343 h 144147"/>
                    <a:gd name="connsiteX4" fmla="*/ 166027 w 248948"/>
                    <a:gd name="connsiteY4" fmla="*/ 6619 h 144147"/>
                    <a:gd name="connsiteX5" fmla="*/ 221185 w 248948"/>
                    <a:gd name="connsiteY5" fmla="*/ 6619 h 144147"/>
                    <a:gd name="connsiteX6" fmla="*/ 237365 w 248948"/>
                    <a:gd name="connsiteY6" fmla="*/ 16180 h 144147"/>
                    <a:gd name="connsiteX7" fmla="*/ 237365 w 248948"/>
                    <a:gd name="connsiteY7" fmla="*/ 47804 h 144147"/>
                    <a:gd name="connsiteX8" fmla="*/ 82921 w 248948"/>
                    <a:gd name="connsiteY8" fmla="*/ 137528 h 1441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8948" h="144147">
                      <a:moveTo>
                        <a:pt x="82921" y="137528"/>
                      </a:moveTo>
                      <a:cubicBezTo>
                        <a:pt x="67477" y="146354"/>
                        <a:pt x="42472" y="146354"/>
                        <a:pt x="27763" y="137528"/>
                      </a:cubicBezTo>
                      <a:lnTo>
                        <a:pt x="11583" y="127967"/>
                      </a:lnTo>
                      <a:cubicBezTo>
                        <a:pt x="-3861" y="119142"/>
                        <a:pt x="-3861" y="105169"/>
                        <a:pt x="11583" y="96343"/>
                      </a:cubicBezTo>
                      <a:lnTo>
                        <a:pt x="166027" y="6619"/>
                      </a:lnTo>
                      <a:cubicBezTo>
                        <a:pt x="181471" y="-2206"/>
                        <a:pt x="206476" y="-2206"/>
                        <a:pt x="221185" y="6619"/>
                      </a:cubicBezTo>
                      <a:lnTo>
                        <a:pt x="237365" y="16180"/>
                      </a:lnTo>
                      <a:cubicBezTo>
                        <a:pt x="252809" y="25005"/>
                        <a:pt x="252809" y="38979"/>
                        <a:pt x="237365" y="47804"/>
                      </a:cubicBezTo>
                      <a:lnTo>
                        <a:pt x="82921" y="137528"/>
                      </a:lnTo>
                      <a:close/>
                    </a:path>
                  </a:pathLst>
                </a:custGeom>
                <a:solidFill>
                  <a:srgbClr val="026D90">
                    <a:alpha val="50000"/>
                  </a:srgbClr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5" name="자유형: 도형 1534">
                  <a:extLst>
                    <a:ext uri="{FF2B5EF4-FFF2-40B4-BE49-F238E27FC236}">
                      <a16:creationId xmlns:a16="http://schemas.microsoft.com/office/drawing/2014/main" id="{AC6F9D1B-4080-7C63-7928-9D64310F534F}"/>
                    </a:ext>
                  </a:extLst>
                </p:cNvPr>
                <p:cNvSpPr/>
                <p:nvPr/>
              </p:nvSpPr>
              <p:spPr>
                <a:xfrm>
                  <a:off x="9070596" y="3455414"/>
                  <a:ext cx="221369" cy="264186"/>
                </a:xfrm>
                <a:custGeom>
                  <a:avLst/>
                  <a:gdLst>
                    <a:gd name="connsiteX0" fmla="*/ 194893 w 221369"/>
                    <a:gd name="connsiteY0" fmla="*/ 38979 h 264186"/>
                    <a:gd name="connsiteX1" fmla="*/ 127232 w 221369"/>
                    <a:gd name="connsiteY1" fmla="*/ 0 h 264186"/>
                    <a:gd name="connsiteX2" fmla="*/ 153708 w 221369"/>
                    <a:gd name="connsiteY2" fmla="*/ 57365 h 264186"/>
                    <a:gd name="connsiteX3" fmla="*/ 63984 w 221369"/>
                    <a:gd name="connsiteY3" fmla="*/ 212544 h 264186"/>
                    <a:gd name="connsiteX4" fmla="*/ 0 w 221369"/>
                    <a:gd name="connsiteY4" fmla="*/ 219163 h 264186"/>
                    <a:gd name="connsiteX5" fmla="*/ 67661 w 221369"/>
                    <a:gd name="connsiteY5" fmla="*/ 258141 h 264186"/>
                    <a:gd name="connsiteX6" fmla="*/ 131645 w 221369"/>
                    <a:gd name="connsiteY6" fmla="*/ 251522 h 264186"/>
                    <a:gd name="connsiteX7" fmla="*/ 221369 w 221369"/>
                    <a:gd name="connsiteY7" fmla="*/ 96343 h 264186"/>
                    <a:gd name="connsiteX8" fmla="*/ 194893 w 221369"/>
                    <a:gd name="connsiteY8" fmla="*/ 38979 h 264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1369" h="264186">
                      <a:moveTo>
                        <a:pt x="194893" y="38979"/>
                      </a:moveTo>
                      <a:lnTo>
                        <a:pt x="127232" y="0"/>
                      </a:lnTo>
                      <a:cubicBezTo>
                        <a:pt x="143412" y="9561"/>
                        <a:pt x="153708" y="29418"/>
                        <a:pt x="153708" y="57365"/>
                      </a:cubicBezTo>
                      <a:cubicBezTo>
                        <a:pt x="153708" y="114729"/>
                        <a:pt x="113994" y="183861"/>
                        <a:pt x="63984" y="212544"/>
                      </a:cubicBezTo>
                      <a:cubicBezTo>
                        <a:pt x="38979" y="227253"/>
                        <a:pt x="16180" y="227988"/>
                        <a:pt x="0" y="219163"/>
                      </a:cubicBezTo>
                      <a:lnTo>
                        <a:pt x="67661" y="258141"/>
                      </a:lnTo>
                      <a:cubicBezTo>
                        <a:pt x="83841" y="267702"/>
                        <a:pt x="106640" y="266231"/>
                        <a:pt x="131645" y="251522"/>
                      </a:cubicBezTo>
                      <a:cubicBezTo>
                        <a:pt x="181655" y="222840"/>
                        <a:pt x="221369" y="152973"/>
                        <a:pt x="221369" y="96343"/>
                      </a:cubicBezTo>
                      <a:cubicBezTo>
                        <a:pt x="221369" y="67661"/>
                        <a:pt x="211073" y="47804"/>
                        <a:pt x="194893" y="38979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F7F9FC"/>
                    </a:gs>
                    <a:gs pos="62440">
                      <a:srgbClr val="EFF3F7"/>
                    </a:gs>
                    <a:gs pos="81380">
                      <a:srgbClr val="DAE2EA"/>
                    </a:gs>
                    <a:gs pos="100000">
                      <a:srgbClr val="BFCCD9"/>
                    </a:gs>
                  </a:gsLst>
                  <a:lin ang="17999952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6" name="자유형: 도형 1535">
                  <a:extLst>
                    <a:ext uri="{FF2B5EF4-FFF2-40B4-BE49-F238E27FC236}">
                      <a16:creationId xmlns:a16="http://schemas.microsoft.com/office/drawing/2014/main" id="{120DC486-E324-B581-AC8E-5CD4905B72A7}"/>
                    </a:ext>
                  </a:extLst>
                </p:cNvPr>
                <p:cNvSpPr/>
                <p:nvPr/>
              </p:nvSpPr>
              <p:spPr>
                <a:xfrm>
                  <a:off x="8978666" y="3364921"/>
                  <a:ext cx="333156" cy="531760"/>
                </a:xfrm>
                <a:custGeom>
                  <a:avLst/>
                  <a:gdLst>
                    <a:gd name="connsiteX0" fmla="*/ 222840 w 333156"/>
                    <a:gd name="connsiteY0" fmla="*/ 60340 h 531760"/>
                    <a:gd name="connsiteX1" fmla="*/ 333157 w 333156"/>
                    <a:gd name="connsiteY1" fmla="*/ 49308 h 531760"/>
                    <a:gd name="connsiteX2" fmla="*/ 265496 w 333156"/>
                    <a:gd name="connsiteY2" fmla="*/ 10330 h 531760"/>
                    <a:gd name="connsiteX3" fmla="*/ 155179 w 333156"/>
                    <a:gd name="connsiteY3" fmla="*/ 21361 h 531760"/>
                    <a:gd name="connsiteX4" fmla="*/ 0 w 333156"/>
                    <a:gd name="connsiteY4" fmla="*/ 289799 h 531760"/>
                    <a:gd name="connsiteX5" fmla="*/ 23534 w 333156"/>
                    <a:gd name="connsiteY5" fmla="*/ 370698 h 531760"/>
                    <a:gd name="connsiteX6" fmla="*/ 155914 w 333156"/>
                    <a:gd name="connsiteY6" fmla="*/ 492782 h 531760"/>
                    <a:gd name="connsiteX7" fmla="*/ 223575 w 333156"/>
                    <a:gd name="connsiteY7" fmla="*/ 531760 h 531760"/>
                    <a:gd name="connsiteX8" fmla="*/ 91195 w 333156"/>
                    <a:gd name="connsiteY8" fmla="*/ 409676 h 531760"/>
                    <a:gd name="connsiteX9" fmla="*/ 67661 w 333156"/>
                    <a:gd name="connsiteY9" fmla="*/ 328778 h 531760"/>
                    <a:gd name="connsiteX10" fmla="*/ 222840 w 333156"/>
                    <a:gd name="connsiteY10" fmla="*/ 60340 h 531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33156" h="531760">
                      <a:moveTo>
                        <a:pt x="222840" y="60340"/>
                      </a:moveTo>
                      <a:cubicBezTo>
                        <a:pt x="266231" y="35335"/>
                        <a:pt x="305210" y="33129"/>
                        <a:pt x="333157" y="49308"/>
                      </a:cubicBezTo>
                      <a:lnTo>
                        <a:pt x="265496" y="10330"/>
                      </a:lnTo>
                      <a:cubicBezTo>
                        <a:pt x="237549" y="-5850"/>
                        <a:pt x="197835" y="-3644"/>
                        <a:pt x="155179" y="21361"/>
                      </a:cubicBezTo>
                      <a:cubicBezTo>
                        <a:pt x="69132" y="70636"/>
                        <a:pt x="0" y="191249"/>
                        <a:pt x="0" y="289799"/>
                      </a:cubicBezTo>
                      <a:cubicBezTo>
                        <a:pt x="0" y="324365"/>
                        <a:pt x="8825" y="352312"/>
                        <a:pt x="23534" y="370698"/>
                      </a:cubicBezTo>
                      <a:cubicBezTo>
                        <a:pt x="67661" y="422179"/>
                        <a:pt x="151502" y="489105"/>
                        <a:pt x="155914" y="492782"/>
                      </a:cubicBezTo>
                      <a:lnTo>
                        <a:pt x="223575" y="531760"/>
                      </a:lnTo>
                      <a:cubicBezTo>
                        <a:pt x="219163" y="528083"/>
                        <a:pt x="135322" y="461158"/>
                        <a:pt x="91195" y="409676"/>
                      </a:cubicBezTo>
                      <a:cubicBezTo>
                        <a:pt x="76486" y="390555"/>
                        <a:pt x="67661" y="363343"/>
                        <a:pt x="67661" y="328778"/>
                      </a:cubicBezTo>
                      <a:cubicBezTo>
                        <a:pt x="67661" y="230228"/>
                        <a:pt x="136793" y="109615"/>
                        <a:pt x="222840" y="603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FCCD9"/>
                    </a:gs>
                    <a:gs pos="18620">
                      <a:srgbClr val="DAE2EA"/>
                    </a:gs>
                    <a:gs pos="37560">
                      <a:srgbClr val="EFF3F7"/>
                    </a:gs>
                    <a:gs pos="50000">
                      <a:srgbClr val="F7F9FC"/>
                    </a:gs>
                  </a:gsLst>
                  <a:lin ang="17999960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7" name="자유형: 도형 1536">
                  <a:extLst>
                    <a:ext uri="{FF2B5EF4-FFF2-40B4-BE49-F238E27FC236}">
                      <a16:creationId xmlns:a16="http://schemas.microsoft.com/office/drawing/2014/main" id="{9F53CD4E-70C5-27DE-91B3-9AD750F9EEBD}"/>
                    </a:ext>
                  </a:extLst>
                </p:cNvPr>
                <p:cNvSpPr/>
                <p:nvPr/>
              </p:nvSpPr>
              <p:spPr>
                <a:xfrm>
                  <a:off x="9047056" y="3404108"/>
                  <a:ext cx="310363" cy="492573"/>
                </a:xfrm>
                <a:custGeom>
                  <a:avLst/>
                  <a:gdLst>
                    <a:gd name="connsiteX0" fmla="*/ 154449 w 310363"/>
                    <a:gd name="connsiteY0" fmla="*/ 21153 h 492573"/>
                    <a:gd name="connsiteX1" fmla="*/ 310364 w 310363"/>
                    <a:gd name="connsiteY1" fmla="*/ 110142 h 492573"/>
                    <a:gd name="connsiteX2" fmla="*/ 286829 w 310363"/>
                    <a:gd name="connsiteY2" fmla="*/ 218252 h 492573"/>
                    <a:gd name="connsiteX3" fmla="*/ 155920 w 310363"/>
                    <a:gd name="connsiteY3" fmla="*/ 492573 h 492573"/>
                    <a:gd name="connsiteX4" fmla="*/ 23540 w 310363"/>
                    <a:gd name="connsiteY4" fmla="*/ 370489 h 492573"/>
                    <a:gd name="connsiteX5" fmla="*/ 6 w 310363"/>
                    <a:gd name="connsiteY5" fmla="*/ 289591 h 492573"/>
                    <a:gd name="connsiteX6" fmla="*/ 154449 w 310363"/>
                    <a:gd name="connsiteY6" fmla="*/ 21153 h 492573"/>
                    <a:gd name="connsiteX7" fmla="*/ 155185 w 310363"/>
                    <a:gd name="connsiteY7" fmla="*/ 302829 h 492573"/>
                    <a:gd name="connsiteX8" fmla="*/ 244909 w 310363"/>
                    <a:gd name="connsiteY8" fmla="*/ 147650 h 492573"/>
                    <a:gd name="connsiteX9" fmla="*/ 154449 w 310363"/>
                    <a:gd name="connsiteY9" fmla="*/ 96168 h 492573"/>
                    <a:gd name="connsiteX10" fmla="*/ 64725 w 310363"/>
                    <a:gd name="connsiteY10" fmla="*/ 251347 h 492573"/>
                    <a:gd name="connsiteX11" fmla="*/ 155185 w 310363"/>
                    <a:gd name="connsiteY11" fmla="*/ 302829 h 492573"/>
                    <a:gd name="connsiteX12" fmla="*/ 155185 w 310363"/>
                    <a:gd name="connsiteY12" fmla="*/ 302829 h 4925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0363" h="492573">
                      <a:moveTo>
                        <a:pt x="154449" y="21153"/>
                      </a:moveTo>
                      <a:cubicBezTo>
                        <a:pt x="240496" y="-28122"/>
                        <a:pt x="310364" y="11592"/>
                        <a:pt x="310364" y="110142"/>
                      </a:cubicBezTo>
                      <a:cubicBezTo>
                        <a:pt x="310364" y="144708"/>
                        <a:pt x="302274" y="182216"/>
                        <a:pt x="286829" y="218252"/>
                      </a:cubicBezTo>
                      <a:cubicBezTo>
                        <a:pt x="235348" y="332982"/>
                        <a:pt x="159598" y="484483"/>
                        <a:pt x="155920" y="492573"/>
                      </a:cubicBezTo>
                      <a:cubicBezTo>
                        <a:pt x="151508" y="488896"/>
                        <a:pt x="67667" y="421971"/>
                        <a:pt x="23540" y="370489"/>
                      </a:cubicBezTo>
                      <a:cubicBezTo>
                        <a:pt x="8831" y="351368"/>
                        <a:pt x="6" y="324156"/>
                        <a:pt x="6" y="289591"/>
                      </a:cubicBezTo>
                      <a:cubicBezTo>
                        <a:pt x="-729" y="191041"/>
                        <a:pt x="68402" y="70428"/>
                        <a:pt x="154449" y="21153"/>
                      </a:cubicBezTo>
                      <a:close/>
                      <a:moveTo>
                        <a:pt x="155185" y="302829"/>
                      </a:moveTo>
                      <a:cubicBezTo>
                        <a:pt x="205195" y="274146"/>
                        <a:pt x="244909" y="204279"/>
                        <a:pt x="244909" y="147650"/>
                      </a:cubicBezTo>
                      <a:cubicBezTo>
                        <a:pt x="244909" y="90285"/>
                        <a:pt x="204460" y="67486"/>
                        <a:pt x="154449" y="96168"/>
                      </a:cubicBezTo>
                      <a:cubicBezTo>
                        <a:pt x="104439" y="124851"/>
                        <a:pt x="64725" y="194718"/>
                        <a:pt x="64725" y="251347"/>
                      </a:cubicBezTo>
                      <a:cubicBezTo>
                        <a:pt x="65461" y="308712"/>
                        <a:pt x="105910" y="331511"/>
                        <a:pt x="155185" y="302829"/>
                      </a:cubicBezTo>
                      <a:lnTo>
                        <a:pt x="155185" y="302829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8" name="자유형: 도형 1537">
                  <a:extLst>
                    <a:ext uri="{FF2B5EF4-FFF2-40B4-BE49-F238E27FC236}">
                      <a16:creationId xmlns:a16="http://schemas.microsoft.com/office/drawing/2014/main" id="{B12408D7-295F-B1ED-0811-070858112E36}"/>
                    </a:ext>
                  </a:extLst>
                </p:cNvPr>
                <p:cNvSpPr/>
                <p:nvPr/>
              </p:nvSpPr>
              <p:spPr>
                <a:xfrm>
                  <a:off x="9046167" y="3402758"/>
                  <a:ext cx="266390" cy="290940"/>
                </a:xfrm>
                <a:custGeom>
                  <a:avLst/>
                  <a:gdLst>
                    <a:gd name="connsiteX0" fmla="*/ 160 w 266390"/>
                    <a:gd name="connsiteY0" fmla="*/ 290941 h 290940"/>
                    <a:gd name="connsiteX1" fmla="*/ 20752 w 266390"/>
                    <a:gd name="connsiteY1" fmla="*/ 183566 h 290940"/>
                    <a:gd name="connsiteX2" fmla="*/ 75911 w 266390"/>
                    <a:gd name="connsiteY2" fmla="*/ 88693 h 290940"/>
                    <a:gd name="connsiteX3" fmla="*/ 114154 w 266390"/>
                    <a:gd name="connsiteY3" fmla="*/ 48979 h 290940"/>
                    <a:gd name="connsiteX4" fmla="*/ 159751 w 266390"/>
                    <a:gd name="connsiteY4" fmla="*/ 17355 h 290940"/>
                    <a:gd name="connsiteX5" fmla="*/ 185492 w 266390"/>
                    <a:gd name="connsiteY5" fmla="*/ 6323 h 290940"/>
                    <a:gd name="connsiteX6" fmla="*/ 212703 w 266390"/>
                    <a:gd name="connsiteY6" fmla="*/ 440 h 290940"/>
                    <a:gd name="connsiteX7" fmla="*/ 240650 w 266390"/>
                    <a:gd name="connsiteY7" fmla="*/ 1911 h 290940"/>
                    <a:gd name="connsiteX8" fmla="*/ 266391 w 266390"/>
                    <a:gd name="connsiteY8" fmla="*/ 12207 h 290940"/>
                    <a:gd name="connsiteX9" fmla="*/ 240650 w 266390"/>
                    <a:gd name="connsiteY9" fmla="*/ 4117 h 290940"/>
                    <a:gd name="connsiteX10" fmla="*/ 213439 w 266390"/>
                    <a:gd name="connsiteY10" fmla="*/ 4117 h 290940"/>
                    <a:gd name="connsiteX11" fmla="*/ 162693 w 266390"/>
                    <a:gd name="connsiteY11" fmla="*/ 21768 h 290940"/>
                    <a:gd name="connsiteX12" fmla="*/ 156810 w 266390"/>
                    <a:gd name="connsiteY12" fmla="*/ 25445 h 290940"/>
                    <a:gd name="connsiteX13" fmla="*/ 150926 w 266390"/>
                    <a:gd name="connsiteY13" fmla="*/ 29122 h 290940"/>
                    <a:gd name="connsiteX14" fmla="*/ 145042 w 266390"/>
                    <a:gd name="connsiteY14" fmla="*/ 32799 h 290940"/>
                    <a:gd name="connsiteX15" fmla="*/ 139159 w 266390"/>
                    <a:gd name="connsiteY15" fmla="*/ 36477 h 290940"/>
                    <a:gd name="connsiteX16" fmla="*/ 117831 w 266390"/>
                    <a:gd name="connsiteY16" fmla="*/ 53392 h 290940"/>
                    <a:gd name="connsiteX17" fmla="*/ 80323 w 266390"/>
                    <a:gd name="connsiteY17" fmla="*/ 92371 h 290940"/>
                    <a:gd name="connsiteX18" fmla="*/ 64143 w 266390"/>
                    <a:gd name="connsiteY18" fmla="*/ 113698 h 290940"/>
                    <a:gd name="connsiteX19" fmla="*/ 49435 w 266390"/>
                    <a:gd name="connsiteY19" fmla="*/ 136497 h 290940"/>
                    <a:gd name="connsiteX20" fmla="*/ 25165 w 266390"/>
                    <a:gd name="connsiteY20" fmla="*/ 185037 h 290940"/>
                    <a:gd name="connsiteX21" fmla="*/ 15604 w 266390"/>
                    <a:gd name="connsiteY21" fmla="*/ 210777 h 290940"/>
                    <a:gd name="connsiteX22" fmla="*/ 11192 w 266390"/>
                    <a:gd name="connsiteY22" fmla="*/ 224015 h 290940"/>
                    <a:gd name="connsiteX23" fmla="*/ 7514 w 266390"/>
                    <a:gd name="connsiteY23" fmla="*/ 237253 h 290940"/>
                    <a:gd name="connsiteX24" fmla="*/ 2366 w 266390"/>
                    <a:gd name="connsiteY24" fmla="*/ 263729 h 290940"/>
                    <a:gd name="connsiteX25" fmla="*/ 895 w 266390"/>
                    <a:gd name="connsiteY25" fmla="*/ 276967 h 290940"/>
                    <a:gd name="connsiteX26" fmla="*/ 160 w 266390"/>
                    <a:gd name="connsiteY26" fmla="*/ 290941 h 290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66390" h="290940">
                      <a:moveTo>
                        <a:pt x="160" y="290941"/>
                      </a:moveTo>
                      <a:cubicBezTo>
                        <a:pt x="-1311" y="254168"/>
                        <a:pt x="7514" y="217396"/>
                        <a:pt x="20752" y="183566"/>
                      </a:cubicBezTo>
                      <a:cubicBezTo>
                        <a:pt x="33990" y="149000"/>
                        <a:pt x="53112" y="117376"/>
                        <a:pt x="75911" y="88693"/>
                      </a:cubicBezTo>
                      <a:cubicBezTo>
                        <a:pt x="87678" y="74720"/>
                        <a:pt x="100180" y="60746"/>
                        <a:pt x="114154" y="48979"/>
                      </a:cubicBezTo>
                      <a:cubicBezTo>
                        <a:pt x="128127" y="37212"/>
                        <a:pt x="143572" y="26180"/>
                        <a:pt x="159751" y="17355"/>
                      </a:cubicBezTo>
                      <a:cubicBezTo>
                        <a:pt x="167841" y="12942"/>
                        <a:pt x="176667" y="9265"/>
                        <a:pt x="185492" y="6323"/>
                      </a:cubicBezTo>
                      <a:cubicBezTo>
                        <a:pt x="194317" y="3382"/>
                        <a:pt x="203143" y="1175"/>
                        <a:pt x="212703" y="440"/>
                      </a:cubicBezTo>
                      <a:cubicBezTo>
                        <a:pt x="222264" y="-296"/>
                        <a:pt x="231090" y="-296"/>
                        <a:pt x="240650" y="1911"/>
                      </a:cubicBezTo>
                      <a:cubicBezTo>
                        <a:pt x="249476" y="3382"/>
                        <a:pt x="258301" y="7059"/>
                        <a:pt x="266391" y="12207"/>
                      </a:cubicBezTo>
                      <a:cubicBezTo>
                        <a:pt x="258301" y="7794"/>
                        <a:pt x="249476" y="4853"/>
                        <a:pt x="240650" y="4117"/>
                      </a:cubicBezTo>
                      <a:cubicBezTo>
                        <a:pt x="231825" y="2646"/>
                        <a:pt x="222264" y="2646"/>
                        <a:pt x="213439" y="4117"/>
                      </a:cubicBezTo>
                      <a:cubicBezTo>
                        <a:pt x="195788" y="6323"/>
                        <a:pt x="178873" y="13678"/>
                        <a:pt x="162693" y="21768"/>
                      </a:cubicBezTo>
                      <a:lnTo>
                        <a:pt x="156810" y="25445"/>
                      </a:lnTo>
                      <a:lnTo>
                        <a:pt x="150926" y="29122"/>
                      </a:lnTo>
                      <a:cubicBezTo>
                        <a:pt x="148720" y="30593"/>
                        <a:pt x="147249" y="31329"/>
                        <a:pt x="145042" y="32799"/>
                      </a:cubicBezTo>
                      <a:cubicBezTo>
                        <a:pt x="142836" y="34270"/>
                        <a:pt x="141365" y="35006"/>
                        <a:pt x="139159" y="36477"/>
                      </a:cubicBezTo>
                      <a:cubicBezTo>
                        <a:pt x="131804" y="41625"/>
                        <a:pt x="125186" y="47508"/>
                        <a:pt x="117831" y="53392"/>
                      </a:cubicBezTo>
                      <a:cubicBezTo>
                        <a:pt x="104593" y="65159"/>
                        <a:pt x="92090" y="78397"/>
                        <a:pt x="80323" y="92371"/>
                      </a:cubicBezTo>
                      <a:cubicBezTo>
                        <a:pt x="74440" y="98990"/>
                        <a:pt x="69292" y="106344"/>
                        <a:pt x="64143" y="113698"/>
                      </a:cubicBezTo>
                      <a:cubicBezTo>
                        <a:pt x="58995" y="121053"/>
                        <a:pt x="53847" y="128407"/>
                        <a:pt x="49435" y="136497"/>
                      </a:cubicBezTo>
                      <a:cubicBezTo>
                        <a:pt x="39874" y="151942"/>
                        <a:pt x="31784" y="168121"/>
                        <a:pt x="25165" y="185037"/>
                      </a:cubicBezTo>
                      <a:cubicBezTo>
                        <a:pt x="21488" y="193126"/>
                        <a:pt x="18546" y="201952"/>
                        <a:pt x="15604" y="210777"/>
                      </a:cubicBezTo>
                      <a:cubicBezTo>
                        <a:pt x="14133" y="215190"/>
                        <a:pt x="12662" y="219602"/>
                        <a:pt x="11192" y="224015"/>
                      </a:cubicBezTo>
                      <a:cubicBezTo>
                        <a:pt x="9721" y="228428"/>
                        <a:pt x="8985" y="232841"/>
                        <a:pt x="7514" y="237253"/>
                      </a:cubicBezTo>
                      <a:cubicBezTo>
                        <a:pt x="5308" y="246079"/>
                        <a:pt x="3837" y="254904"/>
                        <a:pt x="2366" y="263729"/>
                      </a:cubicBezTo>
                      <a:cubicBezTo>
                        <a:pt x="1631" y="268142"/>
                        <a:pt x="895" y="272555"/>
                        <a:pt x="895" y="276967"/>
                      </a:cubicBezTo>
                      <a:cubicBezTo>
                        <a:pt x="895" y="281380"/>
                        <a:pt x="895" y="285793"/>
                        <a:pt x="160" y="29094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9" name="자유형: 도형 1538">
                  <a:extLst>
                    <a:ext uri="{FF2B5EF4-FFF2-40B4-BE49-F238E27FC236}">
                      <a16:creationId xmlns:a16="http://schemas.microsoft.com/office/drawing/2014/main" id="{C71B4EDD-0F75-40B4-F108-9A8A05258502}"/>
                    </a:ext>
                  </a:extLst>
                </p:cNvPr>
                <p:cNvSpPr/>
                <p:nvPr/>
              </p:nvSpPr>
              <p:spPr>
                <a:xfrm>
                  <a:off x="9138257" y="3494393"/>
                  <a:ext cx="154770" cy="227318"/>
                </a:xfrm>
                <a:custGeom>
                  <a:avLst/>
                  <a:gdLst>
                    <a:gd name="connsiteX0" fmla="*/ 0 w 154770"/>
                    <a:gd name="connsiteY0" fmla="*/ 219163 h 227318"/>
                    <a:gd name="connsiteX1" fmla="*/ 38243 w 154770"/>
                    <a:gd name="connsiteY1" fmla="*/ 222104 h 227318"/>
                    <a:gd name="connsiteX2" fmla="*/ 72809 w 154770"/>
                    <a:gd name="connsiteY2" fmla="*/ 204454 h 227318"/>
                    <a:gd name="connsiteX3" fmla="*/ 101491 w 154770"/>
                    <a:gd name="connsiteY3" fmla="*/ 177242 h 227318"/>
                    <a:gd name="connsiteX4" fmla="*/ 124290 w 154770"/>
                    <a:gd name="connsiteY4" fmla="*/ 144883 h 227318"/>
                    <a:gd name="connsiteX5" fmla="*/ 141205 w 154770"/>
                    <a:gd name="connsiteY5" fmla="*/ 108846 h 227318"/>
                    <a:gd name="connsiteX6" fmla="*/ 144147 w 154770"/>
                    <a:gd name="connsiteY6" fmla="*/ 99285 h 227318"/>
                    <a:gd name="connsiteX7" fmla="*/ 147089 w 154770"/>
                    <a:gd name="connsiteY7" fmla="*/ 89724 h 227318"/>
                    <a:gd name="connsiteX8" fmla="*/ 149295 w 154770"/>
                    <a:gd name="connsiteY8" fmla="*/ 80163 h 227318"/>
                    <a:gd name="connsiteX9" fmla="*/ 150766 w 154770"/>
                    <a:gd name="connsiteY9" fmla="*/ 70603 h 227318"/>
                    <a:gd name="connsiteX10" fmla="*/ 151502 w 154770"/>
                    <a:gd name="connsiteY10" fmla="*/ 61042 h 227318"/>
                    <a:gd name="connsiteX11" fmla="*/ 151502 w 154770"/>
                    <a:gd name="connsiteY11" fmla="*/ 51481 h 227318"/>
                    <a:gd name="connsiteX12" fmla="*/ 148560 w 154770"/>
                    <a:gd name="connsiteY12" fmla="*/ 32360 h 227318"/>
                    <a:gd name="connsiteX13" fmla="*/ 127232 w 154770"/>
                    <a:gd name="connsiteY13" fmla="*/ 0 h 227318"/>
                    <a:gd name="connsiteX14" fmla="*/ 135322 w 154770"/>
                    <a:gd name="connsiteY14" fmla="*/ 5884 h 227318"/>
                    <a:gd name="connsiteX15" fmla="*/ 141941 w 154770"/>
                    <a:gd name="connsiteY15" fmla="*/ 13238 h 227318"/>
                    <a:gd name="connsiteX16" fmla="*/ 150766 w 154770"/>
                    <a:gd name="connsiteY16" fmla="*/ 31624 h 227318"/>
                    <a:gd name="connsiteX17" fmla="*/ 154443 w 154770"/>
                    <a:gd name="connsiteY17" fmla="*/ 51481 h 227318"/>
                    <a:gd name="connsiteX18" fmla="*/ 154443 w 154770"/>
                    <a:gd name="connsiteY18" fmla="*/ 61777 h 227318"/>
                    <a:gd name="connsiteX19" fmla="*/ 153708 w 154770"/>
                    <a:gd name="connsiteY19" fmla="*/ 72074 h 227318"/>
                    <a:gd name="connsiteX20" fmla="*/ 144883 w 154770"/>
                    <a:gd name="connsiteY20" fmla="*/ 111788 h 227318"/>
                    <a:gd name="connsiteX21" fmla="*/ 127967 w 154770"/>
                    <a:gd name="connsiteY21" fmla="*/ 148560 h 227318"/>
                    <a:gd name="connsiteX22" fmla="*/ 104433 w 154770"/>
                    <a:gd name="connsiteY22" fmla="*/ 181655 h 227318"/>
                    <a:gd name="connsiteX23" fmla="*/ 74280 w 154770"/>
                    <a:gd name="connsiteY23" fmla="*/ 208866 h 227318"/>
                    <a:gd name="connsiteX24" fmla="*/ 56629 w 154770"/>
                    <a:gd name="connsiteY24" fmla="*/ 219163 h 227318"/>
                    <a:gd name="connsiteX25" fmla="*/ 37508 w 154770"/>
                    <a:gd name="connsiteY25" fmla="*/ 225782 h 227318"/>
                    <a:gd name="connsiteX26" fmla="*/ 16915 w 154770"/>
                    <a:gd name="connsiteY26" fmla="*/ 226517 h 227318"/>
                    <a:gd name="connsiteX27" fmla="*/ 7354 w 154770"/>
                    <a:gd name="connsiteY27" fmla="*/ 224311 h 227318"/>
                    <a:gd name="connsiteX28" fmla="*/ 0 w 154770"/>
                    <a:gd name="connsiteY28" fmla="*/ 219163 h 227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54770" h="227318">
                      <a:moveTo>
                        <a:pt x="0" y="219163"/>
                      </a:moveTo>
                      <a:cubicBezTo>
                        <a:pt x="11767" y="225046"/>
                        <a:pt x="25741" y="225782"/>
                        <a:pt x="38243" y="222104"/>
                      </a:cubicBezTo>
                      <a:cubicBezTo>
                        <a:pt x="50746" y="218427"/>
                        <a:pt x="62513" y="211808"/>
                        <a:pt x="72809" y="204454"/>
                      </a:cubicBezTo>
                      <a:cubicBezTo>
                        <a:pt x="83105" y="196364"/>
                        <a:pt x="92666" y="187539"/>
                        <a:pt x="101491" y="177242"/>
                      </a:cubicBezTo>
                      <a:cubicBezTo>
                        <a:pt x="110317" y="166946"/>
                        <a:pt x="117671" y="156650"/>
                        <a:pt x="124290" y="144883"/>
                      </a:cubicBezTo>
                      <a:cubicBezTo>
                        <a:pt x="130909" y="133851"/>
                        <a:pt x="136793" y="121348"/>
                        <a:pt x="141205" y="108846"/>
                      </a:cubicBezTo>
                      <a:cubicBezTo>
                        <a:pt x="141941" y="105904"/>
                        <a:pt x="143412" y="102962"/>
                        <a:pt x="144147" y="99285"/>
                      </a:cubicBezTo>
                      <a:lnTo>
                        <a:pt x="147089" y="89724"/>
                      </a:lnTo>
                      <a:lnTo>
                        <a:pt x="149295" y="80163"/>
                      </a:lnTo>
                      <a:cubicBezTo>
                        <a:pt x="150031" y="77222"/>
                        <a:pt x="150031" y="73545"/>
                        <a:pt x="150766" y="70603"/>
                      </a:cubicBezTo>
                      <a:cubicBezTo>
                        <a:pt x="151502" y="67661"/>
                        <a:pt x="151502" y="63984"/>
                        <a:pt x="151502" y="61042"/>
                      </a:cubicBezTo>
                      <a:cubicBezTo>
                        <a:pt x="151502" y="58100"/>
                        <a:pt x="151502" y="54423"/>
                        <a:pt x="151502" y="51481"/>
                      </a:cubicBezTo>
                      <a:cubicBezTo>
                        <a:pt x="151502" y="44862"/>
                        <a:pt x="150766" y="38243"/>
                        <a:pt x="148560" y="32360"/>
                      </a:cubicBezTo>
                      <a:cubicBezTo>
                        <a:pt x="145618" y="19857"/>
                        <a:pt x="138264" y="7354"/>
                        <a:pt x="127232" y="0"/>
                      </a:cubicBezTo>
                      <a:cubicBezTo>
                        <a:pt x="130174" y="1471"/>
                        <a:pt x="133115" y="3677"/>
                        <a:pt x="135322" y="5884"/>
                      </a:cubicBezTo>
                      <a:cubicBezTo>
                        <a:pt x="137528" y="8090"/>
                        <a:pt x="140470" y="10296"/>
                        <a:pt x="141941" y="13238"/>
                      </a:cubicBezTo>
                      <a:cubicBezTo>
                        <a:pt x="146354" y="18386"/>
                        <a:pt x="149295" y="25005"/>
                        <a:pt x="150766" y="31624"/>
                      </a:cubicBezTo>
                      <a:cubicBezTo>
                        <a:pt x="152973" y="38243"/>
                        <a:pt x="153708" y="44862"/>
                        <a:pt x="154443" y="51481"/>
                      </a:cubicBezTo>
                      <a:cubicBezTo>
                        <a:pt x="154443" y="55158"/>
                        <a:pt x="155179" y="58100"/>
                        <a:pt x="154443" y="61777"/>
                      </a:cubicBezTo>
                      <a:cubicBezTo>
                        <a:pt x="154443" y="65455"/>
                        <a:pt x="154443" y="68396"/>
                        <a:pt x="153708" y="72074"/>
                      </a:cubicBezTo>
                      <a:cubicBezTo>
                        <a:pt x="152973" y="85312"/>
                        <a:pt x="149295" y="99285"/>
                        <a:pt x="144883" y="111788"/>
                      </a:cubicBezTo>
                      <a:cubicBezTo>
                        <a:pt x="140470" y="124290"/>
                        <a:pt x="134586" y="136793"/>
                        <a:pt x="127967" y="148560"/>
                      </a:cubicBezTo>
                      <a:cubicBezTo>
                        <a:pt x="121348" y="160327"/>
                        <a:pt x="113259" y="171359"/>
                        <a:pt x="104433" y="181655"/>
                      </a:cubicBezTo>
                      <a:cubicBezTo>
                        <a:pt x="95608" y="191951"/>
                        <a:pt x="85311" y="201512"/>
                        <a:pt x="74280" y="208866"/>
                      </a:cubicBezTo>
                      <a:cubicBezTo>
                        <a:pt x="68396" y="212544"/>
                        <a:pt x="62513" y="216221"/>
                        <a:pt x="56629" y="219163"/>
                      </a:cubicBezTo>
                      <a:cubicBezTo>
                        <a:pt x="50746" y="222104"/>
                        <a:pt x="44127" y="224311"/>
                        <a:pt x="37508" y="225782"/>
                      </a:cubicBezTo>
                      <a:cubicBezTo>
                        <a:pt x="30889" y="227253"/>
                        <a:pt x="24270" y="227988"/>
                        <a:pt x="16915" y="226517"/>
                      </a:cubicBezTo>
                      <a:cubicBezTo>
                        <a:pt x="13238" y="225782"/>
                        <a:pt x="10296" y="225046"/>
                        <a:pt x="7354" y="224311"/>
                      </a:cubicBezTo>
                      <a:cubicBezTo>
                        <a:pt x="5883" y="222104"/>
                        <a:pt x="2942" y="220634"/>
                        <a:pt x="0" y="21916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540" name="그래픽 3">
                <a:extLst>
                  <a:ext uri="{FF2B5EF4-FFF2-40B4-BE49-F238E27FC236}">
                    <a16:creationId xmlns:a16="http://schemas.microsoft.com/office/drawing/2014/main" id="{38641989-76B0-9692-DE56-C32C67DF469E}"/>
                  </a:ext>
                </a:extLst>
              </p:cNvPr>
              <p:cNvGrpSpPr/>
              <p:nvPr/>
            </p:nvGrpSpPr>
            <p:grpSpPr>
              <a:xfrm>
                <a:off x="6856906" y="3999644"/>
                <a:ext cx="485393" cy="609500"/>
                <a:chOff x="6856906" y="3999644"/>
                <a:chExt cx="485393" cy="609500"/>
              </a:xfrm>
            </p:grpSpPr>
            <p:sp>
              <p:nvSpPr>
                <p:cNvPr id="1541" name="자유형: 도형 1540">
                  <a:extLst>
                    <a:ext uri="{FF2B5EF4-FFF2-40B4-BE49-F238E27FC236}">
                      <a16:creationId xmlns:a16="http://schemas.microsoft.com/office/drawing/2014/main" id="{7A21DAA0-758A-6356-75EB-C82DF37FAE4A}"/>
                    </a:ext>
                  </a:extLst>
                </p:cNvPr>
                <p:cNvSpPr/>
                <p:nvPr/>
              </p:nvSpPr>
              <p:spPr>
                <a:xfrm>
                  <a:off x="6917948" y="4393107"/>
                  <a:ext cx="370664" cy="216037"/>
                </a:xfrm>
                <a:custGeom>
                  <a:avLst/>
                  <a:gdLst>
                    <a:gd name="connsiteX0" fmla="*/ 86783 w 370664"/>
                    <a:gd name="connsiteY0" fmla="*/ 213279 h 216037"/>
                    <a:gd name="connsiteX1" fmla="*/ 4413 w 370664"/>
                    <a:gd name="connsiteY1" fmla="*/ 165475 h 216037"/>
                    <a:gd name="connsiteX2" fmla="*/ 4413 w 370664"/>
                    <a:gd name="connsiteY2" fmla="*/ 150766 h 216037"/>
                    <a:gd name="connsiteX3" fmla="*/ 265496 w 370664"/>
                    <a:gd name="connsiteY3" fmla="*/ 2206 h 216037"/>
                    <a:gd name="connsiteX4" fmla="*/ 283882 w 370664"/>
                    <a:gd name="connsiteY4" fmla="*/ 2206 h 216037"/>
                    <a:gd name="connsiteX5" fmla="*/ 366252 w 370664"/>
                    <a:gd name="connsiteY5" fmla="*/ 50010 h 216037"/>
                    <a:gd name="connsiteX6" fmla="*/ 366252 w 370664"/>
                    <a:gd name="connsiteY6" fmla="*/ 64719 h 216037"/>
                    <a:gd name="connsiteX7" fmla="*/ 105169 w 370664"/>
                    <a:gd name="connsiteY7" fmla="*/ 213279 h 216037"/>
                    <a:gd name="connsiteX8" fmla="*/ 86783 w 370664"/>
                    <a:gd name="connsiteY8" fmla="*/ 213279 h 216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0664" h="216037">
                      <a:moveTo>
                        <a:pt x="86783" y="213279"/>
                      </a:moveTo>
                      <a:lnTo>
                        <a:pt x="4413" y="165475"/>
                      </a:lnTo>
                      <a:cubicBezTo>
                        <a:pt x="-1471" y="162533"/>
                        <a:pt x="-1471" y="154444"/>
                        <a:pt x="4413" y="150766"/>
                      </a:cubicBezTo>
                      <a:lnTo>
                        <a:pt x="265496" y="2206"/>
                      </a:lnTo>
                      <a:cubicBezTo>
                        <a:pt x="271379" y="-735"/>
                        <a:pt x="277998" y="-735"/>
                        <a:pt x="283882" y="2206"/>
                      </a:cubicBezTo>
                      <a:lnTo>
                        <a:pt x="366252" y="50010"/>
                      </a:lnTo>
                      <a:cubicBezTo>
                        <a:pt x="372135" y="52952"/>
                        <a:pt x="372135" y="61042"/>
                        <a:pt x="366252" y="64719"/>
                      </a:cubicBezTo>
                      <a:lnTo>
                        <a:pt x="105169" y="213279"/>
                      </a:lnTo>
                      <a:cubicBezTo>
                        <a:pt x="99285" y="216956"/>
                        <a:pt x="91931" y="216956"/>
                        <a:pt x="86783" y="213279"/>
                      </a:cubicBezTo>
                      <a:close/>
                    </a:path>
                  </a:pathLst>
                </a:custGeom>
                <a:solidFill>
                  <a:srgbClr val="026D90">
                    <a:alpha val="50000"/>
                  </a:srgbClr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2" name="자유형: 도형 1541">
                  <a:extLst>
                    <a:ext uri="{FF2B5EF4-FFF2-40B4-BE49-F238E27FC236}">
                      <a16:creationId xmlns:a16="http://schemas.microsoft.com/office/drawing/2014/main" id="{1261AB38-77C3-1068-9026-806119CF41A0}"/>
                    </a:ext>
                  </a:extLst>
                </p:cNvPr>
                <p:cNvSpPr/>
                <p:nvPr/>
              </p:nvSpPr>
              <p:spPr>
                <a:xfrm>
                  <a:off x="7154026" y="4032003"/>
                  <a:ext cx="166210" cy="108845"/>
                </a:xfrm>
                <a:custGeom>
                  <a:avLst/>
                  <a:gdLst>
                    <a:gd name="connsiteX0" fmla="*/ 104433 w 166210"/>
                    <a:gd name="connsiteY0" fmla="*/ 108846 h 108845"/>
                    <a:gd name="connsiteX1" fmla="*/ 0 w 166210"/>
                    <a:gd name="connsiteY1" fmla="*/ 47804 h 108845"/>
                    <a:gd name="connsiteX2" fmla="*/ 61777 w 166210"/>
                    <a:gd name="connsiteY2" fmla="*/ 0 h 108845"/>
                    <a:gd name="connsiteX3" fmla="*/ 166211 w 166210"/>
                    <a:gd name="connsiteY3" fmla="*/ 61042 h 108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210" h="108845">
                      <a:moveTo>
                        <a:pt x="104433" y="108846"/>
                      </a:moveTo>
                      <a:lnTo>
                        <a:pt x="0" y="47804"/>
                      </a:lnTo>
                      <a:lnTo>
                        <a:pt x="61777" y="0"/>
                      </a:lnTo>
                      <a:lnTo>
                        <a:pt x="166211" y="6104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3" name="자유형: 도형 1542">
                  <a:extLst>
                    <a:ext uri="{FF2B5EF4-FFF2-40B4-BE49-F238E27FC236}">
                      <a16:creationId xmlns:a16="http://schemas.microsoft.com/office/drawing/2014/main" id="{64418685-D8F3-3085-2CEC-45CDE0EC7F91}"/>
                    </a:ext>
                  </a:extLst>
                </p:cNvPr>
                <p:cNvSpPr/>
                <p:nvPr/>
              </p:nvSpPr>
              <p:spPr>
                <a:xfrm>
                  <a:off x="7000318" y="4154087"/>
                  <a:ext cx="219898" cy="229590"/>
                </a:xfrm>
                <a:custGeom>
                  <a:avLst/>
                  <a:gdLst>
                    <a:gd name="connsiteX0" fmla="*/ 200041 w 219898"/>
                    <a:gd name="connsiteY0" fmla="*/ 60306 h 229590"/>
                    <a:gd name="connsiteX1" fmla="*/ 95608 w 219898"/>
                    <a:gd name="connsiteY1" fmla="*/ 0 h 229590"/>
                    <a:gd name="connsiteX2" fmla="*/ 115465 w 219898"/>
                    <a:gd name="connsiteY2" fmla="*/ 43391 h 229590"/>
                    <a:gd name="connsiteX3" fmla="*/ 95608 w 219898"/>
                    <a:gd name="connsiteY3" fmla="*/ 109581 h 229590"/>
                    <a:gd name="connsiteX4" fmla="*/ 47804 w 219898"/>
                    <a:gd name="connsiteY4" fmla="*/ 159592 h 229590"/>
                    <a:gd name="connsiteX5" fmla="*/ 0 w 219898"/>
                    <a:gd name="connsiteY5" fmla="*/ 164740 h 229590"/>
                    <a:gd name="connsiteX6" fmla="*/ 104433 w 219898"/>
                    <a:gd name="connsiteY6" fmla="*/ 225046 h 229590"/>
                    <a:gd name="connsiteX7" fmla="*/ 152237 w 219898"/>
                    <a:gd name="connsiteY7" fmla="*/ 219898 h 229590"/>
                    <a:gd name="connsiteX8" fmla="*/ 200041 w 219898"/>
                    <a:gd name="connsiteY8" fmla="*/ 169888 h 229590"/>
                    <a:gd name="connsiteX9" fmla="*/ 219898 w 219898"/>
                    <a:gd name="connsiteY9" fmla="*/ 103698 h 229590"/>
                    <a:gd name="connsiteX10" fmla="*/ 200041 w 219898"/>
                    <a:gd name="connsiteY10" fmla="*/ 60306 h 2295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9898" h="229590">
                      <a:moveTo>
                        <a:pt x="200041" y="60306"/>
                      </a:moveTo>
                      <a:lnTo>
                        <a:pt x="95608" y="0"/>
                      </a:lnTo>
                      <a:cubicBezTo>
                        <a:pt x="108110" y="7354"/>
                        <a:pt x="115465" y="22799"/>
                        <a:pt x="115465" y="43391"/>
                      </a:cubicBezTo>
                      <a:cubicBezTo>
                        <a:pt x="115465" y="63984"/>
                        <a:pt x="108846" y="87518"/>
                        <a:pt x="95608" y="109581"/>
                      </a:cubicBezTo>
                      <a:cubicBezTo>
                        <a:pt x="83105" y="131645"/>
                        <a:pt x="66190" y="149295"/>
                        <a:pt x="47804" y="159592"/>
                      </a:cubicBezTo>
                      <a:cubicBezTo>
                        <a:pt x="30153" y="169888"/>
                        <a:pt x="13238" y="171359"/>
                        <a:pt x="0" y="164740"/>
                      </a:cubicBezTo>
                      <a:lnTo>
                        <a:pt x="104433" y="225046"/>
                      </a:lnTo>
                      <a:cubicBezTo>
                        <a:pt x="116936" y="232401"/>
                        <a:pt x="133851" y="230930"/>
                        <a:pt x="152237" y="219898"/>
                      </a:cubicBezTo>
                      <a:cubicBezTo>
                        <a:pt x="169888" y="209602"/>
                        <a:pt x="186803" y="191951"/>
                        <a:pt x="200041" y="169888"/>
                      </a:cubicBezTo>
                      <a:cubicBezTo>
                        <a:pt x="212544" y="147825"/>
                        <a:pt x="219898" y="124290"/>
                        <a:pt x="219898" y="103698"/>
                      </a:cubicBezTo>
                      <a:cubicBezTo>
                        <a:pt x="219898" y="83105"/>
                        <a:pt x="212544" y="67661"/>
                        <a:pt x="200041" y="60306"/>
                      </a:cubicBezTo>
                      <a:close/>
                    </a:path>
                  </a:pathLst>
                </a:custGeom>
                <a:gradFill>
                  <a:gsLst>
                    <a:gs pos="14250">
                      <a:srgbClr val="F7F9FC"/>
                    </a:gs>
                    <a:gs pos="17120">
                      <a:srgbClr val="F2F5F9"/>
                    </a:gs>
                    <a:gs pos="33970">
                      <a:srgbClr val="DCE3EB"/>
                    </a:gs>
                    <a:gs pos="52220">
                      <a:srgbClr val="CCD6E1"/>
                    </a:gs>
                    <a:gs pos="72700">
                      <a:srgbClr val="C2CEDB"/>
                    </a:gs>
                    <a:gs pos="100000">
                      <a:srgbClr val="BFCCD9"/>
                    </a:gs>
                  </a:gsLst>
                  <a:lin ang="17784668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4" name="자유형: 도형 1543">
                  <a:extLst>
                    <a:ext uri="{FF2B5EF4-FFF2-40B4-BE49-F238E27FC236}">
                      <a16:creationId xmlns:a16="http://schemas.microsoft.com/office/drawing/2014/main" id="{69CBA051-E07B-3BC7-90FD-3BD41A2D9D1F}"/>
                    </a:ext>
                  </a:extLst>
                </p:cNvPr>
                <p:cNvSpPr/>
                <p:nvPr/>
              </p:nvSpPr>
              <p:spPr>
                <a:xfrm>
                  <a:off x="6914271" y="4390900"/>
                  <a:ext cx="130909" cy="141205"/>
                </a:xfrm>
                <a:custGeom>
                  <a:avLst/>
                  <a:gdLst>
                    <a:gd name="connsiteX0" fmla="*/ 104433 w 130909"/>
                    <a:gd name="connsiteY0" fmla="*/ 141205 h 141205"/>
                    <a:gd name="connsiteX1" fmla="*/ 0 w 130909"/>
                    <a:gd name="connsiteY1" fmla="*/ 80899 h 141205"/>
                    <a:gd name="connsiteX2" fmla="*/ 26476 w 130909"/>
                    <a:gd name="connsiteY2" fmla="*/ 0 h 141205"/>
                    <a:gd name="connsiteX3" fmla="*/ 130909 w 130909"/>
                    <a:gd name="connsiteY3" fmla="*/ 60306 h 141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0909" h="141205">
                      <a:moveTo>
                        <a:pt x="104433" y="141205"/>
                      </a:moveTo>
                      <a:lnTo>
                        <a:pt x="0" y="80899"/>
                      </a:lnTo>
                      <a:lnTo>
                        <a:pt x="26476" y="0"/>
                      </a:lnTo>
                      <a:lnTo>
                        <a:pt x="130909" y="60306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BFCCD9"/>
                    </a:gs>
                    <a:gs pos="15910">
                      <a:srgbClr val="C5D1DE"/>
                    </a:gs>
                    <a:gs pos="71140">
                      <a:srgbClr val="D8E0EB"/>
                    </a:gs>
                  </a:gsLst>
                  <a:lin ang="6910980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5" name="자유형: 도형 1544">
                  <a:extLst>
                    <a:ext uri="{FF2B5EF4-FFF2-40B4-BE49-F238E27FC236}">
                      <a16:creationId xmlns:a16="http://schemas.microsoft.com/office/drawing/2014/main" id="{DB7D985B-47A2-69D5-7B77-24DFF832D1D0}"/>
                    </a:ext>
                  </a:extLst>
                </p:cNvPr>
                <p:cNvSpPr/>
                <p:nvPr/>
              </p:nvSpPr>
              <p:spPr>
                <a:xfrm>
                  <a:off x="7067979" y="4279848"/>
                  <a:ext cx="123554" cy="100755"/>
                </a:xfrm>
                <a:custGeom>
                  <a:avLst/>
                  <a:gdLst>
                    <a:gd name="connsiteX0" fmla="*/ 22799 w 123554"/>
                    <a:gd name="connsiteY0" fmla="*/ 0 h 100755"/>
                    <a:gd name="connsiteX1" fmla="*/ 0 w 123554"/>
                    <a:gd name="connsiteY1" fmla="*/ 45598 h 100755"/>
                    <a:gd name="connsiteX2" fmla="*/ 8090 w 123554"/>
                    <a:gd name="connsiteY2" fmla="*/ 63984 h 100755"/>
                    <a:gd name="connsiteX3" fmla="*/ 71338 w 123554"/>
                    <a:gd name="connsiteY3" fmla="*/ 100756 h 100755"/>
                    <a:gd name="connsiteX4" fmla="*/ 84576 w 123554"/>
                    <a:gd name="connsiteY4" fmla="*/ 94872 h 100755"/>
                    <a:gd name="connsiteX5" fmla="*/ 123555 w 123554"/>
                    <a:gd name="connsiteY5" fmla="*/ 58836 h 100755"/>
                    <a:gd name="connsiteX6" fmla="*/ 22799 w 123554"/>
                    <a:gd name="connsiteY6" fmla="*/ 0 h 100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3554" h="100755">
                      <a:moveTo>
                        <a:pt x="22799" y="0"/>
                      </a:moveTo>
                      <a:cubicBezTo>
                        <a:pt x="9561" y="11032"/>
                        <a:pt x="0" y="29418"/>
                        <a:pt x="0" y="45598"/>
                      </a:cubicBezTo>
                      <a:cubicBezTo>
                        <a:pt x="0" y="54423"/>
                        <a:pt x="2942" y="61042"/>
                        <a:pt x="8090" y="63984"/>
                      </a:cubicBezTo>
                      <a:lnTo>
                        <a:pt x="71338" y="100756"/>
                      </a:lnTo>
                      <a:cubicBezTo>
                        <a:pt x="75751" y="99285"/>
                        <a:pt x="80164" y="97079"/>
                        <a:pt x="84576" y="94872"/>
                      </a:cubicBezTo>
                      <a:cubicBezTo>
                        <a:pt x="98550" y="86782"/>
                        <a:pt x="111788" y="74280"/>
                        <a:pt x="123555" y="58836"/>
                      </a:cubicBezTo>
                      <a:lnTo>
                        <a:pt x="22799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6" name="자유형: 도형 1545">
                  <a:extLst>
                    <a:ext uri="{FF2B5EF4-FFF2-40B4-BE49-F238E27FC236}">
                      <a16:creationId xmlns:a16="http://schemas.microsoft.com/office/drawing/2014/main" id="{4443CBF3-274A-DC91-DE27-196F17A0937E}"/>
                    </a:ext>
                  </a:extLst>
                </p:cNvPr>
                <p:cNvSpPr/>
                <p:nvPr/>
              </p:nvSpPr>
              <p:spPr>
                <a:xfrm>
                  <a:off x="7019440" y="4199168"/>
                  <a:ext cx="153708" cy="132896"/>
                </a:xfrm>
                <a:custGeom>
                  <a:avLst/>
                  <a:gdLst>
                    <a:gd name="connsiteX0" fmla="*/ 49275 w 153708"/>
                    <a:gd name="connsiteY0" fmla="*/ 1988 h 132896"/>
                    <a:gd name="connsiteX1" fmla="*/ 28682 w 153708"/>
                    <a:gd name="connsiteY1" fmla="*/ 4194 h 132896"/>
                    <a:gd name="connsiteX2" fmla="*/ 0 w 153708"/>
                    <a:gd name="connsiteY2" fmla="*/ 54204 h 132896"/>
                    <a:gd name="connsiteX3" fmla="*/ 8090 w 153708"/>
                    <a:gd name="connsiteY3" fmla="*/ 72590 h 132896"/>
                    <a:gd name="connsiteX4" fmla="*/ 112523 w 153708"/>
                    <a:gd name="connsiteY4" fmla="*/ 132897 h 132896"/>
                    <a:gd name="connsiteX5" fmla="*/ 104433 w 153708"/>
                    <a:gd name="connsiteY5" fmla="*/ 114511 h 132896"/>
                    <a:gd name="connsiteX6" fmla="*/ 133116 w 153708"/>
                    <a:gd name="connsiteY6" fmla="*/ 64500 h 132896"/>
                    <a:gd name="connsiteX7" fmla="*/ 153708 w 153708"/>
                    <a:gd name="connsiteY7" fmla="*/ 62294 h 132896"/>
                    <a:gd name="connsiteX8" fmla="*/ 49275 w 153708"/>
                    <a:gd name="connsiteY8" fmla="*/ 1988 h 132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3708" h="132896">
                      <a:moveTo>
                        <a:pt x="49275" y="1988"/>
                      </a:moveTo>
                      <a:cubicBezTo>
                        <a:pt x="44127" y="-954"/>
                        <a:pt x="36772" y="-954"/>
                        <a:pt x="28682" y="4194"/>
                      </a:cubicBezTo>
                      <a:cubicBezTo>
                        <a:pt x="12503" y="13755"/>
                        <a:pt x="0" y="35818"/>
                        <a:pt x="0" y="54204"/>
                      </a:cubicBezTo>
                      <a:cubicBezTo>
                        <a:pt x="0" y="63030"/>
                        <a:pt x="2942" y="69649"/>
                        <a:pt x="8090" y="72590"/>
                      </a:cubicBezTo>
                      <a:lnTo>
                        <a:pt x="112523" y="132897"/>
                      </a:lnTo>
                      <a:cubicBezTo>
                        <a:pt x="107375" y="129955"/>
                        <a:pt x="104433" y="123336"/>
                        <a:pt x="104433" y="114511"/>
                      </a:cubicBezTo>
                      <a:cubicBezTo>
                        <a:pt x="104433" y="96125"/>
                        <a:pt x="116936" y="74061"/>
                        <a:pt x="133116" y="64500"/>
                      </a:cubicBezTo>
                      <a:cubicBezTo>
                        <a:pt x="141206" y="60088"/>
                        <a:pt x="148560" y="59352"/>
                        <a:pt x="153708" y="62294"/>
                      </a:cubicBezTo>
                      <a:lnTo>
                        <a:pt x="49275" y="1988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BFCCD9"/>
                    </a:gs>
                    <a:gs pos="23910">
                      <a:srgbClr val="C6D1DD"/>
                    </a:gs>
                    <a:gs pos="57900">
                      <a:srgbClr val="D8E0E9"/>
                    </a:gs>
                    <a:gs pos="97760">
                      <a:srgbClr val="F7F9FC"/>
                    </a:gs>
                    <a:gs pos="98040">
                      <a:srgbClr val="F7F9FC"/>
                    </a:gs>
                  </a:gsLst>
                  <a:lin ang="17999962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7" name="자유형: 도형 1546">
                  <a:extLst>
                    <a:ext uri="{FF2B5EF4-FFF2-40B4-BE49-F238E27FC236}">
                      <a16:creationId xmlns:a16="http://schemas.microsoft.com/office/drawing/2014/main" id="{A82FFB38-4911-6AC3-6065-6E68F49C186B}"/>
                    </a:ext>
                  </a:extLst>
                </p:cNvPr>
                <p:cNvSpPr/>
                <p:nvPr/>
              </p:nvSpPr>
              <p:spPr>
                <a:xfrm>
                  <a:off x="7123873" y="4259607"/>
                  <a:ext cx="57364" cy="74313"/>
                </a:xfrm>
                <a:custGeom>
                  <a:avLst/>
                  <a:gdLst>
                    <a:gd name="connsiteX0" fmla="*/ 28682 w 57364"/>
                    <a:gd name="connsiteY0" fmla="*/ 4062 h 74313"/>
                    <a:gd name="connsiteX1" fmla="*/ 57365 w 57364"/>
                    <a:gd name="connsiteY1" fmla="*/ 20242 h 74313"/>
                    <a:gd name="connsiteX2" fmla="*/ 28682 w 57364"/>
                    <a:gd name="connsiteY2" fmla="*/ 70252 h 74313"/>
                    <a:gd name="connsiteX3" fmla="*/ 0 w 57364"/>
                    <a:gd name="connsiteY3" fmla="*/ 54072 h 74313"/>
                    <a:gd name="connsiteX4" fmla="*/ 28682 w 57364"/>
                    <a:gd name="connsiteY4" fmla="*/ 4062 h 74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364" h="74313">
                      <a:moveTo>
                        <a:pt x="28682" y="4062"/>
                      </a:moveTo>
                      <a:cubicBezTo>
                        <a:pt x="44862" y="-5499"/>
                        <a:pt x="57365" y="2591"/>
                        <a:pt x="57365" y="20242"/>
                      </a:cubicBezTo>
                      <a:cubicBezTo>
                        <a:pt x="57365" y="38628"/>
                        <a:pt x="44862" y="60691"/>
                        <a:pt x="28682" y="70252"/>
                      </a:cubicBezTo>
                      <a:cubicBezTo>
                        <a:pt x="12503" y="79813"/>
                        <a:pt x="0" y="71723"/>
                        <a:pt x="0" y="54072"/>
                      </a:cubicBezTo>
                      <a:cubicBezTo>
                        <a:pt x="0" y="35686"/>
                        <a:pt x="13238" y="13623"/>
                        <a:pt x="28682" y="406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8" name="자유형: 도형 1547">
                  <a:extLst>
                    <a:ext uri="{FF2B5EF4-FFF2-40B4-BE49-F238E27FC236}">
                      <a16:creationId xmlns:a16="http://schemas.microsoft.com/office/drawing/2014/main" id="{20ADA287-A34B-2374-3E84-68A6046465FA}"/>
                    </a:ext>
                  </a:extLst>
                </p:cNvPr>
                <p:cNvSpPr/>
                <p:nvPr/>
              </p:nvSpPr>
              <p:spPr>
                <a:xfrm>
                  <a:off x="7123546" y="4259256"/>
                  <a:ext cx="51072" cy="54422"/>
                </a:xfrm>
                <a:custGeom>
                  <a:avLst/>
                  <a:gdLst>
                    <a:gd name="connsiteX0" fmla="*/ 327 w 51072"/>
                    <a:gd name="connsiteY0" fmla="*/ 54423 h 54422"/>
                    <a:gd name="connsiteX1" fmla="*/ 327 w 51072"/>
                    <a:gd name="connsiteY1" fmla="*/ 44127 h 54422"/>
                    <a:gd name="connsiteX2" fmla="*/ 3269 w 51072"/>
                    <a:gd name="connsiteY2" fmla="*/ 33830 h 54422"/>
                    <a:gd name="connsiteX3" fmla="*/ 14300 w 51072"/>
                    <a:gd name="connsiteY3" fmla="*/ 15444 h 54422"/>
                    <a:gd name="connsiteX4" fmla="*/ 21655 w 51072"/>
                    <a:gd name="connsiteY4" fmla="*/ 8090 h 54422"/>
                    <a:gd name="connsiteX5" fmla="*/ 23861 w 51072"/>
                    <a:gd name="connsiteY5" fmla="*/ 6619 h 54422"/>
                    <a:gd name="connsiteX6" fmla="*/ 26067 w 51072"/>
                    <a:gd name="connsiteY6" fmla="*/ 5148 h 54422"/>
                    <a:gd name="connsiteX7" fmla="*/ 28274 w 51072"/>
                    <a:gd name="connsiteY7" fmla="*/ 3677 h 54422"/>
                    <a:gd name="connsiteX8" fmla="*/ 30480 w 51072"/>
                    <a:gd name="connsiteY8" fmla="*/ 2206 h 54422"/>
                    <a:gd name="connsiteX9" fmla="*/ 41512 w 51072"/>
                    <a:gd name="connsiteY9" fmla="*/ 0 h 54422"/>
                    <a:gd name="connsiteX10" fmla="*/ 51073 w 51072"/>
                    <a:gd name="connsiteY10" fmla="*/ 4413 h 54422"/>
                    <a:gd name="connsiteX11" fmla="*/ 41512 w 51072"/>
                    <a:gd name="connsiteY11" fmla="*/ 2206 h 54422"/>
                    <a:gd name="connsiteX12" fmla="*/ 36364 w 51072"/>
                    <a:gd name="connsiteY12" fmla="*/ 2942 h 54422"/>
                    <a:gd name="connsiteX13" fmla="*/ 31951 w 51072"/>
                    <a:gd name="connsiteY13" fmla="*/ 5148 h 54422"/>
                    <a:gd name="connsiteX14" fmla="*/ 16507 w 51072"/>
                    <a:gd name="connsiteY14" fmla="*/ 18386 h 54422"/>
                    <a:gd name="connsiteX15" fmla="*/ 10623 w 51072"/>
                    <a:gd name="connsiteY15" fmla="*/ 26476 h 54422"/>
                    <a:gd name="connsiteX16" fmla="*/ 7681 w 51072"/>
                    <a:gd name="connsiteY16" fmla="*/ 30889 h 54422"/>
                    <a:gd name="connsiteX17" fmla="*/ 6210 w 51072"/>
                    <a:gd name="connsiteY17" fmla="*/ 33095 h 54422"/>
                    <a:gd name="connsiteX18" fmla="*/ 4740 w 51072"/>
                    <a:gd name="connsiteY18" fmla="*/ 35301 h 54422"/>
                    <a:gd name="connsiteX19" fmla="*/ 4004 w 51072"/>
                    <a:gd name="connsiteY19" fmla="*/ 37508 h 54422"/>
                    <a:gd name="connsiteX20" fmla="*/ 3269 w 51072"/>
                    <a:gd name="connsiteY20" fmla="*/ 39714 h 54422"/>
                    <a:gd name="connsiteX21" fmla="*/ 2533 w 51072"/>
                    <a:gd name="connsiteY21" fmla="*/ 41920 h 54422"/>
                    <a:gd name="connsiteX22" fmla="*/ 1798 w 51072"/>
                    <a:gd name="connsiteY22" fmla="*/ 44127 h 54422"/>
                    <a:gd name="connsiteX23" fmla="*/ 327 w 51072"/>
                    <a:gd name="connsiteY23" fmla="*/ 54423 h 54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1072" h="54422">
                      <a:moveTo>
                        <a:pt x="327" y="54423"/>
                      </a:moveTo>
                      <a:cubicBezTo>
                        <a:pt x="-409" y="50746"/>
                        <a:pt x="327" y="47068"/>
                        <a:pt x="327" y="44127"/>
                      </a:cubicBezTo>
                      <a:cubicBezTo>
                        <a:pt x="1062" y="40449"/>
                        <a:pt x="1798" y="37508"/>
                        <a:pt x="3269" y="33830"/>
                      </a:cubicBezTo>
                      <a:cubicBezTo>
                        <a:pt x="5475" y="27211"/>
                        <a:pt x="9152" y="20592"/>
                        <a:pt x="14300" y="15444"/>
                      </a:cubicBezTo>
                      <a:cubicBezTo>
                        <a:pt x="16507" y="12503"/>
                        <a:pt x="19448" y="10296"/>
                        <a:pt x="21655" y="8090"/>
                      </a:cubicBezTo>
                      <a:cubicBezTo>
                        <a:pt x="22390" y="7354"/>
                        <a:pt x="23126" y="7354"/>
                        <a:pt x="23861" y="6619"/>
                      </a:cubicBezTo>
                      <a:cubicBezTo>
                        <a:pt x="24597" y="5884"/>
                        <a:pt x="25332" y="5884"/>
                        <a:pt x="26067" y="5148"/>
                      </a:cubicBezTo>
                      <a:cubicBezTo>
                        <a:pt x="26803" y="4413"/>
                        <a:pt x="27538" y="4413"/>
                        <a:pt x="28274" y="3677"/>
                      </a:cubicBezTo>
                      <a:cubicBezTo>
                        <a:pt x="29009" y="2942"/>
                        <a:pt x="29745" y="2942"/>
                        <a:pt x="30480" y="2206"/>
                      </a:cubicBezTo>
                      <a:cubicBezTo>
                        <a:pt x="34157" y="735"/>
                        <a:pt x="37835" y="0"/>
                        <a:pt x="41512" y="0"/>
                      </a:cubicBezTo>
                      <a:cubicBezTo>
                        <a:pt x="45189" y="0"/>
                        <a:pt x="48866" y="1471"/>
                        <a:pt x="51073" y="4413"/>
                      </a:cubicBezTo>
                      <a:cubicBezTo>
                        <a:pt x="48131" y="2206"/>
                        <a:pt x="44454" y="2206"/>
                        <a:pt x="41512" y="2206"/>
                      </a:cubicBezTo>
                      <a:cubicBezTo>
                        <a:pt x="40041" y="2206"/>
                        <a:pt x="38570" y="2942"/>
                        <a:pt x="36364" y="2942"/>
                      </a:cubicBezTo>
                      <a:cubicBezTo>
                        <a:pt x="34893" y="3677"/>
                        <a:pt x="33422" y="4413"/>
                        <a:pt x="31951" y="5148"/>
                      </a:cubicBezTo>
                      <a:cubicBezTo>
                        <a:pt x="26067" y="8090"/>
                        <a:pt x="20919" y="13238"/>
                        <a:pt x="16507" y="18386"/>
                      </a:cubicBezTo>
                      <a:cubicBezTo>
                        <a:pt x="14300" y="21328"/>
                        <a:pt x="12094" y="23534"/>
                        <a:pt x="10623" y="26476"/>
                      </a:cubicBezTo>
                      <a:cubicBezTo>
                        <a:pt x="9888" y="27947"/>
                        <a:pt x="9152" y="29418"/>
                        <a:pt x="7681" y="30889"/>
                      </a:cubicBezTo>
                      <a:lnTo>
                        <a:pt x="6210" y="33095"/>
                      </a:lnTo>
                      <a:cubicBezTo>
                        <a:pt x="5475" y="33830"/>
                        <a:pt x="5475" y="34566"/>
                        <a:pt x="4740" y="35301"/>
                      </a:cubicBezTo>
                      <a:lnTo>
                        <a:pt x="4004" y="37508"/>
                      </a:lnTo>
                      <a:lnTo>
                        <a:pt x="3269" y="39714"/>
                      </a:lnTo>
                      <a:cubicBezTo>
                        <a:pt x="3269" y="40449"/>
                        <a:pt x="2533" y="41185"/>
                        <a:pt x="2533" y="41920"/>
                      </a:cubicBezTo>
                      <a:cubicBezTo>
                        <a:pt x="2533" y="42656"/>
                        <a:pt x="1798" y="43391"/>
                        <a:pt x="1798" y="44127"/>
                      </a:cubicBezTo>
                      <a:cubicBezTo>
                        <a:pt x="1798" y="47068"/>
                        <a:pt x="1062" y="50746"/>
                        <a:pt x="327" y="5442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9" name="자유형: 도형 1548">
                  <a:extLst>
                    <a:ext uri="{FF2B5EF4-FFF2-40B4-BE49-F238E27FC236}">
                      <a16:creationId xmlns:a16="http://schemas.microsoft.com/office/drawing/2014/main" id="{38D2C6F5-4DC8-F1B1-9B95-DC4E7DEBFC5F}"/>
                    </a:ext>
                  </a:extLst>
                </p:cNvPr>
                <p:cNvSpPr/>
                <p:nvPr/>
              </p:nvSpPr>
              <p:spPr>
                <a:xfrm>
                  <a:off x="7092984" y="4063533"/>
                  <a:ext cx="155178" cy="69226"/>
                </a:xfrm>
                <a:custGeom>
                  <a:avLst/>
                  <a:gdLst>
                    <a:gd name="connsiteX0" fmla="*/ 50746 w 155178"/>
                    <a:gd name="connsiteY0" fmla="*/ 8920 h 69226"/>
                    <a:gd name="connsiteX1" fmla="*/ 155179 w 155178"/>
                    <a:gd name="connsiteY1" fmla="*/ 69226 h 69226"/>
                    <a:gd name="connsiteX2" fmla="*/ 104433 w 155178"/>
                    <a:gd name="connsiteY2" fmla="*/ 61872 h 69226"/>
                    <a:gd name="connsiteX3" fmla="*/ 0 w 155178"/>
                    <a:gd name="connsiteY3" fmla="*/ 1565 h 69226"/>
                    <a:gd name="connsiteX4" fmla="*/ 50746 w 155178"/>
                    <a:gd name="connsiteY4" fmla="*/ 8920 h 69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5178" h="69226">
                      <a:moveTo>
                        <a:pt x="50746" y="8920"/>
                      </a:moveTo>
                      <a:lnTo>
                        <a:pt x="155179" y="69226"/>
                      </a:lnTo>
                      <a:cubicBezTo>
                        <a:pt x="141206" y="61136"/>
                        <a:pt x="123555" y="58195"/>
                        <a:pt x="104433" y="61872"/>
                      </a:cubicBezTo>
                      <a:lnTo>
                        <a:pt x="0" y="1565"/>
                      </a:lnTo>
                      <a:cubicBezTo>
                        <a:pt x="19122" y="-2112"/>
                        <a:pt x="36772" y="830"/>
                        <a:pt x="50746" y="8920"/>
                      </a:cubicBezTo>
                      <a:close/>
                    </a:path>
                  </a:pathLst>
                </a:custGeom>
                <a:solidFill>
                  <a:srgbClr val="EDF3FA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0" name="자유형: 도형 1549">
                  <a:extLst>
                    <a:ext uri="{FF2B5EF4-FFF2-40B4-BE49-F238E27FC236}">
                      <a16:creationId xmlns:a16="http://schemas.microsoft.com/office/drawing/2014/main" id="{35585B74-CF59-5522-707B-FECEA8778291}"/>
                    </a:ext>
                  </a:extLst>
                </p:cNvPr>
                <p:cNvSpPr/>
                <p:nvPr/>
              </p:nvSpPr>
              <p:spPr>
                <a:xfrm>
                  <a:off x="6914271" y="4325446"/>
                  <a:ext cx="130909" cy="125761"/>
                </a:xfrm>
                <a:custGeom>
                  <a:avLst/>
                  <a:gdLst>
                    <a:gd name="connsiteX0" fmla="*/ 130909 w 130909"/>
                    <a:gd name="connsiteY0" fmla="*/ 125761 h 125761"/>
                    <a:gd name="connsiteX1" fmla="*/ 26476 w 130909"/>
                    <a:gd name="connsiteY1" fmla="*/ 65455 h 125761"/>
                    <a:gd name="connsiteX2" fmla="*/ 0 w 130909"/>
                    <a:gd name="connsiteY2" fmla="*/ 0 h 125761"/>
                    <a:gd name="connsiteX3" fmla="*/ 104433 w 130909"/>
                    <a:gd name="connsiteY3" fmla="*/ 60306 h 125761"/>
                    <a:gd name="connsiteX4" fmla="*/ 130909 w 130909"/>
                    <a:gd name="connsiteY4" fmla="*/ 125761 h 125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909" h="125761">
                      <a:moveTo>
                        <a:pt x="130909" y="125761"/>
                      </a:moveTo>
                      <a:lnTo>
                        <a:pt x="26476" y="65455"/>
                      </a:lnTo>
                      <a:cubicBezTo>
                        <a:pt x="11767" y="51481"/>
                        <a:pt x="2206" y="28682"/>
                        <a:pt x="0" y="0"/>
                      </a:cubicBezTo>
                      <a:lnTo>
                        <a:pt x="104433" y="60306"/>
                      </a:lnTo>
                      <a:cubicBezTo>
                        <a:pt x="106640" y="88989"/>
                        <a:pt x="116200" y="111788"/>
                        <a:pt x="130909" y="12576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FCCD9"/>
                    </a:gs>
                    <a:gs pos="87310">
                      <a:srgbClr val="ADBAC7"/>
                    </a:gs>
                  </a:gsLst>
                  <a:lin ang="17817122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1" name="자유형: 도형 1550">
                  <a:extLst>
                    <a:ext uri="{FF2B5EF4-FFF2-40B4-BE49-F238E27FC236}">
                      <a16:creationId xmlns:a16="http://schemas.microsoft.com/office/drawing/2014/main" id="{CA86AE9E-0186-CA19-8336-A46001947FD1}"/>
                    </a:ext>
                  </a:extLst>
                </p:cNvPr>
                <p:cNvSpPr/>
                <p:nvPr/>
              </p:nvSpPr>
              <p:spPr>
                <a:xfrm>
                  <a:off x="6937805" y="4117315"/>
                  <a:ext cx="169887" cy="155914"/>
                </a:xfrm>
                <a:custGeom>
                  <a:avLst/>
                  <a:gdLst>
                    <a:gd name="connsiteX0" fmla="*/ 104433 w 169887"/>
                    <a:gd name="connsiteY0" fmla="*/ 155914 h 155914"/>
                    <a:gd name="connsiteX1" fmla="*/ 0 w 169887"/>
                    <a:gd name="connsiteY1" fmla="*/ 95608 h 155914"/>
                    <a:gd name="connsiteX2" fmla="*/ 65455 w 169887"/>
                    <a:gd name="connsiteY2" fmla="*/ 0 h 155914"/>
                    <a:gd name="connsiteX3" fmla="*/ 169888 w 169887"/>
                    <a:gd name="connsiteY3" fmla="*/ 60306 h 155914"/>
                    <a:gd name="connsiteX4" fmla="*/ 104433 w 169887"/>
                    <a:gd name="connsiteY4" fmla="*/ 155914 h 15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887" h="155914">
                      <a:moveTo>
                        <a:pt x="104433" y="155914"/>
                      </a:moveTo>
                      <a:lnTo>
                        <a:pt x="0" y="95608"/>
                      </a:lnTo>
                      <a:cubicBezTo>
                        <a:pt x="16180" y="59571"/>
                        <a:pt x="38979" y="26476"/>
                        <a:pt x="65455" y="0"/>
                      </a:cubicBezTo>
                      <a:lnTo>
                        <a:pt x="169888" y="60306"/>
                      </a:lnTo>
                      <a:cubicBezTo>
                        <a:pt x="142676" y="86047"/>
                        <a:pt x="119878" y="119878"/>
                        <a:pt x="104433" y="1559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E0EB"/>
                    </a:gs>
                    <a:gs pos="69550">
                      <a:srgbClr val="F7F9FC"/>
                    </a:gs>
                  </a:gsLst>
                  <a:lin ang="17999932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2" name="자유형: 도형 1551">
                  <a:extLst>
                    <a:ext uri="{FF2B5EF4-FFF2-40B4-BE49-F238E27FC236}">
                      <a16:creationId xmlns:a16="http://schemas.microsoft.com/office/drawing/2014/main" id="{ED2C4729-78AA-8E50-03CA-5BB6AF29E690}"/>
                    </a:ext>
                  </a:extLst>
                </p:cNvPr>
                <p:cNvSpPr/>
                <p:nvPr/>
              </p:nvSpPr>
              <p:spPr>
                <a:xfrm>
                  <a:off x="7003260" y="4040093"/>
                  <a:ext cx="113994" cy="136792"/>
                </a:xfrm>
                <a:custGeom>
                  <a:avLst/>
                  <a:gdLst>
                    <a:gd name="connsiteX0" fmla="*/ 104433 w 113994"/>
                    <a:gd name="connsiteY0" fmla="*/ 136793 h 136792"/>
                    <a:gd name="connsiteX1" fmla="*/ 0 w 113994"/>
                    <a:gd name="connsiteY1" fmla="*/ 76486 h 136792"/>
                    <a:gd name="connsiteX2" fmla="*/ 9561 w 113994"/>
                    <a:gd name="connsiteY2" fmla="*/ 0 h 136792"/>
                    <a:gd name="connsiteX3" fmla="*/ 113994 w 113994"/>
                    <a:gd name="connsiteY3" fmla="*/ 60306 h 136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994" h="136792">
                      <a:moveTo>
                        <a:pt x="104433" y="136793"/>
                      </a:moveTo>
                      <a:lnTo>
                        <a:pt x="0" y="76486"/>
                      </a:lnTo>
                      <a:lnTo>
                        <a:pt x="9561" y="0"/>
                      </a:lnTo>
                      <a:lnTo>
                        <a:pt x="113994" y="60306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3" name="자유형: 도형 1552">
                  <a:extLst>
                    <a:ext uri="{FF2B5EF4-FFF2-40B4-BE49-F238E27FC236}">
                      <a16:creationId xmlns:a16="http://schemas.microsoft.com/office/drawing/2014/main" id="{F7DC2A7E-E3EE-9F96-52DF-394F88D380D0}"/>
                    </a:ext>
                  </a:extLst>
                </p:cNvPr>
                <p:cNvSpPr/>
                <p:nvPr/>
              </p:nvSpPr>
              <p:spPr>
                <a:xfrm>
                  <a:off x="7012821" y="3999644"/>
                  <a:ext cx="174300" cy="100755"/>
                </a:xfrm>
                <a:custGeom>
                  <a:avLst/>
                  <a:gdLst>
                    <a:gd name="connsiteX0" fmla="*/ 104433 w 174300"/>
                    <a:gd name="connsiteY0" fmla="*/ 100756 h 100755"/>
                    <a:gd name="connsiteX1" fmla="*/ 0 w 174300"/>
                    <a:gd name="connsiteY1" fmla="*/ 40449 h 100755"/>
                    <a:gd name="connsiteX2" fmla="*/ 70603 w 174300"/>
                    <a:gd name="connsiteY2" fmla="*/ 0 h 100755"/>
                    <a:gd name="connsiteX3" fmla="*/ 174301 w 174300"/>
                    <a:gd name="connsiteY3" fmla="*/ 60306 h 100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4300" h="100755">
                      <a:moveTo>
                        <a:pt x="104433" y="100756"/>
                      </a:moveTo>
                      <a:lnTo>
                        <a:pt x="0" y="40449"/>
                      </a:lnTo>
                      <a:lnTo>
                        <a:pt x="70603" y="0"/>
                      </a:lnTo>
                      <a:lnTo>
                        <a:pt x="174301" y="60306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4" name="자유형: 도형 1553">
                  <a:extLst>
                    <a:ext uri="{FF2B5EF4-FFF2-40B4-BE49-F238E27FC236}">
                      <a16:creationId xmlns:a16="http://schemas.microsoft.com/office/drawing/2014/main" id="{943EBED5-00FE-FB34-7538-EAC65198575E}"/>
                    </a:ext>
                  </a:extLst>
                </p:cNvPr>
                <p:cNvSpPr/>
                <p:nvPr/>
              </p:nvSpPr>
              <p:spPr>
                <a:xfrm>
                  <a:off x="6856906" y="4240134"/>
                  <a:ext cx="122819" cy="149295"/>
                </a:xfrm>
                <a:custGeom>
                  <a:avLst/>
                  <a:gdLst>
                    <a:gd name="connsiteX0" fmla="*/ 104433 w 122819"/>
                    <a:gd name="connsiteY0" fmla="*/ 149295 h 149295"/>
                    <a:gd name="connsiteX1" fmla="*/ 0 w 122819"/>
                    <a:gd name="connsiteY1" fmla="*/ 88989 h 149295"/>
                    <a:gd name="connsiteX2" fmla="*/ 18386 w 122819"/>
                    <a:gd name="connsiteY2" fmla="*/ 0 h 149295"/>
                    <a:gd name="connsiteX3" fmla="*/ 122819 w 122819"/>
                    <a:gd name="connsiteY3" fmla="*/ 61042 h 1492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819" h="149295">
                      <a:moveTo>
                        <a:pt x="104433" y="149295"/>
                      </a:moveTo>
                      <a:lnTo>
                        <a:pt x="0" y="88989"/>
                      </a:lnTo>
                      <a:lnTo>
                        <a:pt x="18386" y="0"/>
                      </a:lnTo>
                      <a:lnTo>
                        <a:pt x="122819" y="61042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BFCCD9"/>
                    </a:gs>
                    <a:gs pos="15910">
                      <a:srgbClr val="C5D1DE"/>
                    </a:gs>
                    <a:gs pos="71140">
                      <a:srgbClr val="D8E0EB"/>
                    </a:gs>
                  </a:gsLst>
                  <a:lin ang="18728491" scaled="1"/>
                </a:gra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5" name="자유형: 도형 1554">
                  <a:extLst>
                    <a:ext uri="{FF2B5EF4-FFF2-40B4-BE49-F238E27FC236}">
                      <a16:creationId xmlns:a16="http://schemas.microsoft.com/office/drawing/2014/main" id="{51BC8635-8E3B-1811-4E4F-DE9F27D5B0D1}"/>
                    </a:ext>
                  </a:extLst>
                </p:cNvPr>
                <p:cNvSpPr/>
                <p:nvPr/>
              </p:nvSpPr>
              <p:spPr>
                <a:xfrm>
                  <a:off x="6960604" y="4059950"/>
                  <a:ext cx="381696" cy="483922"/>
                </a:xfrm>
                <a:custGeom>
                  <a:avLst/>
                  <a:gdLst>
                    <a:gd name="connsiteX0" fmla="*/ 326538 w 381696"/>
                    <a:gd name="connsiteY0" fmla="*/ 161798 h 483922"/>
                    <a:gd name="connsiteX1" fmla="*/ 304474 w 381696"/>
                    <a:gd name="connsiteY1" fmla="*/ 256670 h 483922"/>
                    <a:gd name="connsiteX2" fmla="*/ 334628 w 381696"/>
                    <a:gd name="connsiteY2" fmla="*/ 302268 h 483922"/>
                    <a:gd name="connsiteX3" fmla="*/ 278734 w 381696"/>
                    <a:gd name="connsiteY3" fmla="*/ 383902 h 483922"/>
                    <a:gd name="connsiteX4" fmla="*/ 233136 w 381696"/>
                    <a:gd name="connsiteY4" fmla="*/ 359633 h 483922"/>
                    <a:gd name="connsiteX5" fmla="*/ 191951 w 381696"/>
                    <a:gd name="connsiteY5" fmla="*/ 390521 h 483922"/>
                    <a:gd name="connsiteX6" fmla="*/ 158121 w 381696"/>
                    <a:gd name="connsiteY6" fmla="*/ 405230 h 483922"/>
                    <a:gd name="connsiteX7" fmla="*/ 116200 w 381696"/>
                    <a:gd name="connsiteY7" fmla="*/ 483923 h 483922"/>
                    <a:gd name="connsiteX8" fmla="*/ 57365 w 381696"/>
                    <a:gd name="connsiteY8" fmla="*/ 472156 h 483922"/>
                    <a:gd name="connsiteX9" fmla="*/ 83841 w 381696"/>
                    <a:gd name="connsiteY9" fmla="*/ 391257 h 483922"/>
                    <a:gd name="connsiteX10" fmla="*/ 57365 w 381696"/>
                    <a:gd name="connsiteY10" fmla="*/ 325802 h 483922"/>
                    <a:gd name="connsiteX11" fmla="*/ 0 w 381696"/>
                    <a:gd name="connsiteY11" fmla="*/ 329479 h 483922"/>
                    <a:gd name="connsiteX12" fmla="*/ 18386 w 381696"/>
                    <a:gd name="connsiteY12" fmla="*/ 240491 h 483922"/>
                    <a:gd name="connsiteX13" fmla="*/ 80899 w 381696"/>
                    <a:gd name="connsiteY13" fmla="*/ 212544 h 483922"/>
                    <a:gd name="connsiteX14" fmla="*/ 146354 w 381696"/>
                    <a:gd name="connsiteY14" fmla="*/ 116936 h 483922"/>
                    <a:gd name="connsiteX15" fmla="*/ 155914 w 381696"/>
                    <a:gd name="connsiteY15" fmla="*/ 40449 h 483922"/>
                    <a:gd name="connsiteX16" fmla="*/ 226517 w 381696"/>
                    <a:gd name="connsiteY16" fmla="*/ 0 h 483922"/>
                    <a:gd name="connsiteX17" fmla="*/ 236078 w 381696"/>
                    <a:gd name="connsiteY17" fmla="*/ 65455 h 483922"/>
                    <a:gd name="connsiteX18" fmla="*/ 297120 w 381696"/>
                    <a:gd name="connsiteY18" fmla="*/ 80899 h 483922"/>
                    <a:gd name="connsiteX19" fmla="*/ 358897 w 381696"/>
                    <a:gd name="connsiteY19" fmla="*/ 33095 h 483922"/>
                    <a:gd name="connsiteX20" fmla="*/ 381696 w 381696"/>
                    <a:gd name="connsiteY20" fmla="*/ 97079 h 483922"/>
                    <a:gd name="connsiteX21" fmla="*/ 326538 w 381696"/>
                    <a:gd name="connsiteY21" fmla="*/ 161798 h 483922"/>
                    <a:gd name="connsiteX22" fmla="*/ 239755 w 381696"/>
                    <a:gd name="connsiteY22" fmla="*/ 264025 h 483922"/>
                    <a:gd name="connsiteX23" fmla="*/ 259612 w 381696"/>
                    <a:gd name="connsiteY23" fmla="*/ 197835 h 483922"/>
                    <a:gd name="connsiteX24" fmla="*/ 239755 w 381696"/>
                    <a:gd name="connsiteY24" fmla="*/ 154444 h 483922"/>
                    <a:gd name="connsiteX25" fmla="*/ 191951 w 381696"/>
                    <a:gd name="connsiteY25" fmla="*/ 159592 h 483922"/>
                    <a:gd name="connsiteX26" fmla="*/ 144147 w 381696"/>
                    <a:gd name="connsiteY26" fmla="*/ 209602 h 483922"/>
                    <a:gd name="connsiteX27" fmla="*/ 124290 w 381696"/>
                    <a:gd name="connsiteY27" fmla="*/ 275792 h 483922"/>
                    <a:gd name="connsiteX28" fmla="*/ 144147 w 381696"/>
                    <a:gd name="connsiteY28" fmla="*/ 319183 h 483922"/>
                    <a:gd name="connsiteX29" fmla="*/ 191951 w 381696"/>
                    <a:gd name="connsiteY29" fmla="*/ 314035 h 483922"/>
                    <a:gd name="connsiteX30" fmla="*/ 239755 w 381696"/>
                    <a:gd name="connsiteY30" fmla="*/ 264025 h 483922"/>
                    <a:gd name="connsiteX31" fmla="*/ 239755 w 381696"/>
                    <a:gd name="connsiteY31" fmla="*/ 264025 h 483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381696" h="483922">
                      <a:moveTo>
                        <a:pt x="326538" y="161798"/>
                      </a:moveTo>
                      <a:cubicBezTo>
                        <a:pt x="326538" y="192687"/>
                        <a:pt x="318448" y="225782"/>
                        <a:pt x="304474" y="256670"/>
                      </a:cubicBezTo>
                      <a:lnTo>
                        <a:pt x="334628" y="302268"/>
                      </a:lnTo>
                      <a:lnTo>
                        <a:pt x="278734" y="383902"/>
                      </a:lnTo>
                      <a:lnTo>
                        <a:pt x="233136" y="359633"/>
                      </a:lnTo>
                      <a:cubicBezTo>
                        <a:pt x="219898" y="372135"/>
                        <a:pt x="206660" y="382432"/>
                        <a:pt x="191951" y="390521"/>
                      </a:cubicBezTo>
                      <a:cubicBezTo>
                        <a:pt x="180184" y="397140"/>
                        <a:pt x="169152" y="402289"/>
                        <a:pt x="158121" y="405230"/>
                      </a:cubicBezTo>
                      <a:lnTo>
                        <a:pt x="116200" y="483923"/>
                      </a:lnTo>
                      <a:lnTo>
                        <a:pt x="57365" y="472156"/>
                      </a:lnTo>
                      <a:lnTo>
                        <a:pt x="83841" y="391257"/>
                      </a:lnTo>
                      <a:cubicBezTo>
                        <a:pt x="69132" y="377283"/>
                        <a:pt x="59571" y="354485"/>
                        <a:pt x="57365" y="325802"/>
                      </a:cubicBezTo>
                      <a:lnTo>
                        <a:pt x="0" y="329479"/>
                      </a:lnTo>
                      <a:lnTo>
                        <a:pt x="18386" y="240491"/>
                      </a:lnTo>
                      <a:lnTo>
                        <a:pt x="80899" y="212544"/>
                      </a:lnTo>
                      <a:cubicBezTo>
                        <a:pt x="97079" y="176507"/>
                        <a:pt x="119878" y="143412"/>
                        <a:pt x="146354" y="116936"/>
                      </a:cubicBezTo>
                      <a:lnTo>
                        <a:pt x="155914" y="40449"/>
                      </a:lnTo>
                      <a:lnTo>
                        <a:pt x="226517" y="0"/>
                      </a:lnTo>
                      <a:lnTo>
                        <a:pt x="236078" y="65455"/>
                      </a:lnTo>
                      <a:cubicBezTo>
                        <a:pt x="260348" y="61042"/>
                        <a:pt x="281676" y="66926"/>
                        <a:pt x="297120" y="80899"/>
                      </a:cubicBezTo>
                      <a:lnTo>
                        <a:pt x="358897" y="33095"/>
                      </a:lnTo>
                      <a:lnTo>
                        <a:pt x="381696" y="97079"/>
                      </a:lnTo>
                      <a:lnTo>
                        <a:pt x="326538" y="161798"/>
                      </a:lnTo>
                      <a:close/>
                      <a:moveTo>
                        <a:pt x="239755" y="264025"/>
                      </a:moveTo>
                      <a:cubicBezTo>
                        <a:pt x="252258" y="241962"/>
                        <a:pt x="259612" y="218427"/>
                        <a:pt x="259612" y="197835"/>
                      </a:cubicBezTo>
                      <a:cubicBezTo>
                        <a:pt x="259612" y="177242"/>
                        <a:pt x="252258" y="161798"/>
                        <a:pt x="239755" y="154444"/>
                      </a:cubicBezTo>
                      <a:cubicBezTo>
                        <a:pt x="227253" y="147089"/>
                        <a:pt x="210337" y="148560"/>
                        <a:pt x="191951" y="159592"/>
                      </a:cubicBezTo>
                      <a:cubicBezTo>
                        <a:pt x="174301" y="169888"/>
                        <a:pt x="157385" y="187539"/>
                        <a:pt x="144147" y="209602"/>
                      </a:cubicBezTo>
                      <a:cubicBezTo>
                        <a:pt x="131645" y="231665"/>
                        <a:pt x="124290" y="255199"/>
                        <a:pt x="124290" y="275792"/>
                      </a:cubicBezTo>
                      <a:cubicBezTo>
                        <a:pt x="124290" y="296384"/>
                        <a:pt x="131645" y="311829"/>
                        <a:pt x="144147" y="319183"/>
                      </a:cubicBezTo>
                      <a:cubicBezTo>
                        <a:pt x="156650" y="326538"/>
                        <a:pt x="173565" y="325067"/>
                        <a:pt x="191951" y="314035"/>
                      </a:cubicBezTo>
                      <a:cubicBezTo>
                        <a:pt x="210337" y="303739"/>
                        <a:pt x="227253" y="286088"/>
                        <a:pt x="239755" y="264025"/>
                      </a:cubicBezTo>
                      <a:lnTo>
                        <a:pt x="239755" y="26402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6" name="자유형: 도형 1555">
                  <a:extLst>
                    <a:ext uri="{FF2B5EF4-FFF2-40B4-BE49-F238E27FC236}">
                      <a16:creationId xmlns:a16="http://schemas.microsoft.com/office/drawing/2014/main" id="{83E3B8D8-8837-77DA-9E19-852DA19CA029}"/>
                    </a:ext>
                  </a:extLst>
                </p:cNvPr>
                <p:cNvSpPr/>
                <p:nvPr/>
              </p:nvSpPr>
              <p:spPr>
                <a:xfrm>
                  <a:off x="7105487" y="4266610"/>
                  <a:ext cx="115464" cy="119877"/>
                </a:xfrm>
                <a:custGeom>
                  <a:avLst/>
                  <a:gdLst>
                    <a:gd name="connsiteX0" fmla="*/ 0 w 115464"/>
                    <a:gd name="connsiteY0" fmla="*/ 112523 h 119877"/>
                    <a:gd name="connsiteX1" fmla="*/ 21328 w 115464"/>
                    <a:gd name="connsiteY1" fmla="*/ 113994 h 119877"/>
                    <a:gd name="connsiteX2" fmla="*/ 41920 w 115464"/>
                    <a:gd name="connsiteY2" fmla="*/ 106640 h 119877"/>
                    <a:gd name="connsiteX3" fmla="*/ 47068 w 115464"/>
                    <a:gd name="connsiteY3" fmla="*/ 104433 h 119877"/>
                    <a:gd name="connsiteX4" fmla="*/ 51481 w 115464"/>
                    <a:gd name="connsiteY4" fmla="*/ 101491 h 119877"/>
                    <a:gd name="connsiteX5" fmla="*/ 60306 w 115464"/>
                    <a:gd name="connsiteY5" fmla="*/ 94872 h 119877"/>
                    <a:gd name="connsiteX6" fmla="*/ 76486 w 115464"/>
                    <a:gd name="connsiteY6" fmla="*/ 79428 h 119877"/>
                    <a:gd name="connsiteX7" fmla="*/ 90460 w 115464"/>
                    <a:gd name="connsiteY7" fmla="*/ 61777 h 119877"/>
                    <a:gd name="connsiteX8" fmla="*/ 101491 w 115464"/>
                    <a:gd name="connsiteY8" fmla="*/ 42656 h 119877"/>
                    <a:gd name="connsiteX9" fmla="*/ 115465 w 115464"/>
                    <a:gd name="connsiteY9" fmla="*/ 0 h 119877"/>
                    <a:gd name="connsiteX10" fmla="*/ 105169 w 115464"/>
                    <a:gd name="connsiteY10" fmla="*/ 44127 h 119877"/>
                    <a:gd name="connsiteX11" fmla="*/ 81634 w 115464"/>
                    <a:gd name="connsiteY11" fmla="*/ 83105 h 119877"/>
                    <a:gd name="connsiteX12" fmla="*/ 65455 w 115464"/>
                    <a:gd name="connsiteY12" fmla="*/ 100020 h 119877"/>
                    <a:gd name="connsiteX13" fmla="*/ 56629 w 115464"/>
                    <a:gd name="connsiteY13" fmla="*/ 107375 h 119877"/>
                    <a:gd name="connsiteX14" fmla="*/ 51481 w 115464"/>
                    <a:gd name="connsiteY14" fmla="*/ 110317 h 119877"/>
                    <a:gd name="connsiteX15" fmla="*/ 46333 w 115464"/>
                    <a:gd name="connsiteY15" fmla="*/ 113259 h 119877"/>
                    <a:gd name="connsiteX16" fmla="*/ 23534 w 115464"/>
                    <a:gd name="connsiteY16" fmla="*/ 119878 h 119877"/>
                    <a:gd name="connsiteX17" fmla="*/ 0 w 115464"/>
                    <a:gd name="connsiteY17" fmla="*/ 112523 h 119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5464" h="119877">
                      <a:moveTo>
                        <a:pt x="0" y="112523"/>
                      </a:moveTo>
                      <a:cubicBezTo>
                        <a:pt x="7354" y="114729"/>
                        <a:pt x="14709" y="115465"/>
                        <a:pt x="21328" y="113994"/>
                      </a:cubicBezTo>
                      <a:cubicBezTo>
                        <a:pt x="28682" y="112523"/>
                        <a:pt x="35301" y="110317"/>
                        <a:pt x="41920" y="106640"/>
                      </a:cubicBezTo>
                      <a:cubicBezTo>
                        <a:pt x="43391" y="105904"/>
                        <a:pt x="44862" y="105169"/>
                        <a:pt x="47068" y="104433"/>
                      </a:cubicBezTo>
                      <a:cubicBezTo>
                        <a:pt x="48539" y="103698"/>
                        <a:pt x="50010" y="102227"/>
                        <a:pt x="51481" y="101491"/>
                      </a:cubicBezTo>
                      <a:cubicBezTo>
                        <a:pt x="54423" y="99285"/>
                        <a:pt x="57365" y="97079"/>
                        <a:pt x="60306" y="94872"/>
                      </a:cubicBezTo>
                      <a:cubicBezTo>
                        <a:pt x="66190" y="89724"/>
                        <a:pt x="71338" y="84576"/>
                        <a:pt x="76486" y="79428"/>
                      </a:cubicBezTo>
                      <a:cubicBezTo>
                        <a:pt x="81634" y="73545"/>
                        <a:pt x="86047" y="67661"/>
                        <a:pt x="90460" y="61777"/>
                      </a:cubicBezTo>
                      <a:cubicBezTo>
                        <a:pt x="94872" y="55894"/>
                        <a:pt x="98550" y="49275"/>
                        <a:pt x="101491" y="42656"/>
                      </a:cubicBezTo>
                      <a:cubicBezTo>
                        <a:pt x="108110" y="29418"/>
                        <a:pt x="112523" y="14709"/>
                        <a:pt x="115465" y="0"/>
                      </a:cubicBezTo>
                      <a:cubicBezTo>
                        <a:pt x="114729" y="15444"/>
                        <a:pt x="111052" y="30153"/>
                        <a:pt x="105169" y="44127"/>
                      </a:cubicBezTo>
                      <a:cubicBezTo>
                        <a:pt x="99285" y="58100"/>
                        <a:pt x="91195" y="71338"/>
                        <a:pt x="81634" y="83105"/>
                      </a:cubicBezTo>
                      <a:cubicBezTo>
                        <a:pt x="76486" y="88989"/>
                        <a:pt x="71338" y="94872"/>
                        <a:pt x="65455" y="100020"/>
                      </a:cubicBezTo>
                      <a:cubicBezTo>
                        <a:pt x="62513" y="102227"/>
                        <a:pt x="59571" y="105169"/>
                        <a:pt x="56629" y="107375"/>
                      </a:cubicBezTo>
                      <a:cubicBezTo>
                        <a:pt x="55158" y="108846"/>
                        <a:pt x="53687" y="109581"/>
                        <a:pt x="51481" y="110317"/>
                      </a:cubicBezTo>
                      <a:cubicBezTo>
                        <a:pt x="50010" y="111052"/>
                        <a:pt x="47804" y="112523"/>
                        <a:pt x="46333" y="113259"/>
                      </a:cubicBezTo>
                      <a:cubicBezTo>
                        <a:pt x="39714" y="116936"/>
                        <a:pt x="31624" y="119142"/>
                        <a:pt x="23534" y="119878"/>
                      </a:cubicBezTo>
                      <a:cubicBezTo>
                        <a:pt x="13973" y="119878"/>
                        <a:pt x="5884" y="117671"/>
                        <a:pt x="0" y="11252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7" name="자유형: 도형 1556">
                  <a:extLst>
                    <a:ext uri="{FF2B5EF4-FFF2-40B4-BE49-F238E27FC236}">
                      <a16:creationId xmlns:a16="http://schemas.microsoft.com/office/drawing/2014/main" id="{99B67EE3-C4FA-B4FD-ADB5-82E805C57DB5}"/>
                    </a:ext>
                  </a:extLst>
                </p:cNvPr>
                <p:cNvSpPr/>
                <p:nvPr/>
              </p:nvSpPr>
              <p:spPr>
                <a:xfrm>
                  <a:off x="6875293" y="4212187"/>
                  <a:ext cx="166946" cy="88988"/>
                </a:xfrm>
                <a:custGeom>
                  <a:avLst/>
                  <a:gdLst>
                    <a:gd name="connsiteX0" fmla="*/ 104433 w 166946"/>
                    <a:gd name="connsiteY0" fmla="*/ 88989 h 88988"/>
                    <a:gd name="connsiteX1" fmla="*/ 0 w 166946"/>
                    <a:gd name="connsiteY1" fmla="*/ 27947 h 88988"/>
                    <a:gd name="connsiteX2" fmla="*/ 62513 w 166946"/>
                    <a:gd name="connsiteY2" fmla="*/ 0 h 88988"/>
                    <a:gd name="connsiteX3" fmla="*/ 166946 w 166946"/>
                    <a:gd name="connsiteY3" fmla="*/ 61042 h 88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946" h="88988">
                      <a:moveTo>
                        <a:pt x="104433" y="88989"/>
                      </a:moveTo>
                      <a:lnTo>
                        <a:pt x="0" y="27947"/>
                      </a:lnTo>
                      <a:lnTo>
                        <a:pt x="62513" y="0"/>
                      </a:lnTo>
                      <a:lnTo>
                        <a:pt x="166946" y="6104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8" name="자유형: 도형 1557">
                  <a:extLst>
                    <a:ext uri="{FF2B5EF4-FFF2-40B4-BE49-F238E27FC236}">
                      <a16:creationId xmlns:a16="http://schemas.microsoft.com/office/drawing/2014/main" id="{3074C3D3-01CF-878D-BC78-B292B5EF348E}"/>
                    </a:ext>
                  </a:extLst>
                </p:cNvPr>
                <p:cNvSpPr/>
                <p:nvPr/>
              </p:nvSpPr>
              <p:spPr>
                <a:xfrm>
                  <a:off x="7012821" y="4040093"/>
                  <a:ext cx="175035" cy="64535"/>
                </a:xfrm>
                <a:custGeom>
                  <a:avLst/>
                  <a:gdLst>
                    <a:gd name="connsiteX0" fmla="*/ 0 w 175035"/>
                    <a:gd name="connsiteY0" fmla="*/ 0 h 64535"/>
                    <a:gd name="connsiteX1" fmla="*/ 27212 w 175035"/>
                    <a:gd name="connsiteY1" fmla="*/ 13238 h 64535"/>
                    <a:gd name="connsiteX2" fmla="*/ 53688 w 175035"/>
                    <a:gd name="connsiteY2" fmla="*/ 27211 h 64535"/>
                    <a:gd name="connsiteX3" fmla="*/ 80164 w 175035"/>
                    <a:gd name="connsiteY3" fmla="*/ 41920 h 64535"/>
                    <a:gd name="connsiteX4" fmla="*/ 105904 w 175035"/>
                    <a:gd name="connsiteY4" fmla="*/ 57365 h 64535"/>
                    <a:gd name="connsiteX5" fmla="*/ 102227 w 175035"/>
                    <a:gd name="connsiteY5" fmla="*/ 57365 h 64535"/>
                    <a:gd name="connsiteX6" fmla="*/ 138264 w 175035"/>
                    <a:gd name="connsiteY6" fmla="*/ 38243 h 64535"/>
                    <a:gd name="connsiteX7" fmla="*/ 156650 w 175035"/>
                    <a:gd name="connsiteY7" fmla="*/ 28682 h 64535"/>
                    <a:gd name="connsiteX8" fmla="*/ 175036 w 175035"/>
                    <a:gd name="connsiteY8" fmla="*/ 19857 h 64535"/>
                    <a:gd name="connsiteX9" fmla="*/ 158121 w 175035"/>
                    <a:gd name="connsiteY9" fmla="*/ 31624 h 64535"/>
                    <a:gd name="connsiteX10" fmla="*/ 141206 w 175035"/>
                    <a:gd name="connsiteY10" fmla="*/ 42656 h 64535"/>
                    <a:gd name="connsiteX11" fmla="*/ 106640 w 175035"/>
                    <a:gd name="connsiteY11" fmla="*/ 63984 h 64535"/>
                    <a:gd name="connsiteX12" fmla="*/ 102962 w 175035"/>
                    <a:gd name="connsiteY12" fmla="*/ 63984 h 64535"/>
                    <a:gd name="connsiteX13" fmla="*/ 76486 w 175035"/>
                    <a:gd name="connsiteY13" fmla="*/ 48539 h 64535"/>
                    <a:gd name="connsiteX14" fmla="*/ 50746 w 175035"/>
                    <a:gd name="connsiteY14" fmla="*/ 33095 h 64535"/>
                    <a:gd name="connsiteX15" fmla="*/ 25005 w 175035"/>
                    <a:gd name="connsiteY15" fmla="*/ 16915 h 64535"/>
                    <a:gd name="connsiteX16" fmla="*/ 0 w 175035"/>
                    <a:gd name="connsiteY16" fmla="*/ 0 h 64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5035" h="64535">
                      <a:moveTo>
                        <a:pt x="0" y="0"/>
                      </a:moveTo>
                      <a:cubicBezTo>
                        <a:pt x="9561" y="4413"/>
                        <a:pt x="18386" y="8825"/>
                        <a:pt x="27212" y="13238"/>
                      </a:cubicBezTo>
                      <a:cubicBezTo>
                        <a:pt x="36037" y="17651"/>
                        <a:pt x="44862" y="22799"/>
                        <a:pt x="53688" y="27211"/>
                      </a:cubicBezTo>
                      <a:cubicBezTo>
                        <a:pt x="62513" y="32360"/>
                        <a:pt x="71338" y="36772"/>
                        <a:pt x="80164" y="41920"/>
                      </a:cubicBezTo>
                      <a:cubicBezTo>
                        <a:pt x="88989" y="47068"/>
                        <a:pt x="97814" y="52217"/>
                        <a:pt x="105904" y="57365"/>
                      </a:cubicBezTo>
                      <a:lnTo>
                        <a:pt x="102227" y="57365"/>
                      </a:lnTo>
                      <a:cubicBezTo>
                        <a:pt x="113994" y="50746"/>
                        <a:pt x="125761" y="44127"/>
                        <a:pt x="138264" y="38243"/>
                      </a:cubicBezTo>
                      <a:cubicBezTo>
                        <a:pt x="144147" y="35301"/>
                        <a:pt x="150031" y="32360"/>
                        <a:pt x="156650" y="28682"/>
                      </a:cubicBezTo>
                      <a:cubicBezTo>
                        <a:pt x="162533" y="25741"/>
                        <a:pt x="169152" y="22799"/>
                        <a:pt x="175036" y="19857"/>
                      </a:cubicBezTo>
                      <a:cubicBezTo>
                        <a:pt x="169152" y="23534"/>
                        <a:pt x="164004" y="27947"/>
                        <a:pt x="158121" y="31624"/>
                      </a:cubicBezTo>
                      <a:cubicBezTo>
                        <a:pt x="152237" y="35301"/>
                        <a:pt x="147089" y="38979"/>
                        <a:pt x="141206" y="42656"/>
                      </a:cubicBezTo>
                      <a:cubicBezTo>
                        <a:pt x="129438" y="50010"/>
                        <a:pt x="118407" y="57365"/>
                        <a:pt x="106640" y="63984"/>
                      </a:cubicBezTo>
                      <a:cubicBezTo>
                        <a:pt x="105169" y="64719"/>
                        <a:pt x="103698" y="64719"/>
                        <a:pt x="102962" y="63984"/>
                      </a:cubicBezTo>
                      <a:cubicBezTo>
                        <a:pt x="94137" y="58836"/>
                        <a:pt x="85312" y="53688"/>
                        <a:pt x="76486" y="48539"/>
                      </a:cubicBezTo>
                      <a:cubicBezTo>
                        <a:pt x="67661" y="43391"/>
                        <a:pt x="59571" y="38243"/>
                        <a:pt x="50746" y="33095"/>
                      </a:cubicBezTo>
                      <a:cubicBezTo>
                        <a:pt x="41920" y="27947"/>
                        <a:pt x="33831" y="22063"/>
                        <a:pt x="25005" y="16915"/>
                      </a:cubicBezTo>
                      <a:cubicBezTo>
                        <a:pt x="16180" y="11767"/>
                        <a:pt x="8090" y="5884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9" name="자유형: 도형 1558">
                  <a:extLst>
                    <a:ext uri="{FF2B5EF4-FFF2-40B4-BE49-F238E27FC236}">
                      <a16:creationId xmlns:a16="http://schemas.microsoft.com/office/drawing/2014/main" id="{D591A128-9C0A-92B0-264E-D976A959EB8F}"/>
                    </a:ext>
                  </a:extLst>
                </p:cNvPr>
                <p:cNvSpPr/>
                <p:nvPr/>
              </p:nvSpPr>
              <p:spPr>
                <a:xfrm>
                  <a:off x="6875293" y="4240134"/>
                  <a:ext cx="166210" cy="65270"/>
                </a:xfrm>
                <a:custGeom>
                  <a:avLst/>
                  <a:gdLst>
                    <a:gd name="connsiteX0" fmla="*/ 0 w 166210"/>
                    <a:gd name="connsiteY0" fmla="*/ 0 h 65270"/>
                    <a:gd name="connsiteX1" fmla="*/ 27211 w 166210"/>
                    <a:gd name="connsiteY1" fmla="*/ 13238 h 65270"/>
                    <a:gd name="connsiteX2" fmla="*/ 53688 w 166210"/>
                    <a:gd name="connsiteY2" fmla="*/ 27211 h 65270"/>
                    <a:gd name="connsiteX3" fmla="*/ 80164 w 166210"/>
                    <a:gd name="connsiteY3" fmla="*/ 41920 h 65270"/>
                    <a:gd name="connsiteX4" fmla="*/ 105904 w 166210"/>
                    <a:gd name="connsiteY4" fmla="*/ 57365 h 65270"/>
                    <a:gd name="connsiteX5" fmla="*/ 102227 w 166210"/>
                    <a:gd name="connsiteY5" fmla="*/ 57365 h 65270"/>
                    <a:gd name="connsiteX6" fmla="*/ 133851 w 166210"/>
                    <a:gd name="connsiteY6" fmla="*/ 44127 h 65270"/>
                    <a:gd name="connsiteX7" fmla="*/ 150031 w 166210"/>
                    <a:gd name="connsiteY7" fmla="*/ 38243 h 65270"/>
                    <a:gd name="connsiteX8" fmla="*/ 166211 w 166210"/>
                    <a:gd name="connsiteY8" fmla="*/ 33095 h 65270"/>
                    <a:gd name="connsiteX9" fmla="*/ 151502 w 166210"/>
                    <a:gd name="connsiteY9" fmla="*/ 41920 h 65270"/>
                    <a:gd name="connsiteX10" fmla="*/ 136057 w 166210"/>
                    <a:gd name="connsiteY10" fmla="*/ 50010 h 65270"/>
                    <a:gd name="connsiteX11" fmla="*/ 105169 w 166210"/>
                    <a:gd name="connsiteY11" fmla="*/ 64719 h 65270"/>
                    <a:gd name="connsiteX12" fmla="*/ 101491 w 166210"/>
                    <a:gd name="connsiteY12" fmla="*/ 64719 h 65270"/>
                    <a:gd name="connsiteX13" fmla="*/ 101491 w 166210"/>
                    <a:gd name="connsiteY13" fmla="*/ 64719 h 65270"/>
                    <a:gd name="connsiteX14" fmla="*/ 75751 w 166210"/>
                    <a:gd name="connsiteY14" fmla="*/ 50010 h 65270"/>
                    <a:gd name="connsiteX15" fmla="*/ 50010 w 166210"/>
                    <a:gd name="connsiteY15" fmla="*/ 34566 h 65270"/>
                    <a:gd name="connsiteX16" fmla="*/ 24270 w 166210"/>
                    <a:gd name="connsiteY16" fmla="*/ 18386 h 65270"/>
                    <a:gd name="connsiteX17" fmla="*/ 0 w 166210"/>
                    <a:gd name="connsiteY17" fmla="*/ 0 h 652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66210" h="65270">
                      <a:moveTo>
                        <a:pt x="0" y="0"/>
                      </a:moveTo>
                      <a:cubicBezTo>
                        <a:pt x="9561" y="4413"/>
                        <a:pt x="18386" y="8825"/>
                        <a:pt x="27211" y="13238"/>
                      </a:cubicBezTo>
                      <a:cubicBezTo>
                        <a:pt x="36037" y="17651"/>
                        <a:pt x="44862" y="22799"/>
                        <a:pt x="53688" y="27211"/>
                      </a:cubicBezTo>
                      <a:cubicBezTo>
                        <a:pt x="62513" y="32360"/>
                        <a:pt x="71338" y="36772"/>
                        <a:pt x="80164" y="41920"/>
                      </a:cubicBezTo>
                      <a:cubicBezTo>
                        <a:pt x="88989" y="47069"/>
                        <a:pt x="97814" y="52217"/>
                        <a:pt x="105904" y="57365"/>
                      </a:cubicBezTo>
                      <a:lnTo>
                        <a:pt x="102227" y="57365"/>
                      </a:lnTo>
                      <a:cubicBezTo>
                        <a:pt x="112523" y="52952"/>
                        <a:pt x="123555" y="48539"/>
                        <a:pt x="133851" y="44127"/>
                      </a:cubicBezTo>
                      <a:cubicBezTo>
                        <a:pt x="138999" y="41920"/>
                        <a:pt x="144883" y="39714"/>
                        <a:pt x="150031" y="38243"/>
                      </a:cubicBezTo>
                      <a:cubicBezTo>
                        <a:pt x="155179" y="36037"/>
                        <a:pt x="161063" y="34566"/>
                        <a:pt x="166211" y="33095"/>
                      </a:cubicBezTo>
                      <a:cubicBezTo>
                        <a:pt x="161063" y="36037"/>
                        <a:pt x="155914" y="38979"/>
                        <a:pt x="151502" y="41920"/>
                      </a:cubicBezTo>
                      <a:cubicBezTo>
                        <a:pt x="146354" y="44862"/>
                        <a:pt x="141205" y="47069"/>
                        <a:pt x="136057" y="50010"/>
                      </a:cubicBezTo>
                      <a:cubicBezTo>
                        <a:pt x="125761" y="55158"/>
                        <a:pt x="115465" y="60306"/>
                        <a:pt x="105169" y="64719"/>
                      </a:cubicBezTo>
                      <a:cubicBezTo>
                        <a:pt x="103698" y="65455"/>
                        <a:pt x="102962" y="65455"/>
                        <a:pt x="101491" y="64719"/>
                      </a:cubicBezTo>
                      <a:lnTo>
                        <a:pt x="101491" y="64719"/>
                      </a:lnTo>
                      <a:cubicBezTo>
                        <a:pt x="92666" y="59571"/>
                        <a:pt x="83841" y="54423"/>
                        <a:pt x="75751" y="50010"/>
                      </a:cubicBezTo>
                      <a:cubicBezTo>
                        <a:pt x="66926" y="44862"/>
                        <a:pt x="58836" y="39714"/>
                        <a:pt x="50010" y="34566"/>
                      </a:cubicBezTo>
                      <a:cubicBezTo>
                        <a:pt x="41185" y="29418"/>
                        <a:pt x="33095" y="23534"/>
                        <a:pt x="24270" y="18386"/>
                      </a:cubicBezTo>
                      <a:cubicBezTo>
                        <a:pt x="16180" y="11767"/>
                        <a:pt x="8090" y="5884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560" name="그래픽 3">
              <a:extLst>
                <a:ext uri="{FF2B5EF4-FFF2-40B4-BE49-F238E27FC236}">
                  <a16:creationId xmlns:a16="http://schemas.microsoft.com/office/drawing/2014/main" id="{DF1B91A1-348E-9709-C88D-063B8C7C6F59}"/>
                </a:ext>
              </a:extLst>
            </p:cNvPr>
            <p:cNvGrpSpPr/>
            <p:nvPr/>
          </p:nvGrpSpPr>
          <p:grpSpPr>
            <a:xfrm>
              <a:off x="8048328" y="2792512"/>
              <a:ext cx="674468" cy="1503515"/>
              <a:chOff x="8048328" y="2792512"/>
              <a:chExt cx="674468" cy="1503515"/>
            </a:xfrm>
          </p:grpSpPr>
          <p:sp>
            <p:nvSpPr>
              <p:cNvPr id="1561" name="자유형: 도형 1560">
                <a:extLst>
                  <a:ext uri="{FF2B5EF4-FFF2-40B4-BE49-F238E27FC236}">
                    <a16:creationId xmlns:a16="http://schemas.microsoft.com/office/drawing/2014/main" id="{89117422-7E83-8863-1BEE-9140873B2329}"/>
                  </a:ext>
                </a:extLst>
              </p:cNvPr>
              <p:cNvSpPr/>
              <p:nvPr/>
            </p:nvSpPr>
            <p:spPr>
              <a:xfrm>
                <a:off x="8350596" y="4153352"/>
                <a:ext cx="370664" cy="142676"/>
              </a:xfrm>
              <a:custGeom>
                <a:avLst/>
                <a:gdLst>
                  <a:gd name="connsiteX0" fmla="*/ 370664 w 370664"/>
                  <a:gd name="connsiteY0" fmla="*/ 71338 h 142676"/>
                  <a:gd name="connsiteX1" fmla="*/ 185332 w 370664"/>
                  <a:gd name="connsiteY1" fmla="*/ 142676 h 142676"/>
                  <a:gd name="connsiteX2" fmla="*/ 0 w 370664"/>
                  <a:gd name="connsiteY2" fmla="*/ 71338 h 142676"/>
                  <a:gd name="connsiteX3" fmla="*/ 185332 w 370664"/>
                  <a:gd name="connsiteY3" fmla="*/ 0 h 142676"/>
                  <a:gd name="connsiteX4" fmla="*/ 370664 w 370664"/>
                  <a:gd name="connsiteY4" fmla="*/ 71338 h 14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664" h="142676">
                    <a:moveTo>
                      <a:pt x="370664" y="71338"/>
                    </a:moveTo>
                    <a:cubicBezTo>
                      <a:pt x="370664" y="111052"/>
                      <a:pt x="287559" y="142676"/>
                      <a:pt x="185332" y="142676"/>
                    </a:cubicBezTo>
                    <a:cubicBezTo>
                      <a:pt x="83105" y="142676"/>
                      <a:pt x="0" y="110317"/>
                      <a:pt x="0" y="71338"/>
                    </a:cubicBezTo>
                    <a:cubicBezTo>
                      <a:pt x="0" y="31624"/>
                      <a:pt x="83105" y="0"/>
                      <a:pt x="185332" y="0"/>
                    </a:cubicBezTo>
                    <a:cubicBezTo>
                      <a:pt x="288294" y="0"/>
                      <a:pt x="370664" y="31624"/>
                      <a:pt x="370664" y="71338"/>
                    </a:cubicBezTo>
                    <a:close/>
                  </a:path>
                </a:pathLst>
              </a:custGeom>
              <a:solidFill>
                <a:srgbClr val="026D90">
                  <a:alpha val="50000"/>
                </a:srgbClr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62" name="그래픽 3">
                <a:extLst>
                  <a:ext uri="{FF2B5EF4-FFF2-40B4-BE49-F238E27FC236}">
                    <a16:creationId xmlns:a16="http://schemas.microsoft.com/office/drawing/2014/main" id="{7F07FF4B-1D78-1E14-9DA5-6F1746CF140C}"/>
                  </a:ext>
                </a:extLst>
              </p:cNvPr>
              <p:cNvGrpSpPr/>
              <p:nvPr/>
            </p:nvGrpSpPr>
            <p:grpSpPr>
              <a:xfrm>
                <a:off x="8463119" y="4094335"/>
                <a:ext cx="177670" cy="135700"/>
                <a:chOff x="8463119" y="4094335"/>
                <a:chExt cx="177670" cy="135700"/>
              </a:xfrm>
            </p:grpSpPr>
            <p:sp>
              <p:nvSpPr>
                <p:cNvPr id="1563" name="자유형: 도형 1562">
                  <a:extLst>
                    <a:ext uri="{FF2B5EF4-FFF2-40B4-BE49-F238E27FC236}">
                      <a16:creationId xmlns:a16="http://schemas.microsoft.com/office/drawing/2014/main" id="{E16BEC94-EF9E-E1C0-8F85-79C38D47825A}"/>
                    </a:ext>
                  </a:extLst>
                </p:cNvPr>
                <p:cNvSpPr/>
                <p:nvPr/>
              </p:nvSpPr>
              <p:spPr>
                <a:xfrm>
                  <a:off x="8463119" y="4165762"/>
                  <a:ext cx="176524" cy="64273"/>
                </a:xfrm>
                <a:custGeom>
                  <a:avLst/>
                  <a:gdLst>
                    <a:gd name="connsiteX0" fmla="*/ 134587 w 176524"/>
                    <a:gd name="connsiteY0" fmla="*/ 3034 h 64273"/>
                    <a:gd name="connsiteX1" fmla="*/ 49275 w 176524"/>
                    <a:gd name="connsiteY1" fmla="*/ 7446 h 64273"/>
                    <a:gd name="connsiteX2" fmla="*/ 0 w 176524"/>
                    <a:gd name="connsiteY2" fmla="*/ 17743 h 64273"/>
                    <a:gd name="connsiteX3" fmla="*/ 18386 w 176524"/>
                    <a:gd name="connsiteY3" fmla="*/ 41277 h 64273"/>
                    <a:gd name="connsiteX4" fmla="*/ 72809 w 176524"/>
                    <a:gd name="connsiteY4" fmla="*/ 48631 h 64273"/>
                    <a:gd name="connsiteX5" fmla="*/ 127967 w 176524"/>
                    <a:gd name="connsiteY5" fmla="*/ 34658 h 64273"/>
                    <a:gd name="connsiteX6" fmla="*/ 145618 w 176524"/>
                    <a:gd name="connsiteY6" fmla="*/ 63340 h 64273"/>
                    <a:gd name="connsiteX7" fmla="*/ 154443 w 176524"/>
                    <a:gd name="connsiteY7" fmla="*/ 61869 h 64273"/>
                    <a:gd name="connsiteX8" fmla="*/ 172094 w 176524"/>
                    <a:gd name="connsiteY8" fmla="*/ 25833 h 64273"/>
                    <a:gd name="connsiteX9" fmla="*/ 172094 w 176524"/>
                    <a:gd name="connsiteY9" fmla="*/ 92 h 64273"/>
                    <a:gd name="connsiteX10" fmla="*/ 134587 w 176524"/>
                    <a:gd name="connsiteY10" fmla="*/ 3034 h 64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6524" h="64273">
                      <a:moveTo>
                        <a:pt x="134587" y="3034"/>
                      </a:moveTo>
                      <a:cubicBezTo>
                        <a:pt x="108111" y="-5792"/>
                        <a:pt x="84576" y="7446"/>
                        <a:pt x="49275" y="7446"/>
                      </a:cubicBezTo>
                      <a:cubicBezTo>
                        <a:pt x="38979" y="7446"/>
                        <a:pt x="11767" y="-4321"/>
                        <a:pt x="0" y="17743"/>
                      </a:cubicBezTo>
                      <a:cubicBezTo>
                        <a:pt x="735" y="29510"/>
                        <a:pt x="8825" y="37600"/>
                        <a:pt x="18386" y="41277"/>
                      </a:cubicBezTo>
                      <a:cubicBezTo>
                        <a:pt x="35302" y="52309"/>
                        <a:pt x="55894" y="55986"/>
                        <a:pt x="72809" y="48631"/>
                      </a:cubicBezTo>
                      <a:cubicBezTo>
                        <a:pt x="94137" y="40541"/>
                        <a:pt x="117671" y="34658"/>
                        <a:pt x="127967" y="34658"/>
                      </a:cubicBezTo>
                      <a:cubicBezTo>
                        <a:pt x="133851" y="34658"/>
                        <a:pt x="145618" y="63340"/>
                        <a:pt x="145618" y="63340"/>
                      </a:cubicBezTo>
                      <a:cubicBezTo>
                        <a:pt x="151502" y="65547"/>
                        <a:pt x="154443" y="63340"/>
                        <a:pt x="154443" y="61869"/>
                      </a:cubicBezTo>
                      <a:cubicBezTo>
                        <a:pt x="158856" y="44954"/>
                        <a:pt x="164740" y="33187"/>
                        <a:pt x="172094" y="25833"/>
                      </a:cubicBezTo>
                      <a:cubicBezTo>
                        <a:pt x="177242" y="19213"/>
                        <a:pt x="178713" y="5240"/>
                        <a:pt x="172094" y="92"/>
                      </a:cubicBezTo>
                      <a:cubicBezTo>
                        <a:pt x="161798" y="-644"/>
                        <a:pt x="155914" y="10388"/>
                        <a:pt x="134587" y="3034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64" name="자유형: 도형 1563">
                  <a:extLst>
                    <a:ext uri="{FF2B5EF4-FFF2-40B4-BE49-F238E27FC236}">
                      <a16:creationId xmlns:a16="http://schemas.microsoft.com/office/drawing/2014/main" id="{FA0EF162-8912-B125-363D-5280F1A5C64C}"/>
                    </a:ext>
                  </a:extLst>
                </p:cNvPr>
                <p:cNvSpPr/>
                <p:nvPr/>
              </p:nvSpPr>
              <p:spPr>
                <a:xfrm>
                  <a:off x="8492789" y="4094335"/>
                  <a:ext cx="133338" cy="101200"/>
                </a:xfrm>
                <a:custGeom>
                  <a:avLst/>
                  <a:gdLst>
                    <a:gd name="connsiteX0" fmla="*/ 483 w 133338"/>
                    <a:gd name="connsiteY0" fmla="*/ 86228 h 101200"/>
                    <a:gd name="connsiteX1" fmla="*/ 17398 w 133338"/>
                    <a:gd name="connsiteY1" fmla="*/ 100937 h 101200"/>
                    <a:gd name="connsiteX2" fmla="*/ 123303 w 133338"/>
                    <a:gd name="connsiteY2" fmla="*/ 70784 h 101200"/>
                    <a:gd name="connsiteX3" fmla="*/ 129186 w 133338"/>
                    <a:gd name="connsiteY3" fmla="*/ 34011 h 101200"/>
                    <a:gd name="connsiteX4" fmla="*/ 122567 w 133338"/>
                    <a:gd name="connsiteY4" fmla="*/ 4593 h 101200"/>
                    <a:gd name="connsiteX5" fmla="*/ 68144 w 133338"/>
                    <a:gd name="connsiteY5" fmla="*/ 17831 h 101200"/>
                    <a:gd name="connsiteX6" fmla="*/ 51229 w 133338"/>
                    <a:gd name="connsiteY6" fmla="*/ 54604 h 101200"/>
                    <a:gd name="connsiteX7" fmla="*/ 18869 w 133338"/>
                    <a:gd name="connsiteY7" fmla="*/ 65635 h 101200"/>
                    <a:gd name="connsiteX8" fmla="*/ 1219 w 133338"/>
                    <a:gd name="connsiteY8" fmla="*/ 72990 h 101200"/>
                    <a:gd name="connsiteX9" fmla="*/ 483 w 133338"/>
                    <a:gd name="connsiteY9" fmla="*/ 86228 h 10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3338" h="101200">
                      <a:moveTo>
                        <a:pt x="483" y="86228"/>
                      </a:moveTo>
                      <a:cubicBezTo>
                        <a:pt x="1219" y="88434"/>
                        <a:pt x="15928" y="100937"/>
                        <a:pt x="17398" y="100937"/>
                      </a:cubicBezTo>
                      <a:cubicBezTo>
                        <a:pt x="38726" y="103143"/>
                        <a:pt x="96091" y="91376"/>
                        <a:pt x="123303" y="70784"/>
                      </a:cubicBezTo>
                      <a:cubicBezTo>
                        <a:pt x="141689" y="57545"/>
                        <a:pt x="129186" y="34011"/>
                        <a:pt x="129186" y="34011"/>
                      </a:cubicBezTo>
                      <a:cubicBezTo>
                        <a:pt x="126244" y="26657"/>
                        <a:pt x="122567" y="17096"/>
                        <a:pt x="122567" y="4593"/>
                      </a:cubicBezTo>
                      <a:cubicBezTo>
                        <a:pt x="122567" y="-555"/>
                        <a:pt x="69615" y="-6438"/>
                        <a:pt x="68144" y="17831"/>
                      </a:cubicBezTo>
                      <a:cubicBezTo>
                        <a:pt x="66673" y="40630"/>
                        <a:pt x="52700" y="53133"/>
                        <a:pt x="51229" y="54604"/>
                      </a:cubicBezTo>
                      <a:cubicBezTo>
                        <a:pt x="42404" y="61223"/>
                        <a:pt x="23282" y="64900"/>
                        <a:pt x="18869" y="65635"/>
                      </a:cubicBezTo>
                      <a:cubicBezTo>
                        <a:pt x="13721" y="67106"/>
                        <a:pt x="4160" y="69313"/>
                        <a:pt x="1219" y="72990"/>
                      </a:cubicBezTo>
                      <a:cubicBezTo>
                        <a:pt x="-252" y="75932"/>
                        <a:pt x="-252" y="84757"/>
                        <a:pt x="483" y="86228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65" name="자유형: 도형 1564">
                  <a:extLst>
                    <a:ext uri="{FF2B5EF4-FFF2-40B4-BE49-F238E27FC236}">
                      <a16:creationId xmlns:a16="http://schemas.microsoft.com/office/drawing/2014/main" id="{939B0FA5-E19A-B6AB-4C7E-D590C169BD57}"/>
                    </a:ext>
                  </a:extLst>
                </p:cNvPr>
                <p:cNvSpPr/>
                <p:nvPr/>
              </p:nvSpPr>
              <p:spPr>
                <a:xfrm>
                  <a:off x="8463775" y="4127484"/>
                  <a:ext cx="177013" cy="84844"/>
                </a:xfrm>
                <a:custGeom>
                  <a:avLst/>
                  <a:gdLst>
                    <a:gd name="connsiteX0" fmla="*/ 159671 w 177013"/>
                    <a:gd name="connsiteY0" fmla="*/ 127 h 84844"/>
                    <a:gd name="connsiteX1" fmla="*/ 150845 w 177013"/>
                    <a:gd name="connsiteY1" fmla="*/ 11894 h 84844"/>
                    <a:gd name="connsiteX2" fmla="*/ 121427 w 177013"/>
                    <a:gd name="connsiteY2" fmla="*/ 38370 h 84844"/>
                    <a:gd name="connsiteX3" fmla="*/ 41264 w 177013"/>
                    <a:gd name="connsiteY3" fmla="*/ 56021 h 84844"/>
                    <a:gd name="connsiteX4" fmla="*/ 39793 w 177013"/>
                    <a:gd name="connsiteY4" fmla="*/ 38370 h 84844"/>
                    <a:gd name="connsiteX5" fmla="*/ 48618 w 177013"/>
                    <a:gd name="connsiteY5" fmla="*/ 33222 h 84844"/>
                    <a:gd name="connsiteX6" fmla="*/ 13317 w 177013"/>
                    <a:gd name="connsiteY6" fmla="*/ 39106 h 84844"/>
                    <a:gd name="connsiteX7" fmla="*/ 79 w 177013"/>
                    <a:gd name="connsiteY7" fmla="*/ 56021 h 84844"/>
                    <a:gd name="connsiteX8" fmla="*/ 27290 w 177013"/>
                    <a:gd name="connsiteY8" fmla="*/ 79555 h 84844"/>
                    <a:gd name="connsiteX9" fmla="*/ 51560 w 177013"/>
                    <a:gd name="connsiteY9" fmla="*/ 84703 h 84844"/>
                    <a:gd name="connsiteX10" fmla="*/ 94216 w 177013"/>
                    <a:gd name="connsiteY10" fmla="*/ 75878 h 84844"/>
                    <a:gd name="connsiteX11" fmla="*/ 123634 w 177013"/>
                    <a:gd name="connsiteY11" fmla="*/ 68523 h 84844"/>
                    <a:gd name="connsiteX12" fmla="*/ 142755 w 177013"/>
                    <a:gd name="connsiteY12" fmla="*/ 69994 h 84844"/>
                    <a:gd name="connsiteX13" fmla="*/ 174379 w 177013"/>
                    <a:gd name="connsiteY13" fmla="*/ 59698 h 84844"/>
                    <a:gd name="connsiteX14" fmla="*/ 167025 w 177013"/>
                    <a:gd name="connsiteY14" fmla="*/ 17778 h 84844"/>
                    <a:gd name="connsiteX15" fmla="*/ 159671 w 177013"/>
                    <a:gd name="connsiteY15" fmla="*/ 127 h 848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7013" h="84844">
                      <a:moveTo>
                        <a:pt x="159671" y="127"/>
                      </a:moveTo>
                      <a:cubicBezTo>
                        <a:pt x="158200" y="-1344"/>
                        <a:pt x="152316" y="10423"/>
                        <a:pt x="150845" y="11894"/>
                      </a:cubicBezTo>
                      <a:cubicBezTo>
                        <a:pt x="143491" y="21455"/>
                        <a:pt x="130988" y="32487"/>
                        <a:pt x="121427" y="38370"/>
                      </a:cubicBezTo>
                      <a:cubicBezTo>
                        <a:pt x="78036" y="62640"/>
                        <a:pt x="53766" y="64111"/>
                        <a:pt x="41264" y="56021"/>
                      </a:cubicBezTo>
                      <a:cubicBezTo>
                        <a:pt x="39793" y="54550"/>
                        <a:pt x="32438" y="46460"/>
                        <a:pt x="39793" y="38370"/>
                      </a:cubicBezTo>
                      <a:cubicBezTo>
                        <a:pt x="42735" y="34693"/>
                        <a:pt x="44941" y="34693"/>
                        <a:pt x="48618" y="33222"/>
                      </a:cubicBezTo>
                      <a:cubicBezTo>
                        <a:pt x="39057" y="34693"/>
                        <a:pt x="29497" y="33957"/>
                        <a:pt x="13317" y="39106"/>
                      </a:cubicBezTo>
                      <a:cubicBezTo>
                        <a:pt x="3756" y="42047"/>
                        <a:pt x="-657" y="44989"/>
                        <a:pt x="79" y="56021"/>
                      </a:cubicBezTo>
                      <a:cubicBezTo>
                        <a:pt x="814" y="63375"/>
                        <a:pt x="15523" y="73671"/>
                        <a:pt x="27290" y="79555"/>
                      </a:cubicBezTo>
                      <a:cubicBezTo>
                        <a:pt x="35380" y="83232"/>
                        <a:pt x="44941" y="85439"/>
                        <a:pt x="51560" y="84703"/>
                      </a:cubicBezTo>
                      <a:cubicBezTo>
                        <a:pt x="76565" y="82497"/>
                        <a:pt x="82449" y="78820"/>
                        <a:pt x="94216" y="75878"/>
                      </a:cubicBezTo>
                      <a:cubicBezTo>
                        <a:pt x="106718" y="72936"/>
                        <a:pt x="113337" y="69994"/>
                        <a:pt x="123634" y="68523"/>
                      </a:cubicBezTo>
                      <a:cubicBezTo>
                        <a:pt x="128782" y="67788"/>
                        <a:pt x="132459" y="68523"/>
                        <a:pt x="142755" y="69994"/>
                      </a:cubicBezTo>
                      <a:cubicBezTo>
                        <a:pt x="153051" y="71465"/>
                        <a:pt x="169967" y="68523"/>
                        <a:pt x="174379" y="59698"/>
                      </a:cubicBezTo>
                      <a:cubicBezTo>
                        <a:pt x="183205" y="42783"/>
                        <a:pt x="167025" y="17778"/>
                        <a:pt x="167025" y="17778"/>
                      </a:cubicBezTo>
                      <a:lnTo>
                        <a:pt x="159671" y="127"/>
                      </a:lnTo>
                      <a:close/>
                    </a:path>
                  </a:pathLst>
                </a:custGeom>
                <a:solidFill>
                  <a:srgbClr val="616B8C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566" name="자유형: 도형 1565">
                <a:extLst>
                  <a:ext uri="{FF2B5EF4-FFF2-40B4-BE49-F238E27FC236}">
                    <a16:creationId xmlns:a16="http://schemas.microsoft.com/office/drawing/2014/main" id="{DFAFDF88-41F9-FBDA-D66F-0DB8444FDE2D}"/>
                  </a:ext>
                </a:extLst>
              </p:cNvPr>
              <p:cNvSpPr/>
              <p:nvPr/>
            </p:nvSpPr>
            <p:spPr>
              <a:xfrm>
                <a:off x="8527934" y="3555845"/>
                <a:ext cx="95511" cy="578897"/>
              </a:xfrm>
              <a:custGeom>
                <a:avLst/>
                <a:gdLst>
                  <a:gd name="connsiteX0" fmla="*/ 32999 w 95511"/>
                  <a:gd name="connsiteY0" fmla="*/ 571030 h 578897"/>
                  <a:gd name="connsiteX1" fmla="*/ 22702 w 95511"/>
                  <a:gd name="connsiteY1" fmla="*/ 390846 h 578897"/>
                  <a:gd name="connsiteX2" fmla="*/ 6523 w 95511"/>
                  <a:gd name="connsiteY2" fmla="*/ 240815 h 578897"/>
                  <a:gd name="connsiteX3" fmla="*/ 10935 w 95511"/>
                  <a:gd name="connsiteY3" fmla="*/ 5473 h 578897"/>
                  <a:gd name="connsiteX4" fmla="*/ 95511 w 95511"/>
                  <a:gd name="connsiteY4" fmla="*/ 111377 h 578897"/>
                  <a:gd name="connsiteX5" fmla="*/ 87421 w 95511"/>
                  <a:gd name="connsiteY5" fmla="*/ 440857 h 578897"/>
                  <a:gd name="connsiteX6" fmla="*/ 88157 w 95511"/>
                  <a:gd name="connsiteY6" fmla="*/ 546761 h 578897"/>
                  <a:gd name="connsiteX7" fmla="*/ 60210 w 95511"/>
                  <a:gd name="connsiteY7" fmla="*/ 578385 h 578897"/>
                  <a:gd name="connsiteX8" fmla="*/ 32999 w 95511"/>
                  <a:gd name="connsiteY8" fmla="*/ 571030 h 578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511" h="578897">
                    <a:moveTo>
                      <a:pt x="32999" y="571030"/>
                    </a:moveTo>
                    <a:cubicBezTo>
                      <a:pt x="30057" y="498957"/>
                      <a:pt x="24909" y="446005"/>
                      <a:pt x="22702" y="390846"/>
                    </a:cubicBezTo>
                    <a:cubicBezTo>
                      <a:pt x="21231" y="358487"/>
                      <a:pt x="13877" y="271704"/>
                      <a:pt x="6523" y="240815"/>
                    </a:cubicBezTo>
                    <a:cubicBezTo>
                      <a:pt x="-3774" y="197424"/>
                      <a:pt x="-1567" y="13563"/>
                      <a:pt x="10935" y="5473"/>
                    </a:cubicBezTo>
                    <a:cubicBezTo>
                      <a:pt x="61681" y="-29093"/>
                      <a:pt x="95511" y="111377"/>
                      <a:pt x="95511" y="111377"/>
                    </a:cubicBezTo>
                    <a:cubicBezTo>
                      <a:pt x="77125" y="212133"/>
                      <a:pt x="106543" y="265085"/>
                      <a:pt x="87421" y="440857"/>
                    </a:cubicBezTo>
                    <a:cubicBezTo>
                      <a:pt x="82273" y="487190"/>
                      <a:pt x="88157" y="543819"/>
                      <a:pt x="88157" y="546761"/>
                    </a:cubicBezTo>
                    <a:cubicBezTo>
                      <a:pt x="90363" y="559999"/>
                      <a:pt x="87421" y="573237"/>
                      <a:pt x="60210" y="578385"/>
                    </a:cubicBezTo>
                    <a:cubicBezTo>
                      <a:pt x="50649" y="579856"/>
                      <a:pt x="32999" y="578385"/>
                      <a:pt x="32999" y="571030"/>
                    </a:cubicBezTo>
                    <a:close/>
                  </a:path>
                </a:pathLst>
              </a:custGeom>
              <a:solidFill>
                <a:srgbClr val="EDC1A6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67" name="그래픽 3">
                <a:extLst>
                  <a:ext uri="{FF2B5EF4-FFF2-40B4-BE49-F238E27FC236}">
                    <a16:creationId xmlns:a16="http://schemas.microsoft.com/office/drawing/2014/main" id="{71823A3F-2167-F06D-5964-DC8C865ED716}"/>
                  </a:ext>
                </a:extLst>
              </p:cNvPr>
              <p:cNvGrpSpPr/>
              <p:nvPr/>
            </p:nvGrpSpPr>
            <p:grpSpPr>
              <a:xfrm>
                <a:off x="8434638" y="4121728"/>
                <a:ext cx="179656" cy="131068"/>
                <a:chOff x="8434638" y="4121728"/>
                <a:chExt cx="179656" cy="131068"/>
              </a:xfrm>
            </p:grpSpPr>
            <p:sp>
              <p:nvSpPr>
                <p:cNvPr id="1568" name="자유형: 도형 1567">
                  <a:extLst>
                    <a:ext uri="{FF2B5EF4-FFF2-40B4-BE49-F238E27FC236}">
                      <a16:creationId xmlns:a16="http://schemas.microsoft.com/office/drawing/2014/main" id="{0AAB4FBE-FEBC-F4B7-F3A0-41255AA1D33D}"/>
                    </a:ext>
                  </a:extLst>
                </p:cNvPr>
                <p:cNvSpPr/>
                <p:nvPr/>
              </p:nvSpPr>
              <p:spPr>
                <a:xfrm>
                  <a:off x="8434638" y="4158935"/>
                  <a:ext cx="177819" cy="93860"/>
                </a:xfrm>
                <a:custGeom>
                  <a:avLst/>
                  <a:gdLst>
                    <a:gd name="connsiteX0" fmla="*/ 113793 w 177819"/>
                    <a:gd name="connsiteY0" fmla="*/ 11332 h 93860"/>
                    <a:gd name="connsiteX1" fmla="*/ 42454 w 177819"/>
                    <a:gd name="connsiteY1" fmla="*/ 39279 h 93860"/>
                    <a:gd name="connsiteX2" fmla="*/ 1270 w 177819"/>
                    <a:gd name="connsiteY2" fmla="*/ 66490 h 93860"/>
                    <a:gd name="connsiteX3" fmla="*/ 29952 w 177819"/>
                    <a:gd name="connsiteY3" fmla="*/ 92966 h 93860"/>
                    <a:gd name="connsiteX4" fmla="*/ 79227 w 177819"/>
                    <a:gd name="connsiteY4" fmla="*/ 81199 h 93860"/>
                    <a:gd name="connsiteX5" fmla="*/ 125560 w 177819"/>
                    <a:gd name="connsiteY5" fmla="*/ 53988 h 93860"/>
                    <a:gd name="connsiteX6" fmla="*/ 157184 w 177819"/>
                    <a:gd name="connsiteY6" fmla="*/ 78993 h 93860"/>
                    <a:gd name="connsiteX7" fmla="*/ 159390 w 177819"/>
                    <a:gd name="connsiteY7" fmla="*/ 79728 h 93860"/>
                    <a:gd name="connsiteX8" fmla="*/ 163803 w 177819"/>
                    <a:gd name="connsiteY8" fmla="*/ 78257 h 93860"/>
                    <a:gd name="connsiteX9" fmla="*/ 166745 w 177819"/>
                    <a:gd name="connsiteY9" fmla="*/ 73845 h 93860"/>
                    <a:gd name="connsiteX10" fmla="*/ 171893 w 177819"/>
                    <a:gd name="connsiteY10" fmla="*/ 42220 h 93860"/>
                    <a:gd name="connsiteX11" fmla="*/ 177776 w 177819"/>
                    <a:gd name="connsiteY11" fmla="*/ 20157 h 93860"/>
                    <a:gd name="connsiteX12" fmla="*/ 158655 w 177819"/>
                    <a:gd name="connsiteY12" fmla="*/ 300 h 93860"/>
                    <a:gd name="connsiteX13" fmla="*/ 113793 w 177819"/>
                    <a:gd name="connsiteY13" fmla="*/ 11332 h 938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7819" h="93860">
                      <a:moveTo>
                        <a:pt x="113793" y="11332"/>
                      </a:moveTo>
                      <a:cubicBezTo>
                        <a:pt x="84375" y="23834"/>
                        <a:pt x="76285" y="26041"/>
                        <a:pt x="42454" y="39279"/>
                      </a:cubicBezTo>
                      <a:cubicBezTo>
                        <a:pt x="32158" y="42956"/>
                        <a:pt x="-7556" y="45898"/>
                        <a:pt x="1270" y="66490"/>
                      </a:cubicBezTo>
                      <a:cubicBezTo>
                        <a:pt x="8624" y="81935"/>
                        <a:pt x="21126" y="91495"/>
                        <a:pt x="29952" y="92966"/>
                      </a:cubicBezTo>
                      <a:cubicBezTo>
                        <a:pt x="49074" y="95908"/>
                        <a:pt x="60840" y="91495"/>
                        <a:pt x="79227" y="81199"/>
                      </a:cubicBezTo>
                      <a:cubicBezTo>
                        <a:pt x="82904" y="78993"/>
                        <a:pt x="99819" y="59871"/>
                        <a:pt x="125560" y="53988"/>
                      </a:cubicBezTo>
                      <a:cubicBezTo>
                        <a:pt x="135856" y="51781"/>
                        <a:pt x="152771" y="71638"/>
                        <a:pt x="157184" y="78993"/>
                      </a:cubicBezTo>
                      <a:cubicBezTo>
                        <a:pt x="157919" y="79728"/>
                        <a:pt x="158655" y="80464"/>
                        <a:pt x="159390" y="79728"/>
                      </a:cubicBezTo>
                      <a:lnTo>
                        <a:pt x="163803" y="78257"/>
                      </a:lnTo>
                      <a:cubicBezTo>
                        <a:pt x="165274" y="77522"/>
                        <a:pt x="166745" y="76051"/>
                        <a:pt x="166745" y="73845"/>
                      </a:cubicBezTo>
                      <a:cubicBezTo>
                        <a:pt x="166009" y="62078"/>
                        <a:pt x="168951" y="48104"/>
                        <a:pt x="171893" y="42220"/>
                      </a:cubicBezTo>
                      <a:cubicBezTo>
                        <a:pt x="174834" y="35601"/>
                        <a:pt x="177041" y="29718"/>
                        <a:pt x="177776" y="20157"/>
                      </a:cubicBezTo>
                      <a:cubicBezTo>
                        <a:pt x="178512" y="8390"/>
                        <a:pt x="169687" y="-1906"/>
                        <a:pt x="158655" y="300"/>
                      </a:cubicBezTo>
                      <a:cubicBezTo>
                        <a:pt x="148359" y="3977"/>
                        <a:pt x="133650" y="3242"/>
                        <a:pt x="113793" y="11332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69" name="자유형: 도형 1568">
                  <a:extLst>
                    <a:ext uri="{FF2B5EF4-FFF2-40B4-BE49-F238E27FC236}">
                      <a16:creationId xmlns:a16="http://schemas.microsoft.com/office/drawing/2014/main" id="{5B66220E-BF20-F4CA-288E-3860B4C5B010}"/>
                    </a:ext>
                  </a:extLst>
                </p:cNvPr>
                <p:cNvSpPr/>
                <p:nvPr/>
              </p:nvSpPr>
              <p:spPr>
                <a:xfrm>
                  <a:off x="8461900" y="4121728"/>
                  <a:ext cx="128472" cy="97113"/>
                </a:xfrm>
                <a:custGeom>
                  <a:avLst/>
                  <a:gdLst>
                    <a:gd name="connsiteX0" fmla="*/ 483 w 128472"/>
                    <a:gd name="connsiteY0" fmla="*/ 89724 h 97113"/>
                    <a:gd name="connsiteX1" fmla="*/ 10779 w 128472"/>
                    <a:gd name="connsiteY1" fmla="*/ 97079 h 97113"/>
                    <a:gd name="connsiteX2" fmla="*/ 85059 w 128472"/>
                    <a:gd name="connsiteY2" fmla="*/ 81634 h 97113"/>
                    <a:gd name="connsiteX3" fmla="*/ 121831 w 128472"/>
                    <a:gd name="connsiteY3" fmla="*/ 55158 h 97113"/>
                    <a:gd name="connsiteX4" fmla="*/ 128451 w 128472"/>
                    <a:gd name="connsiteY4" fmla="*/ 22799 h 97113"/>
                    <a:gd name="connsiteX5" fmla="*/ 111535 w 128472"/>
                    <a:gd name="connsiteY5" fmla="*/ 0 h 97113"/>
                    <a:gd name="connsiteX6" fmla="*/ 60790 w 128472"/>
                    <a:gd name="connsiteY6" fmla="*/ 17651 h 97113"/>
                    <a:gd name="connsiteX7" fmla="*/ 26224 w 128472"/>
                    <a:gd name="connsiteY7" fmla="*/ 66925 h 97113"/>
                    <a:gd name="connsiteX8" fmla="*/ 11515 w 128472"/>
                    <a:gd name="connsiteY8" fmla="*/ 73545 h 97113"/>
                    <a:gd name="connsiteX9" fmla="*/ 1218 w 128472"/>
                    <a:gd name="connsiteY9" fmla="*/ 80163 h 97113"/>
                    <a:gd name="connsiteX10" fmla="*/ 483 w 128472"/>
                    <a:gd name="connsiteY10" fmla="*/ 89724 h 97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8472" h="97113">
                      <a:moveTo>
                        <a:pt x="483" y="89724"/>
                      </a:moveTo>
                      <a:cubicBezTo>
                        <a:pt x="1218" y="91931"/>
                        <a:pt x="7837" y="97079"/>
                        <a:pt x="10779" y="97079"/>
                      </a:cubicBezTo>
                      <a:cubicBezTo>
                        <a:pt x="21076" y="97814"/>
                        <a:pt x="74027" y="86782"/>
                        <a:pt x="85059" y="81634"/>
                      </a:cubicBezTo>
                      <a:cubicBezTo>
                        <a:pt x="96826" y="75751"/>
                        <a:pt x="118154" y="61042"/>
                        <a:pt x="121831" y="55158"/>
                      </a:cubicBezTo>
                      <a:cubicBezTo>
                        <a:pt x="129186" y="44862"/>
                        <a:pt x="126980" y="27947"/>
                        <a:pt x="128451" y="22799"/>
                      </a:cubicBezTo>
                      <a:cubicBezTo>
                        <a:pt x="129186" y="19122"/>
                        <a:pt x="111535" y="0"/>
                        <a:pt x="111535" y="0"/>
                      </a:cubicBezTo>
                      <a:cubicBezTo>
                        <a:pt x="100504" y="2206"/>
                        <a:pt x="81382" y="11032"/>
                        <a:pt x="60790" y="17651"/>
                      </a:cubicBezTo>
                      <a:cubicBezTo>
                        <a:pt x="60790" y="17651"/>
                        <a:pt x="59319" y="40449"/>
                        <a:pt x="26224" y="66925"/>
                      </a:cubicBezTo>
                      <a:cubicBezTo>
                        <a:pt x="23282" y="69132"/>
                        <a:pt x="18134" y="71338"/>
                        <a:pt x="11515" y="73545"/>
                      </a:cubicBezTo>
                      <a:cubicBezTo>
                        <a:pt x="10044" y="75015"/>
                        <a:pt x="2689" y="78693"/>
                        <a:pt x="1218" y="80163"/>
                      </a:cubicBezTo>
                      <a:cubicBezTo>
                        <a:pt x="-252" y="81634"/>
                        <a:pt x="-252" y="88253"/>
                        <a:pt x="483" y="89724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70" name="자유형: 도형 1569">
                  <a:extLst>
                    <a:ext uri="{FF2B5EF4-FFF2-40B4-BE49-F238E27FC236}">
                      <a16:creationId xmlns:a16="http://schemas.microsoft.com/office/drawing/2014/main" id="{115925A6-8AAE-EF4A-F5F2-13EDD925AE73}"/>
                    </a:ext>
                  </a:extLst>
                </p:cNvPr>
                <p:cNvSpPr/>
                <p:nvPr/>
              </p:nvSpPr>
              <p:spPr>
                <a:xfrm>
                  <a:off x="8435405" y="4131579"/>
                  <a:ext cx="178889" cy="115725"/>
                </a:xfrm>
                <a:custGeom>
                  <a:avLst/>
                  <a:gdLst>
                    <a:gd name="connsiteX0" fmla="*/ 152739 w 178889"/>
                    <a:gd name="connsiteY0" fmla="*/ 3387 h 115725"/>
                    <a:gd name="connsiteX1" fmla="*/ 145385 w 178889"/>
                    <a:gd name="connsiteY1" fmla="*/ 9271 h 115725"/>
                    <a:gd name="connsiteX2" fmla="*/ 135824 w 178889"/>
                    <a:gd name="connsiteY2" fmla="*/ 35011 h 115725"/>
                    <a:gd name="connsiteX3" fmla="*/ 112290 w 178889"/>
                    <a:gd name="connsiteY3" fmla="*/ 57074 h 115725"/>
                    <a:gd name="connsiteX4" fmla="*/ 43158 w 178889"/>
                    <a:gd name="connsiteY4" fmla="*/ 81344 h 115725"/>
                    <a:gd name="connsiteX5" fmla="*/ 34333 w 178889"/>
                    <a:gd name="connsiteY5" fmla="*/ 69577 h 115725"/>
                    <a:gd name="connsiteX6" fmla="*/ 38745 w 178889"/>
                    <a:gd name="connsiteY6" fmla="*/ 62958 h 115725"/>
                    <a:gd name="connsiteX7" fmla="*/ 1238 w 178889"/>
                    <a:gd name="connsiteY7" fmla="*/ 81344 h 115725"/>
                    <a:gd name="connsiteX8" fmla="*/ 3444 w 178889"/>
                    <a:gd name="connsiteY8" fmla="*/ 96053 h 115725"/>
                    <a:gd name="connsiteX9" fmla="*/ 47571 w 178889"/>
                    <a:gd name="connsiteY9" fmla="*/ 115175 h 115725"/>
                    <a:gd name="connsiteX10" fmla="*/ 111555 w 178889"/>
                    <a:gd name="connsiteY10" fmla="*/ 79873 h 115725"/>
                    <a:gd name="connsiteX11" fmla="*/ 158623 w 178889"/>
                    <a:gd name="connsiteY11" fmla="*/ 69577 h 115725"/>
                    <a:gd name="connsiteX12" fmla="*/ 176274 w 178889"/>
                    <a:gd name="connsiteY12" fmla="*/ 30599 h 115725"/>
                    <a:gd name="connsiteX13" fmla="*/ 152739 w 178889"/>
                    <a:gd name="connsiteY13" fmla="*/ 3387 h 11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8889" h="115725">
                      <a:moveTo>
                        <a:pt x="152739" y="3387"/>
                      </a:moveTo>
                      <a:cubicBezTo>
                        <a:pt x="144650" y="-3232"/>
                        <a:pt x="147592" y="445"/>
                        <a:pt x="145385" y="9271"/>
                      </a:cubicBezTo>
                      <a:cubicBezTo>
                        <a:pt x="143914" y="14419"/>
                        <a:pt x="143179" y="24715"/>
                        <a:pt x="135824" y="35011"/>
                      </a:cubicBezTo>
                      <a:cubicBezTo>
                        <a:pt x="131412" y="40895"/>
                        <a:pt x="123322" y="50456"/>
                        <a:pt x="112290" y="57074"/>
                      </a:cubicBezTo>
                      <a:cubicBezTo>
                        <a:pt x="94639" y="67371"/>
                        <a:pt x="74047" y="79138"/>
                        <a:pt x="43158" y="81344"/>
                      </a:cubicBezTo>
                      <a:cubicBezTo>
                        <a:pt x="40952" y="81344"/>
                        <a:pt x="32862" y="76196"/>
                        <a:pt x="34333" y="69577"/>
                      </a:cubicBezTo>
                      <a:cubicBezTo>
                        <a:pt x="35068" y="65900"/>
                        <a:pt x="38010" y="65164"/>
                        <a:pt x="38745" y="62958"/>
                      </a:cubicBezTo>
                      <a:cubicBezTo>
                        <a:pt x="25508" y="68106"/>
                        <a:pt x="7121" y="72519"/>
                        <a:pt x="1238" y="81344"/>
                      </a:cubicBezTo>
                      <a:cubicBezTo>
                        <a:pt x="-1704" y="85757"/>
                        <a:pt x="1238" y="93111"/>
                        <a:pt x="3444" y="96053"/>
                      </a:cubicBezTo>
                      <a:cubicBezTo>
                        <a:pt x="3444" y="96053"/>
                        <a:pt x="24037" y="119587"/>
                        <a:pt x="47571" y="115175"/>
                      </a:cubicBezTo>
                      <a:cubicBezTo>
                        <a:pt x="68899" y="110762"/>
                        <a:pt x="81401" y="101937"/>
                        <a:pt x="111555" y="79873"/>
                      </a:cubicBezTo>
                      <a:cubicBezTo>
                        <a:pt x="126999" y="68842"/>
                        <a:pt x="146856" y="75461"/>
                        <a:pt x="158623" y="69577"/>
                      </a:cubicBezTo>
                      <a:cubicBezTo>
                        <a:pt x="166713" y="65900"/>
                        <a:pt x="185835" y="54133"/>
                        <a:pt x="176274" y="30599"/>
                      </a:cubicBezTo>
                      <a:cubicBezTo>
                        <a:pt x="170390" y="21038"/>
                        <a:pt x="157888" y="8535"/>
                        <a:pt x="152739" y="3387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571" name="자유형: 도형 1570">
                <a:extLst>
                  <a:ext uri="{FF2B5EF4-FFF2-40B4-BE49-F238E27FC236}">
                    <a16:creationId xmlns:a16="http://schemas.microsoft.com/office/drawing/2014/main" id="{5F5E0B9C-5D7E-66D4-B97F-DACB4FCC6387}"/>
                  </a:ext>
                </a:extLst>
              </p:cNvPr>
              <p:cNvSpPr/>
              <p:nvPr/>
            </p:nvSpPr>
            <p:spPr>
              <a:xfrm>
                <a:off x="8254885" y="2792512"/>
                <a:ext cx="122202" cy="118697"/>
              </a:xfrm>
              <a:custGeom>
                <a:avLst/>
                <a:gdLst>
                  <a:gd name="connsiteX0" fmla="*/ 35404 w 122202"/>
                  <a:gd name="connsiteY0" fmla="*/ 84107 h 118697"/>
                  <a:gd name="connsiteX1" fmla="*/ 75854 w 122202"/>
                  <a:gd name="connsiteY1" fmla="*/ 101757 h 118697"/>
                  <a:gd name="connsiteX2" fmla="*/ 92769 w 122202"/>
                  <a:gd name="connsiteY2" fmla="*/ 118672 h 118697"/>
                  <a:gd name="connsiteX3" fmla="*/ 122187 w 122202"/>
                  <a:gd name="connsiteY3" fmla="*/ 97345 h 118697"/>
                  <a:gd name="connsiteX4" fmla="*/ 106007 w 122202"/>
                  <a:gd name="connsiteY4" fmla="*/ 69398 h 118697"/>
                  <a:gd name="connsiteX5" fmla="*/ 90563 w 122202"/>
                  <a:gd name="connsiteY5" fmla="*/ 34832 h 118697"/>
                  <a:gd name="connsiteX6" fmla="*/ 50113 w 122202"/>
                  <a:gd name="connsiteY6" fmla="*/ 16446 h 118697"/>
                  <a:gd name="connsiteX7" fmla="*/ 103 w 122202"/>
                  <a:gd name="connsiteY7" fmla="*/ 1737 h 118697"/>
                  <a:gd name="connsiteX8" fmla="*/ 43494 w 122202"/>
                  <a:gd name="connsiteY8" fmla="*/ 45863 h 118697"/>
                  <a:gd name="connsiteX9" fmla="*/ 34669 w 122202"/>
                  <a:gd name="connsiteY9" fmla="*/ 69398 h 118697"/>
                  <a:gd name="connsiteX10" fmla="*/ 19225 w 122202"/>
                  <a:gd name="connsiteY10" fmla="*/ 73810 h 118697"/>
                  <a:gd name="connsiteX11" fmla="*/ 35404 w 122202"/>
                  <a:gd name="connsiteY11" fmla="*/ 84107 h 118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202" h="118697">
                    <a:moveTo>
                      <a:pt x="35404" y="84107"/>
                    </a:moveTo>
                    <a:cubicBezTo>
                      <a:pt x="47171" y="91461"/>
                      <a:pt x="64087" y="95874"/>
                      <a:pt x="75854" y="101757"/>
                    </a:cubicBezTo>
                    <a:cubicBezTo>
                      <a:pt x="80267" y="103964"/>
                      <a:pt x="92034" y="119408"/>
                      <a:pt x="92769" y="118672"/>
                    </a:cubicBezTo>
                    <a:cubicBezTo>
                      <a:pt x="96446" y="117937"/>
                      <a:pt x="122922" y="99551"/>
                      <a:pt x="122187" y="97345"/>
                    </a:cubicBezTo>
                    <a:cubicBezTo>
                      <a:pt x="115568" y="86313"/>
                      <a:pt x="108213" y="81900"/>
                      <a:pt x="106007" y="69398"/>
                    </a:cubicBezTo>
                    <a:cubicBezTo>
                      <a:pt x="102330" y="52482"/>
                      <a:pt x="97182" y="41451"/>
                      <a:pt x="90563" y="34832"/>
                    </a:cubicBezTo>
                    <a:cubicBezTo>
                      <a:pt x="84679" y="28948"/>
                      <a:pt x="71441" y="17181"/>
                      <a:pt x="50113" y="16446"/>
                    </a:cubicBezTo>
                    <a:cubicBezTo>
                      <a:pt x="44965" y="16446"/>
                      <a:pt x="4516" y="-6353"/>
                      <a:pt x="103" y="1737"/>
                    </a:cubicBezTo>
                    <a:cubicBezTo>
                      <a:pt x="-2103" y="5414"/>
                      <a:pt x="31727" y="25271"/>
                      <a:pt x="43494" y="45863"/>
                    </a:cubicBezTo>
                    <a:cubicBezTo>
                      <a:pt x="44230" y="47334"/>
                      <a:pt x="65558" y="76017"/>
                      <a:pt x="34669" y="69398"/>
                    </a:cubicBezTo>
                    <a:cubicBezTo>
                      <a:pt x="17754" y="65720"/>
                      <a:pt x="17754" y="70133"/>
                      <a:pt x="19225" y="73810"/>
                    </a:cubicBezTo>
                    <a:cubicBezTo>
                      <a:pt x="20695" y="78223"/>
                      <a:pt x="27314" y="79694"/>
                      <a:pt x="35404" y="84107"/>
                    </a:cubicBezTo>
                    <a:close/>
                  </a:path>
                </a:pathLst>
              </a:custGeom>
              <a:solidFill>
                <a:srgbClr val="FBD5B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2" name="자유형: 도형 1571">
                <a:extLst>
                  <a:ext uri="{FF2B5EF4-FFF2-40B4-BE49-F238E27FC236}">
                    <a16:creationId xmlns:a16="http://schemas.microsoft.com/office/drawing/2014/main" id="{C592CE23-A0C6-0F7B-EC84-2837999110C6}"/>
                  </a:ext>
                </a:extLst>
              </p:cNvPr>
              <p:cNvSpPr/>
              <p:nvPr/>
            </p:nvSpPr>
            <p:spPr>
              <a:xfrm>
                <a:off x="8339446" y="2875563"/>
                <a:ext cx="335332" cy="228377"/>
              </a:xfrm>
              <a:custGeom>
                <a:avLst/>
                <a:gdLst>
                  <a:gd name="connsiteX0" fmla="*/ 306063 w 335332"/>
                  <a:gd name="connsiteY0" fmla="*/ 162853 h 228377"/>
                  <a:gd name="connsiteX1" fmla="*/ 334745 w 335332"/>
                  <a:gd name="connsiteY1" fmla="*/ 192271 h 228377"/>
                  <a:gd name="connsiteX2" fmla="*/ 303856 w 335332"/>
                  <a:gd name="connsiteY2" fmla="*/ 228308 h 228377"/>
                  <a:gd name="connsiteX3" fmla="*/ 158238 w 335332"/>
                  <a:gd name="connsiteY3" fmla="*/ 191536 h 228377"/>
                  <a:gd name="connsiteX4" fmla="*/ 113376 w 335332"/>
                  <a:gd name="connsiteY4" fmla="*/ 171679 h 228377"/>
                  <a:gd name="connsiteX5" fmla="*/ 95725 w 335332"/>
                  <a:gd name="connsiteY5" fmla="*/ 157705 h 228377"/>
                  <a:gd name="connsiteX6" fmla="*/ 51599 w 335332"/>
                  <a:gd name="connsiteY6" fmla="*/ 107695 h 228377"/>
                  <a:gd name="connsiteX7" fmla="*/ 8207 w 335332"/>
                  <a:gd name="connsiteY7" fmla="*/ 48859 h 228377"/>
                  <a:gd name="connsiteX8" fmla="*/ 118 w 335332"/>
                  <a:gd name="connsiteY8" fmla="*/ 31209 h 228377"/>
                  <a:gd name="connsiteX9" fmla="*/ 12620 w 335332"/>
                  <a:gd name="connsiteY9" fmla="*/ 5468 h 228377"/>
                  <a:gd name="connsiteX10" fmla="*/ 33213 w 335332"/>
                  <a:gd name="connsiteY10" fmla="*/ 1791 h 228377"/>
                  <a:gd name="connsiteX11" fmla="*/ 82487 w 335332"/>
                  <a:gd name="connsiteY11" fmla="*/ 60627 h 228377"/>
                  <a:gd name="connsiteX12" fmla="*/ 132498 w 335332"/>
                  <a:gd name="connsiteY12" fmla="*/ 112108 h 228377"/>
                  <a:gd name="connsiteX13" fmla="*/ 155296 w 335332"/>
                  <a:gd name="connsiteY13" fmla="*/ 126081 h 228377"/>
                  <a:gd name="connsiteX14" fmla="*/ 194275 w 335332"/>
                  <a:gd name="connsiteY14" fmla="*/ 138584 h 228377"/>
                  <a:gd name="connsiteX15" fmla="*/ 306063 w 335332"/>
                  <a:gd name="connsiteY15" fmla="*/ 162853 h 228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332" h="228377">
                    <a:moveTo>
                      <a:pt x="306063" y="162853"/>
                    </a:moveTo>
                    <a:cubicBezTo>
                      <a:pt x="321507" y="167266"/>
                      <a:pt x="331068" y="179769"/>
                      <a:pt x="334745" y="192271"/>
                    </a:cubicBezTo>
                    <a:cubicBezTo>
                      <a:pt x="338422" y="204774"/>
                      <a:pt x="324449" y="225366"/>
                      <a:pt x="303856" y="228308"/>
                    </a:cubicBezTo>
                    <a:cubicBezTo>
                      <a:pt x="290618" y="229779"/>
                      <a:pt x="219280" y="207716"/>
                      <a:pt x="158238" y="191536"/>
                    </a:cubicBezTo>
                    <a:cubicBezTo>
                      <a:pt x="145736" y="187859"/>
                      <a:pt x="132498" y="184181"/>
                      <a:pt x="113376" y="171679"/>
                    </a:cubicBezTo>
                    <a:cubicBezTo>
                      <a:pt x="108963" y="169472"/>
                      <a:pt x="100138" y="161383"/>
                      <a:pt x="95725" y="157705"/>
                    </a:cubicBezTo>
                    <a:cubicBezTo>
                      <a:pt x="87635" y="150351"/>
                      <a:pt x="60424" y="119462"/>
                      <a:pt x="51599" y="107695"/>
                    </a:cubicBezTo>
                    <a:cubicBezTo>
                      <a:pt x="36890" y="88573"/>
                      <a:pt x="17768" y="62097"/>
                      <a:pt x="8207" y="48859"/>
                    </a:cubicBezTo>
                    <a:cubicBezTo>
                      <a:pt x="-618" y="36357"/>
                      <a:pt x="118" y="31209"/>
                      <a:pt x="118" y="31209"/>
                    </a:cubicBezTo>
                    <a:cubicBezTo>
                      <a:pt x="118" y="31209"/>
                      <a:pt x="-2089" y="20177"/>
                      <a:pt x="12620" y="5468"/>
                    </a:cubicBezTo>
                    <a:cubicBezTo>
                      <a:pt x="22181" y="-4093"/>
                      <a:pt x="33213" y="1791"/>
                      <a:pt x="33213" y="1791"/>
                    </a:cubicBezTo>
                    <a:cubicBezTo>
                      <a:pt x="33213" y="1791"/>
                      <a:pt x="75868" y="54008"/>
                      <a:pt x="82487" y="60627"/>
                    </a:cubicBezTo>
                    <a:cubicBezTo>
                      <a:pt x="97932" y="76071"/>
                      <a:pt x="108228" y="87103"/>
                      <a:pt x="132498" y="112108"/>
                    </a:cubicBezTo>
                    <a:cubicBezTo>
                      <a:pt x="138381" y="117991"/>
                      <a:pt x="147207" y="123139"/>
                      <a:pt x="155296" y="126081"/>
                    </a:cubicBezTo>
                    <a:cubicBezTo>
                      <a:pt x="170741" y="131965"/>
                      <a:pt x="186185" y="136377"/>
                      <a:pt x="194275" y="138584"/>
                    </a:cubicBezTo>
                    <a:cubicBezTo>
                      <a:pt x="274438" y="159912"/>
                      <a:pt x="290618" y="159176"/>
                      <a:pt x="306063" y="162853"/>
                    </a:cubicBezTo>
                    <a:close/>
                  </a:path>
                </a:pathLst>
              </a:custGeom>
              <a:solidFill>
                <a:srgbClr val="E6EDF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3" name="자유형: 도형 1572">
                <a:extLst>
                  <a:ext uri="{FF2B5EF4-FFF2-40B4-BE49-F238E27FC236}">
                    <a16:creationId xmlns:a16="http://schemas.microsoft.com/office/drawing/2014/main" id="{F7E3A589-F944-B003-4A0D-F085B2CD6A83}"/>
                  </a:ext>
                </a:extLst>
              </p:cNvPr>
              <p:cNvSpPr/>
              <p:nvPr/>
            </p:nvSpPr>
            <p:spPr>
              <a:xfrm>
                <a:off x="8392326" y="3626267"/>
                <a:ext cx="183428" cy="535729"/>
              </a:xfrm>
              <a:custGeom>
                <a:avLst/>
                <a:gdLst>
                  <a:gd name="connsiteX0" fmla="*/ 183315 w 183428"/>
                  <a:gd name="connsiteY0" fmla="*/ 498402 h 535729"/>
                  <a:gd name="connsiteX1" fmla="*/ 152427 w 183428"/>
                  <a:gd name="connsiteY1" fmla="*/ 534439 h 535729"/>
                  <a:gd name="connsiteX2" fmla="*/ 129628 w 183428"/>
                  <a:gd name="connsiteY2" fmla="*/ 515317 h 535729"/>
                  <a:gd name="connsiteX3" fmla="*/ 56083 w 183428"/>
                  <a:gd name="connsiteY3" fmla="*/ 315276 h 535729"/>
                  <a:gd name="connsiteX4" fmla="*/ 925 w 183428"/>
                  <a:gd name="connsiteY4" fmla="*/ 175542 h 535729"/>
                  <a:gd name="connsiteX5" fmla="*/ 1660 w 183428"/>
                  <a:gd name="connsiteY5" fmla="*/ 18892 h 535729"/>
                  <a:gd name="connsiteX6" fmla="*/ 92120 w 183428"/>
                  <a:gd name="connsiteY6" fmla="*/ 2712 h 535729"/>
                  <a:gd name="connsiteX7" fmla="*/ 84766 w 183428"/>
                  <a:gd name="connsiteY7" fmla="*/ 163039 h 535729"/>
                  <a:gd name="connsiteX8" fmla="*/ 139189 w 183428"/>
                  <a:gd name="connsiteY8" fmla="*/ 372641 h 535729"/>
                  <a:gd name="connsiteX9" fmla="*/ 183315 w 183428"/>
                  <a:gd name="connsiteY9" fmla="*/ 498402 h 53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3428" h="535729">
                    <a:moveTo>
                      <a:pt x="183315" y="498402"/>
                    </a:moveTo>
                    <a:cubicBezTo>
                      <a:pt x="183315" y="498402"/>
                      <a:pt x="186993" y="522672"/>
                      <a:pt x="152427" y="534439"/>
                    </a:cubicBezTo>
                    <a:cubicBezTo>
                      <a:pt x="131834" y="541793"/>
                      <a:pt x="129628" y="515317"/>
                      <a:pt x="129628" y="515317"/>
                    </a:cubicBezTo>
                    <a:cubicBezTo>
                      <a:pt x="92856" y="406472"/>
                      <a:pt x="74469" y="360139"/>
                      <a:pt x="56083" y="315276"/>
                    </a:cubicBezTo>
                    <a:cubicBezTo>
                      <a:pt x="24459" y="238055"/>
                      <a:pt x="6073" y="199076"/>
                      <a:pt x="925" y="175542"/>
                    </a:cubicBezTo>
                    <a:cubicBezTo>
                      <a:pt x="-2017" y="161568"/>
                      <a:pt x="3131" y="22569"/>
                      <a:pt x="1660" y="18892"/>
                    </a:cubicBezTo>
                    <a:cubicBezTo>
                      <a:pt x="-6430" y="-9790"/>
                      <a:pt x="92120" y="2712"/>
                      <a:pt x="92120" y="2712"/>
                    </a:cubicBezTo>
                    <a:cubicBezTo>
                      <a:pt x="92120" y="2712"/>
                      <a:pt x="81088" y="149801"/>
                      <a:pt x="84766" y="163039"/>
                    </a:cubicBezTo>
                    <a:cubicBezTo>
                      <a:pt x="98004" y="210843"/>
                      <a:pt x="131099" y="329250"/>
                      <a:pt x="139189" y="372641"/>
                    </a:cubicBezTo>
                    <a:cubicBezTo>
                      <a:pt x="153162" y="447657"/>
                      <a:pt x="183315" y="498402"/>
                      <a:pt x="183315" y="498402"/>
                    </a:cubicBezTo>
                    <a:close/>
                  </a:path>
                </a:pathLst>
              </a:custGeom>
              <a:solidFill>
                <a:srgbClr val="FBD5B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4" name="자유형: 도형 1573">
                <a:extLst>
                  <a:ext uri="{FF2B5EF4-FFF2-40B4-BE49-F238E27FC236}">
                    <a16:creationId xmlns:a16="http://schemas.microsoft.com/office/drawing/2014/main" id="{0B50D094-C028-2AC2-A707-BA239F33B5C2}"/>
                  </a:ext>
                </a:extLst>
              </p:cNvPr>
              <p:cNvSpPr/>
              <p:nvPr/>
            </p:nvSpPr>
            <p:spPr>
              <a:xfrm>
                <a:off x="8048328" y="3198554"/>
                <a:ext cx="120642" cy="92131"/>
              </a:xfrm>
              <a:custGeom>
                <a:avLst/>
                <a:gdLst>
                  <a:gd name="connsiteX0" fmla="*/ 70603 w 120642"/>
                  <a:gd name="connsiteY0" fmla="*/ 9750 h 92131"/>
                  <a:gd name="connsiteX1" fmla="*/ 101491 w 120642"/>
                  <a:gd name="connsiteY1" fmla="*/ 45787 h 92131"/>
                  <a:gd name="connsiteX2" fmla="*/ 120613 w 120642"/>
                  <a:gd name="connsiteY2" fmla="*/ 53877 h 92131"/>
                  <a:gd name="connsiteX3" fmla="*/ 105904 w 120642"/>
                  <a:gd name="connsiteY3" fmla="*/ 92120 h 92131"/>
                  <a:gd name="connsiteX4" fmla="*/ 74280 w 120642"/>
                  <a:gd name="connsiteY4" fmla="*/ 84030 h 92131"/>
                  <a:gd name="connsiteX5" fmla="*/ 33095 w 120642"/>
                  <a:gd name="connsiteY5" fmla="*/ 76676 h 92131"/>
                  <a:gd name="connsiteX6" fmla="*/ 0 w 120642"/>
                  <a:gd name="connsiteY6" fmla="*/ 28872 h 92131"/>
                  <a:gd name="connsiteX7" fmla="*/ 13238 w 120642"/>
                  <a:gd name="connsiteY7" fmla="*/ 20782 h 92131"/>
                  <a:gd name="connsiteX8" fmla="*/ 39714 w 120642"/>
                  <a:gd name="connsiteY8" fmla="*/ 34020 h 92131"/>
                  <a:gd name="connsiteX9" fmla="*/ 48539 w 120642"/>
                  <a:gd name="connsiteY9" fmla="*/ 13427 h 92131"/>
                  <a:gd name="connsiteX10" fmla="*/ 43391 w 120642"/>
                  <a:gd name="connsiteY10" fmla="*/ 189 h 92131"/>
                  <a:gd name="connsiteX11" fmla="*/ 70603 w 120642"/>
                  <a:gd name="connsiteY11" fmla="*/ 9750 h 92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0642" h="92131">
                    <a:moveTo>
                      <a:pt x="70603" y="9750"/>
                    </a:moveTo>
                    <a:cubicBezTo>
                      <a:pt x="82370" y="16369"/>
                      <a:pt x="92666" y="35491"/>
                      <a:pt x="101491" y="45787"/>
                    </a:cubicBezTo>
                    <a:cubicBezTo>
                      <a:pt x="104433" y="49464"/>
                      <a:pt x="120613" y="53141"/>
                      <a:pt x="120613" y="53877"/>
                    </a:cubicBezTo>
                    <a:cubicBezTo>
                      <a:pt x="121348" y="57554"/>
                      <a:pt x="108110" y="92855"/>
                      <a:pt x="105904" y="92120"/>
                    </a:cubicBezTo>
                    <a:cubicBezTo>
                      <a:pt x="93402" y="87707"/>
                      <a:pt x="86047" y="83295"/>
                      <a:pt x="74280" y="84030"/>
                    </a:cubicBezTo>
                    <a:cubicBezTo>
                      <a:pt x="57365" y="84766"/>
                      <a:pt x="41185" y="81088"/>
                      <a:pt x="33095" y="76676"/>
                    </a:cubicBezTo>
                    <a:cubicBezTo>
                      <a:pt x="27211" y="72998"/>
                      <a:pt x="1471" y="56819"/>
                      <a:pt x="0" y="28872"/>
                    </a:cubicBezTo>
                    <a:cubicBezTo>
                      <a:pt x="0" y="22253"/>
                      <a:pt x="7354" y="17840"/>
                      <a:pt x="13238" y="20782"/>
                    </a:cubicBezTo>
                    <a:cubicBezTo>
                      <a:pt x="23534" y="26665"/>
                      <a:pt x="37508" y="34755"/>
                      <a:pt x="39714" y="34020"/>
                    </a:cubicBezTo>
                    <a:cubicBezTo>
                      <a:pt x="41185" y="34020"/>
                      <a:pt x="76486" y="26665"/>
                      <a:pt x="48539" y="13427"/>
                    </a:cubicBezTo>
                    <a:cubicBezTo>
                      <a:pt x="32360" y="6073"/>
                      <a:pt x="39714" y="-1282"/>
                      <a:pt x="43391" y="189"/>
                    </a:cubicBezTo>
                    <a:cubicBezTo>
                      <a:pt x="48539" y="1660"/>
                      <a:pt x="64719" y="6808"/>
                      <a:pt x="70603" y="9750"/>
                    </a:cubicBezTo>
                    <a:close/>
                  </a:path>
                </a:pathLst>
              </a:custGeom>
              <a:solidFill>
                <a:srgbClr val="FBD5B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75" name="그래픽 3">
                <a:extLst>
                  <a:ext uri="{FF2B5EF4-FFF2-40B4-BE49-F238E27FC236}">
                    <a16:creationId xmlns:a16="http://schemas.microsoft.com/office/drawing/2014/main" id="{DB2E1822-53BA-26C5-BF23-92AF1D3D2607}"/>
                  </a:ext>
                </a:extLst>
              </p:cNvPr>
              <p:cNvGrpSpPr/>
              <p:nvPr/>
            </p:nvGrpSpPr>
            <p:grpSpPr>
              <a:xfrm>
                <a:off x="8133498" y="2809501"/>
                <a:ext cx="589298" cy="935470"/>
                <a:chOff x="8133498" y="2809501"/>
                <a:chExt cx="589298" cy="935470"/>
              </a:xfrm>
            </p:grpSpPr>
            <p:grpSp>
              <p:nvGrpSpPr>
                <p:cNvPr id="1576" name="그래픽 3">
                  <a:extLst>
                    <a:ext uri="{FF2B5EF4-FFF2-40B4-BE49-F238E27FC236}">
                      <a16:creationId xmlns:a16="http://schemas.microsoft.com/office/drawing/2014/main" id="{201472A9-5450-638D-0FB8-89BD4922D2C1}"/>
                    </a:ext>
                  </a:extLst>
                </p:cNvPr>
                <p:cNvGrpSpPr/>
                <p:nvPr/>
              </p:nvGrpSpPr>
              <p:grpSpPr>
                <a:xfrm>
                  <a:off x="8368982" y="3042455"/>
                  <a:ext cx="299280" cy="702516"/>
                  <a:chOff x="8368982" y="3042455"/>
                  <a:chExt cx="299280" cy="702516"/>
                </a:xfrm>
              </p:grpSpPr>
              <p:sp>
                <p:nvSpPr>
                  <p:cNvPr id="1577" name="자유형: 도형 1576">
                    <a:extLst>
                      <a:ext uri="{FF2B5EF4-FFF2-40B4-BE49-F238E27FC236}">
                        <a16:creationId xmlns:a16="http://schemas.microsoft.com/office/drawing/2014/main" id="{A70BE918-0524-C2E3-E5BB-83C8B83C523E}"/>
                      </a:ext>
                    </a:extLst>
                  </p:cNvPr>
                  <p:cNvSpPr/>
                  <p:nvPr/>
                </p:nvSpPr>
                <p:spPr>
                  <a:xfrm>
                    <a:off x="8368982" y="3364954"/>
                    <a:ext cx="284900" cy="380017"/>
                  </a:xfrm>
                  <a:custGeom>
                    <a:avLst/>
                    <a:gdLst>
                      <a:gd name="connsiteX0" fmla="*/ 256670 w 284900"/>
                      <a:gd name="connsiteY0" fmla="*/ 9561 h 380017"/>
                      <a:gd name="connsiteX1" fmla="*/ 255199 w 284900"/>
                      <a:gd name="connsiteY1" fmla="*/ 0 h 380017"/>
                      <a:gd name="connsiteX2" fmla="*/ 164004 w 284900"/>
                      <a:gd name="connsiteY2" fmla="*/ 16915 h 380017"/>
                      <a:gd name="connsiteX3" fmla="*/ 65455 w 284900"/>
                      <a:gd name="connsiteY3" fmla="*/ 13238 h 380017"/>
                      <a:gd name="connsiteX4" fmla="*/ 65455 w 284900"/>
                      <a:gd name="connsiteY4" fmla="*/ 13973 h 380017"/>
                      <a:gd name="connsiteX5" fmla="*/ 26476 w 284900"/>
                      <a:gd name="connsiteY5" fmla="*/ 116200 h 380017"/>
                      <a:gd name="connsiteX6" fmla="*/ 19122 w 284900"/>
                      <a:gd name="connsiteY6" fmla="*/ 233136 h 380017"/>
                      <a:gd name="connsiteX7" fmla="*/ 0 w 284900"/>
                      <a:gd name="connsiteY7" fmla="*/ 350807 h 380017"/>
                      <a:gd name="connsiteX8" fmla="*/ 175771 w 284900"/>
                      <a:gd name="connsiteY8" fmla="*/ 378019 h 380017"/>
                      <a:gd name="connsiteX9" fmla="*/ 270644 w 284900"/>
                      <a:gd name="connsiteY9" fmla="*/ 331686 h 380017"/>
                      <a:gd name="connsiteX10" fmla="*/ 280940 w 284900"/>
                      <a:gd name="connsiteY10" fmla="*/ 174301 h 380017"/>
                      <a:gd name="connsiteX11" fmla="*/ 259612 w 284900"/>
                      <a:gd name="connsiteY11" fmla="*/ 22063 h 380017"/>
                      <a:gd name="connsiteX12" fmla="*/ 256670 w 284900"/>
                      <a:gd name="connsiteY12" fmla="*/ 9561 h 3800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84900" h="380017">
                        <a:moveTo>
                          <a:pt x="256670" y="9561"/>
                        </a:moveTo>
                        <a:cubicBezTo>
                          <a:pt x="255935" y="7354"/>
                          <a:pt x="255199" y="2206"/>
                          <a:pt x="255199" y="0"/>
                        </a:cubicBezTo>
                        <a:cubicBezTo>
                          <a:pt x="242697" y="5148"/>
                          <a:pt x="208131" y="14709"/>
                          <a:pt x="164004" y="16915"/>
                        </a:cubicBezTo>
                        <a:cubicBezTo>
                          <a:pt x="136793" y="18386"/>
                          <a:pt x="104433" y="16915"/>
                          <a:pt x="65455" y="13238"/>
                        </a:cubicBezTo>
                        <a:cubicBezTo>
                          <a:pt x="65455" y="13973"/>
                          <a:pt x="65455" y="13973"/>
                          <a:pt x="65455" y="13973"/>
                        </a:cubicBezTo>
                        <a:cubicBezTo>
                          <a:pt x="61042" y="28682"/>
                          <a:pt x="33831" y="80164"/>
                          <a:pt x="26476" y="116200"/>
                        </a:cubicBezTo>
                        <a:cubicBezTo>
                          <a:pt x="19122" y="149295"/>
                          <a:pt x="18386" y="189745"/>
                          <a:pt x="19122" y="233136"/>
                        </a:cubicBezTo>
                        <a:cubicBezTo>
                          <a:pt x="19857" y="300797"/>
                          <a:pt x="0" y="350807"/>
                          <a:pt x="0" y="350807"/>
                        </a:cubicBezTo>
                        <a:cubicBezTo>
                          <a:pt x="0" y="350807"/>
                          <a:pt x="53687" y="389051"/>
                          <a:pt x="175771" y="378019"/>
                        </a:cubicBezTo>
                        <a:cubicBezTo>
                          <a:pt x="227253" y="373606"/>
                          <a:pt x="269173" y="344924"/>
                          <a:pt x="270644" y="331686"/>
                        </a:cubicBezTo>
                        <a:cubicBezTo>
                          <a:pt x="280940" y="235342"/>
                          <a:pt x="274321" y="206660"/>
                          <a:pt x="280940" y="174301"/>
                        </a:cubicBezTo>
                        <a:cubicBezTo>
                          <a:pt x="293443" y="111788"/>
                          <a:pt x="273585" y="63248"/>
                          <a:pt x="259612" y="22063"/>
                        </a:cubicBezTo>
                        <a:cubicBezTo>
                          <a:pt x="258141" y="16915"/>
                          <a:pt x="257406" y="13238"/>
                          <a:pt x="256670" y="9561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78" name="자유형: 도형 1577">
                    <a:extLst>
                      <a:ext uri="{FF2B5EF4-FFF2-40B4-BE49-F238E27FC236}">
                        <a16:creationId xmlns:a16="http://schemas.microsoft.com/office/drawing/2014/main" id="{C63E04B5-F769-DA74-8F9C-1A8B60CB57F5}"/>
                      </a:ext>
                    </a:extLst>
                  </p:cNvPr>
                  <p:cNvSpPr/>
                  <p:nvPr/>
                </p:nvSpPr>
                <p:spPr>
                  <a:xfrm>
                    <a:off x="8396884" y="3042455"/>
                    <a:ext cx="271378" cy="327279"/>
                  </a:xfrm>
                  <a:custGeom>
                    <a:avLst/>
                    <a:gdLst>
                      <a:gd name="connsiteX0" fmla="*/ 255244 w 271378"/>
                      <a:gd name="connsiteY0" fmla="*/ 7729 h 327279"/>
                      <a:gd name="connsiteX1" fmla="*/ 204499 w 271378"/>
                      <a:gd name="connsiteY1" fmla="*/ 375 h 327279"/>
                      <a:gd name="connsiteX2" fmla="*/ 126541 w 271378"/>
                      <a:gd name="connsiteY2" fmla="*/ 9936 h 327279"/>
                      <a:gd name="connsiteX3" fmla="*/ 52261 w 271378"/>
                      <a:gd name="connsiteY3" fmla="*/ 48914 h 327279"/>
                      <a:gd name="connsiteX4" fmla="*/ 36081 w 271378"/>
                      <a:gd name="connsiteY4" fmla="*/ 89364 h 327279"/>
                      <a:gd name="connsiteX5" fmla="*/ 1516 w 271378"/>
                      <a:gd name="connsiteY5" fmla="*/ 179088 h 327279"/>
                      <a:gd name="connsiteX6" fmla="*/ 29463 w 271378"/>
                      <a:gd name="connsiteY6" fmla="*/ 234982 h 327279"/>
                      <a:gd name="connsiteX7" fmla="*/ 39759 w 271378"/>
                      <a:gd name="connsiteY7" fmla="*/ 316616 h 327279"/>
                      <a:gd name="connsiteX8" fmla="*/ 39023 w 271378"/>
                      <a:gd name="connsiteY8" fmla="*/ 324706 h 327279"/>
                      <a:gd name="connsiteX9" fmla="*/ 225826 w 271378"/>
                      <a:gd name="connsiteY9" fmla="*/ 310733 h 327279"/>
                      <a:gd name="connsiteX10" fmla="*/ 247154 w 271378"/>
                      <a:gd name="connsiteY10" fmla="*/ 185707 h 327279"/>
                      <a:gd name="connsiteX11" fmla="*/ 268482 w 271378"/>
                      <a:gd name="connsiteY11" fmla="*/ 87157 h 327279"/>
                      <a:gd name="connsiteX12" fmla="*/ 255244 w 271378"/>
                      <a:gd name="connsiteY12" fmla="*/ 7729 h 3272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71378" h="327279">
                        <a:moveTo>
                          <a:pt x="255244" y="7729"/>
                        </a:moveTo>
                        <a:cubicBezTo>
                          <a:pt x="246419" y="1846"/>
                          <a:pt x="222885" y="-1096"/>
                          <a:pt x="204499" y="375"/>
                        </a:cubicBezTo>
                        <a:cubicBezTo>
                          <a:pt x="179493" y="1846"/>
                          <a:pt x="150076" y="-361"/>
                          <a:pt x="126541" y="9936"/>
                        </a:cubicBezTo>
                        <a:cubicBezTo>
                          <a:pt x="100801" y="21703"/>
                          <a:pt x="79473" y="27586"/>
                          <a:pt x="52261" y="48914"/>
                        </a:cubicBezTo>
                        <a:cubicBezTo>
                          <a:pt x="30934" y="65829"/>
                          <a:pt x="39759" y="76861"/>
                          <a:pt x="36081" y="89364"/>
                        </a:cubicBezTo>
                        <a:cubicBezTo>
                          <a:pt x="28727" y="111427"/>
                          <a:pt x="18431" y="140845"/>
                          <a:pt x="1516" y="179088"/>
                        </a:cubicBezTo>
                        <a:cubicBezTo>
                          <a:pt x="-6574" y="197474"/>
                          <a:pt x="19902" y="224686"/>
                          <a:pt x="29463" y="234982"/>
                        </a:cubicBezTo>
                        <a:cubicBezTo>
                          <a:pt x="44171" y="250426"/>
                          <a:pt x="41230" y="296024"/>
                          <a:pt x="39759" y="316616"/>
                        </a:cubicBezTo>
                        <a:cubicBezTo>
                          <a:pt x="39759" y="318087"/>
                          <a:pt x="39023" y="323235"/>
                          <a:pt x="39023" y="324706"/>
                        </a:cubicBezTo>
                        <a:cubicBezTo>
                          <a:pt x="141986" y="333532"/>
                          <a:pt x="197879" y="317352"/>
                          <a:pt x="225826" y="310733"/>
                        </a:cubicBezTo>
                        <a:cubicBezTo>
                          <a:pt x="225091" y="275431"/>
                          <a:pt x="230239" y="262193"/>
                          <a:pt x="247154" y="185707"/>
                        </a:cubicBezTo>
                        <a:cubicBezTo>
                          <a:pt x="258922" y="132020"/>
                          <a:pt x="264070" y="115840"/>
                          <a:pt x="268482" y="87157"/>
                        </a:cubicBezTo>
                        <a:cubicBezTo>
                          <a:pt x="270689" y="76126"/>
                          <a:pt x="278043" y="23174"/>
                          <a:pt x="255244" y="7729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579" name="자유형: 도형 1578">
                  <a:extLst>
                    <a:ext uri="{FF2B5EF4-FFF2-40B4-BE49-F238E27FC236}">
                      <a16:creationId xmlns:a16="http://schemas.microsoft.com/office/drawing/2014/main" id="{E3F6671A-3440-A21A-2330-692182D479A4}"/>
                    </a:ext>
                  </a:extLst>
                </p:cNvPr>
                <p:cNvSpPr/>
                <p:nvPr/>
              </p:nvSpPr>
              <p:spPr>
                <a:xfrm>
                  <a:off x="8396952" y="3091525"/>
                  <a:ext cx="88965" cy="174879"/>
                </a:xfrm>
                <a:custGeom>
                  <a:avLst/>
                  <a:gdLst>
                    <a:gd name="connsiteX0" fmla="*/ 72786 w 88965"/>
                    <a:gd name="connsiteY0" fmla="*/ 3521 h 174879"/>
                    <a:gd name="connsiteX1" fmla="*/ 49252 w 88965"/>
                    <a:gd name="connsiteY1" fmla="*/ 2050 h 174879"/>
                    <a:gd name="connsiteX2" fmla="*/ 36013 w 88965"/>
                    <a:gd name="connsiteY2" fmla="*/ 39558 h 174879"/>
                    <a:gd name="connsiteX3" fmla="*/ 1448 w 88965"/>
                    <a:gd name="connsiteY3" fmla="*/ 129282 h 174879"/>
                    <a:gd name="connsiteX4" fmla="*/ 19834 w 88965"/>
                    <a:gd name="connsiteY4" fmla="*/ 174880 h 174879"/>
                    <a:gd name="connsiteX5" fmla="*/ 66167 w 88965"/>
                    <a:gd name="connsiteY5" fmla="*/ 107219 h 174879"/>
                    <a:gd name="connsiteX6" fmla="*/ 88966 w 88965"/>
                    <a:gd name="connsiteY6" fmla="*/ 48383 h 174879"/>
                    <a:gd name="connsiteX7" fmla="*/ 72786 w 88965"/>
                    <a:gd name="connsiteY7" fmla="*/ 3521 h 174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965" h="174879">
                      <a:moveTo>
                        <a:pt x="72786" y="3521"/>
                      </a:moveTo>
                      <a:cubicBezTo>
                        <a:pt x="64696" y="-892"/>
                        <a:pt x="56606" y="-892"/>
                        <a:pt x="49252" y="2050"/>
                      </a:cubicBezTo>
                      <a:cubicBezTo>
                        <a:pt x="31601" y="17495"/>
                        <a:pt x="39691" y="27791"/>
                        <a:pt x="36013" y="39558"/>
                      </a:cubicBezTo>
                      <a:cubicBezTo>
                        <a:pt x="28659" y="61621"/>
                        <a:pt x="18363" y="91039"/>
                        <a:pt x="1448" y="129282"/>
                      </a:cubicBezTo>
                      <a:cubicBezTo>
                        <a:pt x="-4436" y="143256"/>
                        <a:pt x="8802" y="161642"/>
                        <a:pt x="19834" y="174880"/>
                      </a:cubicBezTo>
                      <a:cubicBezTo>
                        <a:pt x="37484" y="149139"/>
                        <a:pt x="55871" y="123399"/>
                        <a:pt x="66167" y="107219"/>
                      </a:cubicBezTo>
                      <a:cubicBezTo>
                        <a:pt x="82347" y="80743"/>
                        <a:pt x="88966" y="65299"/>
                        <a:pt x="88966" y="48383"/>
                      </a:cubicBezTo>
                      <a:cubicBezTo>
                        <a:pt x="88966" y="32939"/>
                        <a:pt x="88966" y="13082"/>
                        <a:pt x="72786" y="3521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80" name="자유형: 도형 1579">
                  <a:extLst>
                    <a:ext uri="{FF2B5EF4-FFF2-40B4-BE49-F238E27FC236}">
                      <a16:creationId xmlns:a16="http://schemas.microsoft.com/office/drawing/2014/main" id="{2B215546-341F-805F-D51B-6FBE0C185CA3}"/>
                    </a:ext>
                  </a:extLst>
                </p:cNvPr>
                <p:cNvSpPr/>
                <p:nvPr/>
              </p:nvSpPr>
              <p:spPr>
                <a:xfrm>
                  <a:off x="8133498" y="3095347"/>
                  <a:ext cx="342123" cy="238987"/>
                </a:xfrm>
                <a:custGeom>
                  <a:avLst/>
                  <a:gdLst>
                    <a:gd name="connsiteX0" fmla="*/ 323737 w 342123"/>
                    <a:gd name="connsiteY0" fmla="*/ 1905 h 238987"/>
                    <a:gd name="connsiteX1" fmla="*/ 278875 w 342123"/>
                    <a:gd name="connsiteY1" fmla="*/ 32794 h 238987"/>
                    <a:gd name="connsiteX2" fmla="*/ 189886 w 342123"/>
                    <a:gd name="connsiteY2" fmla="*/ 168851 h 238987"/>
                    <a:gd name="connsiteX3" fmla="*/ 106046 w 342123"/>
                    <a:gd name="connsiteY3" fmla="*/ 168116 h 238987"/>
                    <a:gd name="connsiteX4" fmla="*/ 25882 w 342123"/>
                    <a:gd name="connsiteY4" fmla="*/ 149730 h 238987"/>
                    <a:gd name="connsiteX5" fmla="*/ 1612 w 342123"/>
                    <a:gd name="connsiteY5" fmla="*/ 168116 h 238987"/>
                    <a:gd name="connsiteX6" fmla="*/ 5290 w 342123"/>
                    <a:gd name="connsiteY6" fmla="*/ 195327 h 238987"/>
                    <a:gd name="connsiteX7" fmla="*/ 67067 w 342123"/>
                    <a:gd name="connsiteY7" fmla="*/ 215184 h 238987"/>
                    <a:gd name="connsiteX8" fmla="*/ 172971 w 342123"/>
                    <a:gd name="connsiteY8" fmla="*/ 237983 h 238987"/>
                    <a:gd name="connsiteX9" fmla="*/ 230336 w 342123"/>
                    <a:gd name="connsiteY9" fmla="*/ 222539 h 238987"/>
                    <a:gd name="connsiteX10" fmla="*/ 230336 w 342123"/>
                    <a:gd name="connsiteY10" fmla="*/ 222539 h 238987"/>
                    <a:gd name="connsiteX11" fmla="*/ 246516 w 342123"/>
                    <a:gd name="connsiteY11" fmla="*/ 204888 h 238987"/>
                    <a:gd name="connsiteX12" fmla="*/ 319325 w 342123"/>
                    <a:gd name="connsiteY12" fmla="*/ 97513 h 238987"/>
                    <a:gd name="connsiteX13" fmla="*/ 342124 w 342123"/>
                    <a:gd name="connsiteY13" fmla="*/ 38677 h 238987"/>
                    <a:gd name="connsiteX14" fmla="*/ 323737 w 342123"/>
                    <a:gd name="connsiteY14" fmla="*/ 1905 h 238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42123" h="238987">
                      <a:moveTo>
                        <a:pt x="323737" y="1905"/>
                      </a:moveTo>
                      <a:cubicBezTo>
                        <a:pt x="305351" y="-5449"/>
                        <a:pt x="292113" y="9259"/>
                        <a:pt x="278875" y="32794"/>
                      </a:cubicBezTo>
                      <a:cubicBezTo>
                        <a:pt x="276669" y="36471"/>
                        <a:pt x="217833" y="124724"/>
                        <a:pt x="189886" y="168851"/>
                      </a:cubicBezTo>
                      <a:cubicBezTo>
                        <a:pt x="161940" y="168851"/>
                        <a:pt x="125167" y="171057"/>
                        <a:pt x="106046" y="168116"/>
                      </a:cubicBezTo>
                      <a:cubicBezTo>
                        <a:pt x="64125" y="161497"/>
                        <a:pt x="25882" y="149730"/>
                        <a:pt x="25882" y="149730"/>
                      </a:cubicBezTo>
                      <a:cubicBezTo>
                        <a:pt x="25882" y="149730"/>
                        <a:pt x="12644" y="143111"/>
                        <a:pt x="1612" y="168116"/>
                      </a:cubicBezTo>
                      <a:cubicBezTo>
                        <a:pt x="-3536" y="179883"/>
                        <a:pt x="5290" y="195327"/>
                        <a:pt x="5290" y="195327"/>
                      </a:cubicBezTo>
                      <a:cubicBezTo>
                        <a:pt x="5290" y="195327"/>
                        <a:pt x="58242" y="212242"/>
                        <a:pt x="67067" y="215184"/>
                      </a:cubicBezTo>
                      <a:cubicBezTo>
                        <a:pt x="113400" y="226951"/>
                        <a:pt x="130315" y="232099"/>
                        <a:pt x="172971" y="237983"/>
                      </a:cubicBezTo>
                      <a:cubicBezTo>
                        <a:pt x="203125" y="242396"/>
                        <a:pt x="221511" y="231364"/>
                        <a:pt x="230336" y="222539"/>
                      </a:cubicBezTo>
                      <a:lnTo>
                        <a:pt x="230336" y="222539"/>
                      </a:lnTo>
                      <a:cubicBezTo>
                        <a:pt x="235484" y="217390"/>
                        <a:pt x="241368" y="211507"/>
                        <a:pt x="246516" y="204888"/>
                      </a:cubicBezTo>
                      <a:cubicBezTo>
                        <a:pt x="269315" y="173264"/>
                        <a:pt x="300939" y="126931"/>
                        <a:pt x="319325" y="97513"/>
                      </a:cubicBezTo>
                      <a:cubicBezTo>
                        <a:pt x="335505" y="71037"/>
                        <a:pt x="342124" y="55593"/>
                        <a:pt x="342124" y="38677"/>
                      </a:cubicBezTo>
                      <a:cubicBezTo>
                        <a:pt x="342124" y="21027"/>
                        <a:pt x="336240" y="7053"/>
                        <a:pt x="323737" y="190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81" name="자유형: 도형 1580">
                  <a:extLst>
                    <a:ext uri="{FF2B5EF4-FFF2-40B4-BE49-F238E27FC236}">
                      <a16:creationId xmlns:a16="http://schemas.microsoft.com/office/drawing/2014/main" id="{B1CBECA7-B8DA-394A-C9FC-680515D818CE}"/>
                    </a:ext>
                  </a:extLst>
                </p:cNvPr>
                <p:cNvSpPr/>
                <p:nvPr/>
              </p:nvSpPr>
              <p:spPr>
                <a:xfrm>
                  <a:off x="8434436" y="3352452"/>
                  <a:ext cx="189744" cy="29246"/>
                </a:xfrm>
                <a:custGeom>
                  <a:avLst/>
                  <a:gdLst>
                    <a:gd name="connsiteX0" fmla="*/ 0 w 189744"/>
                    <a:gd name="connsiteY0" fmla="*/ 25005 h 29246"/>
                    <a:gd name="connsiteX1" fmla="*/ 98550 w 189744"/>
                    <a:gd name="connsiteY1" fmla="*/ 28682 h 29246"/>
                    <a:gd name="connsiteX2" fmla="*/ 189745 w 189744"/>
                    <a:gd name="connsiteY2" fmla="*/ 14709 h 29246"/>
                    <a:gd name="connsiteX3" fmla="*/ 189010 w 189744"/>
                    <a:gd name="connsiteY3" fmla="*/ 11032 h 29246"/>
                    <a:gd name="connsiteX4" fmla="*/ 188274 w 189744"/>
                    <a:gd name="connsiteY4" fmla="*/ 0 h 29246"/>
                    <a:gd name="connsiteX5" fmla="*/ 1471 w 189744"/>
                    <a:gd name="connsiteY5" fmla="*/ 11032 h 29246"/>
                    <a:gd name="connsiteX6" fmla="*/ 0 w 189744"/>
                    <a:gd name="connsiteY6" fmla="*/ 25005 h 2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9744" h="29246">
                      <a:moveTo>
                        <a:pt x="0" y="25005"/>
                      </a:moveTo>
                      <a:cubicBezTo>
                        <a:pt x="38979" y="28682"/>
                        <a:pt x="71338" y="30153"/>
                        <a:pt x="98550" y="28682"/>
                      </a:cubicBezTo>
                      <a:cubicBezTo>
                        <a:pt x="142676" y="26476"/>
                        <a:pt x="177978" y="19857"/>
                        <a:pt x="189745" y="14709"/>
                      </a:cubicBezTo>
                      <a:cubicBezTo>
                        <a:pt x="189745" y="13238"/>
                        <a:pt x="189745" y="12503"/>
                        <a:pt x="189010" y="11032"/>
                      </a:cubicBezTo>
                      <a:cubicBezTo>
                        <a:pt x="188274" y="7354"/>
                        <a:pt x="188274" y="3677"/>
                        <a:pt x="188274" y="0"/>
                      </a:cubicBezTo>
                      <a:cubicBezTo>
                        <a:pt x="159592" y="6619"/>
                        <a:pt x="104433" y="19857"/>
                        <a:pt x="1471" y="11032"/>
                      </a:cubicBezTo>
                      <a:cubicBezTo>
                        <a:pt x="735" y="16915"/>
                        <a:pt x="0" y="22799"/>
                        <a:pt x="0" y="25005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582" name="그래픽 3">
                  <a:extLst>
                    <a:ext uri="{FF2B5EF4-FFF2-40B4-BE49-F238E27FC236}">
                      <a16:creationId xmlns:a16="http://schemas.microsoft.com/office/drawing/2014/main" id="{BF254F08-FCE7-9F4D-3060-89A5BED09D86}"/>
                    </a:ext>
                  </a:extLst>
                </p:cNvPr>
                <p:cNvGrpSpPr/>
                <p:nvPr/>
              </p:nvGrpSpPr>
              <p:grpSpPr>
                <a:xfrm>
                  <a:off x="8466631" y="2809501"/>
                  <a:ext cx="256165" cy="256402"/>
                  <a:chOff x="8466631" y="2809501"/>
                  <a:chExt cx="256165" cy="256402"/>
                </a:xfrm>
              </p:grpSpPr>
              <p:sp>
                <p:nvSpPr>
                  <p:cNvPr id="1583" name="자유형: 도형 1582">
                    <a:extLst>
                      <a:ext uri="{FF2B5EF4-FFF2-40B4-BE49-F238E27FC236}">
                        <a16:creationId xmlns:a16="http://schemas.microsoft.com/office/drawing/2014/main" id="{70DCDD83-E256-EED4-DCA9-53010FEDBF76}"/>
                      </a:ext>
                    </a:extLst>
                  </p:cNvPr>
                  <p:cNvSpPr/>
                  <p:nvPr/>
                </p:nvSpPr>
                <p:spPr>
                  <a:xfrm>
                    <a:off x="8515335" y="2975904"/>
                    <a:ext cx="77957" cy="90000"/>
                  </a:xfrm>
                  <a:custGeom>
                    <a:avLst/>
                    <a:gdLst>
                      <a:gd name="connsiteX0" fmla="*/ 77957 w 77957"/>
                      <a:gd name="connsiteY0" fmla="*/ 67661 h 90000"/>
                      <a:gd name="connsiteX1" fmla="*/ 75016 w 77957"/>
                      <a:gd name="connsiteY1" fmla="*/ 0 h 90000"/>
                      <a:gd name="connsiteX2" fmla="*/ 0 w 77957"/>
                      <a:gd name="connsiteY2" fmla="*/ 17651 h 90000"/>
                      <a:gd name="connsiteX3" fmla="*/ 5883 w 77957"/>
                      <a:gd name="connsiteY3" fmla="*/ 77957 h 90000"/>
                      <a:gd name="connsiteX4" fmla="*/ 50746 w 77957"/>
                      <a:gd name="connsiteY4" fmla="*/ 88989 h 90000"/>
                      <a:gd name="connsiteX5" fmla="*/ 75016 w 77957"/>
                      <a:gd name="connsiteY5" fmla="*/ 77222 h 90000"/>
                      <a:gd name="connsiteX6" fmla="*/ 77957 w 77957"/>
                      <a:gd name="connsiteY6" fmla="*/ 67661 h 9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7957" h="90000">
                        <a:moveTo>
                          <a:pt x="77957" y="67661"/>
                        </a:moveTo>
                        <a:lnTo>
                          <a:pt x="75016" y="0"/>
                        </a:lnTo>
                        <a:lnTo>
                          <a:pt x="0" y="17651"/>
                        </a:lnTo>
                        <a:lnTo>
                          <a:pt x="5883" y="77957"/>
                        </a:lnTo>
                        <a:cubicBezTo>
                          <a:pt x="5883" y="77957"/>
                          <a:pt x="12503" y="94137"/>
                          <a:pt x="50746" y="88989"/>
                        </a:cubicBezTo>
                        <a:cubicBezTo>
                          <a:pt x="61042" y="87518"/>
                          <a:pt x="71338" y="82370"/>
                          <a:pt x="75016" y="77222"/>
                        </a:cubicBezTo>
                        <a:cubicBezTo>
                          <a:pt x="77222" y="74280"/>
                          <a:pt x="77957" y="70603"/>
                          <a:pt x="77957" y="67661"/>
                        </a:cubicBezTo>
                        <a:close/>
                      </a:path>
                    </a:pathLst>
                  </a:custGeom>
                  <a:solidFill>
                    <a:srgbClr val="EDC1A6"/>
                  </a:solidFill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84" name="자유형: 도형 1583">
                    <a:extLst>
                      <a:ext uri="{FF2B5EF4-FFF2-40B4-BE49-F238E27FC236}">
                        <a16:creationId xmlns:a16="http://schemas.microsoft.com/office/drawing/2014/main" id="{64253F68-0462-F2AA-6EDF-1C7FA33719A5}"/>
                      </a:ext>
                    </a:extLst>
                  </p:cNvPr>
                  <p:cNvSpPr/>
                  <p:nvPr/>
                </p:nvSpPr>
                <p:spPr>
                  <a:xfrm>
                    <a:off x="8466631" y="2838439"/>
                    <a:ext cx="182153" cy="180431"/>
                  </a:xfrm>
                  <a:custGeom>
                    <a:avLst/>
                    <a:gdLst>
                      <a:gd name="connsiteX0" fmla="*/ 178143 w 182153"/>
                      <a:gd name="connsiteY0" fmla="*/ 94809 h 180431"/>
                      <a:gd name="connsiteX1" fmla="*/ 96508 w 182153"/>
                      <a:gd name="connsiteY1" fmla="*/ 143348 h 180431"/>
                      <a:gd name="connsiteX2" fmla="*/ 86948 w 182153"/>
                      <a:gd name="connsiteY2" fmla="*/ 154380 h 180431"/>
                      <a:gd name="connsiteX3" fmla="*/ 78122 w 182153"/>
                      <a:gd name="connsiteY3" fmla="*/ 150702 h 180431"/>
                      <a:gd name="connsiteX4" fmla="*/ 52382 w 182153"/>
                      <a:gd name="connsiteY4" fmla="*/ 174972 h 180431"/>
                      <a:gd name="connsiteX5" fmla="*/ 8990 w 182153"/>
                      <a:gd name="connsiteY5" fmla="*/ 166882 h 180431"/>
                      <a:gd name="connsiteX6" fmla="*/ 6049 w 182153"/>
                      <a:gd name="connsiteY6" fmla="*/ 137464 h 180431"/>
                      <a:gd name="connsiteX7" fmla="*/ 8255 w 182153"/>
                      <a:gd name="connsiteY7" fmla="*/ 119814 h 180431"/>
                      <a:gd name="connsiteX8" fmla="*/ 165 w 182153"/>
                      <a:gd name="connsiteY8" fmla="*/ 102163 h 180431"/>
                      <a:gd name="connsiteX9" fmla="*/ 22228 w 182153"/>
                      <a:gd name="connsiteY9" fmla="*/ 74952 h 180431"/>
                      <a:gd name="connsiteX10" fmla="*/ 22228 w 182153"/>
                      <a:gd name="connsiteY10" fmla="*/ 56565 h 180431"/>
                      <a:gd name="connsiteX11" fmla="*/ 95773 w 182153"/>
                      <a:gd name="connsiteY11" fmla="*/ 672 h 180431"/>
                      <a:gd name="connsiteX12" fmla="*/ 178143 w 182153"/>
                      <a:gd name="connsiteY12" fmla="*/ 94809 h 180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82153" h="180431">
                        <a:moveTo>
                          <a:pt x="178143" y="94809"/>
                        </a:moveTo>
                        <a:cubicBezTo>
                          <a:pt x="154608" y="172766"/>
                          <a:pt x="96508" y="138200"/>
                          <a:pt x="96508" y="143348"/>
                        </a:cubicBezTo>
                        <a:cubicBezTo>
                          <a:pt x="95773" y="150702"/>
                          <a:pt x="90625" y="153644"/>
                          <a:pt x="86948" y="154380"/>
                        </a:cubicBezTo>
                        <a:cubicBezTo>
                          <a:pt x="84006" y="155115"/>
                          <a:pt x="80328" y="152173"/>
                          <a:pt x="78122" y="150702"/>
                        </a:cubicBezTo>
                        <a:cubicBezTo>
                          <a:pt x="75181" y="147761"/>
                          <a:pt x="70032" y="165411"/>
                          <a:pt x="52382" y="174972"/>
                        </a:cubicBezTo>
                        <a:cubicBezTo>
                          <a:pt x="33260" y="185268"/>
                          <a:pt x="9726" y="180120"/>
                          <a:pt x="8990" y="166882"/>
                        </a:cubicBezTo>
                        <a:cubicBezTo>
                          <a:pt x="8990" y="157321"/>
                          <a:pt x="7519" y="145554"/>
                          <a:pt x="6049" y="137464"/>
                        </a:cubicBezTo>
                        <a:cubicBezTo>
                          <a:pt x="4578" y="130110"/>
                          <a:pt x="8255" y="127168"/>
                          <a:pt x="8255" y="119814"/>
                        </a:cubicBezTo>
                        <a:cubicBezTo>
                          <a:pt x="7519" y="111724"/>
                          <a:pt x="-1306" y="109518"/>
                          <a:pt x="165" y="102163"/>
                        </a:cubicBezTo>
                        <a:cubicBezTo>
                          <a:pt x="1636" y="96280"/>
                          <a:pt x="20022" y="78629"/>
                          <a:pt x="22228" y="74952"/>
                        </a:cubicBezTo>
                        <a:cubicBezTo>
                          <a:pt x="24435" y="71274"/>
                          <a:pt x="21493" y="60243"/>
                          <a:pt x="22228" y="56565"/>
                        </a:cubicBezTo>
                        <a:cubicBezTo>
                          <a:pt x="35467" y="20529"/>
                          <a:pt x="41350" y="-4476"/>
                          <a:pt x="95773" y="672"/>
                        </a:cubicBezTo>
                        <a:cubicBezTo>
                          <a:pt x="160492" y="5084"/>
                          <a:pt x="194322" y="42592"/>
                          <a:pt x="178143" y="94809"/>
                        </a:cubicBezTo>
                        <a:close/>
                      </a:path>
                    </a:pathLst>
                  </a:custGeom>
                  <a:solidFill>
                    <a:srgbClr val="FBD5BF"/>
                  </a:solidFill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1585" name="그래픽 3">
                    <a:extLst>
                      <a:ext uri="{FF2B5EF4-FFF2-40B4-BE49-F238E27FC236}">
                        <a16:creationId xmlns:a16="http://schemas.microsoft.com/office/drawing/2014/main" id="{1B8CD5A6-169B-E6AE-8951-B60898D996FA}"/>
                      </a:ext>
                    </a:extLst>
                  </p:cNvPr>
                  <p:cNvGrpSpPr/>
                  <p:nvPr/>
                </p:nvGrpSpPr>
                <p:grpSpPr>
                  <a:xfrm>
                    <a:off x="8490494" y="2809501"/>
                    <a:ext cx="232302" cy="211042"/>
                    <a:chOff x="8490494" y="2809501"/>
                    <a:chExt cx="232302" cy="211042"/>
                  </a:xfrm>
                </p:grpSpPr>
                <p:sp>
                  <p:nvSpPr>
                    <p:cNvPr id="1586" name="자유형: 도형 1585">
                      <a:extLst>
                        <a:ext uri="{FF2B5EF4-FFF2-40B4-BE49-F238E27FC236}">
                          <a16:creationId xmlns:a16="http://schemas.microsoft.com/office/drawing/2014/main" id="{F7F24FC4-45DF-170C-35F8-BEF53F6935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0494" y="2820852"/>
                      <a:ext cx="183237" cy="199692"/>
                    </a:xfrm>
                    <a:custGeom>
                      <a:avLst/>
                      <a:gdLst>
                        <a:gd name="connsiteX0" fmla="*/ 172666 w 183237"/>
                        <a:gd name="connsiteY0" fmla="*/ 149169 h 199692"/>
                        <a:gd name="connsiteX1" fmla="*/ 180756 w 183237"/>
                        <a:gd name="connsiteY1" fmla="*/ 69005 h 199692"/>
                        <a:gd name="connsiteX2" fmla="*/ 106476 w 183237"/>
                        <a:gd name="connsiteY2" fmla="*/ 609 h 199692"/>
                        <a:gd name="connsiteX3" fmla="*/ 13074 w 183237"/>
                        <a:gd name="connsiteY3" fmla="*/ 30762 h 199692"/>
                        <a:gd name="connsiteX4" fmla="*/ 2043 w 183237"/>
                        <a:gd name="connsiteY4" fmla="*/ 54296 h 199692"/>
                        <a:gd name="connsiteX5" fmla="*/ 5720 w 183237"/>
                        <a:gd name="connsiteY5" fmla="*/ 102835 h 199692"/>
                        <a:gd name="connsiteX6" fmla="*/ 47640 w 183237"/>
                        <a:gd name="connsiteY6" fmla="*/ 149169 h 199692"/>
                        <a:gd name="connsiteX7" fmla="*/ 52053 w 183237"/>
                        <a:gd name="connsiteY7" fmla="*/ 123428 h 199692"/>
                        <a:gd name="connsiteX8" fmla="*/ 67497 w 183237"/>
                        <a:gd name="connsiteY8" fmla="*/ 107248 h 199692"/>
                        <a:gd name="connsiteX9" fmla="*/ 73381 w 183237"/>
                        <a:gd name="connsiteY9" fmla="*/ 155788 h 199692"/>
                        <a:gd name="connsiteX10" fmla="*/ 82942 w 183237"/>
                        <a:gd name="connsiteY10" fmla="*/ 196237 h 199692"/>
                        <a:gd name="connsiteX11" fmla="*/ 112359 w 183237"/>
                        <a:gd name="connsiteY11" fmla="*/ 185941 h 199692"/>
                        <a:gd name="connsiteX12" fmla="*/ 172666 w 183237"/>
                        <a:gd name="connsiteY12" fmla="*/ 149169 h 1996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83237" h="199692">
                          <a:moveTo>
                            <a:pt x="172666" y="149169"/>
                          </a:moveTo>
                          <a:cubicBezTo>
                            <a:pt x="182962" y="128576"/>
                            <a:pt x="185904" y="92539"/>
                            <a:pt x="180756" y="69005"/>
                          </a:cubicBezTo>
                          <a:cubicBezTo>
                            <a:pt x="171195" y="25614"/>
                            <a:pt x="151338" y="3550"/>
                            <a:pt x="106476" y="609"/>
                          </a:cubicBezTo>
                          <a:cubicBezTo>
                            <a:pt x="66762" y="-2333"/>
                            <a:pt x="29254" y="5021"/>
                            <a:pt x="13074" y="30762"/>
                          </a:cubicBezTo>
                          <a:cubicBezTo>
                            <a:pt x="10868" y="33704"/>
                            <a:pt x="4249" y="45471"/>
                            <a:pt x="2043" y="54296"/>
                          </a:cubicBezTo>
                          <a:cubicBezTo>
                            <a:pt x="-164" y="63121"/>
                            <a:pt x="-2370" y="77095"/>
                            <a:pt x="5720" y="102835"/>
                          </a:cubicBezTo>
                          <a:cubicBezTo>
                            <a:pt x="16016" y="135195"/>
                            <a:pt x="40286" y="123428"/>
                            <a:pt x="47640" y="149169"/>
                          </a:cubicBezTo>
                          <a:cubicBezTo>
                            <a:pt x="48376" y="152110"/>
                            <a:pt x="55730" y="142550"/>
                            <a:pt x="52053" y="123428"/>
                          </a:cubicBezTo>
                          <a:cubicBezTo>
                            <a:pt x="49847" y="113132"/>
                            <a:pt x="58672" y="105042"/>
                            <a:pt x="67497" y="107248"/>
                          </a:cubicBezTo>
                          <a:cubicBezTo>
                            <a:pt x="80000" y="110190"/>
                            <a:pt x="78529" y="126370"/>
                            <a:pt x="73381" y="155788"/>
                          </a:cubicBezTo>
                          <a:cubicBezTo>
                            <a:pt x="70439" y="171967"/>
                            <a:pt x="76323" y="187412"/>
                            <a:pt x="82942" y="196237"/>
                          </a:cubicBezTo>
                          <a:cubicBezTo>
                            <a:pt x="91767" y="208004"/>
                            <a:pt x="79264" y="185941"/>
                            <a:pt x="112359" y="185941"/>
                          </a:cubicBezTo>
                          <a:cubicBezTo>
                            <a:pt x="127804" y="185205"/>
                            <a:pt x="158693" y="176380"/>
                            <a:pt x="172666" y="149169"/>
                          </a:cubicBezTo>
                          <a:close/>
                        </a:path>
                      </a:pathLst>
                    </a:custGeom>
                    <a:solidFill>
                      <a:srgbClr val="2F384F"/>
                    </a:solidFill>
                    <a:ln w="734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587" name="자유형: 도형 1586">
                      <a:extLst>
                        <a:ext uri="{FF2B5EF4-FFF2-40B4-BE49-F238E27FC236}">
                          <a16:creationId xmlns:a16="http://schemas.microsoft.com/office/drawing/2014/main" id="{1CE49EC6-0779-CBEF-CA03-4DB168F012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12258" y="2828815"/>
                      <a:ext cx="61474" cy="97078"/>
                    </a:xfrm>
                    <a:custGeom>
                      <a:avLst/>
                      <a:gdLst>
                        <a:gd name="connsiteX0" fmla="*/ 50167 w 61474"/>
                        <a:gd name="connsiteY0" fmla="*/ 97079 h 97078"/>
                        <a:gd name="connsiteX1" fmla="*/ 61198 w 61474"/>
                        <a:gd name="connsiteY1" fmla="*/ 97079 h 97078"/>
                        <a:gd name="connsiteX2" fmla="*/ 58992 w 61474"/>
                        <a:gd name="connsiteY2" fmla="*/ 61777 h 97078"/>
                        <a:gd name="connsiteX3" fmla="*/ 14866 w 61474"/>
                        <a:gd name="connsiteY3" fmla="*/ 0 h 97078"/>
                        <a:gd name="connsiteX4" fmla="*/ 157 w 61474"/>
                        <a:gd name="connsiteY4" fmla="*/ 39714 h 97078"/>
                        <a:gd name="connsiteX5" fmla="*/ 50167 w 61474"/>
                        <a:gd name="connsiteY5" fmla="*/ 97079 h 97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1474" h="97078">
                          <a:moveTo>
                            <a:pt x="50167" y="97079"/>
                          </a:moveTo>
                          <a:cubicBezTo>
                            <a:pt x="53844" y="97079"/>
                            <a:pt x="57521" y="97079"/>
                            <a:pt x="61198" y="97079"/>
                          </a:cubicBezTo>
                          <a:cubicBezTo>
                            <a:pt x="61934" y="84576"/>
                            <a:pt x="61198" y="72074"/>
                            <a:pt x="58992" y="61777"/>
                          </a:cubicBezTo>
                          <a:cubicBezTo>
                            <a:pt x="52373" y="31624"/>
                            <a:pt x="36193" y="10296"/>
                            <a:pt x="14866" y="0"/>
                          </a:cubicBezTo>
                          <a:cubicBezTo>
                            <a:pt x="3834" y="7354"/>
                            <a:pt x="892" y="22063"/>
                            <a:pt x="157" y="39714"/>
                          </a:cubicBezTo>
                          <a:cubicBezTo>
                            <a:pt x="-2050" y="69132"/>
                            <a:pt x="19278" y="95608"/>
                            <a:pt x="50167" y="97079"/>
                          </a:cubicBezTo>
                          <a:close/>
                        </a:path>
                      </a:pathLst>
                    </a:custGeom>
                    <a:solidFill>
                      <a:srgbClr val="1C2233"/>
                    </a:solidFill>
                    <a:ln w="734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588" name="자유형: 도형 1587">
                      <a:extLst>
                        <a:ext uri="{FF2B5EF4-FFF2-40B4-BE49-F238E27FC236}">
                          <a16:creationId xmlns:a16="http://schemas.microsoft.com/office/drawing/2014/main" id="{8F8F7536-914A-A14C-AEAB-45A179A9E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18226" y="2809501"/>
                      <a:ext cx="104570" cy="103978"/>
                    </a:xfrm>
                    <a:custGeom>
                      <a:avLst/>
                      <a:gdLst>
                        <a:gd name="connsiteX0" fmla="*/ 72 w 104570"/>
                        <a:gd name="connsiteY0" fmla="*/ 45790 h 103978"/>
                        <a:gd name="connsiteX1" fmla="*/ 50082 w 104570"/>
                        <a:gd name="connsiteY1" fmla="*/ 103890 h 103978"/>
                        <a:gd name="connsiteX2" fmla="*/ 104505 w 104570"/>
                        <a:gd name="connsiteY2" fmla="*/ 58292 h 103978"/>
                        <a:gd name="connsiteX3" fmla="*/ 52288 w 104570"/>
                        <a:gd name="connsiteY3" fmla="*/ 192 h 103978"/>
                        <a:gd name="connsiteX4" fmla="*/ 72 w 104570"/>
                        <a:gd name="connsiteY4" fmla="*/ 45790 h 1039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4570" h="103978">
                          <a:moveTo>
                            <a:pt x="72" y="45790"/>
                          </a:moveTo>
                          <a:cubicBezTo>
                            <a:pt x="-1399" y="76678"/>
                            <a:pt x="19929" y="102419"/>
                            <a:pt x="50082" y="103890"/>
                          </a:cubicBezTo>
                          <a:cubicBezTo>
                            <a:pt x="80971" y="105361"/>
                            <a:pt x="103034" y="88445"/>
                            <a:pt x="104505" y="58292"/>
                          </a:cubicBezTo>
                          <a:cubicBezTo>
                            <a:pt x="105976" y="27403"/>
                            <a:pt x="82442" y="1663"/>
                            <a:pt x="52288" y="192"/>
                          </a:cubicBezTo>
                          <a:cubicBezTo>
                            <a:pt x="21400" y="-2014"/>
                            <a:pt x="1543" y="14901"/>
                            <a:pt x="72" y="45790"/>
                          </a:cubicBezTo>
                          <a:close/>
                        </a:path>
                      </a:pathLst>
                    </a:custGeom>
                    <a:solidFill>
                      <a:srgbClr val="2F384F"/>
                    </a:solidFill>
                    <a:ln w="734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589" name="자유형: 도형 1588">
                      <a:extLst>
                        <a:ext uri="{FF2B5EF4-FFF2-40B4-BE49-F238E27FC236}">
                          <a16:creationId xmlns:a16="http://schemas.microsoft.com/office/drawing/2014/main" id="{763EB6CC-88D4-D1E2-AD60-57C98E9498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17491" y="2831021"/>
                      <a:ext cx="104504" cy="82458"/>
                    </a:xfrm>
                    <a:custGeom>
                      <a:avLst/>
                      <a:gdLst>
                        <a:gd name="connsiteX0" fmla="*/ 43463 w 104504"/>
                        <a:gd name="connsiteY0" fmla="*/ 55158 h 82458"/>
                        <a:gd name="connsiteX1" fmla="*/ 43463 w 104504"/>
                        <a:gd name="connsiteY1" fmla="*/ 63248 h 82458"/>
                        <a:gd name="connsiteX2" fmla="*/ 27283 w 104504"/>
                        <a:gd name="connsiteY2" fmla="*/ 47068 h 82458"/>
                        <a:gd name="connsiteX3" fmla="*/ 28754 w 104504"/>
                        <a:gd name="connsiteY3" fmla="*/ 69132 h 82458"/>
                        <a:gd name="connsiteX4" fmla="*/ 16987 w 104504"/>
                        <a:gd name="connsiteY4" fmla="*/ 35301 h 82458"/>
                        <a:gd name="connsiteX5" fmla="*/ 6691 w 104504"/>
                        <a:gd name="connsiteY5" fmla="*/ 0 h 82458"/>
                        <a:gd name="connsiteX6" fmla="*/ 72 w 104504"/>
                        <a:gd name="connsiteY6" fmla="*/ 24270 h 82458"/>
                        <a:gd name="connsiteX7" fmla="*/ 50082 w 104504"/>
                        <a:gd name="connsiteY7" fmla="*/ 82370 h 82458"/>
                        <a:gd name="connsiteX8" fmla="*/ 104505 w 104504"/>
                        <a:gd name="connsiteY8" fmla="*/ 36772 h 82458"/>
                        <a:gd name="connsiteX9" fmla="*/ 104505 w 104504"/>
                        <a:gd name="connsiteY9" fmla="*/ 34566 h 82458"/>
                        <a:gd name="connsiteX10" fmla="*/ 96415 w 104504"/>
                        <a:gd name="connsiteY10" fmla="*/ 44127 h 82458"/>
                        <a:gd name="connsiteX11" fmla="*/ 90532 w 104504"/>
                        <a:gd name="connsiteY11" fmla="*/ 56629 h 82458"/>
                        <a:gd name="connsiteX12" fmla="*/ 90532 w 104504"/>
                        <a:gd name="connsiteY12" fmla="*/ 48539 h 82458"/>
                        <a:gd name="connsiteX13" fmla="*/ 43463 w 104504"/>
                        <a:gd name="connsiteY13" fmla="*/ 55158 h 824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04504" h="82458">
                          <a:moveTo>
                            <a:pt x="43463" y="55158"/>
                          </a:moveTo>
                          <a:cubicBezTo>
                            <a:pt x="37579" y="52952"/>
                            <a:pt x="43463" y="63248"/>
                            <a:pt x="43463" y="63248"/>
                          </a:cubicBezTo>
                          <a:cubicBezTo>
                            <a:pt x="43463" y="63248"/>
                            <a:pt x="30960" y="58100"/>
                            <a:pt x="27283" y="47068"/>
                          </a:cubicBezTo>
                          <a:cubicBezTo>
                            <a:pt x="22135" y="43391"/>
                            <a:pt x="28754" y="69132"/>
                            <a:pt x="28754" y="69132"/>
                          </a:cubicBezTo>
                          <a:cubicBezTo>
                            <a:pt x="28754" y="69132"/>
                            <a:pt x="11839" y="55894"/>
                            <a:pt x="16987" y="35301"/>
                          </a:cubicBezTo>
                          <a:cubicBezTo>
                            <a:pt x="11103" y="25005"/>
                            <a:pt x="5955" y="13238"/>
                            <a:pt x="6691" y="0"/>
                          </a:cubicBezTo>
                          <a:cubicBezTo>
                            <a:pt x="3013" y="6619"/>
                            <a:pt x="807" y="14709"/>
                            <a:pt x="72" y="24270"/>
                          </a:cubicBezTo>
                          <a:cubicBezTo>
                            <a:pt x="-1399" y="55158"/>
                            <a:pt x="19929" y="80899"/>
                            <a:pt x="50082" y="82370"/>
                          </a:cubicBezTo>
                          <a:cubicBezTo>
                            <a:pt x="80971" y="83841"/>
                            <a:pt x="103034" y="66926"/>
                            <a:pt x="104505" y="36772"/>
                          </a:cubicBezTo>
                          <a:cubicBezTo>
                            <a:pt x="104505" y="36037"/>
                            <a:pt x="104505" y="35301"/>
                            <a:pt x="104505" y="34566"/>
                          </a:cubicBezTo>
                          <a:cubicBezTo>
                            <a:pt x="102298" y="38243"/>
                            <a:pt x="100092" y="41185"/>
                            <a:pt x="96415" y="44127"/>
                          </a:cubicBezTo>
                          <a:cubicBezTo>
                            <a:pt x="95680" y="51481"/>
                            <a:pt x="90532" y="56629"/>
                            <a:pt x="90532" y="56629"/>
                          </a:cubicBezTo>
                          <a:cubicBezTo>
                            <a:pt x="90532" y="56629"/>
                            <a:pt x="91267" y="47804"/>
                            <a:pt x="90532" y="48539"/>
                          </a:cubicBezTo>
                          <a:cubicBezTo>
                            <a:pt x="78764" y="56629"/>
                            <a:pt x="60378" y="61042"/>
                            <a:pt x="43463" y="55158"/>
                          </a:cubicBezTo>
                          <a:close/>
                        </a:path>
                      </a:pathLst>
                    </a:custGeom>
                    <a:solidFill>
                      <a:srgbClr val="202B42"/>
                    </a:solidFill>
                    <a:ln w="734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</p:grp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C5E3E155-D6D9-7FD1-D8A6-2AC427D17924}"/>
                </a:ext>
              </a:extLst>
            </p:cNvPr>
            <p:cNvGrpSpPr/>
            <p:nvPr/>
          </p:nvGrpSpPr>
          <p:grpSpPr>
            <a:xfrm>
              <a:off x="9464660" y="2107816"/>
              <a:ext cx="657794" cy="1604340"/>
              <a:chOff x="9464660" y="2107816"/>
              <a:chExt cx="657794" cy="1604340"/>
            </a:xfrm>
          </p:grpSpPr>
          <p:sp>
            <p:nvSpPr>
              <p:cNvPr id="1050" name="자유형: 도형 1049">
                <a:extLst>
                  <a:ext uri="{FF2B5EF4-FFF2-40B4-BE49-F238E27FC236}">
                    <a16:creationId xmlns:a16="http://schemas.microsoft.com/office/drawing/2014/main" id="{5D6DFFC5-E769-BC13-BC0D-857D1DA5ABA8}"/>
                  </a:ext>
                </a:extLst>
              </p:cNvPr>
              <p:cNvSpPr/>
              <p:nvPr/>
            </p:nvSpPr>
            <p:spPr>
              <a:xfrm>
                <a:off x="9710907" y="3498357"/>
                <a:ext cx="364091" cy="213799"/>
              </a:xfrm>
              <a:custGeom>
                <a:avLst/>
                <a:gdLst>
                  <a:gd name="connsiteX0" fmla="*/ 57136 w 364091"/>
                  <a:gd name="connsiteY0" fmla="*/ 29998 h 213799"/>
                  <a:gd name="connsiteX1" fmla="*/ 7862 w 364091"/>
                  <a:gd name="connsiteY1" fmla="*/ 106724 h 213799"/>
                  <a:gd name="connsiteX2" fmla="*/ 137381 w 364091"/>
                  <a:gd name="connsiteY2" fmla="*/ 124321 h 213799"/>
                  <a:gd name="connsiteX3" fmla="*/ 159905 w 364091"/>
                  <a:gd name="connsiteY3" fmla="*/ 189081 h 213799"/>
                  <a:gd name="connsiteX4" fmla="*/ 281681 w 364091"/>
                  <a:gd name="connsiteY4" fmla="*/ 196120 h 213799"/>
                  <a:gd name="connsiteX5" fmla="*/ 357702 w 364091"/>
                  <a:gd name="connsiteY5" fmla="*/ 93350 h 213799"/>
                  <a:gd name="connsiteX6" fmla="*/ 256340 w 364091"/>
                  <a:gd name="connsiteY6" fmla="*/ 60970 h 213799"/>
                  <a:gd name="connsiteX7" fmla="*/ 185246 w 364091"/>
                  <a:gd name="connsiteY7" fmla="*/ 11697 h 213799"/>
                  <a:gd name="connsiteX8" fmla="*/ 57136 w 364091"/>
                  <a:gd name="connsiteY8" fmla="*/ 29998 h 213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091" h="213799">
                    <a:moveTo>
                      <a:pt x="57136" y="29998"/>
                    </a:moveTo>
                    <a:cubicBezTo>
                      <a:pt x="37426" y="39853"/>
                      <a:pt x="-20998" y="77864"/>
                      <a:pt x="7862" y="106724"/>
                    </a:cubicBezTo>
                    <a:cubicBezTo>
                      <a:pt x="36722" y="135584"/>
                      <a:pt x="112744" y="117282"/>
                      <a:pt x="137381" y="124321"/>
                    </a:cubicBezTo>
                    <a:cubicBezTo>
                      <a:pt x="162017" y="130656"/>
                      <a:pt x="150755" y="170779"/>
                      <a:pt x="159905" y="189081"/>
                    </a:cubicBezTo>
                    <a:cubicBezTo>
                      <a:pt x="176095" y="220756"/>
                      <a:pt x="232408" y="220756"/>
                      <a:pt x="281681" y="196120"/>
                    </a:cubicBezTo>
                    <a:cubicBezTo>
                      <a:pt x="351367" y="161628"/>
                      <a:pt x="377412" y="127841"/>
                      <a:pt x="357702" y="93350"/>
                    </a:cubicBezTo>
                    <a:cubicBezTo>
                      <a:pt x="346440" y="73640"/>
                      <a:pt x="307021" y="52523"/>
                      <a:pt x="256340" y="60970"/>
                    </a:cubicBezTo>
                    <a:cubicBezTo>
                      <a:pt x="220441" y="66601"/>
                      <a:pt x="211290" y="24367"/>
                      <a:pt x="185246" y="11697"/>
                    </a:cubicBezTo>
                    <a:cubicBezTo>
                      <a:pt x="135269" y="-14348"/>
                      <a:pt x="100778" y="8177"/>
                      <a:pt x="57136" y="29998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051" name="그래픽 4">
                <a:extLst>
                  <a:ext uri="{FF2B5EF4-FFF2-40B4-BE49-F238E27FC236}">
                    <a16:creationId xmlns:a16="http://schemas.microsoft.com/office/drawing/2014/main" id="{934D3307-A74A-CB7D-5BA6-35D9157248D0}"/>
                  </a:ext>
                </a:extLst>
              </p:cNvPr>
              <p:cNvGrpSpPr/>
              <p:nvPr/>
            </p:nvGrpSpPr>
            <p:grpSpPr>
              <a:xfrm>
                <a:off x="9755711" y="2731209"/>
                <a:ext cx="178367" cy="859666"/>
                <a:chOff x="9755711" y="2731209"/>
                <a:chExt cx="178367" cy="859666"/>
              </a:xfrm>
            </p:grpSpPr>
            <p:grpSp>
              <p:nvGrpSpPr>
                <p:cNvPr id="1052" name="그래픽 4">
                  <a:extLst>
                    <a:ext uri="{FF2B5EF4-FFF2-40B4-BE49-F238E27FC236}">
                      <a16:creationId xmlns:a16="http://schemas.microsoft.com/office/drawing/2014/main" id="{4F3E0AAD-BC4B-11D1-5B20-CAB4379E0DCB}"/>
                    </a:ext>
                  </a:extLst>
                </p:cNvPr>
                <p:cNvGrpSpPr/>
                <p:nvPr/>
              </p:nvGrpSpPr>
              <p:grpSpPr>
                <a:xfrm>
                  <a:off x="9755711" y="3495800"/>
                  <a:ext cx="127301" cy="95076"/>
                  <a:chOff x="9755711" y="3495800"/>
                  <a:chExt cx="127301" cy="95076"/>
                </a:xfrm>
              </p:grpSpPr>
              <p:sp>
                <p:nvSpPr>
                  <p:cNvPr id="1053" name="자유형: 도형 1052">
                    <a:extLst>
                      <a:ext uri="{FF2B5EF4-FFF2-40B4-BE49-F238E27FC236}">
                        <a16:creationId xmlns:a16="http://schemas.microsoft.com/office/drawing/2014/main" id="{971A6078-9A3B-EC76-F39C-1B51B928A0D6}"/>
                      </a:ext>
                    </a:extLst>
                  </p:cNvPr>
                  <p:cNvSpPr/>
                  <p:nvPr/>
                </p:nvSpPr>
                <p:spPr>
                  <a:xfrm>
                    <a:off x="9794861" y="3495800"/>
                    <a:ext cx="88151" cy="77682"/>
                  </a:xfrm>
                  <a:custGeom>
                    <a:avLst/>
                    <a:gdLst>
                      <a:gd name="connsiteX0" fmla="*/ 4857 w 88151"/>
                      <a:gd name="connsiteY0" fmla="*/ 44522 h 77682"/>
                      <a:gd name="connsiteX1" fmla="*/ 1338 w 88151"/>
                      <a:gd name="connsiteY1" fmla="*/ 35371 h 77682"/>
                      <a:gd name="connsiteX2" fmla="*/ 18231 w 88151"/>
                      <a:gd name="connsiteY2" fmla="*/ 19181 h 77682"/>
                      <a:gd name="connsiteX3" fmla="*/ 30198 w 88151"/>
                      <a:gd name="connsiteY3" fmla="*/ 2992 h 77682"/>
                      <a:gd name="connsiteX4" fmla="*/ 74543 w 88151"/>
                      <a:gd name="connsiteY4" fmla="*/ 176 h 77682"/>
                      <a:gd name="connsiteX5" fmla="*/ 87918 w 88151"/>
                      <a:gd name="connsiteY5" fmla="*/ 31852 h 77682"/>
                      <a:gd name="connsiteX6" fmla="*/ 76655 w 88151"/>
                      <a:gd name="connsiteY6" fmla="*/ 50153 h 77682"/>
                      <a:gd name="connsiteX7" fmla="*/ 44980 w 88151"/>
                      <a:gd name="connsiteY7" fmla="*/ 64231 h 77682"/>
                      <a:gd name="connsiteX8" fmla="*/ 23159 w 88151"/>
                      <a:gd name="connsiteY8" fmla="*/ 77605 h 77682"/>
                      <a:gd name="connsiteX9" fmla="*/ 12600 w 88151"/>
                      <a:gd name="connsiteY9" fmla="*/ 69158 h 77682"/>
                      <a:gd name="connsiteX10" fmla="*/ 4857 w 88151"/>
                      <a:gd name="connsiteY10" fmla="*/ 44522 h 776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8151" h="77682">
                        <a:moveTo>
                          <a:pt x="4857" y="44522"/>
                        </a:moveTo>
                        <a:cubicBezTo>
                          <a:pt x="2041" y="42410"/>
                          <a:pt x="-2182" y="39595"/>
                          <a:pt x="1338" y="35371"/>
                        </a:cubicBezTo>
                        <a:cubicBezTo>
                          <a:pt x="6969" y="30444"/>
                          <a:pt x="10488" y="29740"/>
                          <a:pt x="18231" y="19181"/>
                        </a:cubicBezTo>
                        <a:cubicBezTo>
                          <a:pt x="19639" y="17070"/>
                          <a:pt x="24566" y="7215"/>
                          <a:pt x="30198" y="2992"/>
                        </a:cubicBezTo>
                        <a:cubicBezTo>
                          <a:pt x="35829" y="-1936"/>
                          <a:pt x="47091" y="880"/>
                          <a:pt x="74543" y="176"/>
                        </a:cubicBezTo>
                        <a:cubicBezTo>
                          <a:pt x="88622" y="-528"/>
                          <a:pt x="88622" y="21293"/>
                          <a:pt x="87918" y="31852"/>
                        </a:cubicBezTo>
                        <a:cubicBezTo>
                          <a:pt x="87214" y="38891"/>
                          <a:pt x="82990" y="45930"/>
                          <a:pt x="76655" y="50153"/>
                        </a:cubicBezTo>
                        <a:cubicBezTo>
                          <a:pt x="63281" y="57896"/>
                          <a:pt x="56946" y="56488"/>
                          <a:pt x="44980" y="64231"/>
                        </a:cubicBezTo>
                        <a:cubicBezTo>
                          <a:pt x="35829" y="70566"/>
                          <a:pt x="26678" y="75494"/>
                          <a:pt x="23159" y="77605"/>
                        </a:cubicBezTo>
                        <a:cubicBezTo>
                          <a:pt x="18935" y="78309"/>
                          <a:pt x="12600" y="74086"/>
                          <a:pt x="12600" y="69158"/>
                        </a:cubicBezTo>
                        <a:cubicBezTo>
                          <a:pt x="14712" y="61416"/>
                          <a:pt x="11896" y="50153"/>
                          <a:pt x="4857" y="44522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54" name="자유형: 도형 1053">
                    <a:extLst>
                      <a:ext uri="{FF2B5EF4-FFF2-40B4-BE49-F238E27FC236}">
                        <a16:creationId xmlns:a16="http://schemas.microsoft.com/office/drawing/2014/main" id="{602F42E5-FE07-A657-61AB-95BDE6E5CDA4}"/>
                      </a:ext>
                    </a:extLst>
                  </p:cNvPr>
                  <p:cNvSpPr/>
                  <p:nvPr/>
                </p:nvSpPr>
                <p:spPr>
                  <a:xfrm>
                    <a:off x="9777322" y="3530987"/>
                    <a:ext cx="43804" cy="48457"/>
                  </a:xfrm>
                  <a:custGeom>
                    <a:avLst/>
                    <a:gdLst>
                      <a:gd name="connsiteX0" fmla="*/ 6206 w 43804"/>
                      <a:gd name="connsiteY0" fmla="*/ 10742 h 48457"/>
                      <a:gd name="connsiteX1" fmla="*/ 20284 w 43804"/>
                      <a:gd name="connsiteY1" fmla="*/ 183 h 48457"/>
                      <a:gd name="connsiteX2" fmla="*/ 30842 w 43804"/>
                      <a:gd name="connsiteY2" fmla="*/ 2999 h 48457"/>
                      <a:gd name="connsiteX3" fmla="*/ 43513 w 43804"/>
                      <a:gd name="connsiteY3" fmla="*/ 24116 h 48457"/>
                      <a:gd name="connsiteX4" fmla="*/ 42809 w 43804"/>
                      <a:gd name="connsiteY4" fmla="*/ 35378 h 48457"/>
                      <a:gd name="connsiteX5" fmla="*/ 39289 w 43804"/>
                      <a:gd name="connsiteY5" fmla="*/ 40306 h 48457"/>
                      <a:gd name="connsiteX6" fmla="*/ 28731 w 43804"/>
                      <a:gd name="connsiteY6" fmla="*/ 47345 h 48457"/>
                      <a:gd name="connsiteX7" fmla="*/ 6206 w 43804"/>
                      <a:gd name="connsiteY7" fmla="*/ 33970 h 48457"/>
                      <a:gd name="connsiteX8" fmla="*/ 6206 w 43804"/>
                      <a:gd name="connsiteY8" fmla="*/ 10742 h 484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3804" h="48457">
                        <a:moveTo>
                          <a:pt x="6206" y="10742"/>
                        </a:moveTo>
                        <a:cubicBezTo>
                          <a:pt x="8318" y="8630"/>
                          <a:pt x="16060" y="2999"/>
                          <a:pt x="20284" y="183"/>
                        </a:cubicBezTo>
                        <a:cubicBezTo>
                          <a:pt x="23803" y="-521"/>
                          <a:pt x="28731" y="887"/>
                          <a:pt x="30842" y="2999"/>
                        </a:cubicBezTo>
                        <a:cubicBezTo>
                          <a:pt x="37882" y="8630"/>
                          <a:pt x="42809" y="17077"/>
                          <a:pt x="43513" y="24116"/>
                        </a:cubicBezTo>
                        <a:cubicBezTo>
                          <a:pt x="44217" y="28339"/>
                          <a:pt x="43513" y="31859"/>
                          <a:pt x="42809" y="35378"/>
                        </a:cubicBezTo>
                        <a:cubicBezTo>
                          <a:pt x="42105" y="37490"/>
                          <a:pt x="41401" y="38898"/>
                          <a:pt x="39289" y="40306"/>
                        </a:cubicBezTo>
                        <a:cubicBezTo>
                          <a:pt x="35770" y="43121"/>
                          <a:pt x="32954" y="45937"/>
                          <a:pt x="28731" y="47345"/>
                        </a:cubicBezTo>
                        <a:cubicBezTo>
                          <a:pt x="18876" y="50864"/>
                          <a:pt x="17468" y="45937"/>
                          <a:pt x="6206" y="33970"/>
                        </a:cubicBezTo>
                        <a:cubicBezTo>
                          <a:pt x="-4353" y="22004"/>
                          <a:pt x="575" y="14261"/>
                          <a:pt x="6206" y="10742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55" name="자유형: 도형 1054">
                    <a:extLst>
                      <a:ext uri="{FF2B5EF4-FFF2-40B4-BE49-F238E27FC236}">
                        <a16:creationId xmlns:a16="http://schemas.microsoft.com/office/drawing/2014/main" id="{AD1DF6D1-5E0D-2B42-B4F4-06B5CCB6F29E}"/>
                      </a:ext>
                    </a:extLst>
                  </p:cNvPr>
                  <p:cNvSpPr/>
                  <p:nvPr/>
                </p:nvSpPr>
                <p:spPr>
                  <a:xfrm>
                    <a:off x="9755711" y="3533695"/>
                    <a:ext cx="57714" cy="57181"/>
                  </a:xfrm>
                  <a:custGeom>
                    <a:avLst/>
                    <a:gdLst>
                      <a:gd name="connsiteX0" fmla="*/ 14444 w 57714"/>
                      <a:gd name="connsiteY0" fmla="*/ 12258 h 57181"/>
                      <a:gd name="connsiteX1" fmla="*/ 32041 w 57714"/>
                      <a:gd name="connsiteY1" fmla="*/ 996 h 57181"/>
                      <a:gd name="connsiteX2" fmla="*/ 36265 w 57714"/>
                      <a:gd name="connsiteY2" fmla="*/ 292 h 57181"/>
                      <a:gd name="connsiteX3" fmla="*/ 45415 w 57714"/>
                      <a:gd name="connsiteY3" fmla="*/ 5219 h 57181"/>
                      <a:gd name="connsiteX4" fmla="*/ 57382 w 57714"/>
                      <a:gd name="connsiteY4" fmla="*/ 26336 h 57181"/>
                      <a:gd name="connsiteX5" fmla="*/ 53158 w 57714"/>
                      <a:gd name="connsiteY5" fmla="*/ 45341 h 57181"/>
                      <a:gd name="connsiteX6" fmla="*/ 32745 w 57714"/>
                      <a:gd name="connsiteY6" fmla="*/ 55900 h 57181"/>
                      <a:gd name="connsiteX7" fmla="*/ 3181 w 57714"/>
                      <a:gd name="connsiteY7" fmla="*/ 47453 h 57181"/>
                      <a:gd name="connsiteX8" fmla="*/ 14444 w 57714"/>
                      <a:gd name="connsiteY8" fmla="*/ 12258 h 571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7714" h="57181">
                        <a:moveTo>
                          <a:pt x="14444" y="12258"/>
                        </a:moveTo>
                        <a:cubicBezTo>
                          <a:pt x="22890" y="5923"/>
                          <a:pt x="31337" y="996"/>
                          <a:pt x="32041" y="996"/>
                        </a:cubicBezTo>
                        <a:cubicBezTo>
                          <a:pt x="33449" y="292"/>
                          <a:pt x="34857" y="-412"/>
                          <a:pt x="36265" y="292"/>
                        </a:cubicBezTo>
                        <a:cubicBezTo>
                          <a:pt x="39080" y="996"/>
                          <a:pt x="41896" y="2403"/>
                          <a:pt x="45415" y="5219"/>
                        </a:cubicBezTo>
                        <a:cubicBezTo>
                          <a:pt x="51047" y="9442"/>
                          <a:pt x="56678" y="18593"/>
                          <a:pt x="57382" y="26336"/>
                        </a:cubicBezTo>
                        <a:cubicBezTo>
                          <a:pt x="58086" y="31263"/>
                          <a:pt x="58086" y="40414"/>
                          <a:pt x="53158" y="45341"/>
                        </a:cubicBezTo>
                        <a:cubicBezTo>
                          <a:pt x="48231" y="48157"/>
                          <a:pt x="38376" y="53788"/>
                          <a:pt x="32745" y="55900"/>
                        </a:cubicBezTo>
                        <a:cubicBezTo>
                          <a:pt x="22890" y="58716"/>
                          <a:pt x="10220" y="57308"/>
                          <a:pt x="3181" y="47453"/>
                        </a:cubicBezTo>
                        <a:cubicBezTo>
                          <a:pt x="-3154" y="38302"/>
                          <a:pt x="-338" y="24224"/>
                          <a:pt x="14444" y="1225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056" name="자유형: 도형 1055">
                  <a:extLst>
                    <a:ext uri="{FF2B5EF4-FFF2-40B4-BE49-F238E27FC236}">
                      <a16:creationId xmlns:a16="http://schemas.microsoft.com/office/drawing/2014/main" id="{BC0422B7-4283-D863-DE62-288C268A03F1}"/>
                    </a:ext>
                  </a:extLst>
                </p:cNvPr>
                <p:cNvSpPr/>
                <p:nvPr/>
              </p:nvSpPr>
              <p:spPr>
                <a:xfrm>
                  <a:off x="9829282" y="3462971"/>
                  <a:ext cx="45401" cy="42691"/>
                </a:xfrm>
                <a:custGeom>
                  <a:avLst/>
                  <a:gdLst>
                    <a:gd name="connsiteX0" fmla="*/ 44346 w 45401"/>
                    <a:gd name="connsiteY0" fmla="*/ 9072 h 42691"/>
                    <a:gd name="connsiteX1" fmla="*/ 44346 w 45401"/>
                    <a:gd name="connsiteY1" fmla="*/ 35116 h 42691"/>
                    <a:gd name="connsiteX2" fmla="*/ 0 w 45401"/>
                    <a:gd name="connsiteY2" fmla="*/ 34412 h 42691"/>
                    <a:gd name="connsiteX3" fmla="*/ 1408 w 45401"/>
                    <a:gd name="connsiteY3" fmla="*/ 13999 h 42691"/>
                    <a:gd name="connsiteX4" fmla="*/ 44346 w 45401"/>
                    <a:gd name="connsiteY4" fmla="*/ 9072 h 426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401" h="42691">
                      <a:moveTo>
                        <a:pt x="44346" y="9072"/>
                      </a:moveTo>
                      <a:cubicBezTo>
                        <a:pt x="45754" y="16815"/>
                        <a:pt x="45754" y="28781"/>
                        <a:pt x="44346" y="35116"/>
                      </a:cubicBezTo>
                      <a:cubicBezTo>
                        <a:pt x="42234" y="45674"/>
                        <a:pt x="704" y="44971"/>
                        <a:pt x="0" y="34412"/>
                      </a:cubicBezTo>
                      <a:cubicBezTo>
                        <a:pt x="0" y="34412"/>
                        <a:pt x="704" y="16815"/>
                        <a:pt x="1408" y="13999"/>
                      </a:cubicBezTo>
                      <a:cubicBezTo>
                        <a:pt x="5631" y="-2191"/>
                        <a:pt x="42234" y="-5006"/>
                        <a:pt x="44346" y="9072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7" name="자유형: 도형 1056">
                  <a:extLst>
                    <a:ext uri="{FF2B5EF4-FFF2-40B4-BE49-F238E27FC236}">
                      <a16:creationId xmlns:a16="http://schemas.microsoft.com/office/drawing/2014/main" id="{D9828FFA-5128-4CFF-EEFE-44C3A11FE5F1}"/>
                    </a:ext>
                  </a:extLst>
                </p:cNvPr>
                <p:cNvSpPr/>
                <p:nvPr/>
              </p:nvSpPr>
              <p:spPr>
                <a:xfrm>
                  <a:off x="9784615" y="3150771"/>
                  <a:ext cx="113039" cy="340235"/>
                </a:xfrm>
                <a:custGeom>
                  <a:avLst/>
                  <a:gdLst>
                    <a:gd name="connsiteX0" fmla="*/ 321 w 113039"/>
                    <a:gd name="connsiteY0" fmla="*/ 31967 h 340235"/>
                    <a:gd name="connsiteX1" fmla="*/ 39035 w 113039"/>
                    <a:gd name="connsiteY1" fmla="*/ 307898 h 340235"/>
                    <a:gd name="connsiteX2" fmla="*/ 44667 w 113039"/>
                    <a:gd name="connsiteY2" fmla="*/ 335350 h 340235"/>
                    <a:gd name="connsiteX3" fmla="*/ 84789 w 113039"/>
                    <a:gd name="connsiteY3" fmla="*/ 338165 h 340235"/>
                    <a:gd name="connsiteX4" fmla="*/ 98867 w 113039"/>
                    <a:gd name="connsiteY4" fmla="*/ 323383 h 340235"/>
                    <a:gd name="connsiteX5" fmla="*/ 98867 w 113039"/>
                    <a:gd name="connsiteY5" fmla="*/ 28448 h 340235"/>
                    <a:gd name="connsiteX6" fmla="*/ 48890 w 113039"/>
                    <a:gd name="connsiteY6" fmla="*/ 292 h 340235"/>
                    <a:gd name="connsiteX7" fmla="*/ 321 w 113039"/>
                    <a:gd name="connsiteY7" fmla="*/ 31967 h 34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3039" h="340235">
                      <a:moveTo>
                        <a:pt x="321" y="31967"/>
                      </a:moveTo>
                      <a:cubicBezTo>
                        <a:pt x="10879" y="120659"/>
                        <a:pt x="37628" y="180491"/>
                        <a:pt x="39035" y="307898"/>
                      </a:cubicBezTo>
                      <a:cubicBezTo>
                        <a:pt x="39035" y="318456"/>
                        <a:pt x="36924" y="328311"/>
                        <a:pt x="44667" y="335350"/>
                      </a:cubicBezTo>
                      <a:cubicBezTo>
                        <a:pt x="51706" y="341685"/>
                        <a:pt x="74935" y="340981"/>
                        <a:pt x="84789" y="338165"/>
                      </a:cubicBezTo>
                      <a:cubicBezTo>
                        <a:pt x="98867" y="334646"/>
                        <a:pt x="98163" y="328311"/>
                        <a:pt x="98867" y="323383"/>
                      </a:cubicBezTo>
                      <a:cubicBezTo>
                        <a:pt x="104499" y="249473"/>
                        <a:pt x="127727" y="75609"/>
                        <a:pt x="98867" y="28448"/>
                      </a:cubicBezTo>
                      <a:cubicBezTo>
                        <a:pt x="82677" y="1700"/>
                        <a:pt x="80566" y="-1116"/>
                        <a:pt x="48890" y="292"/>
                      </a:cubicBezTo>
                      <a:cubicBezTo>
                        <a:pt x="22846" y="2403"/>
                        <a:pt x="-3199" y="2403"/>
                        <a:pt x="321" y="3196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8" name="자유형: 도형 1057">
                  <a:extLst>
                    <a:ext uri="{FF2B5EF4-FFF2-40B4-BE49-F238E27FC236}">
                      <a16:creationId xmlns:a16="http://schemas.microsoft.com/office/drawing/2014/main" id="{2FDFD97C-7A9E-6365-EBC7-BD0C60E2D06F}"/>
                    </a:ext>
                  </a:extLst>
                </p:cNvPr>
                <p:cNvSpPr/>
                <p:nvPr/>
              </p:nvSpPr>
              <p:spPr>
                <a:xfrm>
                  <a:off x="9786993" y="3107318"/>
                  <a:ext cx="82580" cy="78079"/>
                </a:xfrm>
                <a:custGeom>
                  <a:avLst/>
                  <a:gdLst>
                    <a:gd name="connsiteX0" fmla="*/ 80300 w 82580"/>
                    <a:gd name="connsiteY0" fmla="*/ 16293 h 78079"/>
                    <a:gd name="connsiteX1" fmla="*/ 81004 w 82580"/>
                    <a:gd name="connsiteY1" fmla="*/ 64158 h 78079"/>
                    <a:gd name="connsiteX2" fmla="*/ 5686 w 82580"/>
                    <a:gd name="connsiteY2" fmla="*/ 63454 h 78079"/>
                    <a:gd name="connsiteX3" fmla="*/ 55 w 82580"/>
                    <a:gd name="connsiteY3" fmla="*/ 26147 h 78079"/>
                    <a:gd name="connsiteX4" fmla="*/ 80300 w 82580"/>
                    <a:gd name="connsiteY4" fmla="*/ 16293 h 78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580" h="78079">
                      <a:moveTo>
                        <a:pt x="80300" y="16293"/>
                      </a:moveTo>
                      <a:cubicBezTo>
                        <a:pt x="82411" y="31075"/>
                        <a:pt x="83819" y="52192"/>
                        <a:pt x="81004" y="64158"/>
                      </a:cubicBezTo>
                      <a:cubicBezTo>
                        <a:pt x="77484" y="83868"/>
                        <a:pt x="7094" y="81756"/>
                        <a:pt x="5686" y="63454"/>
                      </a:cubicBezTo>
                      <a:cubicBezTo>
                        <a:pt x="5686" y="63454"/>
                        <a:pt x="-649" y="31779"/>
                        <a:pt x="55" y="26147"/>
                      </a:cubicBezTo>
                      <a:cubicBezTo>
                        <a:pt x="7094" y="-4120"/>
                        <a:pt x="76780" y="-9048"/>
                        <a:pt x="80300" y="16293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9" name="자유형: 도형 1058">
                  <a:extLst>
                    <a:ext uri="{FF2B5EF4-FFF2-40B4-BE49-F238E27FC236}">
                      <a16:creationId xmlns:a16="http://schemas.microsoft.com/office/drawing/2014/main" id="{BBB5CE9F-940E-1F4B-ED95-F389BF445ED0}"/>
                    </a:ext>
                  </a:extLst>
                </p:cNvPr>
                <p:cNvSpPr/>
                <p:nvPr/>
              </p:nvSpPr>
              <p:spPr>
                <a:xfrm>
                  <a:off x="9757376" y="2731209"/>
                  <a:ext cx="176684" cy="430622"/>
                </a:xfrm>
                <a:custGeom>
                  <a:avLst/>
                  <a:gdLst>
                    <a:gd name="connsiteX0" fmla="*/ 94431 w 176684"/>
                    <a:gd name="connsiteY0" fmla="*/ 427597 h 430622"/>
                    <a:gd name="connsiteX1" fmla="*/ 122587 w 176684"/>
                    <a:gd name="connsiteY1" fmla="*/ 395921 h 430622"/>
                    <a:gd name="connsiteX2" fmla="*/ 159894 w 176684"/>
                    <a:gd name="connsiteY2" fmla="*/ 60863 h 430622"/>
                    <a:gd name="connsiteX3" fmla="*/ 47973 w 176684"/>
                    <a:gd name="connsiteY3" fmla="*/ 1735 h 430622"/>
                    <a:gd name="connsiteX4" fmla="*/ 108 w 176684"/>
                    <a:gd name="connsiteY4" fmla="*/ 81276 h 430622"/>
                    <a:gd name="connsiteX5" fmla="*/ 23336 w 176684"/>
                    <a:gd name="connsiteY5" fmla="*/ 401552 h 430622"/>
                    <a:gd name="connsiteX6" fmla="*/ 94431 w 176684"/>
                    <a:gd name="connsiteY6" fmla="*/ 427597 h 430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6684" h="430622">
                      <a:moveTo>
                        <a:pt x="94431" y="427597"/>
                      </a:moveTo>
                      <a:cubicBezTo>
                        <a:pt x="111324" y="424781"/>
                        <a:pt x="121883" y="412815"/>
                        <a:pt x="122587" y="395921"/>
                      </a:cubicBezTo>
                      <a:cubicBezTo>
                        <a:pt x="128922" y="231208"/>
                        <a:pt x="211279" y="142516"/>
                        <a:pt x="159894" y="60863"/>
                      </a:cubicBezTo>
                      <a:cubicBezTo>
                        <a:pt x="137369" y="25668"/>
                        <a:pt x="90207" y="-8119"/>
                        <a:pt x="47973" y="1735"/>
                      </a:cubicBezTo>
                      <a:cubicBezTo>
                        <a:pt x="-7635" y="13702"/>
                        <a:pt x="811" y="67902"/>
                        <a:pt x="108" y="81276"/>
                      </a:cubicBezTo>
                      <a:cubicBezTo>
                        <a:pt x="-1300" y="109432"/>
                        <a:pt x="11370" y="313564"/>
                        <a:pt x="23336" y="401552"/>
                      </a:cubicBezTo>
                      <a:cubicBezTo>
                        <a:pt x="27560" y="432524"/>
                        <a:pt x="57124" y="433932"/>
                        <a:pt x="94431" y="42759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0" name="자유형: 도형 1059">
                  <a:extLst>
                    <a:ext uri="{FF2B5EF4-FFF2-40B4-BE49-F238E27FC236}">
                      <a16:creationId xmlns:a16="http://schemas.microsoft.com/office/drawing/2014/main" id="{29BBEF4B-C7F8-F22E-FCB7-26617EB29069}"/>
                    </a:ext>
                  </a:extLst>
                </p:cNvPr>
                <p:cNvSpPr/>
                <p:nvPr/>
              </p:nvSpPr>
              <p:spPr>
                <a:xfrm>
                  <a:off x="9766635" y="2742095"/>
                  <a:ext cx="167443" cy="204654"/>
                </a:xfrm>
                <a:custGeom>
                  <a:avLst/>
                  <a:gdLst>
                    <a:gd name="connsiteX0" fmla="*/ 0 w 167443"/>
                    <a:gd name="connsiteY0" fmla="*/ 16894 h 204654"/>
                    <a:gd name="connsiteX1" fmla="*/ 16894 w 167443"/>
                    <a:gd name="connsiteY1" fmla="*/ 0 h 204654"/>
                    <a:gd name="connsiteX2" fmla="*/ 112625 w 167443"/>
                    <a:gd name="connsiteY2" fmla="*/ 11262 h 204654"/>
                    <a:gd name="connsiteX3" fmla="*/ 150635 w 167443"/>
                    <a:gd name="connsiteY3" fmla="*/ 50681 h 204654"/>
                    <a:gd name="connsiteX4" fmla="*/ 149228 w 167443"/>
                    <a:gd name="connsiteY4" fmla="*/ 202724 h 204654"/>
                    <a:gd name="connsiteX5" fmla="*/ 80245 w 167443"/>
                    <a:gd name="connsiteY5" fmla="*/ 191462 h 204654"/>
                    <a:gd name="connsiteX6" fmla="*/ 13374 w 167443"/>
                    <a:gd name="connsiteY6" fmla="*/ 100658 h 204654"/>
                    <a:gd name="connsiteX7" fmla="*/ 0 w 167443"/>
                    <a:gd name="connsiteY7" fmla="*/ 16894 h 204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7443" h="204654">
                      <a:moveTo>
                        <a:pt x="0" y="16894"/>
                      </a:moveTo>
                      <a:cubicBezTo>
                        <a:pt x="3520" y="10559"/>
                        <a:pt x="9151" y="4927"/>
                        <a:pt x="16894" y="0"/>
                      </a:cubicBezTo>
                      <a:lnTo>
                        <a:pt x="112625" y="11262"/>
                      </a:lnTo>
                      <a:cubicBezTo>
                        <a:pt x="128110" y="22525"/>
                        <a:pt x="141485" y="36603"/>
                        <a:pt x="150635" y="50681"/>
                      </a:cubicBezTo>
                      <a:cubicBezTo>
                        <a:pt x="178791" y="95027"/>
                        <a:pt x="166825" y="142189"/>
                        <a:pt x="149228" y="202724"/>
                      </a:cubicBezTo>
                      <a:cubicBezTo>
                        <a:pt x="125999" y="206244"/>
                        <a:pt x="102770" y="206244"/>
                        <a:pt x="80245" y="191462"/>
                      </a:cubicBezTo>
                      <a:cubicBezTo>
                        <a:pt x="57016" y="175976"/>
                        <a:pt x="31676" y="148524"/>
                        <a:pt x="13374" y="100658"/>
                      </a:cubicBezTo>
                      <a:cubicBezTo>
                        <a:pt x="4223" y="75318"/>
                        <a:pt x="0" y="37307"/>
                        <a:pt x="0" y="16894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61" name="그래픽 4">
                <a:extLst>
                  <a:ext uri="{FF2B5EF4-FFF2-40B4-BE49-F238E27FC236}">
                    <a16:creationId xmlns:a16="http://schemas.microsoft.com/office/drawing/2014/main" id="{AC5930EF-C41E-8E18-9592-AD8B60378950}"/>
                  </a:ext>
                </a:extLst>
              </p:cNvPr>
              <p:cNvGrpSpPr/>
              <p:nvPr/>
            </p:nvGrpSpPr>
            <p:grpSpPr>
              <a:xfrm>
                <a:off x="9464660" y="2710942"/>
                <a:ext cx="102073" cy="127971"/>
                <a:chOff x="9464660" y="2710942"/>
                <a:chExt cx="102073" cy="127971"/>
              </a:xfrm>
            </p:grpSpPr>
            <p:grpSp>
              <p:nvGrpSpPr>
                <p:cNvPr id="1062" name="그래픽 4">
                  <a:extLst>
                    <a:ext uri="{FF2B5EF4-FFF2-40B4-BE49-F238E27FC236}">
                      <a16:creationId xmlns:a16="http://schemas.microsoft.com/office/drawing/2014/main" id="{577E0278-357E-94E4-1171-9970AE5EE02A}"/>
                    </a:ext>
                  </a:extLst>
                </p:cNvPr>
                <p:cNvGrpSpPr/>
                <p:nvPr/>
              </p:nvGrpSpPr>
              <p:grpSpPr>
                <a:xfrm>
                  <a:off x="9464660" y="2765637"/>
                  <a:ext cx="33545" cy="60179"/>
                  <a:chOff x="9464660" y="2765637"/>
                  <a:chExt cx="33545" cy="60179"/>
                </a:xfrm>
              </p:grpSpPr>
              <p:sp>
                <p:nvSpPr>
                  <p:cNvPr id="1063" name="자유형: 도형 1062">
                    <a:extLst>
                      <a:ext uri="{FF2B5EF4-FFF2-40B4-BE49-F238E27FC236}">
                        <a16:creationId xmlns:a16="http://schemas.microsoft.com/office/drawing/2014/main" id="{BB099DB4-09A0-AA0F-6491-AD446DBEF98A}"/>
                      </a:ext>
                    </a:extLst>
                  </p:cNvPr>
                  <p:cNvSpPr/>
                  <p:nvPr/>
                </p:nvSpPr>
                <p:spPr>
                  <a:xfrm>
                    <a:off x="9464660" y="2803056"/>
                    <a:ext cx="15033" cy="22759"/>
                  </a:xfrm>
                  <a:custGeom>
                    <a:avLst/>
                    <a:gdLst>
                      <a:gd name="connsiteX0" fmla="*/ 10559 w 15033"/>
                      <a:gd name="connsiteY0" fmla="*/ 278 h 22759"/>
                      <a:gd name="connsiteX1" fmla="*/ 3520 w 15033"/>
                      <a:gd name="connsiteY1" fmla="*/ 2390 h 22759"/>
                      <a:gd name="connsiteX2" fmla="*/ 0 w 15033"/>
                      <a:gd name="connsiteY2" fmla="*/ 19283 h 22759"/>
                      <a:gd name="connsiteX3" fmla="*/ 10559 w 15033"/>
                      <a:gd name="connsiteY3" fmla="*/ 19283 h 22759"/>
                      <a:gd name="connsiteX4" fmla="*/ 14782 w 15033"/>
                      <a:gd name="connsiteY4" fmla="*/ 3094 h 22759"/>
                      <a:gd name="connsiteX5" fmla="*/ 10559 w 15033"/>
                      <a:gd name="connsiteY5" fmla="*/ 278 h 22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033" h="22759">
                        <a:moveTo>
                          <a:pt x="10559" y="278"/>
                        </a:moveTo>
                        <a:cubicBezTo>
                          <a:pt x="10559" y="278"/>
                          <a:pt x="4927" y="-1130"/>
                          <a:pt x="3520" y="2390"/>
                        </a:cubicBezTo>
                        <a:cubicBezTo>
                          <a:pt x="2816" y="5205"/>
                          <a:pt x="0" y="16468"/>
                          <a:pt x="0" y="19283"/>
                        </a:cubicBezTo>
                        <a:cubicBezTo>
                          <a:pt x="704" y="22803"/>
                          <a:pt x="7743" y="24915"/>
                          <a:pt x="10559" y="19283"/>
                        </a:cubicBezTo>
                        <a:cubicBezTo>
                          <a:pt x="11263" y="17172"/>
                          <a:pt x="16190" y="5909"/>
                          <a:pt x="14782" y="3094"/>
                        </a:cubicBezTo>
                        <a:cubicBezTo>
                          <a:pt x="14078" y="1686"/>
                          <a:pt x="10559" y="278"/>
                          <a:pt x="10559" y="278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64" name="자유형: 도형 1063">
                    <a:extLst>
                      <a:ext uri="{FF2B5EF4-FFF2-40B4-BE49-F238E27FC236}">
                        <a16:creationId xmlns:a16="http://schemas.microsoft.com/office/drawing/2014/main" id="{8BB1C10F-CA4B-B622-2FC9-67382A29121F}"/>
                      </a:ext>
                    </a:extLst>
                  </p:cNvPr>
                  <p:cNvSpPr/>
                  <p:nvPr/>
                </p:nvSpPr>
                <p:spPr>
                  <a:xfrm>
                    <a:off x="9469587" y="2800519"/>
                    <a:ext cx="11262" cy="8126"/>
                  </a:xfrm>
                  <a:custGeom>
                    <a:avLst/>
                    <a:gdLst>
                      <a:gd name="connsiteX0" fmla="*/ 1408 w 11262"/>
                      <a:gd name="connsiteY0" fmla="*/ 0 h 8126"/>
                      <a:gd name="connsiteX1" fmla="*/ 0 w 11262"/>
                      <a:gd name="connsiteY1" fmla="*/ 4927 h 8126"/>
                      <a:gd name="connsiteX2" fmla="*/ 9855 w 11262"/>
                      <a:gd name="connsiteY2" fmla="*/ 7743 h 8126"/>
                      <a:gd name="connsiteX3" fmla="*/ 11262 w 11262"/>
                      <a:gd name="connsiteY3" fmla="*/ 3520 h 8126"/>
                      <a:gd name="connsiteX4" fmla="*/ 1408 w 11262"/>
                      <a:gd name="connsiteY4" fmla="*/ 0 h 8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62" h="8126">
                        <a:moveTo>
                          <a:pt x="1408" y="0"/>
                        </a:moveTo>
                        <a:cubicBezTo>
                          <a:pt x="1408" y="0"/>
                          <a:pt x="0" y="2112"/>
                          <a:pt x="0" y="4927"/>
                        </a:cubicBezTo>
                        <a:cubicBezTo>
                          <a:pt x="0" y="6335"/>
                          <a:pt x="7743" y="9151"/>
                          <a:pt x="9855" y="7743"/>
                        </a:cubicBezTo>
                        <a:cubicBezTo>
                          <a:pt x="11262" y="7039"/>
                          <a:pt x="11262" y="3520"/>
                          <a:pt x="11262" y="3520"/>
                        </a:cubicBezTo>
                        <a:lnTo>
                          <a:pt x="1408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65" name="자유형: 도형 1064">
                    <a:extLst>
                      <a:ext uri="{FF2B5EF4-FFF2-40B4-BE49-F238E27FC236}">
                        <a16:creationId xmlns:a16="http://schemas.microsoft.com/office/drawing/2014/main" id="{2F96B270-FF5B-134A-786A-B025684264C1}"/>
                      </a:ext>
                    </a:extLst>
                  </p:cNvPr>
                  <p:cNvSpPr/>
                  <p:nvPr/>
                </p:nvSpPr>
                <p:spPr>
                  <a:xfrm>
                    <a:off x="9470028" y="2784969"/>
                    <a:ext cx="18564" cy="20960"/>
                  </a:xfrm>
                  <a:custGeom>
                    <a:avLst/>
                    <a:gdLst>
                      <a:gd name="connsiteX0" fmla="*/ 12229 w 18564"/>
                      <a:gd name="connsiteY0" fmla="*/ 767 h 20960"/>
                      <a:gd name="connsiteX1" fmla="*/ 3783 w 18564"/>
                      <a:gd name="connsiteY1" fmla="*/ 1471 h 20960"/>
                      <a:gd name="connsiteX2" fmla="*/ 263 w 18564"/>
                      <a:gd name="connsiteY2" fmla="*/ 14845 h 20960"/>
                      <a:gd name="connsiteX3" fmla="*/ 5894 w 18564"/>
                      <a:gd name="connsiteY3" fmla="*/ 20477 h 20960"/>
                      <a:gd name="connsiteX4" fmla="*/ 12229 w 18564"/>
                      <a:gd name="connsiteY4" fmla="*/ 19773 h 20960"/>
                      <a:gd name="connsiteX5" fmla="*/ 18565 w 18564"/>
                      <a:gd name="connsiteY5" fmla="*/ 6399 h 20960"/>
                      <a:gd name="connsiteX6" fmla="*/ 12229 w 18564"/>
                      <a:gd name="connsiteY6" fmla="*/ 767 h 209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564" h="20960">
                        <a:moveTo>
                          <a:pt x="12229" y="767"/>
                        </a:moveTo>
                        <a:cubicBezTo>
                          <a:pt x="7302" y="-640"/>
                          <a:pt x="4486" y="63"/>
                          <a:pt x="3783" y="1471"/>
                        </a:cubicBezTo>
                        <a:cubicBezTo>
                          <a:pt x="3079" y="2879"/>
                          <a:pt x="263" y="14845"/>
                          <a:pt x="263" y="14845"/>
                        </a:cubicBezTo>
                        <a:cubicBezTo>
                          <a:pt x="263" y="14845"/>
                          <a:pt x="-1849" y="18365"/>
                          <a:pt x="5894" y="20477"/>
                        </a:cubicBezTo>
                        <a:cubicBezTo>
                          <a:pt x="10822" y="21885"/>
                          <a:pt x="12229" y="19773"/>
                          <a:pt x="12229" y="19773"/>
                        </a:cubicBezTo>
                        <a:cubicBezTo>
                          <a:pt x="12229" y="19773"/>
                          <a:pt x="17861" y="9214"/>
                          <a:pt x="18565" y="6399"/>
                        </a:cubicBezTo>
                        <a:cubicBezTo>
                          <a:pt x="18565" y="2879"/>
                          <a:pt x="14341" y="1471"/>
                          <a:pt x="12229" y="767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66" name="자유형: 도형 1065">
                    <a:extLst>
                      <a:ext uri="{FF2B5EF4-FFF2-40B4-BE49-F238E27FC236}">
                        <a16:creationId xmlns:a16="http://schemas.microsoft.com/office/drawing/2014/main" id="{CCC9F7B9-1CB7-705E-DAE3-5008405EACF1}"/>
                      </a:ext>
                    </a:extLst>
                  </p:cNvPr>
                  <p:cNvSpPr/>
                  <p:nvPr/>
                </p:nvSpPr>
                <p:spPr>
                  <a:xfrm>
                    <a:off x="9474479" y="2779402"/>
                    <a:ext cx="15521" cy="12189"/>
                  </a:xfrm>
                  <a:custGeom>
                    <a:avLst/>
                    <a:gdLst>
                      <a:gd name="connsiteX0" fmla="*/ 3555 w 15521"/>
                      <a:gd name="connsiteY0" fmla="*/ 0 h 12189"/>
                      <a:gd name="connsiteX1" fmla="*/ 36 w 15521"/>
                      <a:gd name="connsiteY1" fmla="*/ 5631 h 12189"/>
                      <a:gd name="connsiteX2" fmla="*/ 12002 w 15521"/>
                      <a:gd name="connsiteY2" fmla="*/ 11966 h 12189"/>
                      <a:gd name="connsiteX3" fmla="*/ 15522 w 15521"/>
                      <a:gd name="connsiteY3" fmla="*/ 7039 h 12189"/>
                      <a:gd name="connsiteX4" fmla="*/ 3555 w 15521"/>
                      <a:gd name="connsiteY4" fmla="*/ 0 h 121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521" h="12189">
                        <a:moveTo>
                          <a:pt x="3555" y="0"/>
                        </a:moveTo>
                        <a:cubicBezTo>
                          <a:pt x="3555" y="0"/>
                          <a:pt x="740" y="2112"/>
                          <a:pt x="36" y="5631"/>
                        </a:cubicBezTo>
                        <a:cubicBezTo>
                          <a:pt x="-668" y="7743"/>
                          <a:pt x="9187" y="13374"/>
                          <a:pt x="12002" y="11966"/>
                        </a:cubicBezTo>
                        <a:cubicBezTo>
                          <a:pt x="14114" y="11262"/>
                          <a:pt x="15522" y="7039"/>
                          <a:pt x="15522" y="7039"/>
                        </a:cubicBezTo>
                        <a:lnTo>
                          <a:pt x="3555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67" name="자유형: 도형 1066">
                    <a:extLst>
                      <a:ext uri="{FF2B5EF4-FFF2-40B4-BE49-F238E27FC236}">
                        <a16:creationId xmlns:a16="http://schemas.microsoft.com/office/drawing/2014/main" id="{E4979994-E6DB-E982-DE28-248C66A4B7C1}"/>
                      </a:ext>
                    </a:extLst>
                  </p:cNvPr>
                  <p:cNvSpPr/>
                  <p:nvPr/>
                </p:nvSpPr>
                <p:spPr>
                  <a:xfrm>
                    <a:off x="9475824" y="2766440"/>
                    <a:ext cx="22030" cy="23018"/>
                  </a:xfrm>
                  <a:custGeom>
                    <a:avLst/>
                    <a:gdLst>
                      <a:gd name="connsiteX0" fmla="*/ 17696 w 22030"/>
                      <a:gd name="connsiteY0" fmla="*/ 2403 h 23018"/>
                      <a:gd name="connsiteX1" fmla="*/ 7842 w 22030"/>
                      <a:gd name="connsiteY1" fmla="*/ 1700 h 23018"/>
                      <a:gd name="connsiteX2" fmla="*/ 99 w 22030"/>
                      <a:gd name="connsiteY2" fmla="*/ 15074 h 23018"/>
                      <a:gd name="connsiteX3" fmla="*/ 14177 w 22030"/>
                      <a:gd name="connsiteY3" fmla="*/ 22817 h 23018"/>
                      <a:gd name="connsiteX4" fmla="*/ 21920 w 22030"/>
                      <a:gd name="connsiteY4" fmla="*/ 9442 h 23018"/>
                      <a:gd name="connsiteX5" fmla="*/ 17696 w 22030"/>
                      <a:gd name="connsiteY5" fmla="*/ 2403 h 230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030" h="23018">
                        <a:moveTo>
                          <a:pt x="17696" y="2403"/>
                        </a:moveTo>
                        <a:cubicBezTo>
                          <a:pt x="16289" y="996"/>
                          <a:pt x="10657" y="-1820"/>
                          <a:pt x="7842" y="1700"/>
                        </a:cubicBezTo>
                        <a:cubicBezTo>
                          <a:pt x="5026" y="5923"/>
                          <a:pt x="1507" y="10850"/>
                          <a:pt x="99" y="15074"/>
                        </a:cubicBezTo>
                        <a:cubicBezTo>
                          <a:pt x="-1309" y="17889"/>
                          <a:pt x="12769" y="24224"/>
                          <a:pt x="14177" y="22817"/>
                        </a:cubicBezTo>
                        <a:cubicBezTo>
                          <a:pt x="15585" y="21409"/>
                          <a:pt x="21216" y="12258"/>
                          <a:pt x="21920" y="9442"/>
                        </a:cubicBezTo>
                        <a:cubicBezTo>
                          <a:pt x="22624" y="6627"/>
                          <a:pt x="19808" y="5219"/>
                          <a:pt x="17696" y="2403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68" name="자유형: 도형 1067">
                    <a:extLst>
                      <a:ext uri="{FF2B5EF4-FFF2-40B4-BE49-F238E27FC236}">
                        <a16:creationId xmlns:a16="http://schemas.microsoft.com/office/drawing/2014/main" id="{6053BBD9-3640-5E72-C159-32947A40BC35}"/>
                      </a:ext>
                    </a:extLst>
                  </p:cNvPr>
                  <p:cNvSpPr/>
                  <p:nvPr/>
                </p:nvSpPr>
                <p:spPr>
                  <a:xfrm>
                    <a:off x="9485037" y="2765637"/>
                    <a:ext cx="13168" cy="9964"/>
                  </a:xfrm>
                  <a:custGeom>
                    <a:avLst/>
                    <a:gdLst>
                      <a:gd name="connsiteX0" fmla="*/ 3555 w 13168"/>
                      <a:gd name="connsiteY0" fmla="*/ 391 h 9964"/>
                      <a:gd name="connsiteX1" fmla="*/ 36 w 13168"/>
                      <a:gd name="connsiteY1" fmla="*/ 2503 h 9964"/>
                      <a:gd name="connsiteX2" fmla="*/ 12002 w 13168"/>
                      <a:gd name="connsiteY2" fmla="*/ 9542 h 9964"/>
                      <a:gd name="connsiteX3" fmla="*/ 12706 w 13168"/>
                      <a:gd name="connsiteY3" fmla="*/ 6022 h 9964"/>
                      <a:gd name="connsiteX4" fmla="*/ 3555 w 13168"/>
                      <a:gd name="connsiteY4" fmla="*/ 391 h 9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168" h="9964">
                        <a:moveTo>
                          <a:pt x="3555" y="391"/>
                        </a:moveTo>
                        <a:cubicBezTo>
                          <a:pt x="2148" y="-313"/>
                          <a:pt x="1444" y="-313"/>
                          <a:pt x="36" y="2503"/>
                        </a:cubicBezTo>
                        <a:cubicBezTo>
                          <a:pt x="-668" y="5318"/>
                          <a:pt x="9187" y="11653"/>
                          <a:pt x="12002" y="9542"/>
                        </a:cubicBezTo>
                        <a:cubicBezTo>
                          <a:pt x="13410" y="8838"/>
                          <a:pt x="13410" y="7430"/>
                          <a:pt x="12706" y="6022"/>
                        </a:cubicBezTo>
                        <a:cubicBezTo>
                          <a:pt x="10594" y="3911"/>
                          <a:pt x="5667" y="1095"/>
                          <a:pt x="3555" y="391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069" name="그래픽 4">
                  <a:extLst>
                    <a:ext uri="{FF2B5EF4-FFF2-40B4-BE49-F238E27FC236}">
                      <a16:creationId xmlns:a16="http://schemas.microsoft.com/office/drawing/2014/main" id="{1EBE1181-5894-61B0-93CE-D0E1BDC6D029}"/>
                    </a:ext>
                  </a:extLst>
                </p:cNvPr>
                <p:cNvGrpSpPr/>
                <p:nvPr/>
              </p:nvGrpSpPr>
              <p:grpSpPr>
                <a:xfrm>
                  <a:off x="9477330" y="2777290"/>
                  <a:ext cx="34582" cy="61624"/>
                  <a:chOff x="9477330" y="2777290"/>
                  <a:chExt cx="34582" cy="61624"/>
                </a:xfrm>
              </p:grpSpPr>
              <p:sp>
                <p:nvSpPr>
                  <p:cNvPr id="1070" name="자유형: 도형 1069">
                    <a:extLst>
                      <a:ext uri="{FF2B5EF4-FFF2-40B4-BE49-F238E27FC236}">
                        <a16:creationId xmlns:a16="http://schemas.microsoft.com/office/drawing/2014/main" id="{964D8390-AE68-3C64-F214-E8C88ED6E86F}"/>
                      </a:ext>
                    </a:extLst>
                  </p:cNvPr>
                  <p:cNvSpPr/>
                  <p:nvPr/>
                </p:nvSpPr>
                <p:spPr>
                  <a:xfrm>
                    <a:off x="9477330" y="2815653"/>
                    <a:ext cx="17117" cy="23261"/>
                  </a:xfrm>
                  <a:custGeom>
                    <a:avLst/>
                    <a:gdLst>
                      <a:gd name="connsiteX0" fmla="*/ 11966 w 17117"/>
                      <a:gd name="connsiteY0" fmla="*/ 352 h 23261"/>
                      <a:gd name="connsiteX1" fmla="*/ 4927 w 17117"/>
                      <a:gd name="connsiteY1" fmla="*/ 1760 h 23261"/>
                      <a:gd name="connsiteX2" fmla="*/ 0 w 17117"/>
                      <a:gd name="connsiteY2" fmla="*/ 19357 h 23261"/>
                      <a:gd name="connsiteX3" fmla="*/ 11262 w 17117"/>
                      <a:gd name="connsiteY3" fmla="*/ 20061 h 23261"/>
                      <a:gd name="connsiteX4" fmla="*/ 16894 w 17117"/>
                      <a:gd name="connsiteY4" fmla="*/ 3871 h 23261"/>
                      <a:gd name="connsiteX5" fmla="*/ 11966 w 17117"/>
                      <a:gd name="connsiteY5" fmla="*/ 352 h 232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117" h="23261">
                        <a:moveTo>
                          <a:pt x="11966" y="352"/>
                        </a:moveTo>
                        <a:cubicBezTo>
                          <a:pt x="11966" y="352"/>
                          <a:pt x="6335" y="-1056"/>
                          <a:pt x="4927" y="1760"/>
                        </a:cubicBezTo>
                        <a:cubicBezTo>
                          <a:pt x="3520" y="4575"/>
                          <a:pt x="0" y="15838"/>
                          <a:pt x="0" y="19357"/>
                        </a:cubicBezTo>
                        <a:cubicBezTo>
                          <a:pt x="0" y="22877"/>
                          <a:pt x="7743" y="25693"/>
                          <a:pt x="11262" y="20061"/>
                        </a:cubicBezTo>
                        <a:cubicBezTo>
                          <a:pt x="12670" y="18653"/>
                          <a:pt x="18301" y="6687"/>
                          <a:pt x="16894" y="3871"/>
                        </a:cubicBezTo>
                        <a:cubicBezTo>
                          <a:pt x="15486" y="1760"/>
                          <a:pt x="11966" y="352"/>
                          <a:pt x="11966" y="35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71" name="자유형: 도형 1070">
                    <a:extLst>
                      <a:ext uri="{FF2B5EF4-FFF2-40B4-BE49-F238E27FC236}">
                        <a16:creationId xmlns:a16="http://schemas.microsoft.com/office/drawing/2014/main" id="{D73A5DB8-FE14-B312-9801-0823BEB4828C}"/>
                      </a:ext>
                    </a:extLst>
                  </p:cNvPr>
                  <p:cNvSpPr/>
                  <p:nvPr/>
                </p:nvSpPr>
                <p:spPr>
                  <a:xfrm>
                    <a:off x="9482961" y="2812485"/>
                    <a:ext cx="11966" cy="8825"/>
                  </a:xfrm>
                  <a:custGeom>
                    <a:avLst/>
                    <a:gdLst>
                      <a:gd name="connsiteX0" fmla="*/ 2112 w 11966"/>
                      <a:gd name="connsiteY0" fmla="*/ 0 h 8825"/>
                      <a:gd name="connsiteX1" fmla="*/ 0 w 11966"/>
                      <a:gd name="connsiteY1" fmla="*/ 4927 h 8825"/>
                      <a:gd name="connsiteX2" fmla="*/ 9855 w 11966"/>
                      <a:gd name="connsiteY2" fmla="*/ 8447 h 8825"/>
                      <a:gd name="connsiteX3" fmla="*/ 11966 w 11966"/>
                      <a:gd name="connsiteY3" fmla="*/ 4223 h 8825"/>
                      <a:gd name="connsiteX4" fmla="*/ 2112 w 11966"/>
                      <a:gd name="connsiteY4" fmla="*/ 0 h 8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966" h="8825">
                        <a:moveTo>
                          <a:pt x="2112" y="0"/>
                        </a:moveTo>
                        <a:cubicBezTo>
                          <a:pt x="2112" y="0"/>
                          <a:pt x="704" y="2112"/>
                          <a:pt x="0" y="4927"/>
                        </a:cubicBezTo>
                        <a:cubicBezTo>
                          <a:pt x="0" y="7039"/>
                          <a:pt x="7743" y="9855"/>
                          <a:pt x="9855" y="8447"/>
                        </a:cubicBezTo>
                        <a:cubicBezTo>
                          <a:pt x="11262" y="7743"/>
                          <a:pt x="11966" y="4223"/>
                          <a:pt x="11966" y="4223"/>
                        </a:cubicBezTo>
                        <a:lnTo>
                          <a:pt x="2112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72" name="자유형: 도형 1071">
                    <a:extLst>
                      <a:ext uri="{FF2B5EF4-FFF2-40B4-BE49-F238E27FC236}">
                        <a16:creationId xmlns:a16="http://schemas.microsoft.com/office/drawing/2014/main" id="{60F38671-4350-4926-BEB1-E1DBA386FB73}"/>
                      </a:ext>
                    </a:extLst>
                  </p:cNvPr>
                  <p:cNvSpPr/>
                  <p:nvPr/>
                </p:nvSpPr>
                <p:spPr>
                  <a:xfrm>
                    <a:off x="9483402" y="2797074"/>
                    <a:ext cx="19972" cy="21980"/>
                  </a:xfrm>
                  <a:custGeom>
                    <a:avLst/>
                    <a:gdLst>
                      <a:gd name="connsiteX0" fmla="*/ 14341 w 19972"/>
                      <a:gd name="connsiteY0" fmla="*/ 1333 h 21980"/>
                      <a:gd name="connsiteX1" fmla="*/ 5190 w 19972"/>
                      <a:gd name="connsiteY1" fmla="*/ 1333 h 21980"/>
                      <a:gd name="connsiteX2" fmla="*/ 263 w 19972"/>
                      <a:gd name="connsiteY2" fmla="*/ 14707 h 21980"/>
                      <a:gd name="connsiteX3" fmla="*/ 5894 w 19972"/>
                      <a:gd name="connsiteY3" fmla="*/ 21042 h 21980"/>
                      <a:gd name="connsiteX4" fmla="*/ 12229 w 19972"/>
                      <a:gd name="connsiteY4" fmla="*/ 21042 h 21980"/>
                      <a:gd name="connsiteX5" fmla="*/ 19972 w 19972"/>
                      <a:gd name="connsiteY5" fmla="*/ 7668 h 21980"/>
                      <a:gd name="connsiteX6" fmla="*/ 14341 w 19972"/>
                      <a:gd name="connsiteY6" fmla="*/ 1333 h 219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972" h="21980">
                        <a:moveTo>
                          <a:pt x="14341" y="1333"/>
                        </a:moveTo>
                        <a:cubicBezTo>
                          <a:pt x="8710" y="-779"/>
                          <a:pt x="5894" y="-75"/>
                          <a:pt x="5190" y="1333"/>
                        </a:cubicBezTo>
                        <a:cubicBezTo>
                          <a:pt x="4486" y="2741"/>
                          <a:pt x="263" y="14707"/>
                          <a:pt x="263" y="14707"/>
                        </a:cubicBezTo>
                        <a:cubicBezTo>
                          <a:pt x="263" y="14707"/>
                          <a:pt x="-1849" y="18226"/>
                          <a:pt x="5894" y="21042"/>
                        </a:cubicBezTo>
                        <a:cubicBezTo>
                          <a:pt x="10822" y="23154"/>
                          <a:pt x="12229" y="21042"/>
                          <a:pt x="12229" y="21042"/>
                        </a:cubicBezTo>
                        <a:cubicBezTo>
                          <a:pt x="12229" y="21042"/>
                          <a:pt x="19268" y="10483"/>
                          <a:pt x="19972" y="7668"/>
                        </a:cubicBezTo>
                        <a:cubicBezTo>
                          <a:pt x="19972" y="4148"/>
                          <a:pt x="15749" y="2037"/>
                          <a:pt x="14341" y="1333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73" name="자유형: 도형 1072">
                    <a:extLst>
                      <a:ext uri="{FF2B5EF4-FFF2-40B4-BE49-F238E27FC236}">
                        <a16:creationId xmlns:a16="http://schemas.microsoft.com/office/drawing/2014/main" id="{9033C3E8-D46A-67AB-53FA-0FA6F23DFA1F}"/>
                      </a:ext>
                    </a:extLst>
                  </p:cNvPr>
                  <p:cNvSpPr/>
                  <p:nvPr/>
                </p:nvSpPr>
                <p:spPr>
                  <a:xfrm>
                    <a:off x="9488559" y="2792776"/>
                    <a:ext cx="16223" cy="12215"/>
                  </a:xfrm>
                  <a:custGeom>
                    <a:avLst/>
                    <a:gdLst>
                      <a:gd name="connsiteX0" fmla="*/ 3553 w 16223"/>
                      <a:gd name="connsiteY0" fmla="*/ 0 h 12215"/>
                      <a:gd name="connsiteX1" fmla="*/ 34 w 16223"/>
                      <a:gd name="connsiteY1" fmla="*/ 6335 h 12215"/>
                      <a:gd name="connsiteX2" fmla="*/ 13408 w 16223"/>
                      <a:gd name="connsiteY2" fmla="*/ 11966 h 12215"/>
                      <a:gd name="connsiteX3" fmla="*/ 16223 w 16223"/>
                      <a:gd name="connsiteY3" fmla="*/ 6335 h 12215"/>
                      <a:gd name="connsiteX4" fmla="*/ 3553 w 16223"/>
                      <a:gd name="connsiteY4" fmla="*/ 0 h 122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223" h="12215">
                        <a:moveTo>
                          <a:pt x="3553" y="0"/>
                        </a:moveTo>
                        <a:cubicBezTo>
                          <a:pt x="3553" y="0"/>
                          <a:pt x="737" y="2112"/>
                          <a:pt x="34" y="6335"/>
                        </a:cubicBezTo>
                        <a:cubicBezTo>
                          <a:pt x="-670" y="8447"/>
                          <a:pt x="9888" y="13374"/>
                          <a:pt x="13408" y="11966"/>
                        </a:cubicBezTo>
                        <a:cubicBezTo>
                          <a:pt x="15519" y="11262"/>
                          <a:pt x="16223" y="6335"/>
                          <a:pt x="16223" y="6335"/>
                        </a:cubicBezTo>
                        <a:lnTo>
                          <a:pt x="3553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74" name="자유형: 도형 1073">
                    <a:extLst>
                      <a:ext uri="{FF2B5EF4-FFF2-40B4-BE49-F238E27FC236}">
                        <a16:creationId xmlns:a16="http://schemas.microsoft.com/office/drawing/2014/main" id="{009C356F-FE11-D666-811E-6752907906DC}"/>
                      </a:ext>
                    </a:extLst>
                  </p:cNvPr>
                  <p:cNvSpPr/>
                  <p:nvPr/>
                </p:nvSpPr>
                <p:spPr>
                  <a:xfrm>
                    <a:off x="9489910" y="2778373"/>
                    <a:ext cx="22002" cy="23097"/>
                  </a:xfrm>
                  <a:custGeom>
                    <a:avLst/>
                    <a:gdLst>
                      <a:gd name="connsiteX0" fmla="*/ 16280 w 22002"/>
                      <a:gd name="connsiteY0" fmla="*/ 1733 h 23097"/>
                      <a:gd name="connsiteX1" fmla="*/ 6425 w 22002"/>
                      <a:gd name="connsiteY1" fmla="*/ 1733 h 23097"/>
                      <a:gd name="connsiteX2" fmla="*/ 90 w 22002"/>
                      <a:gd name="connsiteY2" fmla="*/ 16515 h 23097"/>
                      <a:gd name="connsiteX3" fmla="*/ 15576 w 22002"/>
                      <a:gd name="connsiteY3" fmla="*/ 22850 h 23097"/>
                      <a:gd name="connsiteX4" fmla="*/ 21911 w 22002"/>
                      <a:gd name="connsiteY4" fmla="*/ 8772 h 23097"/>
                      <a:gd name="connsiteX5" fmla="*/ 16280 w 22002"/>
                      <a:gd name="connsiteY5" fmla="*/ 1733 h 230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002" h="23097">
                        <a:moveTo>
                          <a:pt x="16280" y="1733"/>
                        </a:moveTo>
                        <a:cubicBezTo>
                          <a:pt x="14168" y="1029"/>
                          <a:pt x="8537" y="-1787"/>
                          <a:pt x="6425" y="1733"/>
                        </a:cubicBezTo>
                        <a:cubicBezTo>
                          <a:pt x="4314" y="5956"/>
                          <a:pt x="1498" y="12291"/>
                          <a:pt x="90" y="16515"/>
                        </a:cubicBezTo>
                        <a:cubicBezTo>
                          <a:pt x="-1317" y="19330"/>
                          <a:pt x="14168" y="24258"/>
                          <a:pt x="15576" y="22850"/>
                        </a:cubicBezTo>
                        <a:cubicBezTo>
                          <a:pt x="16984" y="20738"/>
                          <a:pt x="20504" y="10883"/>
                          <a:pt x="21911" y="8772"/>
                        </a:cubicBezTo>
                        <a:cubicBezTo>
                          <a:pt x="22615" y="4548"/>
                          <a:pt x="19096" y="2437"/>
                          <a:pt x="16280" y="1733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75" name="자유형: 도형 1074">
                    <a:extLst>
                      <a:ext uri="{FF2B5EF4-FFF2-40B4-BE49-F238E27FC236}">
                        <a16:creationId xmlns:a16="http://schemas.microsoft.com/office/drawing/2014/main" id="{1C382EE1-E3F5-8D9A-F766-AD163FC18FFC}"/>
                      </a:ext>
                    </a:extLst>
                  </p:cNvPr>
                  <p:cNvSpPr/>
                  <p:nvPr/>
                </p:nvSpPr>
                <p:spPr>
                  <a:xfrm>
                    <a:off x="9497010" y="2777290"/>
                    <a:ext cx="14399" cy="9353"/>
                  </a:xfrm>
                  <a:custGeom>
                    <a:avLst/>
                    <a:gdLst>
                      <a:gd name="connsiteX0" fmla="*/ 3549 w 14399"/>
                      <a:gd name="connsiteY0" fmla="*/ 0 h 9353"/>
                      <a:gd name="connsiteX1" fmla="*/ 30 w 14399"/>
                      <a:gd name="connsiteY1" fmla="*/ 2816 h 9353"/>
                      <a:gd name="connsiteX2" fmla="*/ 13404 w 14399"/>
                      <a:gd name="connsiteY2" fmla="*/ 9151 h 9353"/>
                      <a:gd name="connsiteX3" fmla="*/ 14108 w 14399"/>
                      <a:gd name="connsiteY3" fmla="*/ 5631 h 9353"/>
                      <a:gd name="connsiteX4" fmla="*/ 3549 w 14399"/>
                      <a:gd name="connsiteY4" fmla="*/ 0 h 93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399" h="9353">
                        <a:moveTo>
                          <a:pt x="3549" y="0"/>
                        </a:moveTo>
                        <a:cubicBezTo>
                          <a:pt x="2142" y="0"/>
                          <a:pt x="734" y="0"/>
                          <a:pt x="30" y="2816"/>
                        </a:cubicBezTo>
                        <a:cubicBezTo>
                          <a:pt x="-674" y="4223"/>
                          <a:pt x="11292" y="10559"/>
                          <a:pt x="13404" y="9151"/>
                        </a:cubicBezTo>
                        <a:cubicBezTo>
                          <a:pt x="14108" y="8447"/>
                          <a:pt x="14812" y="6335"/>
                          <a:pt x="14108" y="5631"/>
                        </a:cubicBezTo>
                        <a:cubicBezTo>
                          <a:pt x="11292" y="2112"/>
                          <a:pt x="6365" y="0"/>
                          <a:pt x="3549" y="0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076" name="그래픽 4">
                  <a:extLst>
                    <a:ext uri="{FF2B5EF4-FFF2-40B4-BE49-F238E27FC236}">
                      <a16:creationId xmlns:a16="http://schemas.microsoft.com/office/drawing/2014/main" id="{9B3ADE20-BC90-8444-BF72-0F40AD340759}"/>
                    </a:ext>
                  </a:extLst>
                </p:cNvPr>
                <p:cNvGrpSpPr/>
                <p:nvPr/>
              </p:nvGrpSpPr>
              <p:grpSpPr>
                <a:xfrm>
                  <a:off x="9491359" y="2783234"/>
                  <a:ext cx="39142" cy="54970"/>
                  <a:chOff x="9491359" y="2783234"/>
                  <a:chExt cx="39142" cy="54970"/>
                </a:xfrm>
              </p:grpSpPr>
              <p:sp>
                <p:nvSpPr>
                  <p:cNvPr id="1077" name="자유형: 도형 1076">
                    <a:extLst>
                      <a:ext uri="{FF2B5EF4-FFF2-40B4-BE49-F238E27FC236}">
                        <a16:creationId xmlns:a16="http://schemas.microsoft.com/office/drawing/2014/main" id="{7400FD1F-3345-F69B-5DF9-81CFE8805E7F}"/>
                      </a:ext>
                    </a:extLst>
                  </p:cNvPr>
                  <p:cNvSpPr/>
                  <p:nvPr/>
                </p:nvSpPr>
                <p:spPr>
                  <a:xfrm>
                    <a:off x="9491359" y="2816865"/>
                    <a:ext cx="18399" cy="21339"/>
                  </a:xfrm>
                  <a:custGeom>
                    <a:avLst/>
                    <a:gdLst>
                      <a:gd name="connsiteX0" fmla="*/ 14127 w 18399"/>
                      <a:gd name="connsiteY0" fmla="*/ 1251 h 21339"/>
                      <a:gd name="connsiteX1" fmla="*/ 7088 w 18399"/>
                      <a:gd name="connsiteY1" fmla="*/ 1251 h 21339"/>
                      <a:gd name="connsiteX2" fmla="*/ 49 w 18399"/>
                      <a:gd name="connsiteY2" fmla="*/ 16737 h 21339"/>
                      <a:gd name="connsiteX3" fmla="*/ 10608 w 18399"/>
                      <a:gd name="connsiteY3" fmla="*/ 19553 h 21339"/>
                      <a:gd name="connsiteX4" fmla="*/ 18351 w 18399"/>
                      <a:gd name="connsiteY4" fmla="*/ 4771 h 21339"/>
                      <a:gd name="connsiteX5" fmla="*/ 14127 w 18399"/>
                      <a:gd name="connsiteY5" fmla="*/ 1251 h 21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399" h="21339">
                        <a:moveTo>
                          <a:pt x="14127" y="1251"/>
                        </a:moveTo>
                        <a:cubicBezTo>
                          <a:pt x="14127" y="1251"/>
                          <a:pt x="9200" y="-1564"/>
                          <a:pt x="7088" y="1251"/>
                        </a:cubicBezTo>
                        <a:cubicBezTo>
                          <a:pt x="5680" y="3363"/>
                          <a:pt x="49" y="13922"/>
                          <a:pt x="49" y="16737"/>
                        </a:cubicBezTo>
                        <a:cubicBezTo>
                          <a:pt x="-655" y="19553"/>
                          <a:pt x="6384" y="23776"/>
                          <a:pt x="10608" y="19553"/>
                        </a:cubicBezTo>
                        <a:cubicBezTo>
                          <a:pt x="12015" y="18145"/>
                          <a:pt x="19054" y="8290"/>
                          <a:pt x="18351" y="4771"/>
                        </a:cubicBezTo>
                        <a:cubicBezTo>
                          <a:pt x="16943" y="2659"/>
                          <a:pt x="14127" y="1251"/>
                          <a:pt x="14127" y="1251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78" name="자유형: 도형 1077">
                    <a:extLst>
                      <a:ext uri="{FF2B5EF4-FFF2-40B4-BE49-F238E27FC236}">
                        <a16:creationId xmlns:a16="http://schemas.microsoft.com/office/drawing/2014/main" id="{7CE52872-FA39-D119-31DC-EA9972ED103A}"/>
                      </a:ext>
                    </a:extLst>
                  </p:cNvPr>
                  <p:cNvSpPr/>
                  <p:nvPr/>
                </p:nvSpPr>
                <p:spPr>
                  <a:xfrm>
                    <a:off x="9499102" y="2813893"/>
                    <a:ext cx="11311" cy="9229"/>
                  </a:xfrm>
                  <a:custGeom>
                    <a:avLst/>
                    <a:gdLst>
                      <a:gd name="connsiteX0" fmla="*/ 2865 w 11311"/>
                      <a:gd name="connsiteY0" fmla="*/ 0 h 9229"/>
                      <a:gd name="connsiteX1" fmla="*/ 49 w 11311"/>
                      <a:gd name="connsiteY1" fmla="*/ 4223 h 9229"/>
                      <a:gd name="connsiteX2" fmla="*/ 9200 w 11311"/>
                      <a:gd name="connsiteY2" fmla="*/ 9151 h 9229"/>
                      <a:gd name="connsiteX3" fmla="*/ 11312 w 11311"/>
                      <a:gd name="connsiteY3" fmla="*/ 4927 h 9229"/>
                      <a:gd name="connsiteX4" fmla="*/ 2865 w 11311"/>
                      <a:gd name="connsiteY4" fmla="*/ 0 h 92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311" h="9229">
                        <a:moveTo>
                          <a:pt x="2865" y="0"/>
                        </a:moveTo>
                        <a:cubicBezTo>
                          <a:pt x="2865" y="0"/>
                          <a:pt x="753" y="1408"/>
                          <a:pt x="49" y="4223"/>
                        </a:cubicBezTo>
                        <a:cubicBezTo>
                          <a:pt x="-655" y="5631"/>
                          <a:pt x="6384" y="9855"/>
                          <a:pt x="9200" y="9151"/>
                        </a:cubicBezTo>
                        <a:cubicBezTo>
                          <a:pt x="10608" y="8447"/>
                          <a:pt x="11312" y="4927"/>
                          <a:pt x="11312" y="4927"/>
                        </a:cubicBezTo>
                        <a:lnTo>
                          <a:pt x="2865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79" name="자유형: 도형 1078">
                    <a:extLst>
                      <a:ext uri="{FF2B5EF4-FFF2-40B4-BE49-F238E27FC236}">
                        <a16:creationId xmlns:a16="http://schemas.microsoft.com/office/drawing/2014/main" id="{F020803F-36F7-2FC0-7E1A-D14D2FB211B8}"/>
                      </a:ext>
                    </a:extLst>
                  </p:cNvPr>
                  <p:cNvSpPr/>
                  <p:nvPr/>
                </p:nvSpPr>
                <p:spPr>
                  <a:xfrm>
                    <a:off x="9500707" y="2800298"/>
                    <a:ext cx="19183" cy="21093"/>
                  </a:xfrm>
                  <a:custGeom>
                    <a:avLst/>
                    <a:gdLst>
                      <a:gd name="connsiteX0" fmla="*/ 15338 w 19183"/>
                      <a:gd name="connsiteY0" fmla="*/ 2332 h 21093"/>
                      <a:gd name="connsiteX1" fmla="*/ 6891 w 19183"/>
                      <a:gd name="connsiteY1" fmla="*/ 925 h 21093"/>
                      <a:gd name="connsiteX2" fmla="*/ 556 w 19183"/>
                      <a:gd name="connsiteY2" fmla="*/ 12891 h 21093"/>
                      <a:gd name="connsiteX3" fmla="*/ 4780 w 19183"/>
                      <a:gd name="connsiteY3" fmla="*/ 19930 h 21093"/>
                      <a:gd name="connsiteX4" fmla="*/ 10411 w 19183"/>
                      <a:gd name="connsiteY4" fmla="*/ 20634 h 21093"/>
                      <a:gd name="connsiteX5" fmla="*/ 18858 w 19183"/>
                      <a:gd name="connsiteY5" fmla="*/ 8668 h 21093"/>
                      <a:gd name="connsiteX6" fmla="*/ 15338 w 19183"/>
                      <a:gd name="connsiteY6" fmla="*/ 2332 h 210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183" h="21093">
                        <a:moveTo>
                          <a:pt x="15338" y="2332"/>
                        </a:moveTo>
                        <a:cubicBezTo>
                          <a:pt x="10411" y="-483"/>
                          <a:pt x="7595" y="-483"/>
                          <a:pt x="6891" y="925"/>
                        </a:cubicBezTo>
                        <a:cubicBezTo>
                          <a:pt x="6187" y="2332"/>
                          <a:pt x="556" y="12891"/>
                          <a:pt x="556" y="12891"/>
                        </a:cubicBezTo>
                        <a:cubicBezTo>
                          <a:pt x="556" y="12891"/>
                          <a:pt x="-2259" y="16411"/>
                          <a:pt x="4780" y="19930"/>
                        </a:cubicBezTo>
                        <a:cubicBezTo>
                          <a:pt x="9707" y="22042"/>
                          <a:pt x="10411" y="20634"/>
                          <a:pt x="10411" y="20634"/>
                        </a:cubicBezTo>
                        <a:cubicBezTo>
                          <a:pt x="10411" y="20634"/>
                          <a:pt x="18154" y="11483"/>
                          <a:pt x="18858" y="8668"/>
                        </a:cubicBezTo>
                        <a:cubicBezTo>
                          <a:pt x="20265" y="5148"/>
                          <a:pt x="16746" y="3036"/>
                          <a:pt x="15338" y="233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80" name="자유형: 도형 1079">
                    <a:extLst>
                      <a:ext uri="{FF2B5EF4-FFF2-40B4-BE49-F238E27FC236}">
                        <a16:creationId xmlns:a16="http://schemas.microsoft.com/office/drawing/2014/main" id="{1422E771-71B9-9A96-A32D-B4385A9CFF1C}"/>
                      </a:ext>
                    </a:extLst>
                  </p:cNvPr>
                  <p:cNvSpPr/>
                  <p:nvPr/>
                </p:nvSpPr>
                <p:spPr>
                  <a:xfrm>
                    <a:off x="9507562" y="2796295"/>
                    <a:ext cx="14113" cy="12621"/>
                  </a:xfrm>
                  <a:custGeom>
                    <a:avLst/>
                    <a:gdLst>
                      <a:gd name="connsiteX0" fmla="*/ 4259 w 14113"/>
                      <a:gd name="connsiteY0" fmla="*/ 0 h 12621"/>
                      <a:gd name="connsiteX1" fmla="*/ 36 w 14113"/>
                      <a:gd name="connsiteY1" fmla="*/ 5631 h 12621"/>
                      <a:gd name="connsiteX2" fmla="*/ 11298 w 14113"/>
                      <a:gd name="connsiteY2" fmla="*/ 11966 h 12621"/>
                      <a:gd name="connsiteX3" fmla="*/ 14114 w 14113"/>
                      <a:gd name="connsiteY3" fmla="*/ 7743 h 12621"/>
                      <a:gd name="connsiteX4" fmla="*/ 4259 w 14113"/>
                      <a:gd name="connsiteY4" fmla="*/ 0 h 12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113" h="12621">
                        <a:moveTo>
                          <a:pt x="4259" y="0"/>
                        </a:moveTo>
                        <a:cubicBezTo>
                          <a:pt x="4259" y="0"/>
                          <a:pt x="1444" y="2112"/>
                          <a:pt x="36" y="5631"/>
                        </a:cubicBezTo>
                        <a:cubicBezTo>
                          <a:pt x="-668" y="7743"/>
                          <a:pt x="9187" y="14782"/>
                          <a:pt x="11298" y="11966"/>
                        </a:cubicBezTo>
                        <a:cubicBezTo>
                          <a:pt x="12002" y="11262"/>
                          <a:pt x="14114" y="7743"/>
                          <a:pt x="14114" y="7743"/>
                        </a:cubicBezTo>
                        <a:lnTo>
                          <a:pt x="4259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81" name="자유형: 도형 1080">
                    <a:extLst>
                      <a:ext uri="{FF2B5EF4-FFF2-40B4-BE49-F238E27FC236}">
                        <a16:creationId xmlns:a16="http://schemas.microsoft.com/office/drawing/2014/main" id="{2D06B7E5-3A61-2937-3D7F-5098410D989B}"/>
                      </a:ext>
                    </a:extLst>
                  </p:cNvPr>
                  <p:cNvSpPr/>
                  <p:nvPr/>
                </p:nvSpPr>
                <p:spPr>
                  <a:xfrm>
                    <a:off x="9508891" y="2784037"/>
                    <a:ext cx="21610" cy="22372"/>
                  </a:xfrm>
                  <a:custGeom>
                    <a:avLst/>
                    <a:gdLst>
                      <a:gd name="connsiteX0" fmla="*/ 17712 w 21610"/>
                      <a:gd name="connsiteY0" fmla="*/ 2403 h 22372"/>
                      <a:gd name="connsiteX1" fmla="*/ 7858 w 21610"/>
                      <a:gd name="connsiteY1" fmla="*/ 1700 h 22372"/>
                      <a:gd name="connsiteX2" fmla="*/ 115 w 21610"/>
                      <a:gd name="connsiteY2" fmla="*/ 15074 h 22372"/>
                      <a:gd name="connsiteX3" fmla="*/ 12785 w 21610"/>
                      <a:gd name="connsiteY3" fmla="*/ 21409 h 22372"/>
                      <a:gd name="connsiteX4" fmla="*/ 21232 w 21610"/>
                      <a:gd name="connsiteY4" fmla="*/ 8739 h 22372"/>
                      <a:gd name="connsiteX5" fmla="*/ 17712 w 21610"/>
                      <a:gd name="connsiteY5" fmla="*/ 2403 h 22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1610" h="22372">
                        <a:moveTo>
                          <a:pt x="17712" y="2403"/>
                        </a:moveTo>
                        <a:cubicBezTo>
                          <a:pt x="15601" y="996"/>
                          <a:pt x="10673" y="-1820"/>
                          <a:pt x="7858" y="1700"/>
                        </a:cubicBezTo>
                        <a:cubicBezTo>
                          <a:pt x="5042" y="5923"/>
                          <a:pt x="2227" y="10850"/>
                          <a:pt x="115" y="15074"/>
                        </a:cubicBezTo>
                        <a:cubicBezTo>
                          <a:pt x="-1293" y="17889"/>
                          <a:pt x="10673" y="24928"/>
                          <a:pt x="12785" y="21409"/>
                        </a:cubicBezTo>
                        <a:cubicBezTo>
                          <a:pt x="14193" y="20001"/>
                          <a:pt x="20528" y="10850"/>
                          <a:pt x="21232" y="8739"/>
                        </a:cubicBezTo>
                        <a:cubicBezTo>
                          <a:pt x="22640" y="5923"/>
                          <a:pt x="19824" y="3811"/>
                          <a:pt x="17712" y="2403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82" name="자유형: 도형 1081">
                    <a:extLst>
                      <a:ext uri="{FF2B5EF4-FFF2-40B4-BE49-F238E27FC236}">
                        <a16:creationId xmlns:a16="http://schemas.microsoft.com/office/drawing/2014/main" id="{9150679E-3C85-AD31-097E-8211DF5CB714}"/>
                      </a:ext>
                    </a:extLst>
                  </p:cNvPr>
                  <p:cNvSpPr/>
                  <p:nvPr/>
                </p:nvSpPr>
                <p:spPr>
                  <a:xfrm>
                    <a:off x="9517419" y="2783234"/>
                    <a:ext cx="12995" cy="9301"/>
                  </a:xfrm>
                  <a:custGeom>
                    <a:avLst/>
                    <a:gdLst>
                      <a:gd name="connsiteX0" fmla="*/ 3553 w 12995"/>
                      <a:gd name="connsiteY0" fmla="*/ 391 h 9301"/>
                      <a:gd name="connsiteX1" fmla="*/ 34 w 12995"/>
                      <a:gd name="connsiteY1" fmla="*/ 2503 h 9301"/>
                      <a:gd name="connsiteX2" fmla="*/ 12000 w 12995"/>
                      <a:gd name="connsiteY2" fmla="*/ 8838 h 9301"/>
                      <a:gd name="connsiteX3" fmla="*/ 12704 w 12995"/>
                      <a:gd name="connsiteY3" fmla="*/ 6022 h 9301"/>
                      <a:gd name="connsiteX4" fmla="*/ 3553 w 12995"/>
                      <a:gd name="connsiteY4" fmla="*/ 391 h 93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995" h="9301">
                        <a:moveTo>
                          <a:pt x="3553" y="391"/>
                        </a:moveTo>
                        <a:cubicBezTo>
                          <a:pt x="2145" y="-313"/>
                          <a:pt x="1441" y="-313"/>
                          <a:pt x="34" y="2503"/>
                        </a:cubicBezTo>
                        <a:cubicBezTo>
                          <a:pt x="-670" y="5318"/>
                          <a:pt x="9888" y="10950"/>
                          <a:pt x="12000" y="8838"/>
                        </a:cubicBezTo>
                        <a:cubicBezTo>
                          <a:pt x="12704" y="8134"/>
                          <a:pt x="13408" y="6726"/>
                          <a:pt x="12704" y="6022"/>
                        </a:cubicBezTo>
                        <a:cubicBezTo>
                          <a:pt x="10592" y="3207"/>
                          <a:pt x="6369" y="1095"/>
                          <a:pt x="3553" y="391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083" name="그래픽 4">
                  <a:extLst>
                    <a:ext uri="{FF2B5EF4-FFF2-40B4-BE49-F238E27FC236}">
                      <a16:creationId xmlns:a16="http://schemas.microsoft.com/office/drawing/2014/main" id="{C0507DC2-D59F-FBD9-AAF5-3A23EDD5DD00}"/>
                    </a:ext>
                  </a:extLst>
                </p:cNvPr>
                <p:cNvGrpSpPr/>
                <p:nvPr/>
              </p:nvGrpSpPr>
              <p:grpSpPr>
                <a:xfrm>
                  <a:off x="9506190" y="2781260"/>
                  <a:ext cx="33787" cy="54807"/>
                  <a:chOff x="9506190" y="2781260"/>
                  <a:chExt cx="33787" cy="54807"/>
                </a:xfrm>
              </p:grpSpPr>
              <p:sp>
                <p:nvSpPr>
                  <p:cNvPr id="1084" name="자유형: 도형 1083">
                    <a:extLst>
                      <a:ext uri="{FF2B5EF4-FFF2-40B4-BE49-F238E27FC236}">
                        <a16:creationId xmlns:a16="http://schemas.microsoft.com/office/drawing/2014/main" id="{1928CDDC-1C76-53C3-D034-B12F84A8BA25}"/>
                      </a:ext>
                    </a:extLst>
                  </p:cNvPr>
                  <p:cNvSpPr/>
                  <p:nvPr/>
                </p:nvSpPr>
                <p:spPr>
                  <a:xfrm>
                    <a:off x="9506190" y="2815245"/>
                    <a:ext cx="15709" cy="20822"/>
                  </a:xfrm>
                  <a:custGeom>
                    <a:avLst/>
                    <a:gdLst>
                      <a:gd name="connsiteX0" fmla="*/ 11262 w 15709"/>
                      <a:gd name="connsiteY0" fmla="*/ 760 h 20822"/>
                      <a:gd name="connsiteX1" fmla="*/ 4927 w 15709"/>
                      <a:gd name="connsiteY1" fmla="*/ 1464 h 20822"/>
                      <a:gd name="connsiteX2" fmla="*/ 0 w 15709"/>
                      <a:gd name="connsiteY2" fmla="*/ 16950 h 20822"/>
                      <a:gd name="connsiteX3" fmla="*/ 9855 w 15709"/>
                      <a:gd name="connsiteY3" fmla="*/ 18358 h 20822"/>
                      <a:gd name="connsiteX4" fmla="*/ 15486 w 15709"/>
                      <a:gd name="connsiteY4" fmla="*/ 4280 h 20822"/>
                      <a:gd name="connsiteX5" fmla="*/ 11262 w 15709"/>
                      <a:gd name="connsiteY5" fmla="*/ 760 h 208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709" h="20822">
                        <a:moveTo>
                          <a:pt x="11262" y="760"/>
                        </a:moveTo>
                        <a:cubicBezTo>
                          <a:pt x="11262" y="760"/>
                          <a:pt x="6335" y="-1351"/>
                          <a:pt x="4927" y="1464"/>
                        </a:cubicBezTo>
                        <a:cubicBezTo>
                          <a:pt x="3520" y="3576"/>
                          <a:pt x="0" y="13430"/>
                          <a:pt x="0" y="16950"/>
                        </a:cubicBezTo>
                        <a:cubicBezTo>
                          <a:pt x="0" y="19766"/>
                          <a:pt x="6335" y="23285"/>
                          <a:pt x="9855" y="18358"/>
                        </a:cubicBezTo>
                        <a:cubicBezTo>
                          <a:pt x="11262" y="16950"/>
                          <a:pt x="16894" y="7095"/>
                          <a:pt x="15486" y="4280"/>
                        </a:cubicBezTo>
                        <a:cubicBezTo>
                          <a:pt x="14078" y="2168"/>
                          <a:pt x="11262" y="760"/>
                          <a:pt x="11262" y="760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85" name="자유형: 도형 1084">
                    <a:extLst>
                      <a:ext uri="{FF2B5EF4-FFF2-40B4-BE49-F238E27FC236}">
                        <a16:creationId xmlns:a16="http://schemas.microsoft.com/office/drawing/2014/main" id="{0F56565C-FB1E-939E-886C-61D08340BEB6}"/>
                      </a:ext>
                    </a:extLst>
                  </p:cNvPr>
                  <p:cNvSpPr/>
                  <p:nvPr/>
                </p:nvSpPr>
                <p:spPr>
                  <a:xfrm>
                    <a:off x="9511118" y="2813189"/>
                    <a:ext cx="10558" cy="7854"/>
                  </a:xfrm>
                  <a:custGeom>
                    <a:avLst/>
                    <a:gdLst>
                      <a:gd name="connsiteX0" fmla="*/ 2112 w 10558"/>
                      <a:gd name="connsiteY0" fmla="*/ 0 h 7854"/>
                      <a:gd name="connsiteX1" fmla="*/ 0 w 10558"/>
                      <a:gd name="connsiteY1" fmla="*/ 4223 h 7854"/>
                      <a:gd name="connsiteX2" fmla="*/ 9151 w 10558"/>
                      <a:gd name="connsiteY2" fmla="*/ 7743 h 7854"/>
                      <a:gd name="connsiteX3" fmla="*/ 10559 w 10558"/>
                      <a:gd name="connsiteY3" fmla="*/ 3520 h 7854"/>
                      <a:gd name="connsiteX4" fmla="*/ 2112 w 10558"/>
                      <a:gd name="connsiteY4" fmla="*/ 0 h 78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558" h="7854">
                        <a:moveTo>
                          <a:pt x="2112" y="0"/>
                        </a:moveTo>
                        <a:cubicBezTo>
                          <a:pt x="2112" y="0"/>
                          <a:pt x="704" y="1408"/>
                          <a:pt x="0" y="4223"/>
                        </a:cubicBezTo>
                        <a:cubicBezTo>
                          <a:pt x="0" y="5631"/>
                          <a:pt x="6335" y="8447"/>
                          <a:pt x="9151" y="7743"/>
                        </a:cubicBezTo>
                        <a:cubicBezTo>
                          <a:pt x="10559" y="7039"/>
                          <a:pt x="10559" y="3520"/>
                          <a:pt x="10559" y="3520"/>
                        </a:cubicBezTo>
                        <a:lnTo>
                          <a:pt x="2112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86" name="자유형: 도형 1085">
                    <a:extLst>
                      <a:ext uri="{FF2B5EF4-FFF2-40B4-BE49-F238E27FC236}">
                        <a16:creationId xmlns:a16="http://schemas.microsoft.com/office/drawing/2014/main" id="{9403D1E4-4D5E-7BE2-2772-3EDA9F5B8AB8}"/>
                      </a:ext>
                    </a:extLst>
                  </p:cNvPr>
                  <p:cNvSpPr/>
                  <p:nvPr/>
                </p:nvSpPr>
                <p:spPr>
                  <a:xfrm>
                    <a:off x="9512891" y="2798834"/>
                    <a:ext cx="18027" cy="19517"/>
                  </a:xfrm>
                  <a:custGeom>
                    <a:avLst/>
                    <a:gdLst>
                      <a:gd name="connsiteX0" fmla="*/ 13008 w 18027"/>
                      <a:gd name="connsiteY0" fmla="*/ 1685 h 19517"/>
                      <a:gd name="connsiteX1" fmla="*/ 5265 w 18027"/>
                      <a:gd name="connsiteY1" fmla="*/ 981 h 19517"/>
                      <a:gd name="connsiteX2" fmla="*/ 338 w 18027"/>
                      <a:gd name="connsiteY2" fmla="*/ 12244 h 19517"/>
                      <a:gd name="connsiteX3" fmla="*/ 4561 w 18027"/>
                      <a:gd name="connsiteY3" fmla="*/ 18579 h 19517"/>
                      <a:gd name="connsiteX4" fmla="*/ 10193 w 18027"/>
                      <a:gd name="connsiteY4" fmla="*/ 18579 h 19517"/>
                      <a:gd name="connsiteX5" fmla="*/ 17935 w 18027"/>
                      <a:gd name="connsiteY5" fmla="*/ 7316 h 19517"/>
                      <a:gd name="connsiteX6" fmla="*/ 13008 w 18027"/>
                      <a:gd name="connsiteY6" fmla="*/ 1685 h 195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027" h="19517">
                        <a:moveTo>
                          <a:pt x="13008" y="1685"/>
                        </a:moveTo>
                        <a:cubicBezTo>
                          <a:pt x="8785" y="-427"/>
                          <a:pt x="5969" y="-427"/>
                          <a:pt x="5265" y="981"/>
                        </a:cubicBezTo>
                        <a:cubicBezTo>
                          <a:pt x="4561" y="2389"/>
                          <a:pt x="338" y="12244"/>
                          <a:pt x="338" y="12244"/>
                        </a:cubicBezTo>
                        <a:cubicBezTo>
                          <a:pt x="338" y="12244"/>
                          <a:pt x="-1774" y="15763"/>
                          <a:pt x="4561" y="18579"/>
                        </a:cubicBezTo>
                        <a:cubicBezTo>
                          <a:pt x="8785" y="20690"/>
                          <a:pt x="10193" y="18579"/>
                          <a:pt x="10193" y="18579"/>
                        </a:cubicBezTo>
                        <a:cubicBezTo>
                          <a:pt x="10193" y="18579"/>
                          <a:pt x="17232" y="10132"/>
                          <a:pt x="17935" y="7316"/>
                        </a:cubicBezTo>
                        <a:cubicBezTo>
                          <a:pt x="18639" y="4501"/>
                          <a:pt x="15120" y="2389"/>
                          <a:pt x="13008" y="168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87" name="자유형: 도형 1086">
                    <a:extLst>
                      <a:ext uri="{FF2B5EF4-FFF2-40B4-BE49-F238E27FC236}">
                        <a16:creationId xmlns:a16="http://schemas.microsoft.com/office/drawing/2014/main" id="{6198D4BC-454D-A071-2C86-8DBB81400060}"/>
                      </a:ext>
                    </a:extLst>
                  </p:cNvPr>
                  <p:cNvSpPr/>
                  <p:nvPr/>
                </p:nvSpPr>
                <p:spPr>
                  <a:xfrm>
                    <a:off x="9518118" y="2794888"/>
                    <a:ext cx="14116" cy="10807"/>
                  </a:xfrm>
                  <a:custGeom>
                    <a:avLst/>
                    <a:gdLst>
                      <a:gd name="connsiteX0" fmla="*/ 3558 w 14116"/>
                      <a:gd name="connsiteY0" fmla="*/ 0 h 10807"/>
                      <a:gd name="connsiteX1" fmla="*/ 38 w 14116"/>
                      <a:gd name="connsiteY1" fmla="*/ 4927 h 10807"/>
                      <a:gd name="connsiteX2" fmla="*/ 11301 w 14116"/>
                      <a:gd name="connsiteY2" fmla="*/ 10559 h 10807"/>
                      <a:gd name="connsiteX3" fmla="*/ 14117 w 14116"/>
                      <a:gd name="connsiteY3" fmla="*/ 5631 h 10807"/>
                      <a:gd name="connsiteX4" fmla="*/ 3558 w 14116"/>
                      <a:gd name="connsiteY4" fmla="*/ 0 h 10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116" h="10807">
                        <a:moveTo>
                          <a:pt x="3558" y="0"/>
                        </a:moveTo>
                        <a:cubicBezTo>
                          <a:pt x="3558" y="0"/>
                          <a:pt x="1446" y="2112"/>
                          <a:pt x="38" y="4927"/>
                        </a:cubicBezTo>
                        <a:cubicBezTo>
                          <a:pt x="-665" y="7039"/>
                          <a:pt x="8485" y="11966"/>
                          <a:pt x="11301" y="10559"/>
                        </a:cubicBezTo>
                        <a:cubicBezTo>
                          <a:pt x="13413" y="9855"/>
                          <a:pt x="14117" y="5631"/>
                          <a:pt x="14117" y="5631"/>
                        </a:cubicBezTo>
                        <a:lnTo>
                          <a:pt x="3558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88" name="자유형: 도형 1087">
                    <a:extLst>
                      <a:ext uri="{FF2B5EF4-FFF2-40B4-BE49-F238E27FC236}">
                        <a16:creationId xmlns:a16="http://schemas.microsoft.com/office/drawing/2014/main" id="{83CE8A33-95F3-2480-0FFE-A9E1860A63B0}"/>
                      </a:ext>
                    </a:extLst>
                  </p:cNvPr>
                  <p:cNvSpPr/>
                  <p:nvPr/>
                </p:nvSpPr>
                <p:spPr>
                  <a:xfrm>
                    <a:off x="9520159" y="2782630"/>
                    <a:ext cx="19818" cy="21128"/>
                  </a:xfrm>
                  <a:custGeom>
                    <a:avLst/>
                    <a:gdLst>
                      <a:gd name="connsiteX0" fmla="*/ 15595 w 19818"/>
                      <a:gd name="connsiteY0" fmla="*/ 2403 h 21128"/>
                      <a:gd name="connsiteX1" fmla="*/ 6444 w 19818"/>
                      <a:gd name="connsiteY1" fmla="*/ 1700 h 21128"/>
                      <a:gd name="connsiteX2" fmla="*/ 109 w 19818"/>
                      <a:gd name="connsiteY2" fmla="*/ 13666 h 21128"/>
                      <a:gd name="connsiteX3" fmla="*/ 13483 w 19818"/>
                      <a:gd name="connsiteY3" fmla="*/ 20705 h 21128"/>
                      <a:gd name="connsiteX4" fmla="*/ 19818 w 19818"/>
                      <a:gd name="connsiteY4" fmla="*/ 8035 h 21128"/>
                      <a:gd name="connsiteX5" fmla="*/ 15595 w 19818"/>
                      <a:gd name="connsiteY5" fmla="*/ 2403 h 211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9818" h="21128">
                        <a:moveTo>
                          <a:pt x="15595" y="2403"/>
                        </a:moveTo>
                        <a:cubicBezTo>
                          <a:pt x="14187" y="996"/>
                          <a:pt x="7852" y="-1820"/>
                          <a:pt x="6444" y="1700"/>
                        </a:cubicBezTo>
                        <a:cubicBezTo>
                          <a:pt x="4332" y="5923"/>
                          <a:pt x="1517" y="10146"/>
                          <a:pt x="109" y="13666"/>
                        </a:cubicBezTo>
                        <a:cubicBezTo>
                          <a:pt x="-1299" y="16482"/>
                          <a:pt x="11371" y="22817"/>
                          <a:pt x="13483" y="20705"/>
                        </a:cubicBezTo>
                        <a:cubicBezTo>
                          <a:pt x="14891" y="19297"/>
                          <a:pt x="19114" y="11554"/>
                          <a:pt x="19818" y="8035"/>
                        </a:cubicBezTo>
                        <a:cubicBezTo>
                          <a:pt x="19818" y="4515"/>
                          <a:pt x="17706" y="4515"/>
                          <a:pt x="15595" y="2403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89" name="자유형: 도형 1088">
                    <a:extLst>
                      <a:ext uri="{FF2B5EF4-FFF2-40B4-BE49-F238E27FC236}">
                        <a16:creationId xmlns:a16="http://schemas.microsoft.com/office/drawing/2014/main" id="{44EDB9D8-4B6B-5500-3C29-3E29B92ACF5B}"/>
                      </a:ext>
                    </a:extLst>
                  </p:cNvPr>
                  <p:cNvSpPr/>
                  <p:nvPr/>
                </p:nvSpPr>
                <p:spPr>
                  <a:xfrm>
                    <a:off x="9526570" y="2781260"/>
                    <a:ext cx="12995" cy="8769"/>
                  </a:xfrm>
                  <a:custGeom>
                    <a:avLst/>
                    <a:gdLst>
                      <a:gd name="connsiteX0" fmla="*/ 4257 w 12995"/>
                      <a:gd name="connsiteY0" fmla="*/ 254 h 8769"/>
                      <a:gd name="connsiteX1" fmla="*/ 34 w 12995"/>
                      <a:gd name="connsiteY1" fmla="*/ 3069 h 8769"/>
                      <a:gd name="connsiteX2" fmla="*/ 12000 w 12995"/>
                      <a:gd name="connsiteY2" fmla="*/ 7997 h 8769"/>
                      <a:gd name="connsiteX3" fmla="*/ 12704 w 12995"/>
                      <a:gd name="connsiteY3" fmla="*/ 5181 h 8769"/>
                      <a:gd name="connsiteX4" fmla="*/ 4257 w 12995"/>
                      <a:gd name="connsiteY4" fmla="*/ 254 h 8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995" h="8769">
                        <a:moveTo>
                          <a:pt x="4257" y="254"/>
                        </a:moveTo>
                        <a:cubicBezTo>
                          <a:pt x="2849" y="-450"/>
                          <a:pt x="1441" y="254"/>
                          <a:pt x="34" y="3069"/>
                        </a:cubicBezTo>
                        <a:cubicBezTo>
                          <a:pt x="-670" y="5181"/>
                          <a:pt x="9888" y="10812"/>
                          <a:pt x="12000" y="7997"/>
                        </a:cubicBezTo>
                        <a:cubicBezTo>
                          <a:pt x="12704" y="7293"/>
                          <a:pt x="13408" y="5885"/>
                          <a:pt x="12704" y="5181"/>
                        </a:cubicBezTo>
                        <a:cubicBezTo>
                          <a:pt x="10592" y="3069"/>
                          <a:pt x="7073" y="958"/>
                          <a:pt x="4257" y="254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090" name="자유형: 도형 1089">
                  <a:extLst>
                    <a:ext uri="{FF2B5EF4-FFF2-40B4-BE49-F238E27FC236}">
                      <a16:creationId xmlns:a16="http://schemas.microsoft.com/office/drawing/2014/main" id="{C2B21AD3-E971-121D-4699-667B852C4908}"/>
                    </a:ext>
                  </a:extLst>
                </p:cNvPr>
                <p:cNvSpPr/>
                <p:nvPr/>
              </p:nvSpPr>
              <p:spPr>
                <a:xfrm>
                  <a:off x="9478690" y="2710942"/>
                  <a:ext cx="88043" cy="81526"/>
                </a:xfrm>
                <a:custGeom>
                  <a:avLst/>
                  <a:gdLst>
                    <a:gd name="connsiteX0" fmla="*/ 88036 w 88043"/>
                    <a:gd name="connsiteY0" fmla="*/ 35376 h 81526"/>
                    <a:gd name="connsiteX1" fmla="*/ 76773 w 88043"/>
                    <a:gd name="connsiteY1" fmla="*/ 8627 h 81526"/>
                    <a:gd name="connsiteX2" fmla="*/ 45098 w 88043"/>
                    <a:gd name="connsiteY2" fmla="*/ 1588 h 81526"/>
                    <a:gd name="connsiteX3" fmla="*/ 14830 w 88043"/>
                    <a:gd name="connsiteY3" fmla="*/ 21298 h 81526"/>
                    <a:gd name="connsiteX4" fmla="*/ 48 w 88043"/>
                    <a:gd name="connsiteY4" fmla="*/ 50862 h 81526"/>
                    <a:gd name="connsiteX5" fmla="*/ 23277 w 88043"/>
                    <a:gd name="connsiteY5" fmla="*/ 74794 h 81526"/>
                    <a:gd name="connsiteX6" fmla="*/ 61287 w 88043"/>
                    <a:gd name="connsiteY6" fmla="*/ 79018 h 81526"/>
                    <a:gd name="connsiteX7" fmla="*/ 88036 w 88043"/>
                    <a:gd name="connsiteY7" fmla="*/ 35376 h 815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43" h="81526">
                      <a:moveTo>
                        <a:pt x="88036" y="35376"/>
                      </a:moveTo>
                      <a:cubicBezTo>
                        <a:pt x="88036" y="35376"/>
                        <a:pt x="88740" y="20594"/>
                        <a:pt x="76773" y="8627"/>
                      </a:cubicBezTo>
                      <a:cubicBezTo>
                        <a:pt x="64807" y="-3339"/>
                        <a:pt x="48617" y="181"/>
                        <a:pt x="45098" y="1588"/>
                      </a:cubicBezTo>
                      <a:cubicBezTo>
                        <a:pt x="41578" y="2996"/>
                        <a:pt x="18349" y="18482"/>
                        <a:pt x="14830" y="21298"/>
                      </a:cubicBezTo>
                      <a:cubicBezTo>
                        <a:pt x="11310" y="24113"/>
                        <a:pt x="752" y="46638"/>
                        <a:pt x="48" y="50862"/>
                      </a:cubicBezTo>
                      <a:cubicBezTo>
                        <a:pt x="-656" y="52973"/>
                        <a:pt x="6383" y="67755"/>
                        <a:pt x="23277" y="74794"/>
                      </a:cubicBezTo>
                      <a:cubicBezTo>
                        <a:pt x="35243" y="79722"/>
                        <a:pt x="53545" y="84649"/>
                        <a:pt x="61287" y="79018"/>
                      </a:cubicBezTo>
                      <a:cubicBezTo>
                        <a:pt x="71846" y="73387"/>
                        <a:pt x="82405" y="57197"/>
                        <a:pt x="88036" y="35376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91" name="그래픽 4">
                <a:extLst>
                  <a:ext uri="{FF2B5EF4-FFF2-40B4-BE49-F238E27FC236}">
                    <a16:creationId xmlns:a16="http://schemas.microsoft.com/office/drawing/2014/main" id="{16AC2CBF-E24E-088C-B6C9-D0385FCC14B2}"/>
                  </a:ext>
                </a:extLst>
              </p:cNvPr>
              <p:cNvGrpSpPr/>
              <p:nvPr/>
            </p:nvGrpSpPr>
            <p:grpSpPr>
              <a:xfrm>
                <a:off x="9531980" y="2306894"/>
                <a:ext cx="279815" cy="435816"/>
                <a:chOff x="9531980" y="2306894"/>
                <a:chExt cx="279815" cy="435816"/>
              </a:xfrm>
            </p:grpSpPr>
            <p:sp>
              <p:nvSpPr>
                <p:cNvPr id="1092" name="자유형: 도형 1091">
                  <a:extLst>
                    <a:ext uri="{FF2B5EF4-FFF2-40B4-BE49-F238E27FC236}">
                      <a16:creationId xmlns:a16="http://schemas.microsoft.com/office/drawing/2014/main" id="{9CEE64A6-F434-A4CA-591C-AF2BDFC0ADE1}"/>
                    </a:ext>
                  </a:extLst>
                </p:cNvPr>
                <p:cNvSpPr/>
                <p:nvPr/>
              </p:nvSpPr>
              <p:spPr>
                <a:xfrm>
                  <a:off x="9531980" y="2697062"/>
                  <a:ext cx="48293" cy="45648"/>
                </a:xfrm>
                <a:custGeom>
                  <a:avLst/>
                  <a:gdLst>
                    <a:gd name="connsiteX0" fmla="*/ 46713 w 48293"/>
                    <a:gd name="connsiteY0" fmla="*/ 26731 h 45648"/>
                    <a:gd name="connsiteX1" fmla="*/ 34746 w 48293"/>
                    <a:gd name="connsiteY1" fmla="*/ 43625 h 45648"/>
                    <a:gd name="connsiteX2" fmla="*/ 959 w 48293"/>
                    <a:gd name="connsiteY2" fmla="*/ 15469 h 45648"/>
                    <a:gd name="connsiteX3" fmla="*/ 12925 w 48293"/>
                    <a:gd name="connsiteY3" fmla="*/ 2798 h 45648"/>
                    <a:gd name="connsiteX4" fmla="*/ 46713 w 48293"/>
                    <a:gd name="connsiteY4" fmla="*/ 26731 h 45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293" h="45648">
                      <a:moveTo>
                        <a:pt x="46713" y="26731"/>
                      </a:moveTo>
                      <a:cubicBezTo>
                        <a:pt x="41785" y="33770"/>
                        <a:pt x="41081" y="35178"/>
                        <a:pt x="34746" y="43625"/>
                      </a:cubicBezTo>
                      <a:cubicBezTo>
                        <a:pt x="27707" y="53480"/>
                        <a:pt x="-6080" y="24619"/>
                        <a:pt x="959" y="15469"/>
                      </a:cubicBezTo>
                      <a:cubicBezTo>
                        <a:pt x="959" y="15469"/>
                        <a:pt x="10110" y="4910"/>
                        <a:pt x="12925" y="2798"/>
                      </a:cubicBezTo>
                      <a:cubicBezTo>
                        <a:pt x="27707" y="-7760"/>
                        <a:pt x="55159" y="14061"/>
                        <a:pt x="46713" y="26731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3" name="자유형: 도형 1092">
                  <a:extLst>
                    <a:ext uri="{FF2B5EF4-FFF2-40B4-BE49-F238E27FC236}">
                      <a16:creationId xmlns:a16="http://schemas.microsoft.com/office/drawing/2014/main" id="{D96EDC3F-74EC-BB35-1B5F-3D5FD047DCAB}"/>
                    </a:ext>
                  </a:extLst>
                </p:cNvPr>
                <p:cNvSpPr/>
                <p:nvPr/>
              </p:nvSpPr>
              <p:spPr>
                <a:xfrm>
                  <a:off x="9540798" y="2561203"/>
                  <a:ext cx="168000" cy="169928"/>
                </a:xfrm>
                <a:custGeom>
                  <a:avLst/>
                  <a:gdLst>
                    <a:gd name="connsiteX0" fmla="*/ 106877 w 168000"/>
                    <a:gd name="connsiteY0" fmla="*/ 4916 h 169928"/>
                    <a:gd name="connsiteX1" fmla="*/ 75905 w 168000"/>
                    <a:gd name="connsiteY1" fmla="*/ 38000 h 169928"/>
                    <a:gd name="connsiteX2" fmla="*/ 1291 w 168000"/>
                    <a:gd name="connsiteY2" fmla="*/ 136546 h 169928"/>
                    <a:gd name="connsiteX3" fmla="*/ 42822 w 168000"/>
                    <a:gd name="connsiteY3" fmla="*/ 166110 h 169928"/>
                    <a:gd name="connsiteX4" fmla="*/ 163189 w 168000"/>
                    <a:gd name="connsiteY4" fmla="*/ 41519 h 169928"/>
                    <a:gd name="connsiteX5" fmla="*/ 152631 w 168000"/>
                    <a:gd name="connsiteY5" fmla="*/ 8436 h 169928"/>
                    <a:gd name="connsiteX6" fmla="*/ 106877 w 168000"/>
                    <a:gd name="connsiteY6" fmla="*/ 4916 h 169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000" h="169928">
                      <a:moveTo>
                        <a:pt x="106877" y="4916"/>
                      </a:moveTo>
                      <a:cubicBezTo>
                        <a:pt x="98430" y="11955"/>
                        <a:pt x="85760" y="26033"/>
                        <a:pt x="75905" y="38000"/>
                      </a:cubicBezTo>
                      <a:cubicBezTo>
                        <a:pt x="68162" y="47150"/>
                        <a:pt x="4107" y="130211"/>
                        <a:pt x="1291" y="136546"/>
                      </a:cubicBezTo>
                      <a:cubicBezTo>
                        <a:pt x="-7155" y="154848"/>
                        <a:pt x="28040" y="179484"/>
                        <a:pt x="42822" y="166110"/>
                      </a:cubicBezTo>
                      <a:cubicBezTo>
                        <a:pt x="54788" y="155551"/>
                        <a:pt x="141368" y="73195"/>
                        <a:pt x="163189" y="41519"/>
                      </a:cubicBezTo>
                      <a:cubicBezTo>
                        <a:pt x="163893" y="40815"/>
                        <a:pt x="178675" y="25329"/>
                        <a:pt x="152631" y="8436"/>
                      </a:cubicBezTo>
                      <a:cubicBezTo>
                        <a:pt x="127994" y="-7754"/>
                        <a:pt x="107581" y="4212"/>
                        <a:pt x="106877" y="491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4" name="자유형: 도형 1093">
                  <a:extLst>
                    <a:ext uri="{FF2B5EF4-FFF2-40B4-BE49-F238E27FC236}">
                      <a16:creationId xmlns:a16="http://schemas.microsoft.com/office/drawing/2014/main" id="{EAEFF22A-FA5F-C76C-FC28-4BC49D3B0669}"/>
                    </a:ext>
                  </a:extLst>
                </p:cNvPr>
                <p:cNvSpPr/>
                <p:nvPr/>
              </p:nvSpPr>
              <p:spPr>
                <a:xfrm>
                  <a:off x="9653126" y="2536532"/>
                  <a:ext cx="67218" cy="59140"/>
                </a:xfrm>
                <a:custGeom>
                  <a:avLst/>
                  <a:gdLst>
                    <a:gd name="connsiteX0" fmla="*/ 67051 w 67218"/>
                    <a:gd name="connsiteY0" fmla="*/ 19732 h 59140"/>
                    <a:gd name="connsiteX1" fmla="*/ 52269 w 67218"/>
                    <a:gd name="connsiteY1" fmla="*/ 54928 h 59140"/>
                    <a:gd name="connsiteX2" fmla="*/ 180 w 67218"/>
                    <a:gd name="connsiteY2" fmla="*/ 31699 h 59140"/>
                    <a:gd name="connsiteX3" fmla="*/ 5811 w 67218"/>
                    <a:gd name="connsiteY3" fmla="*/ 9878 h 59140"/>
                    <a:gd name="connsiteX4" fmla="*/ 67051 w 67218"/>
                    <a:gd name="connsiteY4" fmla="*/ 19732 h 59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218" h="59140">
                      <a:moveTo>
                        <a:pt x="67051" y="19732"/>
                      </a:moveTo>
                      <a:cubicBezTo>
                        <a:pt x="65643" y="29587"/>
                        <a:pt x="56492" y="47185"/>
                        <a:pt x="52269" y="54928"/>
                      </a:cubicBezTo>
                      <a:cubicBezTo>
                        <a:pt x="45933" y="67598"/>
                        <a:pt x="-3340" y="49296"/>
                        <a:pt x="180" y="31699"/>
                      </a:cubicBezTo>
                      <a:cubicBezTo>
                        <a:pt x="180" y="31699"/>
                        <a:pt x="4403" y="12693"/>
                        <a:pt x="5811" y="9878"/>
                      </a:cubicBezTo>
                      <a:cubicBezTo>
                        <a:pt x="17777" y="-9128"/>
                        <a:pt x="70570" y="2135"/>
                        <a:pt x="67051" y="19732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5" name="자유형: 도형 1094">
                  <a:extLst>
                    <a:ext uri="{FF2B5EF4-FFF2-40B4-BE49-F238E27FC236}">
                      <a16:creationId xmlns:a16="http://schemas.microsoft.com/office/drawing/2014/main" id="{6CA129A2-62F4-A493-DC96-84A978001CF0}"/>
                    </a:ext>
                  </a:extLst>
                </p:cNvPr>
                <p:cNvSpPr/>
                <p:nvPr/>
              </p:nvSpPr>
              <p:spPr>
                <a:xfrm>
                  <a:off x="9656122" y="2412182"/>
                  <a:ext cx="113125" cy="165830"/>
                </a:xfrm>
                <a:custGeom>
                  <a:avLst/>
                  <a:gdLst>
                    <a:gd name="connsiteX0" fmla="*/ 37307 w 113125"/>
                    <a:gd name="connsiteY0" fmla="*/ 4710 h 165830"/>
                    <a:gd name="connsiteX1" fmla="*/ 14782 w 113125"/>
                    <a:gd name="connsiteY1" fmla="*/ 65949 h 165830"/>
                    <a:gd name="connsiteX2" fmla="*/ 0 w 113125"/>
                    <a:gd name="connsiteY2" fmla="*/ 131412 h 165830"/>
                    <a:gd name="connsiteX3" fmla="*/ 67575 w 113125"/>
                    <a:gd name="connsiteY3" fmla="*/ 154641 h 165830"/>
                    <a:gd name="connsiteX4" fmla="*/ 112625 w 113125"/>
                    <a:gd name="connsiteY4" fmla="*/ 32162 h 165830"/>
                    <a:gd name="connsiteX5" fmla="*/ 80949 w 113125"/>
                    <a:gd name="connsiteY5" fmla="*/ 4710 h 165830"/>
                    <a:gd name="connsiteX6" fmla="*/ 37307 w 113125"/>
                    <a:gd name="connsiteY6" fmla="*/ 4710 h 165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3125" h="165830">
                      <a:moveTo>
                        <a:pt x="37307" y="4710"/>
                      </a:moveTo>
                      <a:cubicBezTo>
                        <a:pt x="31676" y="11749"/>
                        <a:pt x="25341" y="27939"/>
                        <a:pt x="14782" y="65949"/>
                      </a:cubicBezTo>
                      <a:cubicBezTo>
                        <a:pt x="4223" y="102552"/>
                        <a:pt x="0" y="120150"/>
                        <a:pt x="0" y="131412"/>
                      </a:cubicBezTo>
                      <a:cubicBezTo>
                        <a:pt x="1408" y="163792"/>
                        <a:pt x="56312" y="177166"/>
                        <a:pt x="67575" y="154641"/>
                      </a:cubicBezTo>
                      <a:cubicBezTo>
                        <a:pt x="76022" y="137044"/>
                        <a:pt x="99250" y="96921"/>
                        <a:pt x="112625" y="32162"/>
                      </a:cubicBezTo>
                      <a:cubicBezTo>
                        <a:pt x="112625" y="31458"/>
                        <a:pt x="119664" y="16676"/>
                        <a:pt x="80949" y="4710"/>
                      </a:cubicBezTo>
                      <a:cubicBezTo>
                        <a:pt x="46458" y="-5145"/>
                        <a:pt x="38011" y="3302"/>
                        <a:pt x="37307" y="471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6" name="자유형: 도형 1095">
                  <a:extLst>
                    <a:ext uri="{FF2B5EF4-FFF2-40B4-BE49-F238E27FC236}">
                      <a16:creationId xmlns:a16="http://schemas.microsoft.com/office/drawing/2014/main" id="{72308579-F683-4FE7-0435-4D279AD5F3A7}"/>
                    </a:ext>
                  </a:extLst>
                </p:cNvPr>
                <p:cNvSpPr/>
                <p:nvPr/>
              </p:nvSpPr>
              <p:spPr>
                <a:xfrm>
                  <a:off x="9695927" y="2367305"/>
                  <a:ext cx="98465" cy="82574"/>
                </a:xfrm>
                <a:custGeom>
                  <a:avLst/>
                  <a:gdLst>
                    <a:gd name="connsiteX0" fmla="*/ 98160 w 98465"/>
                    <a:gd name="connsiteY0" fmla="*/ 31285 h 82574"/>
                    <a:gd name="connsiteX1" fmla="*/ 75635 w 98465"/>
                    <a:gd name="connsiteY1" fmla="*/ 77038 h 82574"/>
                    <a:gd name="connsiteX2" fmla="*/ 317 w 98465"/>
                    <a:gd name="connsiteY2" fmla="*/ 48882 h 82574"/>
                    <a:gd name="connsiteX3" fmla="*/ 12284 w 98465"/>
                    <a:gd name="connsiteY3" fmla="*/ 12279 h 82574"/>
                    <a:gd name="connsiteX4" fmla="*/ 98160 w 98465"/>
                    <a:gd name="connsiteY4" fmla="*/ 31285 h 82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465" h="82574">
                      <a:moveTo>
                        <a:pt x="98160" y="31285"/>
                      </a:moveTo>
                      <a:cubicBezTo>
                        <a:pt x="94640" y="45363"/>
                        <a:pt x="82674" y="66480"/>
                        <a:pt x="75635" y="77038"/>
                      </a:cubicBezTo>
                      <a:cubicBezTo>
                        <a:pt x="65780" y="93932"/>
                        <a:pt x="-5314" y="68591"/>
                        <a:pt x="317" y="48882"/>
                      </a:cubicBezTo>
                      <a:cubicBezTo>
                        <a:pt x="317" y="48882"/>
                        <a:pt x="9468" y="16503"/>
                        <a:pt x="12284" y="12279"/>
                      </a:cubicBezTo>
                      <a:cubicBezTo>
                        <a:pt x="29881" y="-13765"/>
                        <a:pt x="103791" y="5944"/>
                        <a:pt x="98160" y="31285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7" name="자유형: 도형 1096">
                  <a:extLst>
                    <a:ext uri="{FF2B5EF4-FFF2-40B4-BE49-F238E27FC236}">
                      <a16:creationId xmlns:a16="http://schemas.microsoft.com/office/drawing/2014/main" id="{40BF3972-0113-08CB-AC00-EE6E107F7472}"/>
                    </a:ext>
                  </a:extLst>
                </p:cNvPr>
                <p:cNvSpPr/>
                <p:nvPr/>
              </p:nvSpPr>
              <p:spPr>
                <a:xfrm>
                  <a:off x="9697727" y="2306894"/>
                  <a:ext cx="114068" cy="126019"/>
                </a:xfrm>
                <a:custGeom>
                  <a:avLst/>
                  <a:gdLst>
                    <a:gd name="connsiteX0" fmla="*/ 56941 w 114068"/>
                    <a:gd name="connsiteY0" fmla="*/ 4411 h 126019"/>
                    <a:gd name="connsiteX1" fmla="*/ 16115 w 114068"/>
                    <a:gd name="connsiteY1" fmla="*/ 43830 h 126019"/>
                    <a:gd name="connsiteX2" fmla="*/ 629 w 114068"/>
                    <a:gd name="connsiteY2" fmla="*/ 82545 h 126019"/>
                    <a:gd name="connsiteX3" fmla="*/ 92136 w 114068"/>
                    <a:gd name="connsiteY3" fmla="*/ 117036 h 126019"/>
                    <a:gd name="connsiteX4" fmla="*/ 112550 w 114068"/>
                    <a:gd name="connsiteY4" fmla="*/ 54389 h 126019"/>
                    <a:gd name="connsiteX5" fmla="*/ 101991 w 114068"/>
                    <a:gd name="connsiteY5" fmla="*/ 7227 h 126019"/>
                    <a:gd name="connsiteX6" fmla="*/ 56941 w 114068"/>
                    <a:gd name="connsiteY6" fmla="*/ 4411 h 1260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4068" h="126019">
                      <a:moveTo>
                        <a:pt x="56941" y="4411"/>
                      </a:moveTo>
                      <a:cubicBezTo>
                        <a:pt x="44975" y="10043"/>
                        <a:pt x="26673" y="20601"/>
                        <a:pt x="16115" y="43830"/>
                      </a:cubicBezTo>
                      <a:cubicBezTo>
                        <a:pt x="9780" y="57204"/>
                        <a:pt x="629" y="81137"/>
                        <a:pt x="629" y="82545"/>
                      </a:cubicBezTo>
                      <a:cubicBezTo>
                        <a:pt x="-8522" y="112813"/>
                        <a:pt x="85097" y="140969"/>
                        <a:pt x="92136" y="117036"/>
                      </a:cubicBezTo>
                      <a:cubicBezTo>
                        <a:pt x="92840" y="115628"/>
                        <a:pt x="109030" y="81841"/>
                        <a:pt x="112550" y="54389"/>
                      </a:cubicBezTo>
                      <a:cubicBezTo>
                        <a:pt x="116773" y="23417"/>
                        <a:pt x="111846" y="16378"/>
                        <a:pt x="101991" y="7227"/>
                      </a:cubicBezTo>
                      <a:cubicBezTo>
                        <a:pt x="91433" y="-2628"/>
                        <a:pt x="68204" y="-1220"/>
                        <a:pt x="56941" y="441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98" name="그래픽 4">
                <a:extLst>
                  <a:ext uri="{FF2B5EF4-FFF2-40B4-BE49-F238E27FC236}">
                    <a16:creationId xmlns:a16="http://schemas.microsoft.com/office/drawing/2014/main" id="{ED5B8BF9-2B96-DFD4-1C5E-491B259978DB}"/>
                  </a:ext>
                </a:extLst>
              </p:cNvPr>
              <p:cNvGrpSpPr/>
              <p:nvPr/>
            </p:nvGrpSpPr>
            <p:grpSpPr>
              <a:xfrm>
                <a:off x="9725214" y="2307259"/>
                <a:ext cx="358452" cy="625972"/>
                <a:chOff x="9725214" y="2307259"/>
                <a:chExt cx="358452" cy="625972"/>
              </a:xfrm>
            </p:grpSpPr>
            <p:sp>
              <p:nvSpPr>
                <p:cNvPr id="1099" name="자유형: 도형 1098">
                  <a:extLst>
                    <a:ext uri="{FF2B5EF4-FFF2-40B4-BE49-F238E27FC236}">
                      <a16:creationId xmlns:a16="http://schemas.microsoft.com/office/drawing/2014/main" id="{FB3B4FB6-971E-CC09-60BC-ABBEDB9991E7}"/>
                    </a:ext>
                  </a:extLst>
                </p:cNvPr>
                <p:cNvSpPr/>
                <p:nvPr/>
              </p:nvSpPr>
              <p:spPr>
                <a:xfrm>
                  <a:off x="9773949" y="2696097"/>
                  <a:ext cx="265582" cy="237134"/>
                </a:xfrm>
                <a:custGeom>
                  <a:avLst/>
                  <a:gdLst>
                    <a:gd name="connsiteX0" fmla="*/ 227085 w 265582"/>
                    <a:gd name="connsiteY0" fmla="*/ 29104 h 237134"/>
                    <a:gd name="connsiteX1" fmla="*/ 257353 w 265582"/>
                    <a:gd name="connsiteY1" fmla="*/ 85417 h 237134"/>
                    <a:gd name="connsiteX2" fmla="*/ 213711 w 265582"/>
                    <a:gd name="connsiteY2" fmla="*/ 214231 h 237134"/>
                    <a:gd name="connsiteX3" fmla="*/ 123611 w 265582"/>
                    <a:gd name="connsiteY3" fmla="*/ 236052 h 237134"/>
                    <a:gd name="connsiteX4" fmla="*/ 75746 w 265582"/>
                    <a:gd name="connsiteY4" fmla="*/ 221270 h 237134"/>
                    <a:gd name="connsiteX5" fmla="*/ 9579 w 265582"/>
                    <a:gd name="connsiteY5" fmla="*/ 122724 h 237134"/>
                    <a:gd name="connsiteX6" fmla="*/ 13099 w 265582"/>
                    <a:gd name="connsiteY6" fmla="*/ 22769 h 237134"/>
                    <a:gd name="connsiteX7" fmla="*/ 72930 w 265582"/>
                    <a:gd name="connsiteY7" fmla="*/ 4468 h 237134"/>
                    <a:gd name="connsiteX8" fmla="*/ 227085 w 265582"/>
                    <a:gd name="connsiteY8" fmla="*/ 29104 h 237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65582" h="237134">
                      <a:moveTo>
                        <a:pt x="227085" y="29104"/>
                      </a:moveTo>
                      <a:cubicBezTo>
                        <a:pt x="234124" y="34032"/>
                        <a:pt x="251722" y="65707"/>
                        <a:pt x="257353" y="85417"/>
                      </a:cubicBezTo>
                      <a:cubicBezTo>
                        <a:pt x="280582" y="170589"/>
                        <a:pt x="251018" y="187483"/>
                        <a:pt x="213711" y="214231"/>
                      </a:cubicBezTo>
                      <a:cubicBezTo>
                        <a:pt x="177108" y="240275"/>
                        <a:pt x="123611" y="236052"/>
                        <a:pt x="123611" y="236052"/>
                      </a:cubicBezTo>
                      <a:cubicBezTo>
                        <a:pt x="123611" y="236052"/>
                        <a:pt x="101086" y="243091"/>
                        <a:pt x="75746" y="221270"/>
                      </a:cubicBezTo>
                      <a:cubicBezTo>
                        <a:pt x="46886" y="195930"/>
                        <a:pt x="17322" y="148768"/>
                        <a:pt x="9579" y="122724"/>
                      </a:cubicBezTo>
                      <a:cubicBezTo>
                        <a:pt x="5356" y="108646"/>
                        <a:pt x="-11538" y="31920"/>
                        <a:pt x="13099" y="22769"/>
                      </a:cubicBezTo>
                      <a:cubicBezTo>
                        <a:pt x="13099" y="22769"/>
                        <a:pt x="44070" y="7283"/>
                        <a:pt x="72930" y="4468"/>
                      </a:cubicBezTo>
                      <a:cubicBezTo>
                        <a:pt x="178516" y="-7499"/>
                        <a:pt x="194002" y="5876"/>
                        <a:pt x="227085" y="2910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0" name="자유형: 도형 1099">
                  <a:extLst>
                    <a:ext uri="{FF2B5EF4-FFF2-40B4-BE49-F238E27FC236}">
                      <a16:creationId xmlns:a16="http://schemas.microsoft.com/office/drawing/2014/main" id="{28721EBE-67BD-CC56-EAF5-BBAAC2D0BC12}"/>
                    </a:ext>
                  </a:extLst>
                </p:cNvPr>
                <p:cNvSpPr/>
                <p:nvPr/>
              </p:nvSpPr>
              <p:spPr>
                <a:xfrm>
                  <a:off x="9778874" y="2658240"/>
                  <a:ext cx="224351" cy="119370"/>
                </a:xfrm>
                <a:custGeom>
                  <a:avLst/>
                  <a:gdLst>
                    <a:gd name="connsiteX0" fmla="*/ 224272 w 224351"/>
                    <a:gd name="connsiteY0" fmla="*/ 13464 h 119370"/>
                    <a:gd name="connsiteX1" fmla="*/ 222864 w 224351"/>
                    <a:gd name="connsiteY1" fmla="*/ 59218 h 119370"/>
                    <a:gd name="connsiteX2" fmla="*/ 216529 w 224351"/>
                    <a:gd name="connsiteY2" fmla="*/ 82447 h 119370"/>
                    <a:gd name="connsiteX3" fmla="*/ 4654 w 224351"/>
                    <a:gd name="connsiteY3" fmla="*/ 64849 h 119370"/>
                    <a:gd name="connsiteX4" fmla="*/ 1839 w 224351"/>
                    <a:gd name="connsiteY4" fmla="*/ 2906 h 119370"/>
                    <a:gd name="connsiteX5" fmla="*/ 224272 w 224351"/>
                    <a:gd name="connsiteY5" fmla="*/ 13464 h 1193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4351" h="119370">
                      <a:moveTo>
                        <a:pt x="224272" y="13464"/>
                      </a:moveTo>
                      <a:cubicBezTo>
                        <a:pt x="220049" y="34581"/>
                        <a:pt x="221457" y="50067"/>
                        <a:pt x="222864" y="59218"/>
                      </a:cubicBezTo>
                      <a:cubicBezTo>
                        <a:pt x="224272" y="67665"/>
                        <a:pt x="222161" y="76112"/>
                        <a:pt x="216529" y="82447"/>
                      </a:cubicBezTo>
                      <a:cubicBezTo>
                        <a:pt x="164440" y="145094"/>
                        <a:pt x="20844" y="120458"/>
                        <a:pt x="4654" y="64849"/>
                      </a:cubicBezTo>
                      <a:cubicBezTo>
                        <a:pt x="-3792" y="34581"/>
                        <a:pt x="1839" y="2906"/>
                        <a:pt x="1839" y="2906"/>
                      </a:cubicBezTo>
                      <a:cubicBezTo>
                        <a:pt x="1839" y="2906"/>
                        <a:pt x="229200" y="-8357"/>
                        <a:pt x="224272" y="13464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1" name="자유형: 도형 1100">
                  <a:extLst>
                    <a:ext uri="{FF2B5EF4-FFF2-40B4-BE49-F238E27FC236}">
                      <a16:creationId xmlns:a16="http://schemas.microsoft.com/office/drawing/2014/main" id="{09A6D261-AD58-8C06-A9DC-8C005B485CFD}"/>
                    </a:ext>
                  </a:extLst>
                </p:cNvPr>
                <p:cNvSpPr/>
                <p:nvPr/>
              </p:nvSpPr>
              <p:spPr>
                <a:xfrm>
                  <a:off x="9725214" y="2307259"/>
                  <a:ext cx="358452" cy="447675"/>
                </a:xfrm>
                <a:custGeom>
                  <a:avLst/>
                  <a:gdLst>
                    <a:gd name="connsiteX0" fmla="*/ 6930 w 358452"/>
                    <a:gd name="connsiteY0" fmla="*/ 76549 h 447675"/>
                    <a:gd name="connsiteX1" fmla="*/ 32270 w 358452"/>
                    <a:gd name="connsiteY1" fmla="*/ 14606 h 447675"/>
                    <a:gd name="connsiteX2" fmla="*/ 59019 w 358452"/>
                    <a:gd name="connsiteY2" fmla="*/ 528 h 447675"/>
                    <a:gd name="connsiteX3" fmla="*/ 69577 w 358452"/>
                    <a:gd name="connsiteY3" fmla="*/ 528 h 447675"/>
                    <a:gd name="connsiteX4" fmla="*/ 211062 w 358452"/>
                    <a:gd name="connsiteY4" fmla="*/ 43466 h 447675"/>
                    <a:gd name="connsiteX5" fmla="*/ 349027 w 358452"/>
                    <a:gd name="connsiteY5" fmla="*/ 137789 h 447675"/>
                    <a:gd name="connsiteX6" fmla="*/ 350435 w 358452"/>
                    <a:gd name="connsiteY6" fmla="*/ 209587 h 447675"/>
                    <a:gd name="connsiteX7" fmla="*/ 316647 w 358452"/>
                    <a:gd name="connsiteY7" fmla="*/ 301799 h 447675"/>
                    <a:gd name="connsiteX8" fmla="*/ 285676 w 358452"/>
                    <a:gd name="connsiteY8" fmla="*/ 384859 h 447675"/>
                    <a:gd name="connsiteX9" fmla="*/ 192056 w 358452"/>
                    <a:gd name="connsiteY9" fmla="*/ 446099 h 447675"/>
                    <a:gd name="connsiteX10" fmla="*/ 144191 w 358452"/>
                    <a:gd name="connsiteY10" fmla="*/ 445395 h 447675"/>
                    <a:gd name="connsiteX11" fmla="*/ 87879 w 358452"/>
                    <a:gd name="connsiteY11" fmla="*/ 427093 h 447675"/>
                    <a:gd name="connsiteX12" fmla="*/ 48460 w 358452"/>
                    <a:gd name="connsiteY12" fmla="*/ 389787 h 447675"/>
                    <a:gd name="connsiteX13" fmla="*/ 35086 w 358452"/>
                    <a:gd name="connsiteY13" fmla="*/ 250414 h 447675"/>
                    <a:gd name="connsiteX14" fmla="*/ 23120 w 358452"/>
                    <a:gd name="connsiteY14" fmla="*/ 222257 h 447675"/>
                    <a:gd name="connsiteX15" fmla="*/ 2002 w 358452"/>
                    <a:gd name="connsiteY15" fmla="*/ 182135 h 447675"/>
                    <a:gd name="connsiteX16" fmla="*/ 6930 w 358452"/>
                    <a:gd name="connsiteY16" fmla="*/ 76549 h 447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8452" h="447675">
                      <a:moveTo>
                        <a:pt x="6930" y="76549"/>
                      </a:moveTo>
                      <a:cubicBezTo>
                        <a:pt x="11153" y="54728"/>
                        <a:pt x="14673" y="32204"/>
                        <a:pt x="32270" y="14606"/>
                      </a:cubicBezTo>
                      <a:cubicBezTo>
                        <a:pt x="40717" y="6159"/>
                        <a:pt x="49164" y="1936"/>
                        <a:pt x="59019" y="528"/>
                      </a:cubicBezTo>
                      <a:cubicBezTo>
                        <a:pt x="62538" y="-176"/>
                        <a:pt x="66058" y="-176"/>
                        <a:pt x="69577" y="528"/>
                      </a:cubicBezTo>
                      <a:cubicBezTo>
                        <a:pt x="126593" y="7567"/>
                        <a:pt x="211062" y="43466"/>
                        <a:pt x="211062" y="43466"/>
                      </a:cubicBezTo>
                      <a:cubicBezTo>
                        <a:pt x="273709" y="77253"/>
                        <a:pt x="337061" y="124415"/>
                        <a:pt x="349027" y="137789"/>
                      </a:cubicBezTo>
                      <a:cubicBezTo>
                        <a:pt x="365921" y="156794"/>
                        <a:pt x="356066" y="179319"/>
                        <a:pt x="350435" y="209587"/>
                      </a:cubicBezTo>
                      <a:cubicBezTo>
                        <a:pt x="346915" y="229297"/>
                        <a:pt x="318055" y="297575"/>
                        <a:pt x="316647" y="301799"/>
                      </a:cubicBezTo>
                      <a:cubicBezTo>
                        <a:pt x="307497" y="329955"/>
                        <a:pt x="288491" y="326435"/>
                        <a:pt x="285676" y="384859"/>
                      </a:cubicBezTo>
                      <a:cubicBezTo>
                        <a:pt x="284268" y="413015"/>
                        <a:pt x="249073" y="436948"/>
                        <a:pt x="192056" y="446099"/>
                      </a:cubicBezTo>
                      <a:cubicBezTo>
                        <a:pt x="175867" y="448914"/>
                        <a:pt x="158973" y="447507"/>
                        <a:pt x="144191" y="445395"/>
                      </a:cubicBezTo>
                      <a:cubicBezTo>
                        <a:pt x="118850" y="441171"/>
                        <a:pt x="97733" y="432021"/>
                        <a:pt x="87879" y="427093"/>
                      </a:cubicBezTo>
                      <a:cubicBezTo>
                        <a:pt x="68169" y="416535"/>
                        <a:pt x="50572" y="400345"/>
                        <a:pt x="48460" y="389787"/>
                      </a:cubicBezTo>
                      <a:cubicBezTo>
                        <a:pt x="39309" y="347552"/>
                        <a:pt x="37198" y="290536"/>
                        <a:pt x="35086" y="250414"/>
                      </a:cubicBezTo>
                      <a:cubicBezTo>
                        <a:pt x="32270" y="239151"/>
                        <a:pt x="25231" y="224369"/>
                        <a:pt x="23120" y="222257"/>
                      </a:cubicBezTo>
                      <a:cubicBezTo>
                        <a:pt x="13969" y="213811"/>
                        <a:pt x="3410" y="196213"/>
                        <a:pt x="2002" y="182135"/>
                      </a:cubicBezTo>
                      <a:cubicBezTo>
                        <a:pt x="-3629" y="123007"/>
                        <a:pt x="4114" y="87812"/>
                        <a:pt x="6930" y="7654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2" name="자유형: 도형 1101">
                  <a:extLst>
                    <a:ext uri="{FF2B5EF4-FFF2-40B4-BE49-F238E27FC236}">
                      <a16:creationId xmlns:a16="http://schemas.microsoft.com/office/drawing/2014/main" id="{D7F27250-00A3-99BE-D8AA-3E14655CEBAF}"/>
                    </a:ext>
                  </a:extLst>
                </p:cNvPr>
                <p:cNvSpPr/>
                <p:nvPr/>
              </p:nvSpPr>
              <p:spPr>
                <a:xfrm>
                  <a:off x="9826077" y="2445199"/>
                  <a:ext cx="22058" cy="87836"/>
                </a:xfrm>
                <a:custGeom>
                  <a:avLst/>
                  <a:gdLst>
                    <a:gd name="connsiteX0" fmla="*/ 6020 w 22058"/>
                    <a:gd name="connsiteY0" fmla="*/ 87836 h 87836"/>
                    <a:gd name="connsiteX1" fmla="*/ 10947 w 22058"/>
                    <a:gd name="connsiteY1" fmla="*/ 82205 h 87836"/>
                    <a:gd name="connsiteX2" fmla="*/ 21506 w 22058"/>
                    <a:gd name="connsiteY2" fmla="*/ 7591 h 87836"/>
                    <a:gd name="connsiteX3" fmla="*/ 18690 w 22058"/>
                    <a:gd name="connsiteY3" fmla="*/ 552 h 87836"/>
                    <a:gd name="connsiteX4" fmla="*/ 11651 w 22058"/>
                    <a:gd name="connsiteY4" fmla="*/ 3368 h 87836"/>
                    <a:gd name="connsiteX5" fmla="*/ 389 w 22058"/>
                    <a:gd name="connsiteY5" fmla="*/ 83613 h 87836"/>
                    <a:gd name="connsiteX6" fmla="*/ 6020 w 22058"/>
                    <a:gd name="connsiteY6" fmla="*/ 87836 h 87836"/>
                    <a:gd name="connsiteX7" fmla="*/ 6020 w 22058"/>
                    <a:gd name="connsiteY7" fmla="*/ 87836 h 878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058" h="87836">
                      <a:moveTo>
                        <a:pt x="6020" y="87836"/>
                      </a:moveTo>
                      <a:cubicBezTo>
                        <a:pt x="8836" y="87836"/>
                        <a:pt x="10947" y="85021"/>
                        <a:pt x="10947" y="82205"/>
                      </a:cubicBezTo>
                      <a:cubicBezTo>
                        <a:pt x="8132" y="35044"/>
                        <a:pt x="21506" y="7591"/>
                        <a:pt x="21506" y="7591"/>
                      </a:cubicBezTo>
                      <a:cubicBezTo>
                        <a:pt x="22914" y="4776"/>
                        <a:pt x="21506" y="1960"/>
                        <a:pt x="18690" y="552"/>
                      </a:cubicBezTo>
                      <a:cubicBezTo>
                        <a:pt x="15875" y="-856"/>
                        <a:pt x="13059" y="552"/>
                        <a:pt x="11651" y="3368"/>
                      </a:cubicBezTo>
                      <a:cubicBezTo>
                        <a:pt x="10947" y="4776"/>
                        <a:pt x="-2427" y="33636"/>
                        <a:pt x="389" y="83613"/>
                      </a:cubicBezTo>
                      <a:cubicBezTo>
                        <a:pt x="-315" y="85725"/>
                        <a:pt x="2500" y="87836"/>
                        <a:pt x="6020" y="87836"/>
                      </a:cubicBezTo>
                      <a:cubicBezTo>
                        <a:pt x="5316" y="87836"/>
                        <a:pt x="5316" y="87836"/>
                        <a:pt x="6020" y="87836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3" name="자유형: 도형 1102">
                  <a:extLst>
                    <a:ext uri="{FF2B5EF4-FFF2-40B4-BE49-F238E27FC236}">
                      <a16:creationId xmlns:a16="http://schemas.microsoft.com/office/drawing/2014/main" id="{59E2D967-D927-1890-BEF1-483C7D3A9B40}"/>
                    </a:ext>
                  </a:extLst>
                </p:cNvPr>
                <p:cNvSpPr/>
                <p:nvPr/>
              </p:nvSpPr>
              <p:spPr>
                <a:xfrm>
                  <a:off x="9991884" y="2445255"/>
                  <a:ext cx="85876" cy="111209"/>
                </a:xfrm>
                <a:custGeom>
                  <a:avLst/>
                  <a:gdLst>
                    <a:gd name="connsiteX0" fmla="*/ 0 w 85876"/>
                    <a:gd name="connsiteY0" fmla="*/ 77222 h 111209"/>
                    <a:gd name="connsiteX1" fmla="*/ 45050 w 85876"/>
                    <a:gd name="connsiteY1" fmla="*/ 106786 h 111209"/>
                    <a:gd name="connsiteX2" fmla="*/ 85876 w 85876"/>
                    <a:gd name="connsiteY2" fmla="*/ 25133 h 111209"/>
                    <a:gd name="connsiteX3" fmla="*/ 42234 w 85876"/>
                    <a:gd name="connsiteY3" fmla="*/ 6831 h 111209"/>
                    <a:gd name="connsiteX4" fmla="*/ 0 w 85876"/>
                    <a:gd name="connsiteY4" fmla="*/ 77222 h 111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5876" h="111209">
                      <a:moveTo>
                        <a:pt x="0" y="77222"/>
                      </a:moveTo>
                      <a:cubicBezTo>
                        <a:pt x="0" y="101155"/>
                        <a:pt x="21117" y="120160"/>
                        <a:pt x="45050" y="106786"/>
                      </a:cubicBezTo>
                      <a:cubicBezTo>
                        <a:pt x="68982" y="92708"/>
                        <a:pt x="85876" y="49066"/>
                        <a:pt x="85876" y="25133"/>
                      </a:cubicBezTo>
                      <a:cubicBezTo>
                        <a:pt x="85876" y="1200"/>
                        <a:pt x="66167" y="-7247"/>
                        <a:pt x="42234" y="6831"/>
                      </a:cubicBezTo>
                      <a:cubicBezTo>
                        <a:pt x="17598" y="19502"/>
                        <a:pt x="0" y="52585"/>
                        <a:pt x="0" y="77222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04" name="그래픽 4">
                <a:extLst>
                  <a:ext uri="{FF2B5EF4-FFF2-40B4-BE49-F238E27FC236}">
                    <a16:creationId xmlns:a16="http://schemas.microsoft.com/office/drawing/2014/main" id="{AB5C0C7F-0990-38E9-5528-755A7E3D743F}"/>
                  </a:ext>
                </a:extLst>
              </p:cNvPr>
              <p:cNvGrpSpPr/>
              <p:nvPr/>
            </p:nvGrpSpPr>
            <p:grpSpPr>
              <a:xfrm>
                <a:off x="9896116" y="2811470"/>
                <a:ext cx="149419" cy="874382"/>
                <a:chOff x="9896116" y="2811470"/>
                <a:chExt cx="149419" cy="874382"/>
              </a:xfrm>
            </p:grpSpPr>
            <p:grpSp>
              <p:nvGrpSpPr>
                <p:cNvPr id="1105" name="그래픽 4">
                  <a:extLst>
                    <a:ext uri="{FF2B5EF4-FFF2-40B4-BE49-F238E27FC236}">
                      <a16:creationId xmlns:a16="http://schemas.microsoft.com/office/drawing/2014/main" id="{6580AE8E-EEE1-8064-7A6B-1111F0D56FE2}"/>
                    </a:ext>
                  </a:extLst>
                </p:cNvPr>
                <p:cNvGrpSpPr/>
                <p:nvPr/>
              </p:nvGrpSpPr>
              <p:grpSpPr>
                <a:xfrm>
                  <a:off x="9904632" y="3582723"/>
                  <a:ext cx="126145" cy="103129"/>
                  <a:chOff x="9904632" y="3582723"/>
                  <a:chExt cx="126145" cy="103129"/>
                </a:xfrm>
              </p:grpSpPr>
              <p:sp>
                <p:nvSpPr>
                  <p:cNvPr id="1106" name="자유형: 도형 1105">
                    <a:extLst>
                      <a:ext uri="{FF2B5EF4-FFF2-40B4-BE49-F238E27FC236}">
                        <a16:creationId xmlns:a16="http://schemas.microsoft.com/office/drawing/2014/main" id="{6D73FBD4-5BB9-F968-B1C8-0CCD01AFA3CE}"/>
                      </a:ext>
                    </a:extLst>
                  </p:cNvPr>
                  <p:cNvSpPr/>
                  <p:nvPr/>
                </p:nvSpPr>
                <p:spPr>
                  <a:xfrm>
                    <a:off x="9945201" y="3582723"/>
                    <a:ext cx="85575" cy="85225"/>
                  </a:xfrm>
                  <a:custGeom>
                    <a:avLst/>
                    <a:gdLst>
                      <a:gd name="connsiteX0" fmla="*/ 5152 w 85575"/>
                      <a:gd name="connsiteY0" fmla="*/ 52626 h 85225"/>
                      <a:gd name="connsiteX1" fmla="*/ 929 w 85575"/>
                      <a:gd name="connsiteY1" fmla="*/ 43475 h 85225"/>
                      <a:gd name="connsiteX2" fmla="*/ 17118 w 85575"/>
                      <a:gd name="connsiteY2" fmla="*/ 26581 h 85225"/>
                      <a:gd name="connsiteX3" fmla="*/ 29085 w 85575"/>
                      <a:gd name="connsiteY3" fmla="*/ 10391 h 85225"/>
                      <a:gd name="connsiteX4" fmla="*/ 70615 w 85575"/>
                      <a:gd name="connsiteY4" fmla="*/ 5464 h 85225"/>
                      <a:gd name="connsiteX5" fmla="*/ 85397 w 85575"/>
                      <a:gd name="connsiteY5" fmla="*/ 43475 h 85225"/>
                      <a:gd name="connsiteX6" fmla="*/ 74135 w 85575"/>
                      <a:gd name="connsiteY6" fmla="*/ 60369 h 85225"/>
                      <a:gd name="connsiteX7" fmla="*/ 48090 w 85575"/>
                      <a:gd name="connsiteY7" fmla="*/ 75855 h 85225"/>
                      <a:gd name="connsiteX8" fmla="*/ 27677 w 85575"/>
                      <a:gd name="connsiteY8" fmla="*/ 85005 h 85225"/>
                      <a:gd name="connsiteX9" fmla="*/ 15710 w 85575"/>
                      <a:gd name="connsiteY9" fmla="*/ 76559 h 85225"/>
                      <a:gd name="connsiteX10" fmla="*/ 5152 w 85575"/>
                      <a:gd name="connsiteY10" fmla="*/ 52626 h 852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5575" h="85225">
                        <a:moveTo>
                          <a:pt x="5152" y="52626"/>
                        </a:moveTo>
                        <a:cubicBezTo>
                          <a:pt x="2336" y="50514"/>
                          <a:pt x="-1887" y="47698"/>
                          <a:pt x="929" y="43475"/>
                        </a:cubicBezTo>
                        <a:cubicBezTo>
                          <a:pt x="6560" y="37844"/>
                          <a:pt x="10079" y="37140"/>
                          <a:pt x="17118" y="26581"/>
                        </a:cubicBezTo>
                        <a:cubicBezTo>
                          <a:pt x="18526" y="24470"/>
                          <a:pt x="23453" y="15319"/>
                          <a:pt x="29085" y="10391"/>
                        </a:cubicBezTo>
                        <a:cubicBezTo>
                          <a:pt x="34716" y="5464"/>
                          <a:pt x="46682" y="-7206"/>
                          <a:pt x="70615" y="5464"/>
                        </a:cubicBezTo>
                        <a:cubicBezTo>
                          <a:pt x="85397" y="13207"/>
                          <a:pt x="86101" y="32213"/>
                          <a:pt x="85397" y="43475"/>
                        </a:cubicBezTo>
                        <a:cubicBezTo>
                          <a:pt x="85397" y="50514"/>
                          <a:pt x="80470" y="56145"/>
                          <a:pt x="74135" y="60369"/>
                        </a:cubicBezTo>
                        <a:cubicBezTo>
                          <a:pt x="64984" y="66000"/>
                          <a:pt x="55129" y="72335"/>
                          <a:pt x="48090" y="75855"/>
                        </a:cubicBezTo>
                        <a:cubicBezTo>
                          <a:pt x="38235" y="80782"/>
                          <a:pt x="34012" y="83598"/>
                          <a:pt x="27677" y="85005"/>
                        </a:cubicBezTo>
                        <a:cubicBezTo>
                          <a:pt x="23453" y="86413"/>
                          <a:pt x="15710" y="80782"/>
                          <a:pt x="15710" y="76559"/>
                        </a:cubicBezTo>
                        <a:cubicBezTo>
                          <a:pt x="15710" y="68816"/>
                          <a:pt x="12191" y="58257"/>
                          <a:pt x="5152" y="52626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07" name="자유형: 도형 1106">
                    <a:extLst>
                      <a:ext uri="{FF2B5EF4-FFF2-40B4-BE49-F238E27FC236}">
                        <a16:creationId xmlns:a16="http://schemas.microsoft.com/office/drawing/2014/main" id="{FE7FBBCF-12F5-68D4-5550-DCF87C323E4A}"/>
                      </a:ext>
                    </a:extLst>
                  </p:cNvPr>
                  <p:cNvSpPr/>
                  <p:nvPr/>
                </p:nvSpPr>
                <p:spPr>
                  <a:xfrm>
                    <a:off x="9928489" y="3626010"/>
                    <a:ext cx="45555" cy="48143"/>
                  </a:xfrm>
                  <a:custGeom>
                    <a:avLst/>
                    <a:gdLst>
                      <a:gd name="connsiteX0" fmla="*/ 5674 w 45555"/>
                      <a:gd name="connsiteY0" fmla="*/ 11450 h 48143"/>
                      <a:gd name="connsiteX1" fmla="*/ 19048 w 45555"/>
                      <a:gd name="connsiteY1" fmla="*/ 187 h 48143"/>
                      <a:gd name="connsiteX2" fmla="*/ 29607 w 45555"/>
                      <a:gd name="connsiteY2" fmla="*/ 2299 h 48143"/>
                      <a:gd name="connsiteX3" fmla="*/ 44389 w 45555"/>
                      <a:gd name="connsiteY3" fmla="*/ 22008 h 48143"/>
                      <a:gd name="connsiteX4" fmla="*/ 45093 w 45555"/>
                      <a:gd name="connsiteY4" fmla="*/ 33975 h 48143"/>
                      <a:gd name="connsiteX5" fmla="*/ 42277 w 45555"/>
                      <a:gd name="connsiteY5" fmla="*/ 39606 h 48143"/>
                      <a:gd name="connsiteX6" fmla="*/ 30311 w 45555"/>
                      <a:gd name="connsiteY6" fmla="*/ 46645 h 48143"/>
                      <a:gd name="connsiteX7" fmla="*/ 7082 w 45555"/>
                      <a:gd name="connsiteY7" fmla="*/ 34678 h 48143"/>
                      <a:gd name="connsiteX8" fmla="*/ 5674 w 45555"/>
                      <a:gd name="connsiteY8" fmla="*/ 11450 h 481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5555" h="48143">
                        <a:moveTo>
                          <a:pt x="5674" y="11450"/>
                        </a:moveTo>
                        <a:cubicBezTo>
                          <a:pt x="7786" y="9338"/>
                          <a:pt x="14825" y="3003"/>
                          <a:pt x="19048" y="187"/>
                        </a:cubicBezTo>
                        <a:cubicBezTo>
                          <a:pt x="22568" y="-517"/>
                          <a:pt x="26791" y="891"/>
                          <a:pt x="29607" y="2299"/>
                        </a:cubicBezTo>
                        <a:cubicBezTo>
                          <a:pt x="37350" y="7930"/>
                          <a:pt x="42277" y="14265"/>
                          <a:pt x="44389" y="22008"/>
                        </a:cubicBezTo>
                        <a:cubicBezTo>
                          <a:pt x="45797" y="26232"/>
                          <a:pt x="45797" y="31159"/>
                          <a:pt x="45093" y="33975"/>
                        </a:cubicBezTo>
                        <a:cubicBezTo>
                          <a:pt x="44389" y="36086"/>
                          <a:pt x="43685" y="38198"/>
                          <a:pt x="42277" y="39606"/>
                        </a:cubicBezTo>
                        <a:cubicBezTo>
                          <a:pt x="38758" y="42421"/>
                          <a:pt x="35238" y="45237"/>
                          <a:pt x="30311" y="46645"/>
                        </a:cubicBezTo>
                        <a:cubicBezTo>
                          <a:pt x="20456" y="50868"/>
                          <a:pt x="19048" y="45941"/>
                          <a:pt x="7082" y="34678"/>
                        </a:cubicBezTo>
                        <a:cubicBezTo>
                          <a:pt x="-4180" y="23416"/>
                          <a:pt x="43" y="15673"/>
                          <a:pt x="5674" y="11450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08" name="자유형: 도형 1107">
                    <a:extLst>
                      <a:ext uri="{FF2B5EF4-FFF2-40B4-BE49-F238E27FC236}">
                        <a16:creationId xmlns:a16="http://schemas.microsoft.com/office/drawing/2014/main" id="{97353EAB-4DB8-D27B-8B10-6919DBB55DB5}"/>
                      </a:ext>
                    </a:extLst>
                  </p:cNvPr>
                  <p:cNvSpPr/>
                  <p:nvPr/>
                </p:nvSpPr>
                <p:spPr>
                  <a:xfrm>
                    <a:off x="9904632" y="3629717"/>
                    <a:ext cx="62885" cy="56135"/>
                  </a:xfrm>
                  <a:custGeom>
                    <a:avLst/>
                    <a:gdLst>
                      <a:gd name="connsiteX0" fmla="*/ 11230 w 62885"/>
                      <a:gd name="connsiteY0" fmla="*/ 17598 h 56135"/>
                      <a:gd name="connsiteX1" fmla="*/ 33051 w 62885"/>
                      <a:gd name="connsiteY1" fmla="*/ 1408 h 56135"/>
                      <a:gd name="connsiteX2" fmla="*/ 37274 w 62885"/>
                      <a:gd name="connsiteY2" fmla="*/ 0 h 56135"/>
                      <a:gd name="connsiteX3" fmla="*/ 46425 w 62885"/>
                      <a:gd name="connsiteY3" fmla="*/ 4223 h 56135"/>
                      <a:gd name="connsiteX4" fmla="*/ 61207 w 62885"/>
                      <a:gd name="connsiteY4" fmla="*/ 24637 h 56135"/>
                      <a:gd name="connsiteX5" fmla="*/ 59799 w 62885"/>
                      <a:gd name="connsiteY5" fmla="*/ 43642 h 56135"/>
                      <a:gd name="connsiteX6" fmla="*/ 42906 w 62885"/>
                      <a:gd name="connsiteY6" fmla="*/ 53497 h 56135"/>
                      <a:gd name="connsiteX7" fmla="*/ 4895 w 62885"/>
                      <a:gd name="connsiteY7" fmla="*/ 47162 h 56135"/>
                      <a:gd name="connsiteX8" fmla="*/ 11230 w 62885"/>
                      <a:gd name="connsiteY8" fmla="*/ 17598 h 561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2885" h="56135">
                        <a:moveTo>
                          <a:pt x="11230" y="17598"/>
                        </a:moveTo>
                        <a:cubicBezTo>
                          <a:pt x="17565" y="12670"/>
                          <a:pt x="32347" y="2112"/>
                          <a:pt x="33051" y="1408"/>
                        </a:cubicBezTo>
                        <a:cubicBezTo>
                          <a:pt x="34459" y="704"/>
                          <a:pt x="35867" y="0"/>
                          <a:pt x="37274" y="0"/>
                        </a:cubicBezTo>
                        <a:cubicBezTo>
                          <a:pt x="40090" y="0"/>
                          <a:pt x="42906" y="1408"/>
                          <a:pt x="46425" y="4223"/>
                        </a:cubicBezTo>
                        <a:cubicBezTo>
                          <a:pt x="52760" y="8447"/>
                          <a:pt x="59095" y="16894"/>
                          <a:pt x="61207" y="24637"/>
                        </a:cubicBezTo>
                        <a:cubicBezTo>
                          <a:pt x="62615" y="29564"/>
                          <a:pt x="64727" y="38011"/>
                          <a:pt x="59799" y="43642"/>
                        </a:cubicBezTo>
                        <a:cubicBezTo>
                          <a:pt x="54872" y="47162"/>
                          <a:pt x="48537" y="51385"/>
                          <a:pt x="42906" y="53497"/>
                        </a:cubicBezTo>
                        <a:cubicBezTo>
                          <a:pt x="33051" y="57720"/>
                          <a:pt x="16157" y="57720"/>
                          <a:pt x="4895" y="47162"/>
                        </a:cubicBezTo>
                        <a:cubicBezTo>
                          <a:pt x="-2144" y="39419"/>
                          <a:pt x="-2848" y="30268"/>
                          <a:pt x="11230" y="1759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109" name="자유형: 도형 1108">
                  <a:extLst>
                    <a:ext uri="{FF2B5EF4-FFF2-40B4-BE49-F238E27FC236}">
                      <a16:creationId xmlns:a16="http://schemas.microsoft.com/office/drawing/2014/main" id="{81706AE0-3CCA-AEA0-64BA-14241AC9CD35}"/>
                    </a:ext>
                  </a:extLst>
                </p:cNvPr>
                <p:cNvSpPr/>
                <p:nvPr/>
              </p:nvSpPr>
              <p:spPr>
                <a:xfrm>
                  <a:off x="9974286" y="3562757"/>
                  <a:ext cx="45817" cy="42589"/>
                </a:xfrm>
                <a:custGeom>
                  <a:avLst/>
                  <a:gdLst>
                    <a:gd name="connsiteX0" fmla="*/ 44346 w 45817"/>
                    <a:gd name="connsiteY0" fmla="*/ 9240 h 42589"/>
                    <a:gd name="connsiteX1" fmla="*/ 45050 w 45817"/>
                    <a:gd name="connsiteY1" fmla="*/ 34581 h 42589"/>
                    <a:gd name="connsiteX2" fmla="*/ 0 w 45817"/>
                    <a:gd name="connsiteY2" fmla="*/ 35285 h 42589"/>
                    <a:gd name="connsiteX3" fmla="*/ 0 w 45817"/>
                    <a:gd name="connsiteY3" fmla="*/ 14871 h 42589"/>
                    <a:gd name="connsiteX4" fmla="*/ 44346 w 45817"/>
                    <a:gd name="connsiteY4" fmla="*/ 9240 h 42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817" h="42589">
                      <a:moveTo>
                        <a:pt x="44346" y="9240"/>
                      </a:moveTo>
                      <a:cubicBezTo>
                        <a:pt x="45754" y="16983"/>
                        <a:pt x="46458" y="27542"/>
                        <a:pt x="45050" y="34581"/>
                      </a:cubicBezTo>
                      <a:cubicBezTo>
                        <a:pt x="42938" y="45139"/>
                        <a:pt x="704" y="45139"/>
                        <a:pt x="0" y="35285"/>
                      </a:cubicBezTo>
                      <a:cubicBezTo>
                        <a:pt x="0" y="35285"/>
                        <a:pt x="0" y="17687"/>
                        <a:pt x="0" y="14871"/>
                      </a:cubicBezTo>
                      <a:cubicBezTo>
                        <a:pt x="4223" y="-2726"/>
                        <a:pt x="42234" y="-4838"/>
                        <a:pt x="44346" y="9240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0" name="자유형: 도형 1109">
                  <a:extLst>
                    <a:ext uri="{FF2B5EF4-FFF2-40B4-BE49-F238E27FC236}">
                      <a16:creationId xmlns:a16="http://schemas.microsoft.com/office/drawing/2014/main" id="{A4A13E45-8089-E64C-F84C-098F220ADEAB}"/>
                    </a:ext>
                  </a:extLst>
                </p:cNvPr>
                <p:cNvSpPr/>
                <p:nvPr/>
              </p:nvSpPr>
              <p:spPr>
                <a:xfrm>
                  <a:off x="9932410" y="3251630"/>
                  <a:ext cx="113125" cy="339463"/>
                </a:xfrm>
                <a:custGeom>
                  <a:avLst/>
                  <a:gdLst>
                    <a:gd name="connsiteX0" fmla="*/ 345 w 113125"/>
                    <a:gd name="connsiteY0" fmla="*/ 26839 h 339463"/>
                    <a:gd name="connsiteX1" fmla="*/ 34837 w 113125"/>
                    <a:gd name="connsiteY1" fmla="*/ 306993 h 339463"/>
                    <a:gd name="connsiteX2" fmla="*/ 39764 w 113125"/>
                    <a:gd name="connsiteY2" fmla="*/ 334445 h 339463"/>
                    <a:gd name="connsiteX3" fmla="*/ 79887 w 113125"/>
                    <a:gd name="connsiteY3" fmla="*/ 337965 h 339463"/>
                    <a:gd name="connsiteX4" fmla="*/ 93965 w 113125"/>
                    <a:gd name="connsiteY4" fmla="*/ 323183 h 339463"/>
                    <a:gd name="connsiteX5" fmla="*/ 101004 w 113125"/>
                    <a:gd name="connsiteY5" fmla="*/ 28951 h 339463"/>
                    <a:gd name="connsiteX6" fmla="*/ 46803 w 113125"/>
                    <a:gd name="connsiteY6" fmla="*/ 91 h 339463"/>
                    <a:gd name="connsiteX7" fmla="*/ 345 w 113125"/>
                    <a:gd name="connsiteY7" fmla="*/ 26839 h 339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3125" h="339463">
                      <a:moveTo>
                        <a:pt x="345" y="26839"/>
                      </a:moveTo>
                      <a:cubicBezTo>
                        <a:pt x="10200" y="115531"/>
                        <a:pt x="34837" y="179586"/>
                        <a:pt x="34837" y="306993"/>
                      </a:cubicBezTo>
                      <a:cubicBezTo>
                        <a:pt x="34837" y="317551"/>
                        <a:pt x="32725" y="327406"/>
                        <a:pt x="39764" y="334445"/>
                      </a:cubicBezTo>
                      <a:cubicBezTo>
                        <a:pt x="46803" y="340780"/>
                        <a:pt x="70032" y="340076"/>
                        <a:pt x="79887" y="337965"/>
                      </a:cubicBezTo>
                      <a:cubicBezTo>
                        <a:pt x="93965" y="334445"/>
                        <a:pt x="93965" y="328814"/>
                        <a:pt x="93965" y="323183"/>
                      </a:cubicBezTo>
                      <a:cubicBezTo>
                        <a:pt x="100300" y="249273"/>
                        <a:pt x="129160" y="76113"/>
                        <a:pt x="101004" y="28951"/>
                      </a:cubicBezTo>
                      <a:cubicBezTo>
                        <a:pt x="84814" y="2203"/>
                        <a:pt x="77775" y="-613"/>
                        <a:pt x="46803" y="91"/>
                      </a:cubicBezTo>
                      <a:cubicBezTo>
                        <a:pt x="20759" y="1499"/>
                        <a:pt x="-3174" y="-2725"/>
                        <a:pt x="345" y="2683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1" name="자유형: 도형 1110">
                  <a:extLst>
                    <a:ext uri="{FF2B5EF4-FFF2-40B4-BE49-F238E27FC236}">
                      <a16:creationId xmlns:a16="http://schemas.microsoft.com/office/drawing/2014/main" id="{CB944358-8669-4174-0D13-9A329AC9A63C}"/>
                    </a:ext>
                  </a:extLst>
                </p:cNvPr>
                <p:cNvSpPr/>
                <p:nvPr/>
              </p:nvSpPr>
              <p:spPr>
                <a:xfrm>
                  <a:off x="9932701" y="3204784"/>
                  <a:ext cx="87575" cy="79415"/>
                </a:xfrm>
                <a:custGeom>
                  <a:avLst/>
                  <a:gdLst>
                    <a:gd name="connsiteX0" fmla="*/ 74668 w 87575"/>
                    <a:gd name="connsiteY0" fmla="*/ 15261 h 79415"/>
                    <a:gd name="connsiteX1" fmla="*/ 87339 w 87575"/>
                    <a:gd name="connsiteY1" fmla="*/ 65238 h 79415"/>
                    <a:gd name="connsiteX2" fmla="*/ 5686 w 87575"/>
                    <a:gd name="connsiteY2" fmla="*/ 64535 h 79415"/>
                    <a:gd name="connsiteX3" fmla="*/ 55 w 87575"/>
                    <a:gd name="connsiteY3" fmla="*/ 27228 h 79415"/>
                    <a:gd name="connsiteX4" fmla="*/ 74668 w 87575"/>
                    <a:gd name="connsiteY4" fmla="*/ 15261 h 79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7575" h="79415">
                      <a:moveTo>
                        <a:pt x="74668" y="15261"/>
                      </a:moveTo>
                      <a:cubicBezTo>
                        <a:pt x="76780" y="30043"/>
                        <a:pt x="89450" y="53272"/>
                        <a:pt x="87339" y="65238"/>
                      </a:cubicBezTo>
                      <a:cubicBezTo>
                        <a:pt x="83819" y="84948"/>
                        <a:pt x="6390" y="83540"/>
                        <a:pt x="5686" y="64535"/>
                      </a:cubicBezTo>
                      <a:cubicBezTo>
                        <a:pt x="5686" y="64535"/>
                        <a:pt x="-649" y="32859"/>
                        <a:pt x="55" y="27228"/>
                      </a:cubicBezTo>
                      <a:cubicBezTo>
                        <a:pt x="7094" y="-2336"/>
                        <a:pt x="71149" y="-10079"/>
                        <a:pt x="74668" y="15261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2" name="자유형: 도형 1111">
                  <a:extLst>
                    <a:ext uri="{FF2B5EF4-FFF2-40B4-BE49-F238E27FC236}">
                      <a16:creationId xmlns:a16="http://schemas.microsoft.com/office/drawing/2014/main" id="{621AA7B2-0BD2-E455-1F7B-18675EAEA8AE}"/>
                    </a:ext>
                  </a:extLst>
                </p:cNvPr>
                <p:cNvSpPr/>
                <p:nvPr/>
              </p:nvSpPr>
              <p:spPr>
                <a:xfrm>
                  <a:off x="9898096" y="2811470"/>
                  <a:ext cx="135204" cy="137104"/>
                </a:xfrm>
                <a:custGeom>
                  <a:avLst/>
                  <a:gdLst>
                    <a:gd name="connsiteX0" fmla="*/ 873 w 135204"/>
                    <a:gd name="connsiteY0" fmla="*/ 120679 h 137104"/>
                    <a:gd name="connsiteX1" fmla="*/ 70559 w 135204"/>
                    <a:gd name="connsiteY1" fmla="*/ 125606 h 137104"/>
                    <a:gd name="connsiteX2" fmla="*/ 134614 w 135204"/>
                    <a:gd name="connsiteY2" fmla="*/ 46065 h 137104"/>
                    <a:gd name="connsiteX3" fmla="*/ 86045 w 135204"/>
                    <a:gd name="connsiteY3" fmla="*/ 1719 h 137104"/>
                    <a:gd name="connsiteX4" fmla="*/ 873 w 135204"/>
                    <a:gd name="connsiteY4" fmla="*/ 120679 h 137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204" h="137104">
                      <a:moveTo>
                        <a:pt x="873" y="120679"/>
                      </a:moveTo>
                      <a:cubicBezTo>
                        <a:pt x="5800" y="148835"/>
                        <a:pt x="43811" y="134053"/>
                        <a:pt x="70559" y="125606"/>
                      </a:cubicBezTo>
                      <a:cubicBezTo>
                        <a:pt x="118425" y="110120"/>
                        <a:pt x="129687" y="74221"/>
                        <a:pt x="134614" y="46065"/>
                      </a:cubicBezTo>
                      <a:cubicBezTo>
                        <a:pt x="139542" y="17205"/>
                        <a:pt x="112793" y="-6728"/>
                        <a:pt x="86045" y="1719"/>
                      </a:cubicBezTo>
                      <a:cubicBezTo>
                        <a:pt x="38179" y="17205"/>
                        <a:pt x="-6870" y="74221"/>
                        <a:pt x="873" y="120679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3" name="자유형: 도형 1112">
                  <a:extLst>
                    <a:ext uri="{FF2B5EF4-FFF2-40B4-BE49-F238E27FC236}">
                      <a16:creationId xmlns:a16="http://schemas.microsoft.com/office/drawing/2014/main" id="{03665466-88A3-58CC-EDB9-B17C7E76CBD8}"/>
                    </a:ext>
                  </a:extLst>
                </p:cNvPr>
                <p:cNvSpPr/>
                <p:nvPr/>
              </p:nvSpPr>
              <p:spPr>
                <a:xfrm>
                  <a:off x="9896116" y="2827563"/>
                  <a:ext cx="146208" cy="436023"/>
                </a:xfrm>
                <a:custGeom>
                  <a:avLst/>
                  <a:gdLst>
                    <a:gd name="connsiteX0" fmla="*/ 97176 w 146208"/>
                    <a:gd name="connsiteY0" fmla="*/ 435420 h 436023"/>
                    <a:gd name="connsiteX1" fmla="*/ 127444 w 146208"/>
                    <a:gd name="connsiteY1" fmla="*/ 400225 h 436023"/>
                    <a:gd name="connsiteX2" fmla="*/ 145745 w 146208"/>
                    <a:gd name="connsiteY2" fmla="*/ 45458 h 436023"/>
                    <a:gd name="connsiteX3" fmla="*/ 80282 w 146208"/>
                    <a:gd name="connsiteY3" fmla="*/ 6039 h 436023"/>
                    <a:gd name="connsiteX4" fmla="*/ 741 w 146208"/>
                    <a:gd name="connsiteY4" fmla="*/ 105289 h 436023"/>
                    <a:gd name="connsiteX5" fmla="*/ 28193 w 146208"/>
                    <a:gd name="connsiteY5" fmla="*/ 401633 h 436023"/>
                    <a:gd name="connsiteX6" fmla="*/ 97176 w 146208"/>
                    <a:gd name="connsiteY6" fmla="*/ 435420 h 436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6208" h="436023">
                      <a:moveTo>
                        <a:pt x="97176" y="435420"/>
                      </a:moveTo>
                      <a:cubicBezTo>
                        <a:pt x="114069" y="434012"/>
                        <a:pt x="126036" y="417118"/>
                        <a:pt x="127444" y="400225"/>
                      </a:cubicBezTo>
                      <a:cubicBezTo>
                        <a:pt x="142929" y="258036"/>
                        <a:pt x="147857" y="79949"/>
                        <a:pt x="145745" y="45458"/>
                      </a:cubicBezTo>
                      <a:cubicBezTo>
                        <a:pt x="143633" y="-296"/>
                        <a:pt x="108438" y="-7335"/>
                        <a:pt x="80282" y="6039"/>
                      </a:cubicBezTo>
                      <a:cubicBezTo>
                        <a:pt x="26785" y="31379"/>
                        <a:pt x="2149" y="91211"/>
                        <a:pt x="741" y="105289"/>
                      </a:cubicBezTo>
                      <a:cubicBezTo>
                        <a:pt x="-4890" y="157378"/>
                        <a:pt x="23266" y="312941"/>
                        <a:pt x="28193" y="401633"/>
                      </a:cubicBezTo>
                      <a:cubicBezTo>
                        <a:pt x="30305" y="431900"/>
                        <a:pt x="59165" y="438236"/>
                        <a:pt x="97176" y="43542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14" name="그래픽 4">
                <a:extLst>
                  <a:ext uri="{FF2B5EF4-FFF2-40B4-BE49-F238E27FC236}">
                    <a16:creationId xmlns:a16="http://schemas.microsoft.com/office/drawing/2014/main" id="{7B1EB59A-0B33-9CAE-C199-6F965A7B3BD5}"/>
                  </a:ext>
                </a:extLst>
              </p:cNvPr>
              <p:cNvGrpSpPr/>
              <p:nvPr/>
            </p:nvGrpSpPr>
            <p:grpSpPr>
              <a:xfrm>
                <a:off x="10015112" y="2924995"/>
                <a:ext cx="94323" cy="151412"/>
                <a:chOff x="10015112" y="2924995"/>
                <a:chExt cx="94323" cy="151412"/>
              </a:xfrm>
            </p:grpSpPr>
            <p:grpSp>
              <p:nvGrpSpPr>
                <p:cNvPr id="1115" name="그래픽 4">
                  <a:extLst>
                    <a:ext uri="{FF2B5EF4-FFF2-40B4-BE49-F238E27FC236}">
                      <a16:creationId xmlns:a16="http://schemas.microsoft.com/office/drawing/2014/main" id="{BFC3FCD7-D8E5-4372-9EA3-8DBD5FF1FBCE}"/>
                    </a:ext>
                  </a:extLst>
                </p:cNvPr>
                <p:cNvGrpSpPr/>
                <p:nvPr/>
              </p:nvGrpSpPr>
              <p:grpSpPr>
                <a:xfrm>
                  <a:off x="10032418" y="3005297"/>
                  <a:ext cx="24928" cy="62352"/>
                  <a:chOff x="10032418" y="3005297"/>
                  <a:chExt cx="24928" cy="62352"/>
                </a:xfrm>
              </p:grpSpPr>
              <p:sp>
                <p:nvSpPr>
                  <p:cNvPr id="1116" name="자유형: 도형 1115">
                    <a:extLst>
                      <a:ext uri="{FF2B5EF4-FFF2-40B4-BE49-F238E27FC236}">
                        <a16:creationId xmlns:a16="http://schemas.microsoft.com/office/drawing/2014/main" id="{05CB8E29-A8FB-EEF4-5384-3270416F2E13}"/>
                      </a:ext>
                    </a:extLst>
                  </p:cNvPr>
                  <p:cNvSpPr/>
                  <p:nvPr/>
                </p:nvSpPr>
                <p:spPr>
                  <a:xfrm>
                    <a:off x="10032418" y="3044773"/>
                    <a:ext cx="13029" cy="22876"/>
                  </a:xfrm>
                  <a:custGeom>
                    <a:avLst/>
                    <a:gdLst>
                      <a:gd name="connsiteX0" fmla="*/ 7331 w 13029"/>
                      <a:gd name="connsiteY0" fmla="*/ 0 h 22876"/>
                      <a:gd name="connsiteX1" fmla="*/ 995 w 13029"/>
                      <a:gd name="connsiteY1" fmla="*/ 2816 h 22876"/>
                      <a:gd name="connsiteX2" fmla="*/ 292 w 13029"/>
                      <a:gd name="connsiteY2" fmla="*/ 20413 h 22876"/>
                      <a:gd name="connsiteX3" fmla="*/ 10850 w 13029"/>
                      <a:gd name="connsiteY3" fmla="*/ 19005 h 22876"/>
                      <a:gd name="connsiteX4" fmla="*/ 12258 w 13029"/>
                      <a:gd name="connsiteY4" fmla="*/ 2112 h 22876"/>
                      <a:gd name="connsiteX5" fmla="*/ 7331 w 13029"/>
                      <a:gd name="connsiteY5" fmla="*/ 0 h 228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029" h="22876">
                        <a:moveTo>
                          <a:pt x="7331" y="0"/>
                        </a:moveTo>
                        <a:cubicBezTo>
                          <a:pt x="7331" y="0"/>
                          <a:pt x="1699" y="0"/>
                          <a:pt x="995" y="2816"/>
                        </a:cubicBezTo>
                        <a:cubicBezTo>
                          <a:pt x="292" y="5631"/>
                          <a:pt x="-412" y="16894"/>
                          <a:pt x="292" y="20413"/>
                        </a:cubicBezTo>
                        <a:cubicBezTo>
                          <a:pt x="995" y="23229"/>
                          <a:pt x="8738" y="24637"/>
                          <a:pt x="10850" y="19005"/>
                        </a:cubicBezTo>
                        <a:cubicBezTo>
                          <a:pt x="11554" y="16894"/>
                          <a:pt x="14370" y="4927"/>
                          <a:pt x="12258" y="2112"/>
                        </a:cubicBezTo>
                        <a:cubicBezTo>
                          <a:pt x="10850" y="0"/>
                          <a:pt x="7331" y="0"/>
                          <a:pt x="7331" y="0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17" name="자유형: 도형 1116">
                    <a:extLst>
                      <a:ext uri="{FF2B5EF4-FFF2-40B4-BE49-F238E27FC236}">
                        <a16:creationId xmlns:a16="http://schemas.microsoft.com/office/drawing/2014/main" id="{11A671BA-A212-8623-73C0-D3A21737C60F}"/>
                      </a:ext>
                    </a:extLst>
                  </p:cNvPr>
                  <p:cNvSpPr/>
                  <p:nvPr/>
                </p:nvSpPr>
                <p:spPr>
                  <a:xfrm>
                    <a:off x="10033921" y="3041958"/>
                    <a:ext cx="10931" cy="6708"/>
                  </a:xfrm>
                  <a:custGeom>
                    <a:avLst/>
                    <a:gdLst>
                      <a:gd name="connsiteX0" fmla="*/ 901 w 10931"/>
                      <a:gd name="connsiteY0" fmla="*/ 0 h 6708"/>
                      <a:gd name="connsiteX1" fmla="*/ 197 w 10931"/>
                      <a:gd name="connsiteY1" fmla="*/ 4927 h 6708"/>
                      <a:gd name="connsiteX2" fmla="*/ 10052 w 10931"/>
                      <a:gd name="connsiteY2" fmla="*/ 5631 h 6708"/>
                      <a:gd name="connsiteX3" fmla="*/ 10756 w 10931"/>
                      <a:gd name="connsiteY3" fmla="*/ 704 h 6708"/>
                      <a:gd name="connsiteX4" fmla="*/ 901 w 10931"/>
                      <a:gd name="connsiteY4" fmla="*/ 0 h 6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931" h="6708">
                        <a:moveTo>
                          <a:pt x="901" y="0"/>
                        </a:moveTo>
                        <a:cubicBezTo>
                          <a:pt x="901" y="0"/>
                          <a:pt x="-507" y="2112"/>
                          <a:pt x="197" y="4927"/>
                        </a:cubicBezTo>
                        <a:cubicBezTo>
                          <a:pt x="197" y="6335"/>
                          <a:pt x="8644" y="7743"/>
                          <a:pt x="10052" y="5631"/>
                        </a:cubicBezTo>
                        <a:cubicBezTo>
                          <a:pt x="11460" y="4223"/>
                          <a:pt x="10756" y="704"/>
                          <a:pt x="10756" y="704"/>
                        </a:cubicBezTo>
                        <a:lnTo>
                          <a:pt x="901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18" name="자유형: 도형 1117">
                    <a:extLst>
                      <a:ext uri="{FF2B5EF4-FFF2-40B4-BE49-F238E27FC236}">
                        <a16:creationId xmlns:a16="http://schemas.microsoft.com/office/drawing/2014/main" id="{4E8FECAD-FC58-F195-7C15-284264E5F94B}"/>
                      </a:ext>
                    </a:extLst>
                  </p:cNvPr>
                  <p:cNvSpPr/>
                  <p:nvPr/>
                </p:nvSpPr>
                <p:spPr>
                  <a:xfrm>
                    <a:off x="10033326" y="3025504"/>
                    <a:ext cx="16981" cy="20820"/>
                  </a:xfrm>
                  <a:custGeom>
                    <a:avLst/>
                    <a:gdLst>
                      <a:gd name="connsiteX0" fmla="*/ 9943 w 16981"/>
                      <a:gd name="connsiteY0" fmla="*/ 264 h 20820"/>
                      <a:gd name="connsiteX1" fmla="*/ 1496 w 16981"/>
                      <a:gd name="connsiteY1" fmla="*/ 2376 h 20820"/>
                      <a:gd name="connsiteX2" fmla="*/ 88 w 16981"/>
                      <a:gd name="connsiteY2" fmla="*/ 15750 h 20820"/>
                      <a:gd name="connsiteX3" fmla="*/ 7127 w 16981"/>
                      <a:gd name="connsiteY3" fmla="*/ 20677 h 20820"/>
                      <a:gd name="connsiteX4" fmla="*/ 12758 w 16981"/>
                      <a:gd name="connsiteY4" fmla="*/ 19269 h 20820"/>
                      <a:gd name="connsiteX5" fmla="*/ 16982 w 16981"/>
                      <a:gd name="connsiteY5" fmla="*/ 5191 h 20820"/>
                      <a:gd name="connsiteX6" fmla="*/ 9943 w 16981"/>
                      <a:gd name="connsiteY6" fmla="*/ 264 h 208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6981" h="20820">
                        <a:moveTo>
                          <a:pt x="9943" y="264"/>
                        </a:moveTo>
                        <a:cubicBezTo>
                          <a:pt x="4311" y="-440"/>
                          <a:pt x="1496" y="264"/>
                          <a:pt x="1496" y="2376"/>
                        </a:cubicBezTo>
                        <a:cubicBezTo>
                          <a:pt x="792" y="3783"/>
                          <a:pt x="88" y="15750"/>
                          <a:pt x="88" y="15750"/>
                        </a:cubicBezTo>
                        <a:cubicBezTo>
                          <a:pt x="88" y="15750"/>
                          <a:pt x="-1320" y="19973"/>
                          <a:pt x="7127" y="20677"/>
                        </a:cubicBezTo>
                        <a:cubicBezTo>
                          <a:pt x="12758" y="21381"/>
                          <a:pt x="12758" y="19269"/>
                          <a:pt x="12758" y="19269"/>
                        </a:cubicBezTo>
                        <a:cubicBezTo>
                          <a:pt x="12758" y="19269"/>
                          <a:pt x="16982" y="8007"/>
                          <a:pt x="16982" y="5191"/>
                        </a:cubicBezTo>
                        <a:cubicBezTo>
                          <a:pt x="16982" y="1672"/>
                          <a:pt x="12054" y="264"/>
                          <a:pt x="9943" y="264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19" name="자유형: 도형 1118">
                    <a:extLst>
                      <a:ext uri="{FF2B5EF4-FFF2-40B4-BE49-F238E27FC236}">
                        <a16:creationId xmlns:a16="http://schemas.microsoft.com/office/drawing/2014/main" id="{F70B558D-C612-4DB5-694F-064EA72C6C2F}"/>
                      </a:ext>
                    </a:extLst>
                  </p:cNvPr>
                  <p:cNvSpPr/>
                  <p:nvPr/>
                </p:nvSpPr>
                <p:spPr>
                  <a:xfrm>
                    <a:off x="10035526" y="3020137"/>
                    <a:ext cx="16189" cy="10881"/>
                  </a:xfrm>
                  <a:custGeom>
                    <a:avLst/>
                    <a:gdLst>
                      <a:gd name="connsiteX0" fmla="*/ 2816 w 16189"/>
                      <a:gd name="connsiteY0" fmla="*/ 0 h 10881"/>
                      <a:gd name="connsiteX1" fmla="*/ 0 w 16189"/>
                      <a:gd name="connsiteY1" fmla="*/ 6335 h 10881"/>
                      <a:gd name="connsiteX2" fmla="*/ 13374 w 16189"/>
                      <a:gd name="connsiteY2" fmla="*/ 10559 h 10881"/>
                      <a:gd name="connsiteX3" fmla="*/ 16190 w 16189"/>
                      <a:gd name="connsiteY3" fmla="*/ 4927 h 10881"/>
                      <a:gd name="connsiteX4" fmla="*/ 2816 w 16189"/>
                      <a:gd name="connsiteY4" fmla="*/ 0 h 108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189" h="10881">
                        <a:moveTo>
                          <a:pt x="2816" y="0"/>
                        </a:moveTo>
                        <a:cubicBezTo>
                          <a:pt x="2816" y="0"/>
                          <a:pt x="704" y="2112"/>
                          <a:pt x="0" y="6335"/>
                        </a:cubicBezTo>
                        <a:cubicBezTo>
                          <a:pt x="0" y="8447"/>
                          <a:pt x="9855" y="11966"/>
                          <a:pt x="13374" y="10559"/>
                        </a:cubicBezTo>
                        <a:cubicBezTo>
                          <a:pt x="15486" y="9151"/>
                          <a:pt x="16190" y="4927"/>
                          <a:pt x="16190" y="4927"/>
                        </a:cubicBezTo>
                        <a:lnTo>
                          <a:pt x="2816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20" name="자유형: 도형 1119">
                    <a:extLst>
                      <a:ext uri="{FF2B5EF4-FFF2-40B4-BE49-F238E27FC236}">
                        <a16:creationId xmlns:a16="http://schemas.microsoft.com/office/drawing/2014/main" id="{E3CE91A8-CED2-C745-63E3-FF2452B66F61}"/>
                      </a:ext>
                    </a:extLst>
                  </p:cNvPr>
                  <p:cNvSpPr/>
                  <p:nvPr/>
                </p:nvSpPr>
                <p:spPr>
                  <a:xfrm>
                    <a:off x="10036205" y="3005675"/>
                    <a:ext cx="21141" cy="22071"/>
                  </a:xfrm>
                  <a:custGeom>
                    <a:avLst/>
                    <a:gdLst>
                      <a:gd name="connsiteX0" fmla="*/ 15510 w 21141"/>
                      <a:gd name="connsiteY0" fmla="*/ 1791 h 22071"/>
                      <a:gd name="connsiteX1" fmla="*/ 5656 w 21141"/>
                      <a:gd name="connsiteY1" fmla="*/ 2495 h 22071"/>
                      <a:gd name="connsiteX2" fmla="*/ 24 w 21141"/>
                      <a:gd name="connsiteY2" fmla="*/ 16573 h 22071"/>
                      <a:gd name="connsiteX3" fmla="*/ 15510 w 21141"/>
                      <a:gd name="connsiteY3" fmla="*/ 21500 h 22071"/>
                      <a:gd name="connsiteX4" fmla="*/ 21141 w 21141"/>
                      <a:gd name="connsiteY4" fmla="*/ 7422 h 22071"/>
                      <a:gd name="connsiteX5" fmla="*/ 15510 w 21141"/>
                      <a:gd name="connsiteY5" fmla="*/ 1791 h 22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1141" h="22071">
                        <a:moveTo>
                          <a:pt x="15510" y="1791"/>
                        </a:moveTo>
                        <a:cubicBezTo>
                          <a:pt x="14102" y="383"/>
                          <a:pt x="7767" y="-1728"/>
                          <a:pt x="5656" y="2495"/>
                        </a:cubicBezTo>
                        <a:cubicBezTo>
                          <a:pt x="3544" y="6719"/>
                          <a:pt x="1432" y="13054"/>
                          <a:pt x="24" y="16573"/>
                        </a:cubicBezTo>
                        <a:cubicBezTo>
                          <a:pt x="-679" y="19389"/>
                          <a:pt x="14102" y="23612"/>
                          <a:pt x="15510" y="21500"/>
                        </a:cubicBezTo>
                        <a:cubicBezTo>
                          <a:pt x="16214" y="19389"/>
                          <a:pt x="20438" y="9534"/>
                          <a:pt x="21141" y="7422"/>
                        </a:cubicBezTo>
                        <a:cubicBezTo>
                          <a:pt x="21141" y="4607"/>
                          <a:pt x="17622" y="3903"/>
                          <a:pt x="15510" y="1791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21" name="자유형: 도형 1120">
                    <a:extLst>
                      <a:ext uri="{FF2B5EF4-FFF2-40B4-BE49-F238E27FC236}">
                        <a16:creationId xmlns:a16="http://schemas.microsoft.com/office/drawing/2014/main" id="{E65F549B-A2F2-1F14-0254-D6270D6D1FEA}"/>
                      </a:ext>
                    </a:extLst>
                  </p:cNvPr>
                  <p:cNvSpPr/>
                  <p:nvPr/>
                </p:nvSpPr>
                <p:spPr>
                  <a:xfrm>
                    <a:off x="10042533" y="3005297"/>
                    <a:ext cx="14401" cy="8641"/>
                  </a:xfrm>
                  <a:custGeom>
                    <a:avLst/>
                    <a:gdLst>
                      <a:gd name="connsiteX0" fmla="*/ 3551 w 14401"/>
                      <a:gd name="connsiteY0" fmla="*/ 57 h 8641"/>
                      <a:gd name="connsiteX1" fmla="*/ 32 w 14401"/>
                      <a:gd name="connsiteY1" fmla="*/ 2873 h 8641"/>
                      <a:gd name="connsiteX2" fmla="*/ 13406 w 14401"/>
                      <a:gd name="connsiteY2" fmla="*/ 7800 h 8641"/>
                      <a:gd name="connsiteX3" fmla="*/ 14110 w 14401"/>
                      <a:gd name="connsiteY3" fmla="*/ 4281 h 8641"/>
                      <a:gd name="connsiteX4" fmla="*/ 3551 w 14401"/>
                      <a:gd name="connsiteY4" fmla="*/ 57 h 86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401" h="8641">
                        <a:moveTo>
                          <a:pt x="3551" y="57"/>
                        </a:moveTo>
                        <a:cubicBezTo>
                          <a:pt x="2143" y="57"/>
                          <a:pt x="735" y="-646"/>
                          <a:pt x="32" y="2873"/>
                        </a:cubicBezTo>
                        <a:cubicBezTo>
                          <a:pt x="-672" y="5689"/>
                          <a:pt x="10590" y="10616"/>
                          <a:pt x="13406" y="7800"/>
                        </a:cubicBezTo>
                        <a:cubicBezTo>
                          <a:pt x="14110" y="7097"/>
                          <a:pt x="14814" y="4985"/>
                          <a:pt x="14110" y="4281"/>
                        </a:cubicBezTo>
                        <a:cubicBezTo>
                          <a:pt x="11294" y="2169"/>
                          <a:pt x="6367" y="57"/>
                          <a:pt x="3551" y="57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122" name="그래픽 4">
                  <a:extLst>
                    <a:ext uri="{FF2B5EF4-FFF2-40B4-BE49-F238E27FC236}">
                      <a16:creationId xmlns:a16="http://schemas.microsoft.com/office/drawing/2014/main" id="{FB0C0AE2-5151-750F-0D11-3C1B3815D004}"/>
                    </a:ext>
                  </a:extLst>
                </p:cNvPr>
                <p:cNvGrpSpPr/>
                <p:nvPr/>
              </p:nvGrpSpPr>
              <p:grpSpPr>
                <a:xfrm>
                  <a:off x="10055235" y="3010710"/>
                  <a:ext cx="18059" cy="65697"/>
                  <a:chOff x="10055235" y="3010710"/>
                  <a:chExt cx="18059" cy="65697"/>
                </a:xfrm>
              </p:grpSpPr>
              <p:sp>
                <p:nvSpPr>
                  <p:cNvPr id="1123" name="자유형: 도형 1122">
                    <a:extLst>
                      <a:ext uri="{FF2B5EF4-FFF2-40B4-BE49-F238E27FC236}">
                        <a16:creationId xmlns:a16="http://schemas.microsoft.com/office/drawing/2014/main" id="{F12548FC-7F67-1353-4E0E-5F4858BDD6C1}"/>
                      </a:ext>
                    </a:extLst>
                  </p:cNvPr>
                  <p:cNvSpPr/>
                  <p:nvPr/>
                </p:nvSpPr>
                <p:spPr>
                  <a:xfrm>
                    <a:off x="10055939" y="3051812"/>
                    <a:ext cx="12946" cy="24595"/>
                  </a:xfrm>
                  <a:custGeom>
                    <a:avLst/>
                    <a:gdLst>
                      <a:gd name="connsiteX0" fmla="*/ 6335 w 12946"/>
                      <a:gd name="connsiteY0" fmla="*/ 0 h 24595"/>
                      <a:gd name="connsiteX1" fmla="*/ 0 w 12946"/>
                      <a:gd name="connsiteY1" fmla="*/ 4223 h 24595"/>
                      <a:gd name="connsiteX2" fmla="*/ 1408 w 12946"/>
                      <a:gd name="connsiteY2" fmla="*/ 22525 h 24595"/>
                      <a:gd name="connsiteX3" fmla="*/ 11966 w 12946"/>
                      <a:gd name="connsiteY3" fmla="*/ 19709 h 24595"/>
                      <a:gd name="connsiteX4" fmla="*/ 11263 w 12946"/>
                      <a:gd name="connsiteY4" fmla="*/ 2816 h 24595"/>
                      <a:gd name="connsiteX5" fmla="*/ 6335 w 12946"/>
                      <a:gd name="connsiteY5" fmla="*/ 0 h 245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946" h="24595">
                        <a:moveTo>
                          <a:pt x="6335" y="0"/>
                        </a:moveTo>
                        <a:cubicBezTo>
                          <a:pt x="6335" y="0"/>
                          <a:pt x="0" y="704"/>
                          <a:pt x="0" y="4223"/>
                        </a:cubicBezTo>
                        <a:cubicBezTo>
                          <a:pt x="0" y="7039"/>
                          <a:pt x="0" y="19005"/>
                          <a:pt x="1408" y="22525"/>
                        </a:cubicBezTo>
                        <a:cubicBezTo>
                          <a:pt x="2816" y="25341"/>
                          <a:pt x="10559" y="26045"/>
                          <a:pt x="11966" y="19709"/>
                        </a:cubicBezTo>
                        <a:cubicBezTo>
                          <a:pt x="12670" y="17598"/>
                          <a:pt x="14078" y="4927"/>
                          <a:pt x="11263" y="2816"/>
                        </a:cubicBezTo>
                        <a:cubicBezTo>
                          <a:pt x="10559" y="0"/>
                          <a:pt x="6335" y="0"/>
                          <a:pt x="6335" y="0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24" name="자유형: 도형 1123">
                    <a:extLst>
                      <a:ext uri="{FF2B5EF4-FFF2-40B4-BE49-F238E27FC236}">
                        <a16:creationId xmlns:a16="http://schemas.microsoft.com/office/drawing/2014/main" id="{A77236F0-891B-96BE-BF37-25399A05EF12}"/>
                      </a:ext>
                    </a:extLst>
                  </p:cNvPr>
                  <p:cNvSpPr/>
                  <p:nvPr/>
                </p:nvSpPr>
                <p:spPr>
                  <a:xfrm>
                    <a:off x="10057034" y="3049701"/>
                    <a:ext cx="11497" cy="6260"/>
                  </a:xfrm>
                  <a:custGeom>
                    <a:avLst/>
                    <a:gdLst>
                      <a:gd name="connsiteX0" fmla="*/ 313 w 11497"/>
                      <a:gd name="connsiteY0" fmla="*/ 0 h 6260"/>
                      <a:gd name="connsiteX1" fmla="*/ 313 w 11497"/>
                      <a:gd name="connsiteY1" fmla="*/ 4927 h 6260"/>
                      <a:gd name="connsiteX2" fmla="*/ 10871 w 11497"/>
                      <a:gd name="connsiteY2" fmla="*/ 4927 h 6260"/>
                      <a:gd name="connsiteX3" fmla="*/ 10871 w 11497"/>
                      <a:gd name="connsiteY3" fmla="*/ 0 h 6260"/>
                      <a:gd name="connsiteX4" fmla="*/ 313 w 11497"/>
                      <a:gd name="connsiteY4" fmla="*/ 0 h 62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497" h="6260">
                        <a:moveTo>
                          <a:pt x="313" y="0"/>
                        </a:moveTo>
                        <a:cubicBezTo>
                          <a:pt x="313" y="0"/>
                          <a:pt x="-391" y="2112"/>
                          <a:pt x="313" y="4927"/>
                        </a:cubicBezTo>
                        <a:cubicBezTo>
                          <a:pt x="1017" y="6335"/>
                          <a:pt x="9464" y="7039"/>
                          <a:pt x="10871" y="4927"/>
                        </a:cubicBezTo>
                        <a:cubicBezTo>
                          <a:pt x="12279" y="3520"/>
                          <a:pt x="10871" y="0"/>
                          <a:pt x="10871" y="0"/>
                        </a:cubicBezTo>
                        <a:lnTo>
                          <a:pt x="313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25" name="자유형: 도형 1124">
                    <a:extLst>
                      <a:ext uri="{FF2B5EF4-FFF2-40B4-BE49-F238E27FC236}">
                        <a16:creationId xmlns:a16="http://schemas.microsoft.com/office/drawing/2014/main" id="{2BC96892-4221-38AA-05FC-67CED2859308}"/>
                      </a:ext>
                    </a:extLst>
                  </p:cNvPr>
                  <p:cNvSpPr/>
                  <p:nvPr/>
                </p:nvSpPr>
                <p:spPr>
                  <a:xfrm>
                    <a:off x="10055924" y="3032807"/>
                    <a:ext cx="15613" cy="21117"/>
                  </a:xfrm>
                  <a:custGeom>
                    <a:avLst/>
                    <a:gdLst>
                      <a:gd name="connsiteX0" fmla="*/ 8461 w 15613"/>
                      <a:gd name="connsiteY0" fmla="*/ 0 h 21117"/>
                      <a:gd name="connsiteX1" fmla="*/ 14 w 15613"/>
                      <a:gd name="connsiteY1" fmla="*/ 2816 h 21117"/>
                      <a:gd name="connsiteX2" fmla="*/ 14 w 15613"/>
                      <a:gd name="connsiteY2" fmla="*/ 16894 h 21117"/>
                      <a:gd name="connsiteX3" fmla="*/ 7757 w 15613"/>
                      <a:gd name="connsiteY3" fmla="*/ 21117 h 21117"/>
                      <a:gd name="connsiteX4" fmla="*/ 13389 w 15613"/>
                      <a:gd name="connsiteY4" fmla="*/ 19005 h 21117"/>
                      <a:gd name="connsiteX5" fmla="*/ 15500 w 15613"/>
                      <a:gd name="connsiteY5" fmla="*/ 3520 h 21117"/>
                      <a:gd name="connsiteX6" fmla="*/ 8461 w 15613"/>
                      <a:gd name="connsiteY6" fmla="*/ 0 h 21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613" h="21117">
                        <a:moveTo>
                          <a:pt x="8461" y="0"/>
                        </a:moveTo>
                        <a:cubicBezTo>
                          <a:pt x="2830" y="0"/>
                          <a:pt x="14" y="1408"/>
                          <a:pt x="14" y="2816"/>
                        </a:cubicBezTo>
                        <a:cubicBezTo>
                          <a:pt x="14" y="4223"/>
                          <a:pt x="14" y="16894"/>
                          <a:pt x="14" y="16894"/>
                        </a:cubicBezTo>
                        <a:cubicBezTo>
                          <a:pt x="14" y="16894"/>
                          <a:pt x="-689" y="21117"/>
                          <a:pt x="7757" y="21117"/>
                        </a:cubicBezTo>
                        <a:cubicBezTo>
                          <a:pt x="13389" y="21117"/>
                          <a:pt x="13389" y="19005"/>
                          <a:pt x="13389" y="19005"/>
                        </a:cubicBezTo>
                        <a:cubicBezTo>
                          <a:pt x="13389" y="19005"/>
                          <a:pt x="16204" y="7039"/>
                          <a:pt x="15500" y="3520"/>
                        </a:cubicBezTo>
                        <a:cubicBezTo>
                          <a:pt x="14796" y="704"/>
                          <a:pt x="10573" y="0"/>
                          <a:pt x="8461" y="0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26" name="자유형: 도형 1125">
                    <a:extLst>
                      <a:ext uri="{FF2B5EF4-FFF2-40B4-BE49-F238E27FC236}">
                        <a16:creationId xmlns:a16="http://schemas.microsoft.com/office/drawing/2014/main" id="{1ED84EB0-2041-1033-C783-FE84F5B36A65}"/>
                      </a:ext>
                    </a:extLst>
                  </p:cNvPr>
                  <p:cNvSpPr/>
                  <p:nvPr/>
                </p:nvSpPr>
                <p:spPr>
                  <a:xfrm>
                    <a:off x="10056446" y="3028584"/>
                    <a:ext cx="15155" cy="9319"/>
                  </a:xfrm>
                  <a:custGeom>
                    <a:avLst/>
                    <a:gdLst>
                      <a:gd name="connsiteX0" fmla="*/ 901 w 15155"/>
                      <a:gd name="connsiteY0" fmla="*/ 0 h 9319"/>
                      <a:gd name="connsiteX1" fmla="*/ 197 w 15155"/>
                      <a:gd name="connsiteY1" fmla="*/ 7039 h 9319"/>
                      <a:gd name="connsiteX2" fmla="*/ 14275 w 15155"/>
                      <a:gd name="connsiteY2" fmla="*/ 7743 h 9319"/>
                      <a:gd name="connsiteX3" fmla="*/ 14979 w 15155"/>
                      <a:gd name="connsiteY3" fmla="*/ 1408 h 9319"/>
                      <a:gd name="connsiteX4" fmla="*/ 901 w 15155"/>
                      <a:gd name="connsiteY4" fmla="*/ 0 h 93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155" h="9319">
                        <a:moveTo>
                          <a:pt x="901" y="0"/>
                        </a:moveTo>
                        <a:cubicBezTo>
                          <a:pt x="901" y="0"/>
                          <a:pt x="-507" y="2816"/>
                          <a:pt x="197" y="7039"/>
                        </a:cubicBezTo>
                        <a:cubicBezTo>
                          <a:pt x="901" y="9151"/>
                          <a:pt x="11460" y="10559"/>
                          <a:pt x="14275" y="7743"/>
                        </a:cubicBezTo>
                        <a:cubicBezTo>
                          <a:pt x="15683" y="6335"/>
                          <a:pt x="14979" y="1408"/>
                          <a:pt x="14979" y="1408"/>
                        </a:cubicBezTo>
                        <a:lnTo>
                          <a:pt x="901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27" name="자유형: 도형 1126">
                    <a:extLst>
                      <a:ext uri="{FF2B5EF4-FFF2-40B4-BE49-F238E27FC236}">
                        <a16:creationId xmlns:a16="http://schemas.microsoft.com/office/drawing/2014/main" id="{0B848455-705C-83E7-300F-54C44AF9AFE1}"/>
                      </a:ext>
                    </a:extLst>
                  </p:cNvPr>
                  <p:cNvSpPr/>
                  <p:nvPr/>
                </p:nvSpPr>
                <p:spPr>
                  <a:xfrm>
                    <a:off x="10055235" y="3011646"/>
                    <a:ext cx="17675" cy="22216"/>
                  </a:xfrm>
                  <a:custGeom>
                    <a:avLst/>
                    <a:gdLst>
                      <a:gd name="connsiteX0" fmla="*/ 10559 w 17675"/>
                      <a:gd name="connsiteY0" fmla="*/ 44 h 22216"/>
                      <a:gd name="connsiteX1" fmla="*/ 1408 w 17675"/>
                      <a:gd name="connsiteY1" fmla="*/ 3564 h 22216"/>
                      <a:gd name="connsiteX2" fmla="*/ 0 w 17675"/>
                      <a:gd name="connsiteY2" fmla="*/ 19753 h 22216"/>
                      <a:gd name="connsiteX3" fmla="*/ 16894 w 17675"/>
                      <a:gd name="connsiteY3" fmla="*/ 20457 h 22216"/>
                      <a:gd name="connsiteX4" fmla="*/ 17598 w 17675"/>
                      <a:gd name="connsiteY4" fmla="*/ 4971 h 22216"/>
                      <a:gd name="connsiteX5" fmla="*/ 10559 w 17675"/>
                      <a:gd name="connsiteY5" fmla="*/ 44 h 222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675" h="22216">
                        <a:moveTo>
                          <a:pt x="10559" y="44"/>
                        </a:moveTo>
                        <a:cubicBezTo>
                          <a:pt x="8447" y="44"/>
                          <a:pt x="2112" y="-660"/>
                          <a:pt x="1408" y="3564"/>
                        </a:cubicBezTo>
                        <a:cubicBezTo>
                          <a:pt x="704" y="7787"/>
                          <a:pt x="0" y="15530"/>
                          <a:pt x="0" y="19753"/>
                        </a:cubicBezTo>
                        <a:cubicBezTo>
                          <a:pt x="0" y="23273"/>
                          <a:pt x="16190" y="22569"/>
                          <a:pt x="16894" y="20457"/>
                        </a:cubicBezTo>
                        <a:cubicBezTo>
                          <a:pt x="17598" y="18346"/>
                          <a:pt x="17598" y="7787"/>
                          <a:pt x="17598" y="4971"/>
                        </a:cubicBezTo>
                        <a:cubicBezTo>
                          <a:pt x="18301" y="1452"/>
                          <a:pt x="14078" y="44"/>
                          <a:pt x="10559" y="44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28" name="자유형: 도형 1127">
                    <a:extLst>
                      <a:ext uri="{FF2B5EF4-FFF2-40B4-BE49-F238E27FC236}">
                        <a16:creationId xmlns:a16="http://schemas.microsoft.com/office/drawing/2014/main" id="{7985BD75-0EF9-678A-8866-2D66E9244802}"/>
                      </a:ext>
                    </a:extLst>
                  </p:cNvPr>
                  <p:cNvSpPr/>
                  <p:nvPr/>
                </p:nvSpPr>
                <p:spPr>
                  <a:xfrm>
                    <a:off x="10057863" y="3010710"/>
                    <a:ext cx="15431" cy="6096"/>
                  </a:xfrm>
                  <a:custGeom>
                    <a:avLst/>
                    <a:gdLst>
                      <a:gd name="connsiteX0" fmla="*/ 2299 w 15431"/>
                      <a:gd name="connsiteY0" fmla="*/ 276 h 6096"/>
                      <a:gd name="connsiteX1" fmla="*/ 187 w 15431"/>
                      <a:gd name="connsiteY1" fmla="*/ 3796 h 6096"/>
                      <a:gd name="connsiteX2" fmla="*/ 14969 w 15431"/>
                      <a:gd name="connsiteY2" fmla="*/ 5203 h 6096"/>
                      <a:gd name="connsiteX3" fmla="*/ 14265 w 15431"/>
                      <a:gd name="connsiteY3" fmla="*/ 1684 h 6096"/>
                      <a:gd name="connsiteX4" fmla="*/ 2299 w 15431"/>
                      <a:gd name="connsiteY4" fmla="*/ 276 h 60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31" h="6096">
                        <a:moveTo>
                          <a:pt x="2299" y="276"/>
                        </a:moveTo>
                        <a:cubicBezTo>
                          <a:pt x="891" y="980"/>
                          <a:pt x="-517" y="980"/>
                          <a:pt x="187" y="3796"/>
                        </a:cubicBezTo>
                        <a:cubicBezTo>
                          <a:pt x="187" y="5203"/>
                          <a:pt x="13561" y="7315"/>
                          <a:pt x="14969" y="5203"/>
                        </a:cubicBezTo>
                        <a:cubicBezTo>
                          <a:pt x="15673" y="3796"/>
                          <a:pt x="15673" y="2388"/>
                          <a:pt x="14265" y="1684"/>
                        </a:cubicBezTo>
                        <a:cubicBezTo>
                          <a:pt x="10042" y="276"/>
                          <a:pt x="5115" y="-428"/>
                          <a:pt x="2299" y="276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129" name="그래픽 4">
                  <a:extLst>
                    <a:ext uri="{FF2B5EF4-FFF2-40B4-BE49-F238E27FC236}">
                      <a16:creationId xmlns:a16="http://schemas.microsoft.com/office/drawing/2014/main" id="{B0AD0044-EA0D-4867-FB62-F9FEFDEC93E2}"/>
                    </a:ext>
                  </a:extLst>
                </p:cNvPr>
                <p:cNvGrpSpPr/>
                <p:nvPr/>
              </p:nvGrpSpPr>
              <p:grpSpPr>
                <a:xfrm>
                  <a:off x="10073476" y="3007467"/>
                  <a:ext cx="20473" cy="61405"/>
                  <a:chOff x="10073476" y="3007467"/>
                  <a:chExt cx="20473" cy="61405"/>
                </a:xfrm>
              </p:grpSpPr>
              <p:sp>
                <p:nvSpPr>
                  <p:cNvPr id="1130" name="자유형: 도형 1129">
                    <a:extLst>
                      <a:ext uri="{FF2B5EF4-FFF2-40B4-BE49-F238E27FC236}">
                        <a16:creationId xmlns:a16="http://schemas.microsoft.com/office/drawing/2014/main" id="{4F20D33F-F8D3-09F8-B0B0-DF5A5C2B3C2D}"/>
                      </a:ext>
                    </a:extLst>
                  </p:cNvPr>
                  <p:cNvSpPr/>
                  <p:nvPr/>
                </p:nvSpPr>
                <p:spPr>
                  <a:xfrm>
                    <a:off x="10079811" y="3046181"/>
                    <a:ext cx="14138" cy="22691"/>
                  </a:xfrm>
                  <a:custGeom>
                    <a:avLst/>
                    <a:gdLst>
                      <a:gd name="connsiteX0" fmla="*/ 4988 w 14138"/>
                      <a:gd name="connsiteY0" fmla="*/ 0 h 22691"/>
                      <a:gd name="connsiteX1" fmla="*/ 61 w 14138"/>
                      <a:gd name="connsiteY1" fmla="*/ 4927 h 22691"/>
                      <a:gd name="connsiteX2" fmla="*/ 4284 w 14138"/>
                      <a:gd name="connsiteY2" fmla="*/ 21117 h 22691"/>
                      <a:gd name="connsiteX3" fmla="*/ 14139 w 14138"/>
                      <a:gd name="connsiteY3" fmla="*/ 16894 h 22691"/>
                      <a:gd name="connsiteX4" fmla="*/ 10619 w 14138"/>
                      <a:gd name="connsiteY4" fmla="*/ 704 h 22691"/>
                      <a:gd name="connsiteX5" fmla="*/ 4988 w 14138"/>
                      <a:gd name="connsiteY5" fmla="*/ 0 h 226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138" h="22691">
                        <a:moveTo>
                          <a:pt x="4988" y="0"/>
                        </a:moveTo>
                        <a:cubicBezTo>
                          <a:pt x="4988" y="0"/>
                          <a:pt x="-643" y="1408"/>
                          <a:pt x="61" y="4927"/>
                        </a:cubicBezTo>
                        <a:cubicBezTo>
                          <a:pt x="765" y="7743"/>
                          <a:pt x="2876" y="19005"/>
                          <a:pt x="4284" y="21117"/>
                        </a:cubicBezTo>
                        <a:cubicBezTo>
                          <a:pt x="5692" y="23933"/>
                          <a:pt x="13435" y="23229"/>
                          <a:pt x="14139" y="16894"/>
                        </a:cubicBezTo>
                        <a:cubicBezTo>
                          <a:pt x="14139" y="14782"/>
                          <a:pt x="13435" y="2816"/>
                          <a:pt x="10619" y="704"/>
                        </a:cubicBezTo>
                        <a:cubicBezTo>
                          <a:pt x="8508" y="0"/>
                          <a:pt x="4988" y="0"/>
                          <a:pt x="4988" y="0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31" name="자유형: 도형 1130">
                    <a:extLst>
                      <a:ext uri="{FF2B5EF4-FFF2-40B4-BE49-F238E27FC236}">
                        <a16:creationId xmlns:a16="http://schemas.microsoft.com/office/drawing/2014/main" id="{F17ADB11-B64C-E17A-E961-24528DFC3784}"/>
                      </a:ext>
                    </a:extLst>
                  </p:cNvPr>
                  <p:cNvSpPr/>
                  <p:nvPr/>
                </p:nvSpPr>
                <p:spPr>
                  <a:xfrm>
                    <a:off x="10078992" y="3043366"/>
                    <a:ext cx="10931" cy="7742"/>
                  </a:xfrm>
                  <a:custGeom>
                    <a:avLst/>
                    <a:gdLst>
                      <a:gd name="connsiteX0" fmla="*/ 176 w 10931"/>
                      <a:gd name="connsiteY0" fmla="*/ 2112 h 7742"/>
                      <a:gd name="connsiteX1" fmla="*/ 880 w 10931"/>
                      <a:gd name="connsiteY1" fmla="*/ 7039 h 7742"/>
                      <a:gd name="connsiteX2" fmla="*/ 10735 w 10931"/>
                      <a:gd name="connsiteY2" fmla="*/ 4927 h 7742"/>
                      <a:gd name="connsiteX3" fmla="*/ 10031 w 10931"/>
                      <a:gd name="connsiteY3" fmla="*/ 0 h 7742"/>
                      <a:gd name="connsiteX4" fmla="*/ 176 w 10931"/>
                      <a:gd name="connsiteY4" fmla="*/ 2112 h 77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931" h="7742">
                        <a:moveTo>
                          <a:pt x="176" y="2112"/>
                        </a:moveTo>
                        <a:cubicBezTo>
                          <a:pt x="176" y="2112"/>
                          <a:pt x="-528" y="4223"/>
                          <a:pt x="880" y="7039"/>
                        </a:cubicBezTo>
                        <a:cubicBezTo>
                          <a:pt x="1584" y="8447"/>
                          <a:pt x="9327" y="7743"/>
                          <a:pt x="10735" y="4927"/>
                        </a:cubicBezTo>
                        <a:cubicBezTo>
                          <a:pt x="11438" y="3520"/>
                          <a:pt x="10031" y="0"/>
                          <a:pt x="10031" y="0"/>
                        </a:cubicBezTo>
                        <a:lnTo>
                          <a:pt x="176" y="2112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32" name="자유형: 도형 1131">
                    <a:extLst>
                      <a:ext uri="{FF2B5EF4-FFF2-40B4-BE49-F238E27FC236}">
                        <a16:creationId xmlns:a16="http://schemas.microsoft.com/office/drawing/2014/main" id="{FAD1F052-7125-D81B-48BC-04B6C6306613}"/>
                      </a:ext>
                    </a:extLst>
                  </p:cNvPr>
                  <p:cNvSpPr/>
                  <p:nvPr/>
                </p:nvSpPr>
                <p:spPr>
                  <a:xfrm>
                    <a:off x="10076221" y="3027489"/>
                    <a:ext cx="15616" cy="21091"/>
                  </a:xfrm>
                  <a:custGeom>
                    <a:avLst/>
                    <a:gdLst>
                      <a:gd name="connsiteX0" fmla="*/ 7170 w 15616"/>
                      <a:gd name="connsiteY0" fmla="*/ 391 h 21091"/>
                      <a:gd name="connsiteX1" fmla="*/ 131 w 15616"/>
                      <a:gd name="connsiteY1" fmla="*/ 4615 h 21091"/>
                      <a:gd name="connsiteX2" fmla="*/ 2946 w 15616"/>
                      <a:gd name="connsiteY2" fmla="*/ 17989 h 21091"/>
                      <a:gd name="connsiteX3" fmla="*/ 10689 w 15616"/>
                      <a:gd name="connsiteY3" fmla="*/ 20804 h 21091"/>
                      <a:gd name="connsiteX4" fmla="*/ 15617 w 15616"/>
                      <a:gd name="connsiteY4" fmla="*/ 17285 h 21091"/>
                      <a:gd name="connsiteX5" fmla="*/ 14209 w 15616"/>
                      <a:gd name="connsiteY5" fmla="*/ 2503 h 21091"/>
                      <a:gd name="connsiteX6" fmla="*/ 7170 w 15616"/>
                      <a:gd name="connsiteY6" fmla="*/ 391 h 21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616" h="21091">
                        <a:moveTo>
                          <a:pt x="7170" y="391"/>
                        </a:moveTo>
                        <a:cubicBezTo>
                          <a:pt x="1538" y="1095"/>
                          <a:pt x="-573" y="3207"/>
                          <a:pt x="131" y="4615"/>
                        </a:cubicBezTo>
                        <a:cubicBezTo>
                          <a:pt x="131" y="6022"/>
                          <a:pt x="2946" y="17989"/>
                          <a:pt x="2946" y="17989"/>
                        </a:cubicBezTo>
                        <a:cubicBezTo>
                          <a:pt x="2946" y="17989"/>
                          <a:pt x="2946" y="22212"/>
                          <a:pt x="10689" y="20804"/>
                        </a:cubicBezTo>
                        <a:cubicBezTo>
                          <a:pt x="15617" y="19396"/>
                          <a:pt x="15617" y="17285"/>
                          <a:pt x="15617" y="17285"/>
                        </a:cubicBezTo>
                        <a:cubicBezTo>
                          <a:pt x="15617" y="17285"/>
                          <a:pt x="15617" y="5318"/>
                          <a:pt x="14209" y="2503"/>
                        </a:cubicBezTo>
                        <a:cubicBezTo>
                          <a:pt x="12801" y="-313"/>
                          <a:pt x="9281" y="-313"/>
                          <a:pt x="7170" y="391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33" name="자유형: 도형 1132">
                    <a:extLst>
                      <a:ext uri="{FF2B5EF4-FFF2-40B4-BE49-F238E27FC236}">
                        <a16:creationId xmlns:a16="http://schemas.microsoft.com/office/drawing/2014/main" id="{047EE104-17FD-C011-47E5-A916F9C62238}"/>
                      </a:ext>
                    </a:extLst>
                  </p:cNvPr>
                  <p:cNvSpPr/>
                  <p:nvPr/>
                </p:nvSpPr>
                <p:spPr>
                  <a:xfrm>
                    <a:off x="10076039" y="3025064"/>
                    <a:ext cx="12983" cy="8226"/>
                  </a:xfrm>
                  <a:custGeom>
                    <a:avLst/>
                    <a:gdLst>
                      <a:gd name="connsiteX0" fmla="*/ 313 w 12983"/>
                      <a:gd name="connsiteY0" fmla="*/ 704 h 8226"/>
                      <a:gd name="connsiteX1" fmla="*/ 313 w 12983"/>
                      <a:gd name="connsiteY1" fmla="*/ 7039 h 8226"/>
                      <a:gd name="connsiteX2" fmla="*/ 12983 w 12983"/>
                      <a:gd name="connsiteY2" fmla="*/ 4927 h 8226"/>
                      <a:gd name="connsiteX3" fmla="*/ 12279 w 12983"/>
                      <a:gd name="connsiteY3" fmla="*/ 0 h 8226"/>
                      <a:gd name="connsiteX4" fmla="*/ 313 w 12983"/>
                      <a:gd name="connsiteY4" fmla="*/ 704 h 8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983" h="8226">
                        <a:moveTo>
                          <a:pt x="313" y="704"/>
                        </a:moveTo>
                        <a:cubicBezTo>
                          <a:pt x="313" y="704"/>
                          <a:pt x="-391" y="3520"/>
                          <a:pt x="313" y="7039"/>
                        </a:cubicBezTo>
                        <a:cubicBezTo>
                          <a:pt x="1017" y="9151"/>
                          <a:pt x="12983" y="8447"/>
                          <a:pt x="12983" y="4927"/>
                        </a:cubicBezTo>
                        <a:cubicBezTo>
                          <a:pt x="12983" y="4223"/>
                          <a:pt x="12279" y="0"/>
                          <a:pt x="12279" y="0"/>
                        </a:cubicBezTo>
                        <a:lnTo>
                          <a:pt x="313" y="704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34" name="자유형: 도형 1133">
                    <a:extLst>
                      <a:ext uri="{FF2B5EF4-FFF2-40B4-BE49-F238E27FC236}">
                        <a16:creationId xmlns:a16="http://schemas.microsoft.com/office/drawing/2014/main" id="{7E4DD36B-7570-C40A-D896-3831413AFAF2}"/>
                      </a:ext>
                    </a:extLst>
                  </p:cNvPr>
                  <p:cNvSpPr/>
                  <p:nvPr/>
                </p:nvSpPr>
                <p:spPr>
                  <a:xfrm>
                    <a:off x="10073476" y="3008483"/>
                    <a:ext cx="16250" cy="22109"/>
                  </a:xfrm>
                  <a:custGeom>
                    <a:avLst/>
                    <a:gdLst>
                      <a:gd name="connsiteX0" fmla="*/ 7803 w 16250"/>
                      <a:gd name="connsiteY0" fmla="*/ 391 h 22109"/>
                      <a:gd name="connsiteX1" fmla="*/ 60 w 16250"/>
                      <a:gd name="connsiteY1" fmla="*/ 6022 h 22109"/>
                      <a:gd name="connsiteX2" fmla="*/ 2172 w 16250"/>
                      <a:gd name="connsiteY2" fmla="*/ 20804 h 22109"/>
                      <a:gd name="connsiteX3" fmla="*/ 16250 w 16250"/>
                      <a:gd name="connsiteY3" fmla="*/ 17989 h 22109"/>
                      <a:gd name="connsiteX4" fmla="*/ 14842 w 16250"/>
                      <a:gd name="connsiteY4" fmla="*/ 2503 h 22109"/>
                      <a:gd name="connsiteX5" fmla="*/ 7803 w 16250"/>
                      <a:gd name="connsiteY5" fmla="*/ 391 h 221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6250" h="22109">
                        <a:moveTo>
                          <a:pt x="7803" y="391"/>
                        </a:moveTo>
                        <a:cubicBezTo>
                          <a:pt x="4988" y="391"/>
                          <a:pt x="-644" y="1799"/>
                          <a:pt x="60" y="6022"/>
                        </a:cubicBezTo>
                        <a:cubicBezTo>
                          <a:pt x="764" y="10950"/>
                          <a:pt x="1468" y="17285"/>
                          <a:pt x="2172" y="20804"/>
                        </a:cubicBezTo>
                        <a:cubicBezTo>
                          <a:pt x="2876" y="23620"/>
                          <a:pt x="16250" y="21508"/>
                          <a:pt x="16250" y="17989"/>
                        </a:cubicBezTo>
                        <a:cubicBezTo>
                          <a:pt x="16250" y="15877"/>
                          <a:pt x="15546" y="5318"/>
                          <a:pt x="14842" y="2503"/>
                        </a:cubicBezTo>
                        <a:cubicBezTo>
                          <a:pt x="14138" y="-313"/>
                          <a:pt x="10619" y="-313"/>
                          <a:pt x="7803" y="391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35" name="자유형: 도형 1134">
                    <a:extLst>
                      <a:ext uri="{FF2B5EF4-FFF2-40B4-BE49-F238E27FC236}">
                        <a16:creationId xmlns:a16="http://schemas.microsoft.com/office/drawing/2014/main" id="{D7A344E7-184A-8192-467A-99F67AF4A49C}"/>
                      </a:ext>
                    </a:extLst>
                  </p:cNvPr>
                  <p:cNvSpPr/>
                  <p:nvPr/>
                </p:nvSpPr>
                <p:spPr>
                  <a:xfrm>
                    <a:off x="10073964" y="3007467"/>
                    <a:ext cx="13650" cy="6797"/>
                  </a:xfrm>
                  <a:custGeom>
                    <a:avLst/>
                    <a:gdLst>
                      <a:gd name="connsiteX0" fmla="*/ 1684 w 13650"/>
                      <a:gd name="connsiteY0" fmla="*/ 2112 h 6797"/>
                      <a:gd name="connsiteX1" fmla="*/ 276 w 13650"/>
                      <a:gd name="connsiteY1" fmla="*/ 5631 h 6797"/>
                      <a:gd name="connsiteX2" fmla="*/ 13650 w 13650"/>
                      <a:gd name="connsiteY2" fmla="*/ 2816 h 6797"/>
                      <a:gd name="connsiteX3" fmla="*/ 12243 w 13650"/>
                      <a:gd name="connsiteY3" fmla="*/ 0 h 6797"/>
                      <a:gd name="connsiteX4" fmla="*/ 1684 w 13650"/>
                      <a:gd name="connsiteY4" fmla="*/ 2112 h 67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50" h="6797">
                        <a:moveTo>
                          <a:pt x="1684" y="2112"/>
                        </a:moveTo>
                        <a:cubicBezTo>
                          <a:pt x="276" y="2816"/>
                          <a:pt x="-428" y="2816"/>
                          <a:pt x="276" y="5631"/>
                        </a:cubicBezTo>
                        <a:cubicBezTo>
                          <a:pt x="980" y="8447"/>
                          <a:pt x="12946" y="5631"/>
                          <a:pt x="13650" y="2816"/>
                        </a:cubicBezTo>
                        <a:cubicBezTo>
                          <a:pt x="13650" y="2112"/>
                          <a:pt x="12946" y="704"/>
                          <a:pt x="12243" y="0"/>
                        </a:cubicBezTo>
                        <a:cubicBezTo>
                          <a:pt x="8019" y="0"/>
                          <a:pt x="3796" y="704"/>
                          <a:pt x="1684" y="2112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136" name="그래픽 4">
                  <a:extLst>
                    <a:ext uri="{FF2B5EF4-FFF2-40B4-BE49-F238E27FC236}">
                      <a16:creationId xmlns:a16="http://schemas.microsoft.com/office/drawing/2014/main" id="{7ED02C6B-E52F-C97A-1D35-837271EB0296}"/>
                    </a:ext>
                  </a:extLst>
                </p:cNvPr>
                <p:cNvGrpSpPr/>
                <p:nvPr/>
              </p:nvGrpSpPr>
              <p:grpSpPr>
                <a:xfrm>
                  <a:off x="10089726" y="3000427"/>
                  <a:ext cx="19709" cy="57720"/>
                  <a:chOff x="10089726" y="3000427"/>
                  <a:chExt cx="19709" cy="57720"/>
                </a:xfrm>
              </p:grpSpPr>
              <p:sp>
                <p:nvSpPr>
                  <p:cNvPr id="1137" name="자유형: 도형 1136">
                    <a:extLst>
                      <a:ext uri="{FF2B5EF4-FFF2-40B4-BE49-F238E27FC236}">
                        <a16:creationId xmlns:a16="http://schemas.microsoft.com/office/drawing/2014/main" id="{4D47BCE3-F8CF-9C7F-FE1A-ABE974D15B52}"/>
                      </a:ext>
                    </a:extLst>
                  </p:cNvPr>
                  <p:cNvSpPr/>
                  <p:nvPr/>
                </p:nvSpPr>
                <p:spPr>
                  <a:xfrm>
                    <a:off x="10096000" y="3036854"/>
                    <a:ext cx="13435" cy="21293"/>
                  </a:xfrm>
                  <a:custGeom>
                    <a:avLst/>
                    <a:gdLst>
                      <a:gd name="connsiteX0" fmla="*/ 4988 w 13435"/>
                      <a:gd name="connsiteY0" fmla="*/ 176 h 21293"/>
                      <a:gd name="connsiteX1" fmla="*/ 61 w 13435"/>
                      <a:gd name="connsiteY1" fmla="*/ 4399 h 21293"/>
                      <a:gd name="connsiteX2" fmla="*/ 4284 w 13435"/>
                      <a:gd name="connsiteY2" fmla="*/ 19885 h 21293"/>
                      <a:gd name="connsiteX3" fmla="*/ 13435 w 13435"/>
                      <a:gd name="connsiteY3" fmla="*/ 15662 h 21293"/>
                      <a:gd name="connsiteX4" fmla="*/ 9916 w 13435"/>
                      <a:gd name="connsiteY4" fmla="*/ 880 h 21293"/>
                      <a:gd name="connsiteX5" fmla="*/ 4988 w 13435"/>
                      <a:gd name="connsiteY5" fmla="*/ 176 h 212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435" h="21293">
                        <a:moveTo>
                          <a:pt x="4988" y="176"/>
                        </a:moveTo>
                        <a:cubicBezTo>
                          <a:pt x="4988" y="176"/>
                          <a:pt x="-643" y="1584"/>
                          <a:pt x="61" y="4399"/>
                        </a:cubicBezTo>
                        <a:cubicBezTo>
                          <a:pt x="61" y="7215"/>
                          <a:pt x="2173" y="17773"/>
                          <a:pt x="4284" y="19885"/>
                        </a:cubicBezTo>
                        <a:cubicBezTo>
                          <a:pt x="5692" y="22701"/>
                          <a:pt x="12731" y="21293"/>
                          <a:pt x="13435" y="15662"/>
                        </a:cubicBezTo>
                        <a:cubicBezTo>
                          <a:pt x="13435" y="13550"/>
                          <a:pt x="12731" y="2288"/>
                          <a:pt x="9916" y="880"/>
                        </a:cubicBezTo>
                        <a:cubicBezTo>
                          <a:pt x="8508" y="-528"/>
                          <a:pt x="4988" y="176"/>
                          <a:pt x="4988" y="176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38" name="자유형: 도형 1137">
                    <a:extLst>
                      <a:ext uri="{FF2B5EF4-FFF2-40B4-BE49-F238E27FC236}">
                        <a16:creationId xmlns:a16="http://schemas.microsoft.com/office/drawing/2014/main" id="{90E23115-2440-ABE1-59B7-D76961D54C40}"/>
                      </a:ext>
                    </a:extLst>
                  </p:cNvPr>
                  <p:cNvSpPr/>
                  <p:nvPr/>
                </p:nvSpPr>
                <p:spPr>
                  <a:xfrm>
                    <a:off x="10095885" y="3034919"/>
                    <a:ext cx="10227" cy="7039"/>
                  </a:xfrm>
                  <a:custGeom>
                    <a:avLst/>
                    <a:gdLst>
                      <a:gd name="connsiteX0" fmla="*/ 176 w 10227"/>
                      <a:gd name="connsiteY0" fmla="*/ 1408 h 7039"/>
                      <a:gd name="connsiteX1" fmla="*/ 880 w 10227"/>
                      <a:gd name="connsiteY1" fmla="*/ 6335 h 7039"/>
                      <a:gd name="connsiteX2" fmla="*/ 10031 w 10227"/>
                      <a:gd name="connsiteY2" fmla="*/ 4223 h 7039"/>
                      <a:gd name="connsiteX3" fmla="*/ 9327 w 10227"/>
                      <a:gd name="connsiteY3" fmla="*/ 0 h 7039"/>
                      <a:gd name="connsiteX4" fmla="*/ 176 w 10227"/>
                      <a:gd name="connsiteY4" fmla="*/ 1408 h 70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227" h="7039">
                        <a:moveTo>
                          <a:pt x="176" y="1408"/>
                        </a:moveTo>
                        <a:cubicBezTo>
                          <a:pt x="176" y="1408"/>
                          <a:pt x="-528" y="3520"/>
                          <a:pt x="880" y="6335"/>
                        </a:cubicBezTo>
                        <a:cubicBezTo>
                          <a:pt x="1584" y="7743"/>
                          <a:pt x="8623" y="7039"/>
                          <a:pt x="10031" y="4223"/>
                        </a:cubicBezTo>
                        <a:cubicBezTo>
                          <a:pt x="10735" y="2816"/>
                          <a:pt x="9327" y="0"/>
                          <a:pt x="9327" y="0"/>
                        </a:cubicBezTo>
                        <a:lnTo>
                          <a:pt x="176" y="1408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39" name="자유형: 도형 1138">
                    <a:extLst>
                      <a:ext uri="{FF2B5EF4-FFF2-40B4-BE49-F238E27FC236}">
                        <a16:creationId xmlns:a16="http://schemas.microsoft.com/office/drawing/2014/main" id="{BE8150C5-EF80-E562-E035-D66EB426E59A}"/>
                      </a:ext>
                    </a:extLst>
                  </p:cNvPr>
                  <p:cNvSpPr/>
                  <p:nvPr/>
                </p:nvSpPr>
                <p:spPr>
                  <a:xfrm>
                    <a:off x="10092542" y="3019355"/>
                    <a:ext cx="14782" cy="19674"/>
                  </a:xfrm>
                  <a:custGeom>
                    <a:avLst/>
                    <a:gdLst>
                      <a:gd name="connsiteX0" fmla="*/ 7039 w 14782"/>
                      <a:gd name="connsiteY0" fmla="*/ 78 h 19674"/>
                      <a:gd name="connsiteX1" fmla="*/ 0 w 14782"/>
                      <a:gd name="connsiteY1" fmla="*/ 4302 h 19674"/>
                      <a:gd name="connsiteX2" fmla="*/ 2816 w 14782"/>
                      <a:gd name="connsiteY2" fmla="*/ 16972 h 19674"/>
                      <a:gd name="connsiteX3" fmla="*/ 9855 w 14782"/>
                      <a:gd name="connsiteY3" fmla="*/ 19084 h 19674"/>
                      <a:gd name="connsiteX4" fmla="*/ 14782 w 14782"/>
                      <a:gd name="connsiteY4" fmla="*/ 16268 h 19674"/>
                      <a:gd name="connsiteX5" fmla="*/ 14078 w 14782"/>
                      <a:gd name="connsiteY5" fmla="*/ 2190 h 19674"/>
                      <a:gd name="connsiteX6" fmla="*/ 7039 w 14782"/>
                      <a:gd name="connsiteY6" fmla="*/ 78 h 196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82" h="19674">
                        <a:moveTo>
                          <a:pt x="7039" y="78"/>
                        </a:moveTo>
                        <a:cubicBezTo>
                          <a:pt x="2112" y="782"/>
                          <a:pt x="0" y="2894"/>
                          <a:pt x="0" y="4302"/>
                        </a:cubicBezTo>
                        <a:cubicBezTo>
                          <a:pt x="0" y="5709"/>
                          <a:pt x="2816" y="16972"/>
                          <a:pt x="2816" y="16972"/>
                        </a:cubicBezTo>
                        <a:cubicBezTo>
                          <a:pt x="2816" y="16972"/>
                          <a:pt x="2816" y="21195"/>
                          <a:pt x="9855" y="19084"/>
                        </a:cubicBezTo>
                        <a:cubicBezTo>
                          <a:pt x="14782" y="18380"/>
                          <a:pt x="14782" y="16268"/>
                          <a:pt x="14782" y="16268"/>
                        </a:cubicBezTo>
                        <a:cubicBezTo>
                          <a:pt x="14782" y="16268"/>
                          <a:pt x="14782" y="5006"/>
                          <a:pt x="14078" y="2190"/>
                        </a:cubicBezTo>
                        <a:cubicBezTo>
                          <a:pt x="12670" y="-626"/>
                          <a:pt x="9151" y="78"/>
                          <a:pt x="7039" y="78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40" name="자유형: 도형 1139">
                    <a:extLst>
                      <a:ext uri="{FF2B5EF4-FFF2-40B4-BE49-F238E27FC236}">
                        <a16:creationId xmlns:a16="http://schemas.microsoft.com/office/drawing/2014/main" id="{2578CA82-AF82-F839-C1AB-70F4D9833E65}"/>
                      </a:ext>
                    </a:extLst>
                  </p:cNvPr>
                  <p:cNvSpPr/>
                  <p:nvPr/>
                </p:nvSpPr>
                <p:spPr>
                  <a:xfrm>
                    <a:off x="10092229" y="3016617"/>
                    <a:ext cx="12279" cy="8226"/>
                  </a:xfrm>
                  <a:custGeom>
                    <a:avLst/>
                    <a:gdLst>
                      <a:gd name="connsiteX0" fmla="*/ 313 w 12279"/>
                      <a:gd name="connsiteY0" fmla="*/ 704 h 8226"/>
                      <a:gd name="connsiteX1" fmla="*/ 313 w 12279"/>
                      <a:gd name="connsiteY1" fmla="*/ 7039 h 8226"/>
                      <a:gd name="connsiteX2" fmla="*/ 12279 w 12279"/>
                      <a:gd name="connsiteY2" fmla="*/ 4927 h 8226"/>
                      <a:gd name="connsiteX3" fmla="*/ 11575 w 12279"/>
                      <a:gd name="connsiteY3" fmla="*/ 0 h 8226"/>
                      <a:gd name="connsiteX4" fmla="*/ 313 w 12279"/>
                      <a:gd name="connsiteY4" fmla="*/ 704 h 8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279" h="8226">
                        <a:moveTo>
                          <a:pt x="313" y="704"/>
                        </a:moveTo>
                        <a:cubicBezTo>
                          <a:pt x="313" y="704"/>
                          <a:pt x="-391" y="3520"/>
                          <a:pt x="313" y="7039"/>
                        </a:cubicBezTo>
                        <a:cubicBezTo>
                          <a:pt x="1017" y="9151"/>
                          <a:pt x="12279" y="8447"/>
                          <a:pt x="12279" y="4927"/>
                        </a:cubicBezTo>
                        <a:cubicBezTo>
                          <a:pt x="12279" y="4223"/>
                          <a:pt x="11575" y="0"/>
                          <a:pt x="11575" y="0"/>
                        </a:cubicBezTo>
                        <a:lnTo>
                          <a:pt x="313" y="704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41" name="자유형: 도형 1140">
                    <a:extLst>
                      <a:ext uri="{FF2B5EF4-FFF2-40B4-BE49-F238E27FC236}">
                        <a16:creationId xmlns:a16="http://schemas.microsoft.com/office/drawing/2014/main" id="{1B36634E-F45E-8047-24D6-7C47B2F64D9C}"/>
                      </a:ext>
                    </a:extLst>
                  </p:cNvPr>
                  <p:cNvSpPr/>
                  <p:nvPr/>
                </p:nvSpPr>
                <p:spPr>
                  <a:xfrm>
                    <a:off x="10089726" y="3001053"/>
                    <a:ext cx="15485" cy="21092"/>
                  </a:xfrm>
                  <a:custGeom>
                    <a:avLst/>
                    <a:gdLst>
                      <a:gd name="connsiteX0" fmla="*/ 7743 w 15485"/>
                      <a:gd name="connsiteY0" fmla="*/ 78 h 21092"/>
                      <a:gd name="connsiteX1" fmla="*/ 0 w 15485"/>
                      <a:gd name="connsiteY1" fmla="*/ 5709 h 21092"/>
                      <a:gd name="connsiteX2" fmla="*/ 2112 w 15485"/>
                      <a:gd name="connsiteY2" fmla="*/ 19788 h 21092"/>
                      <a:gd name="connsiteX3" fmla="*/ 15486 w 15485"/>
                      <a:gd name="connsiteY3" fmla="*/ 16972 h 21092"/>
                      <a:gd name="connsiteX4" fmla="*/ 14078 w 15485"/>
                      <a:gd name="connsiteY4" fmla="*/ 2190 h 21092"/>
                      <a:gd name="connsiteX5" fmla="*/ 7743 w 15485"/>
                      <a:gd name="connsiteY5" fmla="*/ 78 h 210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485" h="21092">
                        <a:moveTo>
                          <a:pt x="7743" y="78"/>
                        </a:moveTo>
                        <a:cubicBezTo>
                          <a:pt x="5631" y="78"/>
                          <a:pt x="0" y="1486"/>
                          <a:pt x="0" y="5709"/>
                        </a:cubicBezTo>
                        <a:cubicBezTo>
                          <a:pt x="704" y="10637"/>
                          <a:pt x="1408" y="16268"/>
                          <a:pt x="2112" y="19788"/>
                        </a:cubicBezTo>
                        <a:cubicBezTo>
                          <a:pt x="2816" y="22603"/>
                          <a:pt x="15486" y="20491"/>
                          <a:pt x="15486" y="16972"/>
                        </a:cubicBezTo>
                        <a:cubicBezTo>
                          <a:pt x="15486" y="14860"/>
                          <a:pt x="14782" y="5005"/>
                          <a:pt x="14078" y="2190"/>
                        </a:cubicBezTo>
                        <a:cubicBezTo>
                          <a:pt x="13374" y="-626"/>
                          <a:pt x="10559" y="78"/>
                          <a:pt x="7743" y="78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42" name="자유형: 도형 1141">
                    <a:extLst>
                      <a:ext uri="{FF2B5EF4-FFF2-40B4-BE49-F238E27FC236}">
                        <a16:creationId xmlns:a16="http://schemas.microsoft.com/office/drawing/2014/main" id="{A2BD75E7-7DB2-30A9-2043-D7964A9B9988}"/>
                      </a:ext>
                    </a:extLst>
                  </p:cNvPr>
                  <p:cNvSpPr/>
                  <p:nvPr/>
                </p:nvSpPr>
                <p:spPr>
                  <a:xfrm>
                    <a:off x="10090367" y="3000427"/>
                    <a:ext cx="12733" cy="7683"/>
                  </a:xfrm>
                  <a:custGeom>
                    <a:avLst/>
                    <a:gdLst>
                      <a:gd name="connsiteX0" fmla="*/ 1471 w 12733"/>
                      <a:gd name="connsiteY0" fmla="*/ 2112 h 7683"/>
                      <a:gd name="connsiteX1" fmla="*/ 767 w 12733"/>
                      <a:gd name="connsiteY1" fmla="*/ 7039 h 7683"/>
                      <a:gd name="connsiteX2" fmla="*/ 12734 w 12733"/>
                      <a:gd name="connsiteY2" fmla="*/ 2816 h 7683"/>
                      <a:gd name="connsiteX3" fmla="*/ 11326 w 12733"/>
                      <a:gd name="connsiteY3" fmla="*/ 0 h 7683"/>
                      <a:gd name="connsiteX4" fmla="*/ 1471 w 12733"/>
                      <a:gd name="connsiteY4" fmla="*/ 2112 h 76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33" h="7683">
                        <a:moveTo>
                          <a:pt x="1471" y="2112"/>
                        </a:moveTo>
                        <a:cubicBezTo>
                          <a:pt x="64" y="2816"/>
                          <a:pt x="-640" y="4223"/>
                          <a:pt x="767" y="7039"/>
                        </a:cubicBezTo>
                        <a:cubicBezTo>
                          <a:pt x="1471" y="9151"/>
                          <a:pt x="12734" y="5631"/>
                          <a:pt x="12734" y="2816"/>
                        </a:cubicBezTo>
                        <a:cubicBezTo>
                          <a:pt x="12734" y="2112"/>
                          <a:pt x="12030" y="704"/>
                          <a:pt x="11326" y="0"/>
                        </a:cubicBezTo>
                        <a:cubicBezTo>
                          <a:pt x="7806" y="0"/>
                          <a:pt x="3583" y="704"/>
                          <a:pt x="1471" y="2112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143" name="그래픽 4">
                  <a:extLst>
                    <a:ext uri="{FF2B5EF4-FFF2-40B4-BE49-F238E27FC236}">
                      <a16:creationId xmlns:a16="http://schemas.microsoft.com/office/drawing/2014/main" id="{77F65F32-2790-7E9A-B1B7-9B5678D87191}"/>
                    </a:ext>
                  </a:extLst>
                </p:cNvPr>
                <p:cNvGrpSpPr/>
                <p:nvPr/>
              </p:nvGrpSpPr>
              <p:grpSpPr>
                <a:xfrm>
                  <a:off x="10015112" y="2955744"/>
                  <a:ext cx="36179" cy="72629"/>
                  <a:chOff x="10015112" y="2955744"/>
                  <a:chExt cx="36179" cy="72629"/>
                </a:xfrm>
              </p:grpSpPr>
              <p:sp>
                <p:nvSpPr>
                  <p:cNvPr id="1144" name="자유형: 도형 1143">
                    <a:extLst>
                      <a:ext uri="{FF2B5EF4-FFF2-40B4-BE49-F238E27FC236}">
                        <a16:creationId xmlns:a16="http://schemas.microsoft.com/office/drawing/2014/main" id="{D48B9D19-3C73-FF72-E5D7-58FE69D9CFBF}"/>
                      </a:ext>
                    </a:extLst>
                  </p:cNvPr>
                  <p:cNvSpPr/>
                  <p:nvPr/>
                </p:nvSpPr>
                <p:spPr>
                  <a:xfrm>
                    <a:off x="10015112" y="3003243"/>
                    <a:ext cx="16298" cy="25131"/>
                  </a:xfrm>
                  <a:custGeom>
                    <a:avLst/>
                    <a:gdLst>
                      <a:gd name="connsiteX0" fmla="*/ 7743 w 16298"/>
                      <a:gd name="connsiteY0" fmla="*/ 0 h 25131"/>
                      <a:gd name="connsiteX1" fmla="*/ 704 w 16298"/>
                      <a:gd name="connsiteY1" fmla="*/ 2816 h 25131"/>
                      <a:gd name="connsiteX2" fmla="*/ 0 w 16298"/>
                      <a:gd name="connsiteY2" fmla="*/ 23229 h 25131"/>
                      <a:gd name="connsiteX3" fmla="*/ 13374 w 16298"/>
                      <a:gd name="connsiteY3" fmla="*/ 21117 h 25131"/>
                      <a:gd name="connsiteX4" fmla="*/ 14782 w 16298"/>
                      <a:gd name="connsiteY4" fmla="*/ 2112 h 25131"/>
                      <a:gd name="connsiteX5" fmla="*/ 7743 w 16298"/>
                      <a:gd name="connsiteY5" fmla="*/ 0 h 251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6298" h="25131">
                        <a:moveTo>
                          <a:pt x="7743" y="0"/>
                        </a:moveTo>
                        <a:cubicBezTo>
                          <a:pt x="7743" y="0"/>
                          <a:pt x="704" y="0"/>
                          <a:pt x="704" y="2816"/>
                        </a:cubicBezTo>
                        <a:cubicBezTo>
                          <a:pt x="704" y="5631"/>
                          <a:pt x="0" y="20413"/>
                          <a:pt x="0" y="23229"/>
                        </a:cubicBezTo>
                        <a:cubicBezTo>
                          <a:pt x="0" y="26044"/>
                          <a:pt x="8447" y="26044"/>
                          <a:pt x="13374" y="21117"/>
                        </a:cubicBezTo>
                        <a:cubicBezTo>
                          <a:pt x="14782" y="19709"/>
                          <a:pt x="18302" y="9855"/>
                          <a:pt x="14782" y="2112"/>
                        </a:cubicBezTo>
                        <a:cubicBezTo>
                          <a:pt x="14078" y="0"/>
                          <a:pt x="7743" y="0"/>
                          <a:pt x="7743" y="0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45" name="자유형: 도형 1144">
                    <a:extLst>
                      <a:ext uri="{FF2B5EF4-FFF2-40B4-BE49-F238E27FC236}">
                        <a16:creationId xmlns:a16="http://schemas.microsoft.com/office/drawing/2014/main" id="{6CFA1B32-DA6D-AAEB-3462-579C412594DF}"/>
                      </a:ext>
                    </a:extLst>
                  </p:cNvPr>
                  <p:cNvSpPr/>
                  <p:nvPr/>
                </p:nvSpPr>
                <p:spPr>
                  <a:xfrm>
                    <a:off x="10016323" y="3000427"/>
                    <a:ext cx="14275" cy="8083"/>
                  </a:xfrm>
                  <a:custGeom>
                    <a:avLst/>
                    <a:gdLst>
                      <a:gd name="connsiteX0" fmla="*/ 901 w 14275"/>
                      <a:gd name="connsiteY0" fmla="*/ 0 h 8083"/>
                      <a:gd name="connsiteX1" fmla="*/ 197 w 14275"/>
                      <a:gd name="connsiteY1" fmla="*/ 5631 h 8083"/>
                      <a:gd name="connsiteX2" fmla="*/ 13571 w 14275"/>
                      <a:gd name="connsiteY2" fmla="*/ 7039 h 8083"/>
                      <a:gd name="connsiteX3" fmla="*/ 14275 w 14275"/>
                      <a:gd name="connsiteY3" fmla="*/ 2112 h 8083"/>
                      <a:gd name="connsiteX4" fmla="*/ 901 w 14275"/>
                      <a:gd name="connsiteY4" fmla="*/ 0 h 8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275" h="8083">
                        <a:moveTo>
                          <a:pt x="901" y="0"/>
                        </a:moveTo>
                        <a:cubicBezTo>
                          <a:pt x="901" y="0"/>
                          <a:pt x="-507" y="1408"/>
                          <a:pt x="197" y="5631"/>
                        </a:cubicBezTo>
                        <a:cubicBezTo>
                          <a:pt x="197" y="7743"/>
                          <a:pt x="12163" y="9151"/>
                          <a:pt x="13571" y="7039"/>
                        </a:cubicBezTo>
                        <a:cubicBezTo>
                          <a:pt x="14275" y="6335"/>
                          <a:pt x="14275" y="2112"/>
                          <a:pt x="14275" y="2112"/>
                        </a:cubicBezTo>
                        <a:lnTo>
                          <a:pt x="901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46" name="자유형: 도형 1145">
                    <a:extLst>
                      <a:ext uri="{FF2B5EF4-FFF2-40B4-BE49-F238E27FC236}">
                        <a16:creationId xmlns:a16="http://schemas.microsoft.com/office/drawing/2014/main" id="{C15112A4-08CF-978D-D0E9-2AC164412DCF}"/>
                      </a:ext>
                    </a:extLst>
                  </p:cNvPr>
                  <p:cNvSpPr/>
                  <p:nvPr/>
                </p:nvSpPr>
                <p:spPr>
                  <a:xfrm>
                    <a:off x="10016408" y="2981344"/>
                    <a:ext cx="21297" cy="23482"/>
                  </a:xfrm>
                  <a:custGeom>
                    <a:avLst/>
                    <a:gdLst>
                      <a:gd name="connsiteX0" fmla="*/ 10671 w 21297"/>
                      <a:gd name="connsiteY0" fmla="*/ 78 h 23482"/>
                      <a:gd name="connsiteX1" fmla="*/ 2928 w 21297"/>
                      <a:gd name="connsiteY1" fmla="*/ 2190 h 23482"/>
                      <a:gd name="connsiteX2" fmla="*/ 112 w 21297"/>
                      <a:gd name="connsiteY2" fmla="*/ 20491 h 23482"/>
                      <a:gd name="connsiteX3" fmla="*/ 15598 w 21297"/>
                      <a:gd name="connsiteY3" fmla="*/ 22603 h 23482"/>
                      <a:gd name="connsiteX4" fmla="*/ 21229 w 21297"/>
                      <a:gd name="connsiteY4" fmla="*/ 7821 h 23482"/>
                      <a:gd name="connsiteX5" fmla="*/ 10671 w 21297"/>
                      <a:gd name="connsiteY5" fmla="*/ 78 h 234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1297" h="23482">
                        <a:moveTo>
                          <a:pt x="10671" y="78"/>
                        </a:moveTo>
                        <a:cubicBezTo>
                          <a:pt x="10671" y="78"/>
                          <a:pt x="3632" y="-626"/>
                          <a:pt x="2928" y="2190"/>
                        </a:cubicBezTo>
                        <a:cubicBezTo>
                          <a:pt x="2224" y="5006"/>
                          <a:pt x="-592" y="16972"/>
                          <a:pt x="112" y="20491"/>
                        </a:cubicBezTo>
                        <a:cubicBezTo>
                          <a:pt x="112" y="24011"/>
                          <a:pt x="14190" y="24011"/>
                          <a:pt x="15598" y="22603"/>
                        </a:cubicBezTo>
                        <a:cubicBezTo>
                          <a:pt x="17006" y="21195"/>
                          <a:pt x="21933" y="9933"/>
                          <a:pt x="21229" y="7821"/>
                        </a:cubicBezTo>
                        <a:cubicBezTo>
                          <a:pt x="19117" y="5709"/>
                          <a:pt x="10671" y="78"/>
                          <a:pt x="10671" y="78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47" name="자유형: 도형 1146">
                    <a:extLst>
                      <a:ext uri="{FF2B5EF4-FFF2-40B4-BE49-F238E27FC236}">
                        <a16:creationId xmlns:a16="http://schemas.microsoft.com/office/drawing/2014/main" id="{189E9935-EC89-DEBF-2791-3C02FA306A6F}"/>
                      </a:ext>
                    </a:extLst>
                  </p:cNvPr>
                  <p:cNvSpPr/>
                  <p:nvPr/>
                </p:nvSpPr>
                <p:spPr>
                  <a:xfrm>
                    <a:off x="10022103" y="2975791"/>
                    <a:ext cx="16238" cy="14831"/>
                  </a:xfrm>
                  <a:custGeom>
                    <a:avLst/>
                    <a:gdLst>
                      <a:gd name="connsiteX0" fmla="*/ 2864 w 16238"/>
                      <a:gd name="connsiteY0" fmla="*/ 0 h 14831"/>
                      <a:gd name="connsiteX1" fmla="*/ 49 w 16238"/>
                      <a:gd name="connsiteY1" fmla="*/ 6335 h 14831"/>
                      <a:gd name="connsiteX2" fmla="*/ 12719 w 16238"/>
                      <a:gd name="connsiteY2" fmla="*/ 14782 h 14831"/>
                      <a:gd name="connsiteX3" fmla="*/ 16239 w 16238"/>
                      <a:gd name="connsiteY3" fmla="*/ 9151 h 14831"/>
                      <a:gd name="connsiteX4" fmla="*/ 2864 w 16238"/>
                      <a:gd name="connsiteY4" fmla="*/ 0 h 148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238" h="14831">
                        <a:moveTo>
                          <a:pt x="2864" y="0"/>
                        </a:moveTo>
                        <a:cubicBezTo>
                          <a:pt x="2864" y="0"/>
                          <a:pt x="1457" y="2816"/>
                          <a:pt x="49" y="6335"/>
                        </a:cubicBezTo>
                        <a:cubicBezTo>
                          <a:pt x="-655" y="8447"/>
                          <a:pt x="6384" y="15486"/>
                          <a:pt x="12719" y="14782"/>
                        </a:cubicBezTo>
                        <a:cubicBezTo>
                          <a:pt x="15535" y="14782"/>
                          <a:pt x="16239" y="9151"/>
                          <a:pt x="16239" y="9151"/>
                        </a:cubicBezTo>
                        <a:lnTo>
                          <a:pt x="2864" y="0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48" name="자유형: 도형 1147">
                    <a:extLst>
                      <a:ext uri="{FF2B5EF4-FFF2-40B4-BE49-F238E27FC236}">
                        <a16:creationId xmlns:a16="http://schemas.microsoft.com/office/drawing/2014/main" id="{74473F50-0489-F989-9182-14C5AEC594A4}"/>
                      </a:ext>
                    </a:extLst>
                  </p:cNvPr>
                  <p:cNvSpPr/>
                  <p:nvPr/>
                </p:nvSpPr>
                <p:spPr>
                  <a:xfrm>
                    <a:off x="10022894" y="2955744"/>
                    <a:ext cx="28397" cy="33027"/>
                  </a:xfrm>
                  <a:custGeom>
                    <a:avLst/>
                    <a:gdLst>
                      <a:gd name="connsiteX0" fmla="*/ 23190 w 28397"/>
                      <a:gd name="connsiteY0" fmla="*/ 1041 h 33027"/>
                      <a:gd name="connsiteX1" fmla="*/ 665 w 28397"/>
                      <a:gd name="connsiteY1" fmla="*/ 20046 h 33027"/>
                      <a:gd name="connsiteX2" fmla="*/ 15447 w 28397"/>
                      <a:gd name="connsiteY2" fmla="*/ 32717 h 33027"/>
                      <a:gd name="connsiteX3" fmla="*/ 23190 w 28397"/>
                      <a:gd name="connsiteY3" fmla="*/ 1041 h 330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397" h="33027">
                        <a:moveTo>
                          <a:pt x="23190" y="1041"/>
                        </a:moveTo>
                        <a:cubicBezTo>
                          <a:pt x="23190" y="1041"/>
                          <a:pt x="17559" y="-6702"/>
                          <a:pt x="665" y="20046"/>
                        </a:cubicBezTo>
                        <a:cubicBezTo>
                          <a:pt x="-2855" y="25678"/>
                          <a:pt x="8408" y="34828"/>
                          <a:pt x="15447" y="32717"/>
                        </a:cubicBezTo>
                        <a:cubicBezTo>
                          <a:pt x="23894" y="30605"/>
                          <a:pt x="35156" y="15823"/>
                          <a:pt x="23190" y="1041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149" name="자유형: 도형 1148">
                  <a:extLst>
                    <a:ext uri="{FF2B5EF4-FFF2-40B4-BE49-F238E27FC236}">
                      <a16:creationId xmlns:a16="http://schemas.microsoft.com/office/drawing/2014/main" id="{CC96868B-EFF9-6386-E029-25B6CE10A1C9}"/>
                    </a:ext>
                  </a:extLst>
                </p:cNvPr>
                <p:cNvSpPr/>
                <p:nvPr/>
              </p:nvSpPr>
              <p:spPr>
                <a:xfrm>
                  <a:off x="10035457" y="2924995"/>
                  <a:ext cx="73745" cy="88568"/>
                </a:xfrm>
                <a:custGeom>
                  <a:avLst/>
                  <a:gdLst>
                    <a:gd name="connsiteX0" fmla="*/ 66939 w 73745"/>
                    <a:gd name="connsiteY0" fmla="*/ 14193 h 88568"/>
                    <a:gd name="connsiteX1" fmla="*/ 41598 w 73745"/>
                    <a:gd name="connsiteY1" fmla="*/ 115 h 88568"/>
                    <a:gd name="connsiteX2" fmla="*/ 12035 w 73745"/>
                    <a:gd name="connsiteY2" fmla="*/ 13489 h 88568"/>
                    <a:gd name="connsiteX3" fmla="*/ 68 w 73745"/>
                    <a:gd name="connsiteY3" fmla="*/ 47276 h 88568"/>
                    <a:gd name="connsiteX4" fmla="*/ 6403 w 73745"/>
                    <a:gd name="connsiteY4" fmla="*/ 79656 h 88568"/>
                    <a:gd name="connsiteX5" fmla="*/ 46526 w 73745"/>
                    <a:gd name="connsiteY5" fmla="*/ 85991 h 88568"/>
                    <a:gd name="connsiteX6" fmla="*/ 70459 w 73745"/>
                    <a:gd name="connsiteY6" fmla="*/ 70505 h 88568"/>
                    <a:gd name="connsiteX7" fmla="*/ 66939 w 73745"/>
                    <a:gd name="connsiteY7" fmla="*/ 14193 h 88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3745" h="88568">
                      <a:moveTo>
                        <a:pt x="66939" y="14193"/>
                      </a:moveTo>
                      <a:cubicBezTo>
                        <a:pt x="66939" y="14193"/>
                        <a:pt x="58492" y="1523"/>
                        <a:pt x="41598" y="115"/>
                      </a:cubicBezTo>
                      <a:cubicBezTo>
                        <a:pt x="24705" y="-1293"/>
                        <a:pt x="14146" y="10673"/>
                        <a:pt x="12035" y="13489"/>
                      </a:cubicBezTo>
                      <a:cubicBezTo>
                        <a:pt x="9923" y="16304"/>
                        <a:pt x="772" y="43053"/>
                        <a:pt x="68" y="47276"/>
                      </a:cubicBezTo>
                      <a:cubicBezTo>
                        <a:pt x="-636" y="51500"/>
                        <a:pt x="4292" y="76136"/>
                        <a:pt x="6403" y="79656"/>
                      </a:cubicBezTo>
                      <a:cubicBezTo>
                        <a:pt x="7107" y="81768"/>
                        <a:pt x="28928" y="93734"/>
                        <a:pt x="46526" y="85991"/>
                      </a:cubicBezTo>
                      <a:cubicBezTo>
                        <a:pt x="58492" y="80360"/>
                        <a:pt x="67643" y="79656"/>
                        <a:pt x="70459" y="70505"/>
                      </a:cubicBezTo>
                      <a:cubicBezTo>
                        <a:pt x="74682" y="58539"/>
                        <a:pt x="76090" y="33902"/>
                        <a:pt x="66939" y="14193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50" name="그래픽 4">
                <a:extLst>
                  <a:ext uri="{FF2B5EF4-FFF2-40B4-BE49-F238E27FC236}">
                    <a16:creationId xmlns:a16="http://schemas.microsoft.com/office/drawing/2014/main" id="{EA2CED6E-3DA8-DF53-70D7-6B1AA6C5815E}"/>
                  </a:ext>
                </a:extLst>
              </p:cNvPr>
              <p:cNvGrpSpPr/>
              <p:nvPr/>
            </p:nvGrpSpPr>
            <p:grpSpPr>
              <a:xfrm>
                <a:off x="10005119" y="2454690"/>
                <a:ext cx="117335" cy="488057"/>
                <a:chOff x="10005119" y="2454690"/>
                <a:chExt cx="117335" cy="488057"/>
              </a:xfrm>
            </p:grpSpPr>
            <p:sp>
              <p:nvSpPr>
                <p:cNvPr id="1151" name="자유형: 도형 1150">
                  <a:extLst>
                    <a:ext uri="{FF2B5EF4-FFF2-40B4-BE49-F238E27FC236}">
                      <a16:creationId xmlns:a16="http://schemas.microsoft.com/office/drawing/2014/main" id="{2354F707-FA85-9599-8912-096371D2B0D5}"/>
                    </a:ext>
                  </a:extLst>
                </p:cNvPr>
                <p:cNvSpPr/>
                <p:nvPr/>
              </p:nvSpPr>
              <p:spPr>
                <a:xfrm>
                  <a:off x="10052810" y="2893981"/>
                  <a:ext cx="52480" cy="48766"/>
                </a:xfrm>
                <a:custGeom>
                  <a:avLst/>
                  <a:gdLst>
                    <a:gd name="connsiteX0" fmla="*/ 52402 w 52480"/>
                    <a:gd name="connsiteY0" fmla="*/ 10715 h 48766"/>
                    <a:gd name="connsiteX1" fmla="*/ 47474 w 52480"/>
                    <a:gd name="connsiteY1" fmla="*/ 42391 h 48766"/>
                    <a:gd name="connsiteX2" fmla="*/ 313 w 52480"/>
                    <a:gd name="connsiteY2" fmla="*/ 37464 h 48766"/>
                    <a:gd name="connsiteX3" fmla="*/ 313 w 52480"/>
                    <a:gd name="connsiteY3" fmla="*/ 14235 h 48766"/>
                    <a:gd name="connsiteX4" fmla="*/ 52402 w 52480"/>
                    <a:gd name="connsiteY4" fmla="*/ 10715 h 487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480" h="48766">
                      <a:moveTo>
                        <a:pt x="52402" y="10715"/>
                      </a:moveTo>
                      <a:cubicBezTo>
                        <a:pt x="53106" y="19162"/>
                        <a:pt x="48882" y="35352"/>
                        <a:pt x="47474" y="42391"/>
                      </a:cubicBezTo>
                      <a:cubicBezTo>
                        <a:pt x="44659" y="53653"/>
                        <a:pt x="313" y="48726"/>
                        <a:pt x="313" y="37464"/>
                      </a:cubicBezTo>
                      <a:cubicBezTo>
                        <a:pt x="313" y="37464"/>
                        <a:pt x="-391" y="17050"/>
                        <a:pt x="313" y="14235"/>
                      </a:cubicBezTo>
                      <a:cubicBezTo>
                        <a:pt x="5240" y="-3363"/>
                        <a:pt x="50994" y="-4771"/>
                        <a:pt x="52402" y="10715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52" name="자유형: 도형 1151">
                  <a:extLst>
                    <a:ext uri="{FF2B5EF4-FFF2-40B4-BE49-F238E27FC236}">
                      <a16:creationId xmlns:a16="http://schemas.microsoft.com/office/drawing/2014/main" id="{AB8C2984-4C43-D4A6-7DF7-C7177CA0ACEC}"/>
                    </a:ext>
                  </a:extLst>
                </p:cNvPr>
                <p:cNvSpPr/>
                <p:nvPr/>
              </p:nvSpPr>
              <p:spPr>
                <a:xfrm>
                  <a:off x="10049495" y="2726487"/>
                  <a:ext cx="72904" cy="206197"/>
                </a:xfrm>
                <a:custGeom>
                  <a:avLst/>
                  <a:gdLst>
                    <a:gd name="connsiteX0" fmla="*/ 5036 w 72904"/>
                    <a:gd name="connsiteY0" fmla="*/ 11384 h 206197"/>
                    <a:gd name="connsiteX1" fmla="*/ 813 w 72904"/>
                    <a:gd name="connsiteY1" fmla="*/ 57842 h 206197"/>
                    <a:gd name="connsiteX2" fmla="*/ 813 w 72904"/>
                    <a:gd name="connsiteY2" fmla="*/ 190175 h 206197"/>
                    <a:gd name="connsiteX3" fmla="*/ 57125 w 72904"/>
                    <a:gd name="connsiteY3" fmla="*/ 192991 h 206197"/>
                    <a:gd name="connsiteX4" fmla="*/ 70499 w 72904"/>
                    <a:gd name="connsiteY4" fmla="*/ 14200 h 206197"/>
                    <a:gd name="connsiteX5" fmla="*/ 37416 w 72904"/>
                    <a:gd name="connsiteY5" fmla="*/ 121 h 206197"/>
                    <a:gd name="connsiteX6" fmla="*/ 5036 w 72904"/>
                    <a:gd name="connsiteY6" fmla="*/ 11384 h 206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2904" h="206197">
                      <a:moveTo>
                        <a:pt x="5036" y="11384"/>
                      </a:moveTo>
                      <a:cubicBezTo>
                        <a:pt x="813" y="21943"/>
                        <a:pt x="1517" y="42356"/>
                        <a:pt x="813" y="57842"/>
                      </a:cubicBezTo>
                      <a:cubicBezTo>
                        <a:pt x="109" y="69808"/>
                        <a:pt x="-595" y="183136"/>
                        <a:pt x="813" y="190175"/>
                      </a:cubicBezTo>
                      <a:cubicBezTo>
                        <a:pt x="5036" y="209181"/>
                        <a:pt x="53606" y="212700"/>
                        <a:pt x="57125" y="192991"/>
                      </a:cubicBezTo>
                      <a:cubicBezTo>
                        <a:pt x="59941" y="176801"/>
                        <a:pt x="79650" y="50099"/>
                        <a:pt x="70499" y="14200"/>
                      </a:cubicBezTo>
                      <a:cubicBezTo>
                        <a:pt x="70499" y="13496"/>
                        <a:pt x="71203" y="1529"/>
                        <a:pt x="37416" y="121"/>
                      </a:cubicBezTo>
                      <a:cubicBezTo>
                        <a:pt x="8556" y="-1286"/>
                        <a:pt x="5740" y="9976"/>
                        <a:pt x="5036" y="1138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53" name="자유형: 도형 1152">
                  <a:extLst>
                    <a:ext uri="{FF2B5EF4-FFF2-40B4-BE49-F238E27FC236}">
                      <a16:creationId xmlns:a16="http://schemas.microsoft.com/office/drawing/2014/main" id="{23DC5ABD-1781-0199-8DD7-60B6C93EC2BC}"/>
                    </a:ext>
                  </a:extLst>
                </p:cNvPr>
                <p:cNvSpPr/>
                <p:nvPr/>
              </p:nvSpPr>
              <p:spPr>
                <a:xfrm>
                  <a:off x="10055166" y="2694016"/>
                  <a:ext cx="61585" cy="58986"/>
                </a:xfrm>
                <a:custGeom>
                  <a:avLst/>
                  <a:gdLst>
                    <a:gd name="connsiteX0" fmla="*/ 59901 w 61585"/>
                    <a:gd name="connsiteY0" fmla="*/ 8660 h 58986"/>
                    <a:gd name="connsiteX1" fmla="*/ 60604 w 61585"/>
                    <a:gd name="connsiteY1" fmla="*/ 46671 h 58986"/>
                    <a:gd name="connsiteX2" fmla="*/ 4292 w 61585"/>
                    <a:gd name="connsiteY2" fmla="*/ 50895 h 58986"/>
                    <a:gd name="connsiteX3" fmla="*/ 69 w 61585"/>
                    <a:gd name="connsiteY3" fmla="*/ 24146 h 58986"/>
                    <a:gd name="connsiteX4" fmla="*/ 59901 w 61585"/>
                    <a:gd name="connsiteY4" fmla="*/ 8660 h 58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585" h="58986">
                      <a:moveTo>
                        <a:pt x="59901" y="8660"/>
                      </a:moveTo>
                      <a:cubicBezTo>
                        <a:pt x="62716" y="18515"/>
                        <a:pt x="61308" y="37520"/>
                        <a:pt x="60604" y="46671"/>
                      </a:cubicBezTo>
                      <a:cubicBezTo>
                        <a:pt x="59901" y="60749"/>
                        <a:pt x="7108" y="63565"/>
                        <a:pt x="4292" y="50895"/>
                      </a:cubicBezTo>
                      <a:cubicBezTo>
                        <a:pt x="4292" y="50895"/>
                        <a:pt x="-635" y="27666"/>
                        <a:pt x="69" y="24146"/>
                      </a:cubicBezTo>
                      <a:cubicBezTo>
                        <a:pt x="2884" y="2325"/>
                        <a:pt x="55677" y="-8937"/>
                        <a:pt x="59901" y="8660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54" name="자유형: 도형 1153">
                  <a:extLst>
                    <a:ext uri="{FF2B5EF4-FFF2-40B4-BE49-F238E27FC236}">
                      <a16:creationId xmlns:a16="http://schemas.microsoft.com/office/drawing/2014/main" id="{24E9CE77-CCA9-761F-921B-C16C503FA9D9}"/>
                    </a:ext>
                  </a:extLst>
                </p:cNvPr>
                <p:cNvSpPr/>
                <p:nvPr/>
              </p:nvSpPr>
              <p:spPr>
                <a:xfrm>
                  <a:off x="10027224" y="2571897"/>
                  <a:ext cx="95230" cy="166243"/>
                </a:xfrm>
                <a:custGeom>
                  <a:avLst/>
                  <a:gdLst>
                    <a:gd name="connsiteX0" fmla="*/ 1263 w 95230"/>
                    <a:gd name="connsiteY0" fmla="*/ 23082 h 166243"/>
                    <a:gd name="connsiteX1" fmla="*/ 5486 w 95230"/>
                    <a:gd name="connsiteY1" fmla="*/ 82210 h 166243"/>
                    <a:gd name="connsiteX2" fmla="*/ 21676 w 95230"/>
                    <a:gd name="connsiteY2" fmla="*/ 148377 h 166243"/>
                    <a:gd name="connsiteX3" fmla="*/ 94178 w 95230"/>
                    <a:gd name="connsiteY3" fmla="*/ 139227 h 166243"/>
                    <a:gd name="connsiteX4" fmla="*/ 83620 w 95230"/>
                    <a:gd name="connsiteY4" fmla="*/ 9708 h 166243"/>
                    <a:gd name="connsiteX5" fmla="*/ 37162 w 95230"/>
                    <a:gd name="connsiteY5" fmla="*/ 1965 h 166243"/>
                    <a:gd name="connsiteX6" fmla="*/ 1263 w 95230"/>
                    <a:gd name="connsiteY6" fmla="*/ 23082 h 166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5230" h="166243">
                      <a:moveTo>
                        <a:pt x="1263" y="23082"/>
                      </a:moveTo>
                      <a:cubicBezTo>
                        <a:pt x="-849" y="32233"/>
                        <a:pt x="-849" y="42792"/>
                        <a:pt x="5486" y="82210"/>
                      </a:cubicBezTo>
                      <a:cubicBezTo>
                        <a:pt x="11118" y="115294"/>
                        <a:pt x="16749" y="134299"/>
                        <a:pt x="21676" y="148377"/>
                      </a:cubicBezTo>
                      <a:cubicBezTo>
                        <a:pt x="32939" y="180757"/>
                        <a:pt x="94178" y="163863"/>
                        <a:pt x="94178" y="139227"/>
                      </a:cubicBezTo>
                      <a:cubicBezTo>
                        <a:pt x="94882" y="124444"/>
                        <a:pt x="99106" y="45607"/>
                        <a:pt x="83620" y="9708"/>
                      </a:cubicBezTo>
                      <a:cubicBezTo>
                        <a:pt x="82916" y="9004"/>
                        <a:pt x="77285" y="-5074"/>
                        <a:pt x="37162" y="1965"/>
                      </a:cubicBezTo>
                      <a:cubicBezTo>
                        <a:pt x="2671" y="8300"/>
                        <a:pt x="1263" y="21675"/>
                        <a:pt x="1263" y="2308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55" name="자유형: 도형 1154">
                  <a:extLst>
                    <a:ext uri="{FF2B5EF4-FFF2-40B4-BE49-F238E27FC236}">
                      <a16:creationId xmlns:a16="http://schemas.microsoft.com/office/drawing/2014/main" id="{14AC620F-0276-FCAE-B406-7BD335B6DDDE}"/>
                    </a:ext>
                  </a:extLst>
                </p:cNvPr>
                <p:cNvSpPr/>
                <p:nvPr/>
              </p:nvSpPr>
              <p:spPr>
                <a:xfrm>
                  <a:off x="10022855" y="2520913"/>
                  <a:ext cx="87987" cy="86712"/>
                </a:xfrm>
                <a:custGeom>
                  <a:avLst/>
                  <a:gdLst>
                    <a:gd name="connsiteX0" fmla="*/ 78133 w 87987"/>
                    <a:gd name="connsiteY0" fmla="*/ 10010 h 86712"/>
                    <a:gd name="connsiteX1" fmla="*/ 87988 w 87987"/>
                    <a:gd name="connsiteY1" fmla="*/ 62099 h 86712"/>
                    <a:gd name="connsiteX2" fmla="*/ 9151 w 87987"/>
                    <a:gd name="connsiteY2" fmla="*/ 77585 h 86712"/>
                    <a:gd name="connsiteX3" fmla="*/ 0 w 87987"/>
                    <a:gd name="connsiteY3" fmla="*/ 40278 h 86712"/>
                    <a:gd name="connsiteX4" fmla="*/ 78133 w 87987"/>
                    <a:gd name="connsiteY4" fmla="*/ 10010 h 867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7987" h="86712">
                      <a:moveTo>
                        <a:pt x="78133" y="10010"/>
                      </a:moveTo>
                      <a:cubicBezTo>
                        <a:pt x="83061" y="24088"/>
                        <a:pt x="87284" y="49429"/>
                        <a:pt x="87988" y="62099"/>
                      </a:cubicBezTo>
                      <a:cubicBezTo>
                        <a:pt x="87988" y="81809"/>
                        <a:pt x="14782" y="97294"/>
                        <a:pt x="9151" y="77585"/>
                      </a:cubicBezTo>
                      <a:cubicBezTo>
                        <a:pt x="9151" y="77585"/>
                        <a:pt x="0" y="45206"/>
                        <a:pt x="0" y="40278"/>
                      </a:cubicBezTo>
                      <a:cubicBezTo>
                        <a:pt x="704" y="8603"/>
                        <a:pt x="69686" y="-13922"/>
                        <a:pt x="78133" y="10010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56" name="자유형: 도형 1155">
                  <a:extLst>
                    <a:ext uri="{FF2B5EF4-FFF2-40B4-BE49-F238E27FC236}">
                      <a16:creationId xmlns:a16="http://schemas.microsoft.com/office/drawing/2014/main" id="{7FF40DED-1042-2AF0-99F4-FD2269F2A7C0}"/>
                    </a:ext>
                  </a:extLst>
                </p:cNvPr>
                <p:cNvSpPr/>
                <p:nvPr/>
              </p:nvSpPr>
              <p:spPr>
                <a:xfrm>
                  <a:off x="10005119" y="2454690"/>
                  <a:ext cx="108917" cy="132183"/>
                </a:xfrm>
                <a:custGeom>
                  <a:avLst/>
                  <a:gdLst>
                    <a:gd name="connsiteX0" fmla="*/ 16328 w 108917"/>
                    <a:gd name="connsiteY0" fmla="*/ 22737 h 132183"/>
                    <a:gd name="connsiteX1" fmla="*/ 843 w 108917"/>
                    <a:gd name="connsiteY1" fmla="*/ 78346 h 132183"/>
                    <a:gd name="connsiteX2" fmla="*/ 12809 w 108917"/>
                    <a:gd name="connsiteY2" fmla="*/ 119172 h 132183"/>
                    <a:gd name="connsiteX3" fmla="*/ 108540 w 108917"/>
                    <a:gd name="connsiteY3" fmla="*/ 96647 h 132183"/>
                    <a:gd name="connsiteX4" fmla="*/ 90942 w 108917"/>
                    <a:gd name="connsiteY4" fmla="*/ 33296 h 132183"/>
                    <a:gd name="connsiteX5" fmla="*/ 55747 w 108917"/>
                    <a:gd name="connsiteY5" fmla="*/ 212 h 132183"/>
                    <a:gd name="connsiteX6" fmla="*/ 16328 w 108917"/>
                    <a:gd name="connsiteY6" fmla="*/ 22737 h 132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8917" h="132183">
                      <a:moveTo>
                        <a:pt x="16328" y="22737"/>
                      </a:moveTo>
                      <a:cubicBezTo>
                        <a:pt x="9289" y="34000"/>
                        <a:pt x="-3381" y="53005"/>
                        <a:pt x="843" y="78346"/>
                      </a:cubicBezTo>
                      <a:cubicBezTo>
                        <a:pt x="2954" y="92424"/>
                        <a:pt x="9289" y="107206"/>
                        <a:pt x="12809" y="119172"/>
                      </a:cubicBezTo>
                      <a:cubicBezTo>
                        <a:pt x="21960" y="149440"/>
                        <a:pt x="115579" y="120580"/>
                        <a:pt x="108540" y="96647"/>
                      </a:cubicBezTo>
                      <a:cubicBezTo>
                        <a:pt x="107836" y="95239"/>
                        <a:pt x="102909" y="57932"/>
                        <a:pt x="90942" y="33296"/>
                      </a:cubicBezTo>
                      <a:cubicBezTo>
                        <a:pt x="76864" y="5844"/>
                        <a:pt x="69121" y="2324"/>
                        <a:pt x="55747" y="212"/>
                      </a:cubicBezTo>
                      <a:cubicBezTo>
                        <a:pt x="40965" y="-1899"/>
                        <a:pt x="22663" y="12179"/>
                        <a:pt x="16328" y="2273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57" name="그래픽 4">
                <a:extLst>
                  <a:ext uri="{FF2B5EF4-FFF2-40B4-BE49-F238E27FC236}">
                    <a16:creationId xmlns:a16="http://schemas.microsoft.com/office/drawing/2014/main" id="{DD1C6D89-F1EB-B1D6-2A8F-A4855953CD6A}"/>
                  </a:ext>
                </a:extLst>
              </p:cNvPr>
              <p:cNvGrpSpPr/>
              <p:nvPr/>
            </p:nvGrpSpPr>
            <p:grpSpPr>
              <a:xfrm>
                <a:off x="9799753" y="2107816"/>
                <a:ext cx="189892" cy="312066"/>
                <a:chOff x="9799753" y="2107816"/>
                <a:chExt cx="189892" cy="312066"/>
              </a:xfrm>
            </p:grpSpPr>
            <p:grpSp>
              <p:nvGrpSpPr>
                <p:cNvPr id="1158" name="그래픽 4">
                  <a:extLst>
                    <a:ext uri="{FF2B5EF4-FFF2-40B4-BE49-F238E27FC236}">
                      <a16:creationId xmlns:a16="http://schemas.microsoft.com/office/drawing/2014/main" id="{015A34CF-ECC5-20D7-BCDB-0F1E73A32F98}"/>
                    </a:ext>
                  </a:extLst>
                </p:cNvPr>
                <p:cNvGrpSpPr/>
                <p:nvPr/>
              </p:nvGrpSpPr>
              <p:grpSpPr>
                <a:xfrm>
                  <a:off x="9832615" y="2277519"/>
                  <a:ext cx="134459" cy="142364"/>
                  <a:chOff x="9832615" y="2277519"/>
                  <a:chExt cx="134459" cy="142364"/>
                </a:xfrm>
              </p:grpSpPr>
              <p:sp>
                <p:nvSpPr>
                  <p:cNvPr id="1159" name="자유형: 도형 1158">
                    <a:extLst>
                      <a:ext uri="{FF2B5EF4-FFF2-40B4-BE49-F238E27FC236}">
                        <a16:creationId xmlns:a16="http://schemas.microsoft.com/office/drawing/2014/main" id="{57E4C428-D1A2-557C-2D50-98D49F6EC0D5}"/>
                      </a:ext>
                    </a:extLst>
                  </p:cNvPr>
                  <p:cNvSpPr/>
                  <p:nvPr/>
                </p:nvSpPr>
                <p:spPr>
                  <a:xfrm>
                    <a:off x="9832615" y="2338173"/>
                    <a:ext cx="134459" cy="81709"/>
                  </a:xfrm>
                  <a:custGeom>
                    <a:avLst/>
                    <a:gdLst>
                      <a:gd name="connsiteX0" fmla="*/ 133928 w 134459"/>
                      <a:gd name="connsiteY0" fmla="*/ 44931 h 81709"/>
                      <a:gd name="connsiteX1" fmla="*/ 119146 w 134459"/>
                      <a:gd name="connsiteY1" fmla="*/ 59009 h 81709"/>
                      <a:gd name="connsiteX2" fmla="*/ 74096 w 134459"/>
                      <a:gd name="connsiteY2" fmla="*/ 78718 h 81709"/>
                      <a:gd name="connsiteX3" fmla="*/ 30454 w 134459"/>
                      <a:gd name="connsiteY3" fmla="*/ 79422 h 81709"/>
                      <a:gd name="connsiteX4" fmla="*/ 5113 w 134459"/>
                      <a:gd name="connsiteY4" fmla="*/ 61825 h 81709"/>
                      <a:gd name="connsiteX5" fmla="*/ 186 w 134459"/>
                      <a:gd name="connsiteY5" fmla="*/ 44931 h 81709"/>
                      <a:gd name="connsiteX6" fmla="*/ 5817 w 134459"/>
                      <a:gd name="connsiteY6" fmla="*/ 23814 h 81709"/>
                      <a:gd name="connsiteX7" fmla="*/ 30454 w 134459"/>
                      <a:gd name="connsiteY7" fmla="*/ 4105 h 81709"/>
                      <a:gd name="connsiteX8" fmla="*/ 107883 w 134459"/>
                      <a:gd name="connsiteY8" fmla="*/ 8328 h 81709"/>
                      <a:gd name="connsiteX9" fmla="*/ 133928 w 134459"/>
                      <a:gd name="connsiteY9" fmla="*/ 44931 h 81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4459" h="81709">
                        <a:moveTo>
                          <a:pt x="133928" y="44931"/>
                        </a:moveTo>
                        <a:cubicBezTo>
                          <a:pt x="133928" y="44931"/>
                          <a:pt x="131112" y="51266"/>
                          <a:pt x="119146" y="59009"/>
                        </a:cubicBezTo>
                        <a:cubicBezTo>
                          <a:pt x="111403" y="63936"/>
                          <a:pt x="100140" y="72383"/>
                          <a:pt x="74096" y="78718"/>
                        </a:cubicBezTo>
                        <a:cubicBezTo>
                          <a:pt x="55091" y="82942"/>
                          <a:pt x="38901" y="82238"/>
                          <a:pt x="30454" y="79422"/>
                        </a:cubicBezTo>
                        <a:cubicBezTo>
                          <a:pt x="14264" y="74495"/>
                          <a:pt x="9337" y="68864"/>
                          <a:pt x="5113" y="61825"/>
                        </a:cubicBezTo>
                        <a:cubicBezTo>
                          <a:pt x="3002" y="58305"/>
                          <a:pt x="890" y="50562"/>
                          <a:pt x="186" y="44931"/>
                        </a:cubicBezTo>
                        <a:cubicBezTo>
                          <a:pt x="-1222" y="35076"/>
                          <a:pt x="5817" y="23814"/>
                          <a:pt x="5817" y="23814"/>
                        </a:cubicBezTo>
                        <a:cubicBezTo>
                          <a:pt x="5817" y="23814"/>
                          <a:pt x="24119" y="5512"/>
                          <a:pt x="30454" y="4105"/>
                        </a:cubicBezTo>
                        <a:cubicBezTo>
                          <a:pt x="71984" y="-7158"/>
                          <a:pt x="107883" y="8328"/>
                          <a:pt x="107883" y="8328"/>
                        </a:cubicBezTo>
                        <a:cubicBezTo>
                          <a:pt x="107883" y="8328"/>
                          <a:pt x="138855" y="20294"/>
                          <a:pt x="133928" y="44931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60" name="자유형: 도형 1159">
                    <a:extLst>
                      <a:ext uri="{FF2B5EF4-FFF2-40B4-BE49-F238E27FC236}">
                        <a16:creationId xmlns:a16="http://schemas.microsoft.com/office/drawing/2014/main" id="{1773E896-1021-AA49-3350-40E2E5C263AD}"/>
                      </a:ext>
                    </a:extLst>
                  </p:cNvPr>
                  <p:cNvSpPr/>
                  <p:nvPr/>
                </p:nvSpPr>
                <p:spPr>
                  <a:xfrm>
                    <a:off x="9836825" y="2331767"/>
                    <a:ext cx="118490" cy="69990"/>
                  </a:xfrm>
                  <a:custGeom>
                    <a:avLst/>
                    <a:gdLst>
                      <a:gd name="connsiteX0" fmla="*/ 117752 w 118490"/>
                      <a:gd name="connsiteY0" fmla="*/ 40778 h 69990"/>
                      <a:gd name="connsiteX1" fmla="*/ 114936 w 118490"/>
                      <a:gd name="connsiteY1" fmla="*/ 45002 h 69990"/>
                      <a:gd name="connsiteX2" fmla="*/ 60032 w 118490"/>
                      <a:gd name="connsiteY2" fmla="*/ 68935 h 69990"/>
                      <a:gd name="connsiteX3" fmla="*/ 32579 w 118490"/>
                      <a:gd name="connsiteY3" fmla="*/ 68935 h 69990"/>
                      <a:gd name="connsiteX4" fmla="*/ 1608 w 118490"/>
                      <a:gd name="connsiteY4" fmla="*/ 44298 h 69990"/>
                      <a:gd name="connsiteX5" fmla="*/ 904 w 118490"/>
                      <a:gd name="connsiteY5" fmla="*/ 42890 h 69990"/>
                      <a:gd name="connsiteX6" fmla="*/ 17798 w 118490"/>
                      <a:gd name="connsiteY6" fmla="*/ 5583 h 69990"/>
                      <a:gd name="connsiteX7" fmla="*/ 25540 w 118490"/>
                      <a:gd name="connsiteY7" fmla="*/ 2768 h 69990"/>
                      <a:gd name="connsiteX8" fmla="*/ 107193 w 118490"/>
                      <a:gd name="connsiteY8" fmla="*/ 18254 h 69990"/>
                      <a:gd name="connsiteX9" fmla="*/ 117752 w 118490"/>
                      <a:gd name="connsiteY9" fmla="*/ 40778 h 699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8490" h="69990">
                        <a:moveTo>
                          <a:pt x="117752" y="40778"/>
                        </a:moveTo>
                        <a:cubicBezTo>
                          <a:pt x="117048" y="42186"/>
                          <a:pt x="115640" y="44298"/>
                          <a:pt x="114936" y="45002"/>
                        </a:cubicBezTo>
                        <a:cubicBezTo>
                          <a:pt x="114232" y="45706"/>
                          <a:pt x="90300" y="64711"/>
                          <a:pt x="60032" y="68935"/>
                        </a:cubicBezTo>
                        <a:cubicBezTo>
                          <a:pt x="50881" y="70343"/>
                          <a:pt x="41730" y="70343"/>
                          <a:pt x="32579" y="68935"/>
                        </a:cubicBezTo>
                        <a:cubicBezTo>
                          <a:pt x="13574" y="65415"/>
                          <a:pt x="4423" y="52041"/>
                          <a:pt x="1608" y="44298"/>
                        </a:cubicBezTo>
                        <a:cubicBezTo>
                          <a:pt x="1608" y="44298"/>
                          <a:pt x="904" y="43594"/>
                          <a:pt x="904" y="42890"/>
                        </a:cubicBezTo>
                        <a:cubicBezTo>
                          <a:pt x="-4727" y="25997"/>
                          <a:pt x="17798" y="5583"/>
                          <a:pt x="17798" y="5583"/>
                        </a:cubicBezTo>
                        <a:cubicBezTo>
                          <a:pt x="17798" y="5583"/>
                          <a:pt x="19205" y="4176"/>
                          <a:pt x="25540" y="2768"/>
                        </a:cubicBezTo>
                        <a:cubicBezTo>
                          <a:pt x="67071" y="-8495"/>
                          <a:pt x="107193" y="18254"/>
                          <a:pt x="107193" y="18254"/>
                        </a:cubicBezTo>
                        <a:cubicBezTo>
                          <a:pt x="119864" y="25997"/>
                          <a:pt x="119160" y="37259"/>
                          <a:pt x="117752" y="40778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61" name="자유형: 도형 1160">
                    <a:extLst>
                      <a:ext uri="{FF2B5EF4-FFF2-40B4-BE49-F238E27FC236}">
                        <a16:creationId xmlns:a16="http://schemas.microsoft.com/office/drawing/2014/main" id="{95C39522-2812-541F-4ECA-03F958C33ED4}"/>
                      </a:ext>
                    </a:extLst>
                  </p:cNvPr>
                  <p:cNvSpPr/>
                  <p:nvPr/>
                </p:nvSpPr>
                <p:spPr>
                  <a:xfrm>
                    <a:off x="9842975" y="2336172"/>
                    <a:ext cx="105674" cy="58962"/>
                  </a:xfrm>
                  <a:custGeom>
                    <a:avLst/>
                    <a:gdLst>
                      <a:gd name="connsiteX0" fmla="*/ 51770 w 105674"/>
                      <a:gd name="connsiteY0" fmla="*/ 58195 h 58962"/>
                      <a:gd name="connsiteX1" fmla="*/ 104562 w 105674"/>
                      <a:gd name="connsiteY1" fmla="*/ 37078 h 58962"/>
                      <a:gd name="connsiteX2" fmla="*/ 96116 w 105674"/>
                      <a:gd name="connsiteY2" fmla="*/ 21592 h 58962"/>
                      <a:gd name="connsiteX3" fmla="*/ 29245 w 105674"/>
                      <a:gd name="connsiteY3" fmla="*/ 475 h 58962"/>
                      <a:gd name="connsiteX4" fmla="*/ 22206 w 105674"/>
                      <a:gd name="connsiteY4" fmla="*/ 1883 h 58962"/>
                      <a:gd name="connsiteX5" fmla="*/ 16575 w 105674"/>
                      <a:gd name="connsiteY5" fmla="*/ 3290 h 58962"/>
                      <a:gd name="connsiteX6" fmla="*/ 385 w 105674"/>
                      <a:gd name="connsiteY6" fmla="*/ 34262 h 58962"/>
                      <a:gd name="connsiteX7" fmla="*/ 385 w 105674"/>
                      <a:gd name="connsiteY7" fmla="*/ 35670 h 58962"/>
                      <a:gd name="connsiteX8" fmla="*/ 26429 w 105674"/>
                      <a:gd name="connsiteY8" fmla="*/ 57491 h 58962"/>
                      <a:gd name="connsiteX9" fmla="*/ 51770 w 105674"/>
                      <a:gd name="connsiteY9" fmla="*/ 58195 h 58962"/>
                      <a:gd name="connsiteX10" fmla="*/ 51770 w 105674"/>
                      <a:gd name="connsiteY10" fmla="*/ 58195 h 58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5674" h="58962">
                        <a:moveTo>
                          <a:pt x="51770" y="58195"/>
                        </a:moveTo>
                        <a:cubicBezTo>
                          <a:pt x="80630" y="54675"/>
                          <a:pt x="100339" y="40597"/>
                          <a:pt x="104562" y="37078"/>
                        </a:cubicBezTo>
                        <a:cubicBezTo>
                          <a:pt x="104562" y="37078"/>
                          <a:pt x="110194" y="31447"/>
                          <a:pt x="96116" y="21592"/>
                        </a:cubicBezTo>
                        <a:cubicBezTo>
                          <a:pt x="96116" y="21592"/>
                          <a:pt x="64440" y="-3749"/>
                          <a:pt x="29245" y="475"/>
                        </a:cubicBezTo>
                        <a:cubicBezTo>
                          <a:pt x="27133" y="475"/>
                          <a:pt x="24317" y="1179"/>
                          <a:pt x="22206" y="1883"/>
                        </a:cubicBezTo>
                        <a:cubicBezTo>
                          <a:pt x="18686" y="2587"/>
                          <a:pt x="17278" y="3290"/>
                          <a:pt x="16575" y="3290"/>
                        </a:cubicBezTo>
                        <a:cubicBezTo>
                          <a:pt x="10943" y="8218"/>
                          <a:pt x="-2431" y="23000"/>
                          <a:pt x="385" y="34262"/>
                        </a:cubicBezTo>
                        <a:cubicBezTo>
                          <a:pt x="385" y="34262"/>
                          <a:pt x="385" y="35670"/>
                          <a:pt x="385" y="35670"/>
                        </a:cubicBezTo>
                        <a:cubicBezTo>
                          <a:pt x="2496" y="42005"/>
                          <a:pt x="10239" y="53971"/>
                          <a:pt x="26429" y="57491"/>
                        </a:cubicBezTo>
                        <a:cubicBezTo>
                          <a:pt x="34876" y="58899"/>
                          <a:pt x="43323" y="59603"/>
                          <a:pt x="51770" y="58195"/>
                        </a:cubicBezTo>
                        <a:lnTo>
                          <a:pt x="51770" y="58195"/>
                        </a:lnTo>
                        <a:close/>
                      </a:path>
                    </a:pathLst>
                  </a:custGeom>
                  <a:solidFill>
                    <a:srgbClr val="30393D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62" name="자유형: 도형 1161">
                    <a:extLst>
                      <a:ext uri="{FF2B5EF4-FFF2-40B4-BE49-F238E27FC236}">
                        <a16:creationId xmlns:a16="http://schemas.microsoft.com/office/drawing/2014/main" id="{7D0871A8-AFB0-5E90-197B-1DD565F3DECD}"/>
                      </a:ext>
                    </a:extLst>
                  </p:cNvPr>
                  <p:cNvSpPr/>
                  <p:nvPr/>
                </p:nvSpPr>
                <p:spPr>
                  <a:xfrm>
                    <a:off x="9842898" y="2336212"/>
                    <a:ext cx="106666" cy="58858"/>
                  </a:xfrm>
                  <a:custGeom>
                    <a:avLst/>
                    <a:gdLst>
                      <a:gd name="connsiteX0" fmla="*/ 104640 w 106666"/>
                      <a:gd name="connsiteY0" fmla="*/ 37037 h 58858"/>
                      <a:gd name="connsiteX1" fmla="*/ 51847 w 106666"/>
                      <a:gd name="connsiteY1" fmla="*/ 58154 h 58858"/>
                      <a:gd name="connsiteX2" fmla="*/ 47624 w 106666"/>
                      <a:gd name="connsiteY2" fmla="*/ 58858 h 58858"/>
                      <a:gd name="connsiteX3" fmla="*/ 43401 w 106666"/>
                      <a:gd name="connsiteY3" fmla="*/ 58858 h 58858"/>
                      <a:gd name="connsiteX4" fmla="*/ 39177 w 106666"/>
                      <a:gd name="connsiteY4" fmla="*/ 58858 h 58858"/>
                      <a:gd name="connsiteX5" fmla="*/ 34954 w 106666"/>
                      <a:gd name="connsiteY5" fmla="*/ 58858 h 58858"/>
                      <a:gd name="connsiteX6" fmla="*/ 26507 w 106666"/>
                      <a:gd name="connsiteY6" fmla="*/ 57450 h 58858"/>
                      <a:gd name="connsiteX7" fmla="*/ 18060 w 106666"/>
                      <a:gd name="connsiteY7" fmla="*/ 54635 h 58858"/>
                      <a:gd name="connsiteX8" fmla="*/ 15948 w 106666"/>
                      <a:gd name="connsiteY8" fmla="*/ 53227 h 58858"/>
                      <a:gd name="connsiteX9" fmla="*/ 11021 w 106666"/>
                      <a:gd name="connsiteY9" fmla="*/ 50411 h 58858"/>
                      <a:gd name="connsiteX10" fmla="*/ 8909 w 106666"/>
                      <a:gd name="connsiteY10" fmla="*/ 48300 h 58858"/>
                      <a:gd name="connsiteX11" fmla="*/ 462 w 106666"/>
                      <a:gd name="connsiteY11" fmla="*/ 35630 h 58858"/>
                      <a:gd name="connsiteX12" fmla="*/ 462 w 106666"/>
                      <a:gd name="connsiteY12" fmla="*/ 34222 h 58858"/>
                      <a:gd name="connsiteX13" fmla="*/ 1166 w 106666"/>
                      <a:gd name="connsiteY13" fmla="*/ 23663 h 58858"/>
                      <a:gd name="connsiteX14" fmla="*/ 2574 w 106666"/>
                      <a:gd name="connsiteY14" fmla="*/ 20144 h 58858"/>
                      <a:gd name="connsiteX15" fmla="*/ 8205 w 106666"/>
                      <a:gd name="connsiteY15" fmla="*/ 11697 h 58858"/>
                      <a:gd name="connsiteX16" fmla="*/ 12429 w 106666"/>
                      <a:gd name="connsiteY16" fmla="*/ 6769 h 58858"/>
                      <a:gd name="connsiteX17" fmla="*/ 15948 w 106666"/>
                      <a:gd name="connsiteY17" fmla="*/ 3250 h 58858"/>
                      <a:gd name="connsiteX18" fmla="*/ 21579 w 106666"/>
                      <a:gd name="connsiteY18" fmla="*/ 1842 h 58858"/>
                      <a:gd name="connsiteX19" fmla="*/ 28619 w 106666"/>
                      <a:gd name="connsiteY19" fmla="*/ 434 h 58858"/>
                      <a:gd name="connsiteX20" fmla="*/ 65222 w 106666"/>
                      <a:gd name="connsiteY20" fmla="*/ 5362 h 58858"/>
                      <a:gd name="connsiteX21" fmla="*/ 69445 w 106666"/>
                      <a:gd name="connsiteY21" fmla="*/ 6769 h 58858"/>
                      <a:gd name="connsiteX22" fmla="*/ 81411 w 106666"/>
                      <a:gd name="connsiteY22" fmla="*/ 12401 h 58858"/>
                      <a:gd name="connsiteX23" fmla="*/ 84931 w 106666"/>
                      <a:gd name="connsiteY23" fmla="*/ 14512 h 58858"/>
                      <a:gd name="connsiteX24" fmla="*/ 97601 w 106666"/>
                      <a:gd name="connsiteY24" fmla="*/ 18032 h 58858"/>
                      <a:gd name="connsiteX25" fmla="*/ 104640 w 106666"/>
                      <a:gd name="connsiteY25" fmla="*/ 37037 h 588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106666" h="58858">
                        <a:moveTo>
                          <a:pt x="104640" y="37037"/>
                        </a:moveTo>
                        <a:cubicBezTo>
                          <a:pt x="100417" y="40557"/>
                          <a:pt x="80707" y="54635"/>
                          <a:pt x="51847" y="58154"/>
                        </a:cubicBezTo>
                        <a:cubicBezTo>
                          <a:pt x="50440" y="58154"/>
                          <a:pt x="49032" y="58154"/>
                          <a:pt x="47624" y="58858"/>
                        </a:cubicBezTo>
                        <a:cubicBezTo>
                          <a:pt x="46216" y="58858"/>
                          <a:pt x="44808" y="58858"/>
                          <a:pt x="43401" y="58858"/>
                        </a:cubicBezTo>
                        <a:cubicBezTo>
                          <a:pt x="41993" y="58858"/>
                          <a:pt x="40585" y="58858"/>
                          <a:pt x="39177" y="58858"/>
                        </a:cubicBezTo>
                        <a:cubicBezTo>
                          <a:pt x="37769" y="58858"/>
                          <a:pt x="36362" y="58858"/>
                          <a:pt x="34954" y="58858"/>
                        </a:cubicBezTo>
                        <a:cubicBezTo>
                          <a:pt x="32138" y="58858"/>
                          <a:pt x="29322" y="58154"/>
                          <a:pt x="26507" y="57450"/>
                        </a:cubicBezTo>
                        <a:cubicBezTo>
                          <a:pt x="22987" y="56747"/>
                          <a:pt x="20172" y="56043"/>
                          <a:pt x="18060" y="54635"/>
                        </a:cubicBezTo>
                        <a:cubicBezTo>
                          <a:pt x="17356" y="54635"/>
                          <a:pt x="16652" y="53931"/>
                          <a:pt x="15948" y="53227"/>
                        </a:cubicBezTo>
                        <a:cubicBezTo>
                          <a:pt x="14540" y="52523"/>
                          <a:pt x="12429" y="51115"/>
                          <a:pt x="11021" y="50411"/>
                        </a:cubicBezTo>
                        <a:cubicBezTo>
                          <a:pt x="10317" y="49708"/>
                          <a:pt x="9613" y="49004"/>
                          <a:pt x="8909" y="48300"/>
                        </a:cubicBezTo>
                        <a:cubicBezTo>
                          <a:pt x="3982" y="44076"/>
                          <a:pt x="1166" y="39149"/>
                          <a:pt x="462" y="35630"/>
                        </a:cubicBezTo>
                        <a:cubicBezTo>
                          <a:pt x="462" y="35630"/>
                          <a:pt x="462" y="34926"/>
                          <a:pt x="462" y="34222"/>
                        </a:cubicBezTo>
                        <a:cubicBezTo>
                          <a:pt x="-242" y="30702"/>
                          <a:pt x="-242" y="27183"/>
                          <a:pt x="1166" y="23663"/>
                        </a:cubicBezTo>
                        <a:cubicBezTo>
                          <a:pt x="1870" y="22255"/>
                          <a:pt x="1870" y="20847"/>
                          <a:pt x="2574" y="20144"/>
                        </a:cubicBezTo>
                        <a:cubicBezTo>
                          <a:pt x="3982" y="17328"/>
                          <a:pt x="6094" y="13808"/>
                          <a:pt x="8205" y="11697"/>
                        </a:cubicBezTo>
                        <a:cubicBezTo>
                          <a:pt x="9613" y="10289"/>
                          <a:pt x="11021" y="8177"/>
                          <a:pt x="12429" y="6769"/>
                        </a:cubicBezTo>
                        <a:cubicBezTo>
                          <a:pt x="13837" y="5362"/>
                          <a:pt x="15244" y="3954"/>
                          <a:pt x="15948" y="3250"/>
                        </a:cubicBezTo>
                        <a:cubicBezTo>
                          <a:pt x="16652" y="3250"/>
                          <a:pt x="18060" y="2546"/>
                          <a:pt x="21579" y="1842"/>
                        </a:cubicBezTo>
                        <a:cubicBezTo>
                          <a:pt x="23691" y="1138"/>
                          <a:pt x="26507" y="1138"/>
                          <a:pt x="28619" y="434"/>
                        </a:cubicBezTo>
                        <a:cubicBezTo>
                          <a:pt x="41993" y="-973"/>
                          <a:pt x="54663" y="1138"/>
                          <a:pt x="65222" y="5362"/>
                        </a:cubicBezTo>
                        <a:cubicBezTo>
                          <a:pt x="66629" y="6066"/>
                          <a:pt x="68037" y="6066"/>
                          <a:pt x="69445" y="6769"/>
                        </a:cubicBezTo>
                        <a:cubicBezTo>
                          <a:pt x="74372" y="8881"/>
                          <a:pt x="77892" y="10993"/>
                          <a:pt x="81411" y="12401"/>
                        </a:cubicBezTo>
                        <a:cubicBezTo>
                          <a:pt x="82819" y="13105"/>
                          <a:pt x="83523" y="13808"/>
                          <a:pt x="84931" y="14512"/>
                        </a:cubicBezTo>
                        <a:cubicBezTo>
                          <a:pt x="91970" y="18736"/>
                          <a:pt x="97601" y="18032"/>
                          <a:pt x="97601" y="18032"/>
                        </a:cubicBezTo>
                        <a:cubicBezTo>
                          <a:pt x="112383" y="27887"/>
                          <a:pt x="104640" y="37037"/>
                          <a:pt x="104640" y="3703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63" name="자유형: 도형 1162">
                    <a:extLst>
                      <a:ext uri="{FF2B5EF4-FFF2-40B4-BE49-F238E27FC236}">
                        <a16:creationId xmlns:a16="http://schemas.microsoft.com/office/drawing/2014/main" id="{692B6F2A-BB14-96BC-1B1E-AC06371ABDFE}"/>
                      </a:ext>
                    </a:extLst>
                  </p:cNvPr>
                  <p:cNvSpPr/>
                  <p:nvPr/>
                </p:nvSpPr>
                <p:spPr>
                  <a:xfrm>
                    <a:off x="9841952" y="2277519"/>
                    <a:ext cx="106993" cy="117516"/>
                  </a:xfrm>
                  <a:custGeom>
                    <a:avLst/>
                    <a:gdLst>
                      <a:gd name="connsiteX0" fmla="*/ 102770 w 106993"/>
                      <a:gd name="connsiteY0" fmla="*/ 97843 h 117516"/>
                      <a:gd name="connsiteX1" fmla="*/ 32380 w 106993"/>
                      <a:gd name="connsiteY1" fmla="*/ 116848 h 117516"/>
                      <a:gd name="connsiteX2" fmla="*/ 2816 w 106993"/>
                      <a:gd name="connsiteY2" fmla="*/ 97843 h 117516"/>
                      <a:gd name="connsiteX3" fmla="*/ 0 w 106993"/>
                      <a:gd name="connsiteY3" fmla="*/ 45754 h 117516"/>
                      <a:gd name="connsiteX4" fmla="*/ 106993 w 106993"/>
                      <a:gd name="connsiteY4" fmla="*/ 0 h 117516"/>
                      <a:gd name="connsiteX5" fmla="*/ 102770 w 106993"/>
                      <a:gd name="connsiteY5" fmla="*/ 54904 h 117516"/>
                      <a:gd name="connsiteX6" fmla="*/ 102770 w 106993"/>
                      <a:gd name="connsiteY6" fmla="*/ 97843 h 1175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6993" h="117516">
                        <a:moveTo>
                          <a:pt x="102770" y="97843"/>
                        </a:moveTo>
                        <a:cubicBezTo>
                          <a:pt x="102770" y="97843"/>
                          <a:pt x="71094" y="121775"/>
                          <a:pt x="32380" y="116848"/>
                        </a:cubicBezTo>
                        <a:cubicBezTo>
                          <a:pt x="17598" y="114736"/>
                          <a:pt x="4223" y="105586"/>
                          <a:pt x="2816" y="97843"/>
                        </a:cubicBezTo>
                        <a:lnTo>
                          <a:pt x="0" y="45754"/>
                        </a:lnTo>
                        <a:lnTo>
                          <a:pt x="106993" y="0"/>
                        </a:lnTo>
                        <a:cubicBezTo>
                          <a:pt x="106993" y="0"/>
                          <a:pt x="104178" y="29564"/>
                          <a:pt x="102770" y="54904"/>
                        </a:cubicBezTo>
                        <a:cubicBezTo>
                          <a:pt x="103474" y="69687"/>
                          <a:pt x="102770" y="97843"/>
                          <a:pt x="102770" y="97843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64" name="자유형: 도형 1163">
                    <a:extLst>
                      <a:ext uri="{FF2B5EF4-FFF2-40B4-BE49-F238E27FC236}">
                        <a16:creationId xmlns:a16="http://schemas.microsoft.com/office/drawing/2014/main" id="{678A1A33-B8EA-D3E8-F58F-3B949EF481AE}"/>
                      </a:ext>
                    </a:extLst>
                  </p:cNvPr>
                  <p:cNvSpPr/>
                  <p:nvPr/>
                </p:nvSpPr>
                <p:spPr>
                  <a:xfrm>
                    <a:off x="9944018" y="2284558"/>
                    <a:ext cx="7039" cy="1407"/>
                  </a:xfrm>
                  <a:custGeom>
                    <a:avLst/>
                    <a:gdLst>
                      <a:gd name="connsiteX0" fmla="*/ 0 w 7039"/>
                      <a:gd name="connsiteY0" fmla="*/ 1408 h 1407"/>
                      <a:gd name="connsiteX1" fmla="*/ 0 w 7039"/>
                      <a:gd name="connsiteY1" fmla="*/ 0 h 1407"/>
                      <a:gd name="connsiteX2" fmla="*/ 0 w 7039"/>
                      <a:gd name="connsiteY2" fmla="*/ 1408 h 14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7039" h="1407">
                        <a:moveTo>
                          <a:pt x="0" y="1408"/>
                        </a:moveTo>
                        <a:cubicBezTo>
                          <a:pt x="0" y="704"/>
                          <a:pt x="0" y="704"/>
                          <a:pt x="0" y="0"/>
                        </a:cubicBezTo>
                        <a:cubicBezTo>
                          <a:pt x="0" y="0"/>
                          <a:pt x="0" y="0"/>
                          <a:pt x="0" y="140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65" name="자유형: 도형 1164">
                    <a:extLst>
                      <a:ext uri="{FF2B5EF4-FFF2-40B4-BE49-F238E27FC236}">
                        <a16:creationId xmlns:a16="http://schemas.microsoft.com/office/drawing/2014/main" id="{F6EA8BC0-10BE-4981-3844-EC7F10B25CD2}"/>
                      </a:ext>
                    </a:extLst>
                  </p:cNvPr>
                  <p:cNvSpPr/>
                  <p:nvPr/>
                </p:nvSpPr>
                <p:spPr>
                  <a:xfrm>
                    <a:off x="9846880" y="2324680"/>
                    <a:ext cx="12360" cy="62647"/>
                  </a:xfrm>
                  <a:custGeom>
                    <a:avLst/>
                    <a:gdLst>
                      <a:gd name="connsiteX0" fmla="*/ 9151 w 12360"/>
                      <a:gd name="connsiteY0" fmla="*/ 62647 h 62647"/>
                      <a:gd name="connsiteX1" fmla="*/ 9151 w 12360"/>
                      <a:gd name="connsiteY1" fmla="*/ 62647 h 62647"/>
                      <a:gd name="connsiteX2" fmla="*/ 7039 w 12360"/>
                      <a:gd name="connsiteY2" fmla="*/ 60536 h 62647"/>
                      <a:gd name="connsiteX3" fmla="*/ 8447 w 12360"/>
                      <a:gd name="connsiteY3" fmla="*/ 34491 h 62647"/>
                      <a:gd name="connsiteX4" fmla="*/ 0 w 12360"/>
                      <a:gd name="connsiteY4" fmla="*/ 2112 h 62647"/>
                      <a:gd name="connsiteX5" fmla="*/ 1408 w 12360"/>
                      <a:gd name="connsiteY5" fmla="*/ 0 h 62647"/>
                      <a:gd name="connsiteX6" fmla="*/ 3520 w 12360"/>
                      <a:gd name="connsiteY6" fmla="*/ 1408 h 62647"/>
                      <a:gd name="connsiteX7" fmla="*/ 11966 w 12360"/>
                      <a:gd name="connsiteY7" fmla="*/ 34491 h 62647"/>
                      <a:gd name="connsiteX8" fmla="*/ 10559 w 12360"/>
                      <a:gd name="connsiteY8" fmla="*/ 61240 h 62647"/>
                      <a:gd name="connsiteX9" fmla="*/ 9151 w 12360"/>
                      <a:gd name="connsiteY9" fmla="*/ 62647 h 626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360" h="62647">
                        <a:moveTo>
                          <a:pt x="9151" y="62647"/>
                        </a:moveTo>
                        <a:cubicBezTo>
                          <a:pt x="9151" y="62647"/>
                          <a:pt x="9151" y="62647"/>
                          <a:pt x="9151" y="62647"/>
                        </a:cubicBezTo>
                        <a:cubicBezTo>
                          <a:pt x="7743" y="62647"/>
                          <a:pt x="7039" y="61240"/>
                          <a:pt x="7039" y="60536"/>
                        </a:cubicBezTo>
                        <a:cubicBezTo>
                          <a:pt x="7039" y="60536"/>
                          <a:pt x="9855" y="40826"/>
                          <a:pt x="8447" y="34491"/>
                        </a:cubicBezTo>
                        <a:cubicBezTo>
                          <a:pt x="7743" y="28156"/>
                          <a:pt x="0" y="2112"/>
                          <a:pt x="0" y="2112"/>
                        </a:cubicBezTo>
                        <a:cubicBezTo>
                          <a:pt x="0" y="1408"/>
                          <a:pt x="0" y="0"/>
                          <a:pt x="1408" y="0"/>
                        </a:cubicBezTo>
                        <a:cubicBezTo>
                          <a:pt x="2112" y="0"/>
                          <a:pt x="3520" y="0"/>
                          <a:pt x="3520" y="1408"/>
                        </a:cubicBezTo>
                        <a:cubicBezTo>
                          <a:pt x="3520" y="2816"/>
                          <a:pt x="10559" y="27452"/>
                          <a:pt x="11966" y="34491"/>
                        </a:cubicBezTo>
                        <a:cubicBezTo>
                          <a:pt x="13374" y="41530"/>
                          <a:pt x="10559" y="60536"/>
                          <a:pt x="10559" y="61240"/>
                        </a:cubicBezTo>
                        <a:cubicBezTo>
                          <a:pt x="10559" y="61943"/>
                          <a:pt x="9855" y="62647"/>
                          <a:pt x="9151" y="62647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66" name="자유형: 도형 1165">
                    <a:extLst>
                      <a:ext uri="{FF2B5EF4-FFF2-40B4-BE49-F238E27FC236}">
                        <a16:creationId xmlns:a16="http://schemas.microsoft.com/office/drawing/2014/main" id="{65054991-926F-F2FB-B6F8-907CF983D7FE}"/>
                      </a:ext>
                    </a:extLst>
                  </p:cNvPr>
                  <p:cNvSpPr/>
                  <p:nvPr/>
                </p:nvSpPr>
                <p:spPr>
                  <a:xfrm>
                    <a:off x="9871516" y="2308199"/>
                    <a:ext cx="39710" cy="85463"/>
                  </a:xfrm>
                  <a:custGeom>
                    <a:avLst/>
                    <a:gdLst>
                      <a:gd name="connsiteX0" fmla="*/ 2112 w 39710"/>
                      <a:gd name="connsiteY0" fmla="*/ 85464 h 85463"/>
                      <a:gd name="connsiteX1" fmla="*/ 2112 w 39710"/>
                      <a:gd name="connsiteY1" fmla="*/ 85464 h 85463"/>
                      <a:gd name="connsiteX2" fmla="*/ 0 w 39710"/>
                      <a:gd name="connsiteY2" fmla="*/ 83352 h 85463"/>
                      <a:gd name="connsiteX3" fmla="*/ 6335 w 39710"/>
                      <a:gd name="connsiteY3" fmla="*/ 58716 h 85463"/>
                      <a:gd name="connsiteX4" fmla="*/ 35899 w 39710"/>
                      <a:gd name="connsiteY4" fmla="*/ 995 h 85463"/>
                      <a:gd name="connsiteX5" fmla="*/ 38715 w 39710"/>
                      <a:gd name="connsiteY5" fmla="*/ 292 h 85463"/>
                      <a:gd name="connsiteX6" fmla="*/ 39419 w 39710"/>
                      <a:gd name="connsiteY6" fmla="*/ 3107 h 85463"/>
                      <a:gd name="connsiteX7" fmla="*/ 10559 w 39710"/>
                      <a:gd name="connsiteY7" fmla="*/ 60123 h 85463"/>
                      <a:gd name="connsiteX8" fmla="*/ 4223 w 39710"/>
                      <a:gd name="connsiteY8" fmla="*/ 84760 h 85463"/>
                      <a:gd name="connsiteX9" fmla="*/ 2112 w 39710"/>
                      <a:gd name="connsiteY9" fmla="*/ 85464 h 854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9710" h="85463">
                        <a:moveTo>
                          <a:pt x="2112" y="85464"/>
                        </a:moveTo>
                        <a:cubicBezTo>
                          <a:pt x="2112" y="85464"/>
                          <a:pt x="1408" y="85464"/>
                          <a:pt x="2112" y="85464"/>
                        </a:cubicBezTo>
                        <a:cubicBezTo>
                          <a:pt x="704" y="85464"/>
                          <a:pt x="0" y="84056"/>
                          <a:pt x="0" y="83352"/>
                        </a:cubicBezTo>
                        <a:cubicBezTo>
                          <a:pt x="0" y="82648"/>
                          <a:pt x="4927" y="62939"/>
                          <a:pt x="6335" y="58716"/>
                        </a:cubicBezTo>
                        <a:cubicBezTo>
                          <a:pt x="7743" y="54492"/>
                          <a:pt x="33083" y="6627"/>
                          <a:pt x="35899" y="995"/>
                        </a:cubicBezTo>
                        <a:cubicBezTo>
                          <a:pt x="36603" y="292"/>
                          <a:pt x="37307" y="-412"/>
                          <a:pt x="38715" y="292"/>
                        </a:cubicBezTo>
                        <a:cubicBezTo>
                          <a:pt x="39419" y="995"/>
                          <a:pt x="40122" y="1699"/>
                          <a:pt x="39419" y="3107"/>
                        </a:cubicBezTo>
                        <a:cubicBezTo>
                          <a:pt x="28156" y="24224"/>
                          <a:pt x="11263" y="57308"/>
                          <a:pt x="10559" y="60123"/>
                        </a:cubicBezTo>
                        <a:cubicBezTo>
                          <a:pt x="9151" y="64347"/>
                          <a:pt x="4223" y="84056"/>
                          <a:pt x="4223" y="84760"/>
                        </a:cubicBezTo>
                        <a:cubicBezTo>
                          <a:pt x="3520" y="84760"/>
                          <a:pt x="2816" y="85464"/>
                          <a:pt x="2112" y="85464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67" name="자유형: 도형 1166">
                    <a:extLst>
                      <a:ext uri="{FF2B5EF4-FFF2-40B4-BE49-F238E27FC236}">
                        <a16:creationId xmlns:a16="http://schemas.microsoft.com/office/drawing/2014/main" id="{8D31CDFF-2736-C675-364E-FBEBAE562C79}"/>
                      </a:ext>
                    </a:extLst>
                  </p:cNvPr>
                  <p:cNvSpPr/>
                  <p:nvPr/>
                </p:nvSpPr>
                <p:spPr>
                  <a:xfrm>
                    <a:off x="9932282" y="2280762"/>
                    <a:ext cx="7789" cy="95303"/>
                  </a:xfrm>
                  <a:custGeom>
                    <a:avLst/>
                    <a:gdLst>
                      <a:gd name="connsiteX0" fmla="*/ 2586 w 7789"/>
                      <a:gd name="connsiteY0" fmla="*/ 95303 h 95303"/>
                      <a:gd name="connsiteX1" fmla="*/ 474 w 7789"/>
                      <a:gd name="connsiteY1" fmla="*/ 93191 h 95303"/>
                      <a:gd name="connsiteX2" fmla="*/ 3993 w 7789"/>
                      <a:gd name="connsiteY2" fmla="*/ 1684 h 95303"/>
                      <a:gd name="connsiteX3" fmla="*/ 6105 w 7789"/>
                      <a:gd name="connsiteY3" fmla="*/ 276 h 95303"/>
                      <a:gd name="connsiteX4" fmla="*/ 7513 w 7789"/>
                      <a:gd name="connsiteY4" fmla="*/ 2388 h 95303"/>
                      <a:gd name="connsiteX5" fmla="*/ 3993 w 7789"/>
                      <a:gd name="connsiteY5" fmla="*/ 93191 h 95303"/>
                      <a:gd name="connsiteX6" fmla="*/ 2586 w 7789"/>
                      <a:gd name="connsiteY6" fmla="*/ 95303 h 95303"/>
                      <a:gd name="connsiteX7" fmla="*/ 2586 w 7789"/>
                      <a:gd name="connsiteY7" fmla="*/ 95303 h 95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7789" h="95303">
                        <a:moveTo>
                          <a:pt x="2586" y="95303"/>
                        </a:moveTo>
                        <a:cubicBezTo>
                          <a:pt x="1882" y="95303"/>
                          <a:pt x="474" y="94599"/>
                          <a:pt x="474" y="93191"/>
                        </a:cubicBezTo>
                        <a:cubicBezTo>
                          <a:pt x="-1638" y="34064"/>
                          <a:pt x="3993" y="1684"/>
                          <a:pt x="3993" y="1684"/>
                        </a:cubicBezTo>
                        <a:cubicBezTo>
                          <a:pt x="3993" y="276"/>
                          <a:pt x="5401" y="-428"/>
                          <a:pt x="6105" y="276"/>
                        </a:cubicBezTo>
                        <a:cubicBezTo>
                          <a:pt x="7513" y="276"/>
                          <a:pt x="8217" y="1684"/>
                          <a:pt x="7513" y="2388"/>
                        </a:cubicBezTo>
                        <a:cubicBezTo>
                          <a:pt x="7513" y="2388"/>
                          <a:pt x="1882" y="34767"/>
                          <a:pt x="3993" y="93191"/>
                        </a:cubicBezTo>
                        <a:cubicBezTo>
                          <a:pt x="4697" y="93895"/>
                          <a:pt x="3993" y="95303"/>
                          <a:pt x="2586" y="95303"/>
                        </a:cubicBezTo>
                        <a:cubicBezTo>
                          <a:pt x="2586" y="95303"/>
                          <a:pt x="2586" y="95303"/>
                          <a:pt x="2586" y="95303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168" name="그래픽 4">
                  <a:extLst>
                    <a:ext uri="{FF2B5EF4-FFF2-40B4-BE49-F238E27FC236}">
                      <a16:creationId xmlns:a16="http://schemas.microsoft.com/office/drawing/2014/main" id="{B1D92516-43F6-A9FF-2320-D130E8BEDD11}"/>
                    </a:ext>
                  </a:extLst>
                </p:cNvPr>
                <p:cNvGrpSpPr/>
                <p:nvPr/>
              </p:nvGrpSpPr>
              <p:grpSpPr>
                <a:xfrm>
                  <a:off x="9799753" y="2107816"/>
                  <a:ext cx="189892" cy="230529"/>
                  <a:chOff x="9799753" y="2107816"/>
                  <a:chExt cx="189892" cy="230529"/>
                </a:xfrm>
              </p:grpSpPr>
              <p:sp>
                <p:nvSpPr>
                  <p:cNvPr id="1169" name="자유형: 도형 1168">
                    <a:extLst>
                      <a:ext uri="{FF2B5EF4-FFF2-40B4-BE49-F238E27FC236}">
                        <a16:creationId xmlns:a16="http://schemas.microsoft.com/office/drawing/2014/main" id="{E4D227AA-EBAE-A64C-B5ED-BA9949516A66}"/>
                      </a:ext>
                    </a:extLst>
                  </p:cNvPr>
                  <p:cNvSpPr/>
                  <p:nvPr/>
                </p:nvSpPr>
                <p:spPr>
                  <a:xfrm>
                    <a:off x="9799753" y="2118480"/>
                    <a:ext cx="188610" cy="219866"/>
                  </a:xfrm>
                  <a:custGeom>
                    <a:avLst/>
                    <a:gdLst>
                      <a:gd name="connsiteX0" fmla="*/ 20378 w 188610"/>
                      <a:gd name="connsiteY0" fmla="*/ 211832 h 219866"/>
                      <a:gd name="connsiteX1" fmla="*/ 49238 w 188610"/>
                      <a:gd name="connsiteY1" fmla="*/ 219575 h 219866"/>
                      <a:gd name="connsiteX2" fmla="*/ 64724 w 188610"/>
                      <a:gd name="connsiteY2" fmla="*/ 218871 h 219866"/>
                      <a:gd name="connsiteX3" fmla="*/ 70355 w 188610"/>
                      <a:gd name="connsiteY3" fmla="*/ 218167 h 219866"/>
                      <a:gd name="connsiteX4" fmla="*/ 112589 w 188610"/>
                      <a:gd name="connsiteY4" fmla="*/ 199161 h 219866"/>
                      <a:gd name="connsiteX5" fmla="*/ 146377 w 188610"/>
                      <a:gd name="connsiteY5" fmla="*/ 169597 h 219866"/>
                      <a:gd name="connsiteX6" fmla="*/ 149192 w 188610"/>
                      <a:gd name="connsiteY6" fmla="*/ 166782 h 219866"/>
                      <a:gd name="connsiteX7" fmla="*/ 185091 w 188610"/>
                      <a:gd name="connsiteY7" fmla="*/ 105542 h 219866"/>
                      <a:gd name="connsiteX8" fmla="*/ 187907 w 188610"/>
                      <a:gd name="connsiteY8" fmla="*/ 91464 h 219866"/>
                      <a:gd name="connsiteX9" fmla="*/ 188611 w 188610"/>
                      <a:gd name="connsiteY9" fmla="*/ 80202 h 219866"/>
                      <a:gd name="connsiteX10" fmla="*/ 157639 w 188610"/>
                      <a:gd name="connsiteY10" fmla="*/ 17554 h 219866"/>
                      <a:gd name="connsiteX11" fmla="*/ 73171 w 188610"/>
                      <a:gd name="connsiteY11" fmla="*/ 1365 h 219866"/>
                      <a:gd name="connsiteX12" fmla="*/ 73171 w 188610"/>
                      <a:gd name="connsiteY12" fmla="*/ 1365 h 219866"/>
                      <a:gd name="connsiteX13" fmla="*/ 18266 w 188610"/>
                      <a:gd name="connsiteY13" fmla="*/ 30225 h 219866"/>
                      <a:gd name="connsiteX14" fmla="*/ 17562 w 188610"/>
                      <a:gd name="connsiteY14" fmla="*/ 31632 h 219866"/>
                      <a:gd name="connsiteX15" fmla="*/ 16154 w 188610"/>
                      <a:gd name="connsiteY15" fmla="*/ 34448 h 219866"/>
                      <a:gd name="connsiteX16" fmla="*/ 15450 w 188610"/>
                      <a:gd name="connsiteY16" fmla="*/ 35856 h 219866"/>
                      <a:gd name="connsiteX17" fmla="*/ 14043 w 188610"/>
                      <a:gd name="connsiteY17" fmla="*/ 39375 h 219866"/>
                      <a:gd name="connsiteX18" fmla="*/ 14043 w 188610"/>
                      <a:gd name="connsiteY18" fmla="*/ 40079 h 219866"/>
                      <a:gd name="connsiteX19" fmla="*/ 3484 w 188610"/>
                      <a:gd name="connsiteY19" fmla="*/ 81609 h 219866"/>
                      <a:gd name="connsiteX20" fmla="*/ 668 w 188610"/>
                      <a:gd name="connsiteY20" fmla="*/ 114693 h 219866"/>
                      <a:gd name="connsiteX21" fmla="*/ 20378 w 188610"/>
                      <a:gd name="connsiteY21" fmla="*/ 211832 h 21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88610" h="219866">
                        <a:moveTo>
                          <a:pt x="20378" y="211832"/>
                        </a:moveTo>
                        <a:cubicBezTo>
                          <a:pt x="28121" y="216055"/>
                          <a:pt x="37975" y="218871"/>
                          <a:pt x="49238" y="219575"/>
                        </a:cubicBezTo>
                        <a:cubicBezTo>
                          <a:pt x="54165" y="220279"/>
                          <a:pt x="59093" y="219575"/>
                          <a:pt x="64724" y="218871"/>
                        </a:cubicBezTo>
                        <a:cubicBezTo>
                          <a:pt x="65428" y="218871"/>
                          <a:pt x="69651" y="218871"/>
                          <a:pt x="70355" y="218167"/>
                        </a:cubicBezTo>
                        <a:cubicBezTo>
                          <a:pt x="82321" y="216055"/>
                          <a:pt x="99919" y="206904"/>
                          <a:pt x="112589" y="199161"/>
                        </a:cubicBezTo>
                        <a:cubicBezTo>
                          <a:pt x="124556" y="192122"/>
                          <a:pt x="135114" y="180156"/>
                          <a:pt x="146377" y="169597"/>
                        </a:cubicBezTo>
                        <a:cubicBezTo>
                          <a:pt x="147080" y="168894"/>
                          <a:pt x="149192" y="166782"/>
                          <a:pt x="149192" y="166782"/>
                        </a:cubicBezTo>
                        <a:cubicBezTo>
                          <a:pt x="168902" y="147776"/>
                          <a:pt x="180164" y="126659"/>
                          <a:pt x="185091" y="105542"/>
                        </a:cubicBezTo>
                        <a:cubicBezTo>
                          <a:pt x="186499" y="100615"/>
                          <a:pt x="187907" y="91464"/>
                          <a:pt x="187907" y="91464"/>
                        </a:cubicBezTo>
                        <a:cubicBezTo>
                          <a:pt x="188611" y="87945"/>
                          <a:pt x="188611" y="84425"/>
                          <a:pt x="188611" y="80202"/>
                        </a:cubicBezTo>
                        <a:cubicBezTo>
                          <a:pt x="188611" y="54157"/>
                          <a:pt x="178052" y="30928"/>
                          <a:pt x="157639" y="17554"/>
                        </a:cubicBezTo>
                        <a:cubicBezTo>
                          <a:pt x="134410" y="2772"/>
                          <a:pt x="102031" y="-2859"/>
                          <a:pt x="73171" y="1365"/>
                        </a:cubicBezTo>
                        <a:cubicBezTo>
                          <a:pt x="73171" y="1365"/>
                          <a:pt x="73171" y="1365"/>
                          <a:pt x="73171" y="1365"/>
                        </a:cubicBezTo>
                        <a:cubicBezTo>
                          <a:pt x="48534" y="6292"/>
                          <a:pt x="27417" y="16146"/>
                          <a:pt x="18266" y="30225"/>
                        </a:cubicBezTo>
                        <a:cubicBezTo>
                          <a:pt x="18266" y="30928"/>
                          <a:pt x="17562" y="30928"/>
                          <a:pt x="17562" y="31632"/>
                        </a:cubicBezTo>
                        <a:cubicBezTo>
                          <a:pt x="16858" y="32336"/>
                          <a:pt x="16858" y="33040"/>
                          <a:pt x="16154" y="34448"/>
                        </a:cubicBezTo>
                        <a:cubicBezTo>
                          <a:pt x="16154" y="35152"/>
                          <a:pt x="15450" y="35152"/>
                          <a:pt x="15450" y="35856"/>
                        </a:cubicBezTo>
                        <a:cubicBezTo>
                          <a:pt x="14747" y="37264"/>
                          <a:pt x="14043" y="37967"/>
                          <a:pt x="14043" y="39375"/>
                        </a:cubicBezTo>
                        <a:cubicBezTo>
                          <a:pt x="14043" y="39375"/>
                          <a:pt x="14043" y="40079"/>
                          <a:pt x="14043" y="40079"/>
                        </a:cubicBezTo>
                        <a:cubicBezTo>
                          <a:pt x="9115" y="50638"/>
                          <a:pt x="5596" y="65420"/>
                          <a:pt x="3484" y="81609"/>
                        </a:cubicBezTo>
                        <a:cubicBezTo>
                          <a:pt x="2780" y="85129"/>
                          <a:pt x="2076" y="98503"/>
                          <a:pt x="668" y="114693"/>
                        </a:cubicBezTo>
                        <a:cubicBezTo>
                          <a:pt x="-3555" y="160447"/>
                          <a:pt x="13339" y="208312"/>
                          <a:pt x="20378" y="211832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70" name="자유형: 도형 1169">
                    <a:extLst>
                      <a:ext uri="{FF2B5EF4-FFF2-40B4-BE49-F238E27FC236}">
                        <a16:creationId xmlns:a16="http://schemas.microsoft.com/office/drawing/2014/main" id="{661FA5BC-C368-91AE-8982-438B684CB6EA}"/>
                      </a:ext>
                    </a:extLst>
                  </p:cNvPr>
                  <p:cNvSpPr/>
                  <p:nvPr/>
                </p:nvSpPr>
                <p:spPr>
                  <a:xfrm>
                    <a:off x="9813092" y="2120321"/>
                    <a:ext cx="176110" cy="217733"/>
                  </a:xfrm>
                  <a:custGeom>
                    <a:avLst/>
                    <a:gdLst>
                      <a:gd name="connsiteX0" fmla="*/ 85876 w 176110"/>
                      <a:gd name="connsiteY0" fmla="*/ 63578 h 217733"/>
                      <a:gd name="connsiteX1" fmla="*/ 90804 w 176110"/>
                      <a:gd name="connsiteY1" fmla="*/ 72729 h 217733"/>
                      <a:gd name="connsiteX2" fmla="*/ 82357 w 176110"/>
                      <a:gd name="connsiteY2" fmla="*/ 102293 h 217733"/>
                      <a:gd name="connsiteX3" fmla="*/ 87284 w 176110"/>
                      <a:gd name="connsiteY3" fmla="*/ 119187 h 217733"/>
                      <a:gd name="connsiteX4" fmla="*/ 78837 w 176110"/>
                      <a:gd name="connsiteY4" fmla="*/ 135376 h 217733"/>
                      <a:gd name="connsiteX5" fmla="*/ 35899 w 176110"/>
                      <a:gd name="connsiteY5" fmla="*/ 217733 h 217733"/>
                      <a:gd name="connsiteX6" fmla="*/ 51385 w 176110"/>
                      <a:gd name="connsiteY6" fmla="*/ 217733 h 217733"/>
                      <a:gd name="connsiteX7" fmla="*/ 54201 w 176110"/>
                      <a:gd name="connsiteY7" fmla="*/ 217733 h 217733"/>
                      <a:gd name="connsiteX8" fmla="*/ 57016 w 176110"/>
                      <a:gd name="connsiteY8" fmla="*/ 217733 h 217733"/>
                      <a:gd name="connsiteX9" fmla="*/ 99954 w 176110"/>
                      <a:gd name="connsiteY9" fmla="*/ 198728 h 217733"/>
                      <a:gd name="connsiteX10" fmla="*/ 136557 w 176110"/>
                      <a:gd name="connsiteY10" fmla="*/ 166348 h 217733"/>
                      <a:gd name="connsiteX11" fmla="*/ 173160 w 176110"/>
                      <a:gd name="connsiteY11" fmla="*/ 104405 h 217733"/>
                      <a:gd name="connsiteX12" fmla="*/ 173160 w 176110"/>
                      <a:gd name="connsiteY12" fmla="*/ 104405 h 217733"/>
                      <a:gd name="connsiteX13" fmla="*/ 175272 w 176110"/>
                      <a:gd name="connsiteY13" fmla="*/ 91030 h 217733"/>
                      <a:gd name="connsiteX14" fmla="*/ 175272 w 176110"/>
                      <a:gd name="connsiteY14" fmla="*/ 91030 h 217733"/>
                      <a:gd name="connsiteX15" fmla="*/ 175976 w 176110"/>
                      <a:gd name="connsiteY15" fmla="*/ 80472 h 217733"/>
                      <a:gd name="connsiteX16" fmla="*/ 155563 w 176110"/>
                      <a:gd name="connsiteY16" fmla="*/ 29087 h 217733"/>
                      <a:gd name="connsiteX17" fmla="*/ 59832 w 176110"/>
                      <a:gd name="connsiteY17" fmla="*/ 931 h 217733"/>
                      <a:gd name="connsiteX18" fmla="*/ 4223 w 176110"/>
                      <a:gd name="connsiteY18" fmla="*/ 29791 h 217733"/>
                      <a:gd name="connsiteX19" fmla="*/ 3520 w 176110"/>
                      <a:gd name="connsiteY19" fmla="*/ 31199 h 217733"/>
                      <a:gd name="connsiteX20" fmla="*/ 2112 w 176110"/>
                      <a:gd name="connsiteY20" fmla="*/ 34014 h 217733"/>
                      <a:gd name="connsiteX21" fmla="*/ 1408 w 176110"/>
                      <a:gd name="connsiteY21" fmla="*/ 35422 h 217733"/>
                      <a:gd name="connsiteX22" fmla="*/ 0 w 176110"/>
                      <a:gd name="connsiteY22" fmla="*/ 38942 h 217733"/>
                      <a:gd name="connsiteX23" fmla="*/ 0 w 176110"/>
                      <a:gd name="connsiteY23" fmla="*/ 39645 h 217733"/>
                      <a:gd name="connsiteX24" fmla="*/ 37307 w 176110"/>
                      <a:gd name="connsiteY24" fmla="*/ 57947 h 217733"/>
                      <a:gd name="connsiteX25" fmla="*/ 85876 w 176110"/>
                      <a:gd name="connsiteY25" fmla="*/ 63578 h 2177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176110" h="217733">
                        <a:moveTo>
                          <a:pt x="85876" y="63578"/>
                        </a:moveTo>
                        <a:cubicBezTo>
                          <a:pt x="90100" y="64282"/>
                          <a:pt x="92915" y="69209"/>
                          <a:pt x="90804" y="72729"/>
                        </a:cubicBezTo>
                        <a:cubicBezTo>
                          <a:pt x="87284" y="80472"/>
                          <a:pt x="84468" y="90326"/>
                          <a:pt x="82357" y="102293"/>
                        </a:cubicBezTo>
                        <a:cubicBezTo>
                          <a:pt x="82357" y="103701"/>
                          <a:pt x="87988" y="114963"/>
                          <a:pt x="87284" y="119187"/>
                        </a:cubicBezTo>
                        <a:cubicBezTo>
                          <a:pt x="86580" y="122706"/>
                          <a:pt x="79541" y="131857"/>
                          <a:pt x="78837" y="135376"/>
                        </a:cubicBezTo>
                        <a:cubicBezTo>
                          <a:pt x="68983" y="170572"/>
                          <a:pt x="72502" y="200135"/>
                          <a:pt x="35899" y="217733"/>
                        </a:cubicBezTo>
                        <a:cubicBezTo>
                          <a:pt x="40826" y="217733"/>
                          <a:pt x="46458" y="217733"/>
                          <a:pt x="51385" y="217733"/>
                        </a:cubicBezTo>
                        <a:cubicBezTo>
                          <a:pt x="52089" y="217733"/>
                          <a:pt x="52793" y="217733"/>
                          <a:pt x="54201" y="217733"/>
                        </a:cubicBezTo>
                        <a:cubicBezTo>
                          <a:pt x="54905" y="217733"/>
                          <a:pt x="55608" y="217733"/>
                          <a:pt x="57016" y="217733"/>
                        </a:cubicBezTo>
                        <a:cubicBezTo>
                          <a:pt x="68983" y="215621"/>
                          <a:pt x="87284" y="207175"/>
                          <a:pt x="99954" y="198728"/>
                        </a:cubicBezTo>
                        <a:cubicBezTo>
                          <a:pt x="120368" y="184650"/>
                          <a:pt x="136557" y="167052"/>
                          <a:pt x="136557" y="166348"/>
                        </a:cubicBezTo>
                        <a:cubicBezTo>
                          <a:pt x="158378" y="145231"/>
                          <a:pt x="169641" y="123410"/>
                          <a:pt x="173160" y="104405"/>
                        </a:cubicBezTo>
                        <a:cubicBezTo>
                          <a:pt x="173160" y="104405"/>
                          <a:pt x="173160" y="104405"/>
                          <a:pt x="173160" y="104405"/>
                        </a:cubicBezTo>
                        <a:cubicBezTo>
                          <a:pt x="173864" y="100181"/>
                          <a:pt x="175272" y="95958"/>
                          <a:pt x="175272" y="91030"/>
                        </a:cubicBezTo>
                        <a:cubicBezTo>
                          <a:pt x="175272" y="91030"/>
                          <a:pt x="175272" y="91030"/>
                          <a:pt x="175272" y="91030"/>
                        </a:cubicBezTo>
                        <a:cubicBezTo>
                          <a:pt x="175976" y="87511"/>
                          <a:pt x="175976" y="83991"/>
                          <a:pt x="175976" y="80472"/>
                        </a:cubicBezTo>
                        <a:cubicBezTo>
                          <a:pt x="177384" y="50204"/>
                          <a:pt x="167529" y="37534"/>
                          <a:pt x="155563" y="29087"/>
                        </a:cubicBezTo>
                        <a:cubicBezTo>
                          <a:pt x="155563" y="29087"/>
                          <a:pt x="95731" y="-6108"/>
                          <a:pt x="59832" y="931"/>
                        </a:cubicBezTo>
                        <a:cubicBezTo>
                          <a:pt x="35195" y="5858"/>
                          <a:pt x="14078" y="15713"/>
                          <a:pt x="4223" y="29791"/>
                        </a:cubicBezTo>
                        <a:cubicBezTo>
                          <a:pt x="4223" y="30495"/>
                          <a:pt x="3520" y="30495"/>
                          <a:pt x="3520" y="31199"/>
                        </a:cubicBezTo>
                        <a:cubicBezTo>
                          <a:pt x="2816" y="31903"/>
                          <a:pt x="2816" y="32606"/>
                          <a:pt x="2112" y="34014"/>
                        </a:cubicBezTo>
                        <a:cubicBezTo>
                          <a:pt x="2112" y="34718"/>
                          <a:pt x="1408" y="34718"/>
                          <a:pt x="1408" y="35422"/>
                        </a:cubicBezTo>
                        <a:cubicBezTo>
                          <a:pt x="704" y="36830"/>
                          <a:pt x="0" y="37534"/>
                          <a:pt x="0" y="38942"/>
                        </a:cubicBezTo>
                        <a:cubicBezTo>
                          <a:pt x="0" y="38942"/>
                          <a:pt x="0" y="39645"/>
                          <a:pt x="0" y="39645"/>
                        </a:cubicBezTo>
                        <a:cubicBezTo>
                          <a:pt x="11263" y="48796"/>
                          <a:pt x="23933" y="54427"/>
                          <a:pt x="37307" y="57947"/>
                        </a:cubicBezTo>
                        <a:cubicBezTo>
                          <a:pt x="46458" y="57243"/>
                          <a:pt x="82357" y="62874"/>
                          <a:pt x="85876" y="63578"/>
                        </a:cubicBezTo>
                        <a:close/>
                      </a:path>
                    </a:pathLst>
                  </a:custGeom>
                  <a:solidFill>
                    <a:srgbClr val="646D8F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71" name="자유형: 도형 1170">
                    <a:extLst>
                      <a:ext uri="{FF2B5EF4-FFF2-40B4-BE49-F238E27FC236}">
                        <a16:creationId xmlns:a16="http://schemas.microsoft.com/office/drawing/2014/main" id="{5BDCA9C9-5083-3DFB-88B4-99C054C31A51}"/>
                      </a:ext>
                    </a:extLst>
                  </p:cNvPr>
                  <p:cNvSpPr/>
                  <p:nvPr/>
                </p:nvSpPr>
                <p:spPr>
                  <a:xfrm>
                    <a:off x="9815908" y="2107816"/>
                    <a:ext cx="173738" cy="95792"/>
                  </a:xfrm>
                  <a:custGeom>
                    <a:avLst/>
                    <a:gdLst>
                      <a:gd name="connsiteX0" fmla="*/ 0 w 173738"/>
                      <a:gd name="connsiteY0" fmla="*/ 45112 h 95792"/>
                      <a:gd name="connsiteX1" fmla="*/ 4223 w 173738"/>
                      <a:gd name="connsiteY1" fmla="*/ 48631 h 95792"/>
                      <a:gd name="connsiteX2" fmla="*/ 35899 w 173738"/>
                      <a:gd name="connsiteY2" fmla="*/ 62709 h 95792"/>
                      <a:gd name="connsiteX3" fmla="*/ 73910 w 173738"/>
                      <a:gd name="connsiteY3" fmla="*/ 69044 h 95792"/>
                      <a:gd name="connsiteX4" fmla="*/ 83061 w 173738"/>
                      <a:gd name="connsiteY4" fmla="*/ 70452 h 95792"/>
                      <a:gd name="connsiteX5" fmla="*/ 133742 w 173738"/>
                      <a:gd name="connsiteY5" fmla="*/ 59190 h 95792"/>
                      <a:gd name="connsiteX6" fmla="*/ 170345 w 173738"/>
                      <a:gd name="connsiteY6" fmla="*/ 88754 h 95792"/>
                      <a:gd name="connsiteX7" fmla="*/ 172456 w 173738"/>
                      <a:gd name="connsiteY7" fmla="*/ 95793 h 95792"/>
                      <a:gd name="connsiteX8" fmla="*/ 152747 w 173738"/>
                      <a:gd name="connsiteY8" fmla="*/ 22587 h 95792"/>
                      <a:gd name="connsiteX9" fmla="*/ 49273 w 173738"/>
                      <a:gd name="connsiteY9" fmla="*/ 6397 h 95792"/>
                      <a:gd name="connsiteX10" fmla="*/ 2112 w 173738"/>
                      <a:gd name="connsiteY10" fmla="*/ 40888 h 95792"/>
                      <a:gd name="connsiteX11" fmla="*/ 1408 w 173738"/>
                      <a:gd name="connsiteY11" fmla="*/ 42296 h 95792"/>
                      <a:gd name="connsiteX12" fmla="*/ 0 w 173738"/>
                      <a:gd name="connsiteY12" fmla="*/ 45112 h 957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3738" h="95792">
                        <a:moveTo>
                          <a:pt x="0" y="45112"/>
                        </a:moveTo>
                        <a:cubicBezTo>
                          <a:pt x="1408" y="46519"/>
                          <a:pt x="3520" y="47927"/>
                          <a:pt x="4223" y="48631"/>
                        </a:cubicBezTo>
                        <a:cubicBezTo>
                          <a:pt x="12670" y="55670"/>
                          <a:pt x="22525" y="59894"/>
                          <a:pt x="35899" y="62709"/>
                        </a:cubicBezTo>
                        <a:cubicBezTo>
                          <a:pt x="41530" y="64117"/>
                          <a:pt x="62647" y="67636"/>
                          <a:pt x="73910" y="69044"/>
                        </a:cubicBezTo>
                        <a:cubicBezTo>
                          <a:pt x="78837" y="69748"/>
                          <a:pt x="81653" y="70452"/>
                          <a:pt x="83061" y="70452"/>
                        </a:cubicBezTo>
                        <a:cubicBezTo>
                          <a:pt x="100658" y="73268"/>
                          <a:pt x="105586" y="57782"/>
                          <a:pt x="133742" y="59190"/>
                        </a:cubicBezTo>
                        <a:cubicBezTo>
                          <a:pt x="154859" y="60597"/>
                          <a:pt x="164713" y="73972"/>
                          <a:pt x="170345" y="88754"/>
                        </a:cubicBezTo>
                        <a:cubicBezTo>
                          <a:pt x="170345" y="88754"/>
                          <a:pt x="172456" y="95793"/>
                          <a:pt x="172456" y="95793"/>
                        </a:cubicBezTo>
                        <a:cubicBezTo>
                          <a:pt x="177384" y="66933"/>
                          <a:pt x="167529" y="35961"/>
                          <a:pt x="152747" y="22587"/>
                        </a:cubicBezTo>
                        <a:cubicBezTo>
                          <a:pt x="134446" y="6397"/>
                          <a:pt x="107697" y="-9089"/>
                          <a:pt x="49273" y="6397"/>
                        </a:cubicBezTo>
                        <a:cubicBezTo>
                          <a:pt x="28860" y="12028"/>
                          <a:pt x="11262" y="26810"/>
                          <a:pt x="2112" y="40888"/>
                        </a:cubicBezTo>
                        <a:cubicBezTo>
                          <a:pt x="2112" y="41592"/>
                          <a:pt x="1408" y="41592"/>
                          <a:pt x="1408" y="42296"/>
                        </a:cubicBezTo>
                        <a:cubicBezTo>
                          <a:pt x="1408" y="43000"/>
                          <a:pt x="704" y="44408"/>
                          <a:pt x="0" y="4511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72" name="자유형: 도형 1171">
                    <a:extLst>
                      <a:ext uri="{FF2B5EF4-FFF2-40B4-BE49-F238E27FC236}">
                        <a16:creationId xmlns:a16="http://schemas.microsoft.com/office/drawing/2014/main" id="{B19FF74A-DDE1-8B4D-EDC7-6EF947DCB7ED}"/>
                      </a:ext>
                    </a:extLst>
                  </p:cNvPr>
                  <p:cNvSpPr/>
                  <p:nvPr/>
                </p:nvSpPr>
                <p:spPr>
                  <a:xfrm>
                    <a:off x="9869404" y="2173149"/>
                    <a:ext cx="111424" cy="158570"/>
                  </a:xfrm>
                  <a:custGeom>
                    <a:avLst/>
                    <a:gdLst>
                      <a:gd name="connsiteX0" fmla="*/ 65463 w 111424"/>
                      <a:gd name="connsiteY0" fmla="*/ 1600 h 158570"/>
                      <a:gd name="connsiteX1" fmla="*/ 32380 w 111424"/>
                      <a:gd name="connsiteY1" fmla="*/ 49465 h 158570"/>
                      <a:gd name="connsiteX2" fmla="*/ 33083 w 111424"/>
                      <a:gd name="connsiteY2" fmla="*/ 52281 h 158570"/>
                      <a:gd name="connsiteX3" fmla="*/ 36603 w 111424"/>
                      <a:gd name="connsiteY3" fmla="*/ 67767 h 158570"/>
                      <a:gd name="connsiteX4" fmla="*/ 30972 w 111424"/>
                      <a:gd name="connsiteY4" fmla="*/ 79029 h 158570"/>
                      <a:gd name="connsiteX5" fmla="*/ 27452 w 111424"/>
                      <a:gd name="connsiteY5" fmla="*/ 84660 h 158570"/>
                      <a:gd name="connsiteX6" fmla="*/ 22525 w 111424"/>
                      <a:gd name="connsiteY6" fmla="*/ 107185 h 158570"/>
                      <a:gd name="connsiteX7" fmla="*/ 0 w 111424"/>
                      <a:gd name="connsiteY7" fmla="*/ 158570 h 158570"/>
                      <a:gd name="connsiteX8" fmla="*/ 32380 w 111424"/>
                      <a:gd name="connsiteY8" fmla="*/ 145196 h 158570"/>
                      <a:gd name="connsiteX9" fmla="*/ 62647 w 111424"/>
                      <a:gd name="connsiteY9" fmla="*/ 121967 h 158570"/>
                      <a:gd name="connsiteX10" fmla="*/ 64055 w 111424"/>
                      <a:gd name="connsiteY10" fmla="*/ 120559 h 158570"/>
                      <a:gd name="connsiteX11" fmla="*/ 73206 w 111424"/>
                      <a:gd name="connsiteY11" fmla="*/ 111409 h 158570"/>
                      <a:gd name="connsiteX12" fmla="*/ 111217 w 111424"/>
                      <a:gd name="connsiteY12" fmla="*/ 33275 h 158570"/>
                      <a:gd name="connsiteX13" fmla="*/ 95731 w 111424"/>
                      <a:gd name="connsiteY13" fmla="*/ 5119 h 158570"/>
                      <a:gd name="connsiteX14" fmla="*/ 78133 w 111424"/>
                      <a:gd name="connsiteY14" fmla="*/ 192 h 158570"/>
                      <a:gd name="connsiteX15" fmla="*/ 65463 w 111424"/>
                      <a:gd name="connsiteY15" fmla="*/ 1600 h 1585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11424" h="158570">
                        <a:moveTo>
                          <a:pt x="65463" y="1600"/>
                        </a:moveTo>
                        <a:cubicBezTo>
                          <a:pt x="56312" y="4415"/>
                          <a:pt x="38011" y="8639"/>
                          <a:pt x="32380" y="49465"/>
                        </a:cubicBezTo>
                        <a:cubicBezTo>
                          <a:pt x="32380" y="50169"/>
                          <a:pt x="33083" y="50873"/>
                          <a:pt x="33083" y="52281"/>
                        </a:cubicBezTo>
                        <a:cubicBezTo>
                          <a:pt x="35195" y="58616"/>
                          <a:pt x="37307" y="64247"/>
                          <a:pt x="36603" y="67767"/>
                        </a:cubicBezTo>
                        <a:cubicBezTo>
                          <a:pt x="35899" y="70582"/>
                          <a:pt x="34491" y="74102"/>
                          <a:pt x="30972" y="79029"/>
                        </a:cubicBezTo>
                        <a:cubicBezTo>
                          <a:pt x="29564" y="80437"/>
                          <a:pt x="28156" y="83956"/>
                          <a:pt x="27452" y="84660"/>
                        </a:cubicBezTo>
                        <a:cubicBezTo>
                          <a:pt x="25341" y="92403"/>
                          <a:pt x="23933" y="99442"/>
                          <a:pt x="22525" y="107185"/>
                        </a:cubicBezTo>
                        <a:cubicBezTo>
                          <a:pt x="19005" y="126191"/>
                          <a:pt x="14782" y="144492"/>
                          <a:pt x="0" y="158570"/>
                        </a:cubicBezTo>
                        <a:cubicBezTo>
                          <a:pt x="9151" y="157162"/>
                          <a:pt x="21117" y="150827"/>
                          <a:pt x="32380" y="145196"/>
                        </a:cubicBezTo>
                        <a:cubicBezTo>
                          <a:pt x="35195" y="143788"/>
                          <a:pt x="50681" y="134637"/>
                          <a:pt x="62647" y="121967"/>
                        </a:cubicBezTo>
                        <a:lnTo>
                          <a:pt x="64055" y="120559"/>
                        </a:lnTo>
                        <a:cubicBezTo>
                          <a:pt x="66871" y="117744"/>
                          <a:pt x="69687" y="114928"/>
                          <a:pt x="73206" y="111409"/>
                        </a:cubicBezTo>
                        <a:cubicBezTo>
                          <a:pt x="99250" y="86068"/>
                          <a:pt x="113329" y="57912"/>
                          <a:pt x="111217" y="33275"/>
                        </a:cubicBezTo>
                        <a:cubicBezTo>
                          <a:pt x="109809" y="20605"/>
                          <a:pt x="104882" y="10750"/>
                          <a:pt x="95731" y="5119"/>
                        </a:cubicBezTo>
                        <a:cubicBezTo>
                          <a:pt x="90804" y="2303"/>
                          <a:pt x="85172" y="192"/>
                          <a:pt x="78133" y="192"/>
                        </a:cubicBezTo>
                        <a:cubicBezTo>
                          <a:pt x="73206" y="-512"/>
                          <a:pt x="68279" y="896"/>
                          <a:pt x="65463" y="160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1173" name="그래픽 4">
                    <a:extLst>
                      <a:ext uri="{FF2B5EF4-FFF2-40B4-BE49-F238E27FC236}">
                        <a16:creationId xmlns:a16="http://schemas.microsoft.com/office/drawing/2014/main" id="{8E545957-6231-2F41-BBB1-941EB7AFC141}"/>
                      </a:ext>
                    </a:extLst>
                  </p:cNvPr>
                  <p:cNvGrpSpPr/>
                  <p:nvPr/>
                </p:nvGrpSpPr>
                <p:grpSpPr>
                  <a:xfrm>
                    <a:off x="9920050" y="2217612"/>
                    <a:ext cx="47241" cy="57166"/>
                    <a:chOff x="9920050" y="2217612"/>
                    <a:chExt cx="47241" cy="57166"/>
                  </a:xfrm>
                </p:grpSpPr>
                <p:sp>
                  <p:nvSpPr>
                    <p:cNvPr id="1174" name="자유형: 도형 1173">
                      <a:extLst>
                        <a:ext uri="{FF2B5EF4-FFF2-40B4-BE49-F238E27FC236}">
                          <a16:creationId xmlns:a16="http://schemas.microsoft.com/office/drawing/2014/main" id="{93C7C527-6A34-1D79-5ED5-D4546AA99C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20050" y="2217612"/>
                      <a:ext cx="45824" cy="57166"/>
                    </a:xfrm>
                    <a:custGeom>
                      <a:avLst/>
                      <a:gdLst>
                        <a:gd name="connsiteX0" fmla="*/ 35 w 45824"/>
                        <a:gd name="connsiteY0" fmla="*/ 40902 h 57166"/>
                        <a:gd name="connsiteX1" fmla="*/ 21857 w 45824"/>
                        <a:gd name="connsiteY1" fmla="*/ 54276 h 57166"/>
                        <a:gd name="connsiteX2" fmla="*/ 45789 w 45824"/>
                        <a:gd name="connsiteY2" fmla="*/ 16265 h 57166"/>
                        <a:gd name="connsiteX3" fmla="*/ 23968 w 45824"/>
                        <a:gd name="connsiteY3" fmla="*/ 2891 h 57166"/>
                        <a:gd name="connsiteX4" fmla="*/ 35 w 45824"/>
                        <a:gd name="connsiteY4" fmla="*/ 40902 h 571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5824" h="57166">
                          <a:moveTo>
                            <a:pt x="35" y="40902"/>
                          </a:moveTo>
                          <a:cubicBezTo>
                            <a:pt x="-668" y="54980"/>
                            <a:pt x="9186" y="61315"/>
                            <a:pt x="21857" y="54276"/>
                          </a:cubicBezTo>
                          <a:cubicBezTo>
                            <a:pt x="34527" y="47237"/>
                            <a:pt x="45085" y="30343"/>
                            <a:pt x="45789" y="16265"/>
                          </a:cubicBezTo>
                          <a:cubicBezTo>
                            <a:pt x="46493" y="2187"/>
                            <a:pt x="36639" y="-4148"/>
                            <a:pt x="23968" y="2891"/>
                          </a:cubicBezTo>
                          <a:cubicBezTo>
                            <a:pt x="11298" y="9930"/>
                            <a:pt x="35" y="26823"/>
                            <a:pt x="35" y="40902"/>
                          </a:cubicBezTo>
                          <a:close/>
                        </a:path>
                      </a:pathLst>
                    </a:custGeom>
                    <a:solidFill>
                      <a:srgbClr val="7E87A8"/>
                    </a:solidFill>
                    <a:ln w="70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175" name="자유형: 도형 1174">
                      <a:extLst>
                        <a:ext uri="{FF2B5EF4-FFF2-40B4-BE49-F238E27FC236}">
                          <a16:creationId xmlns:a16="http://schemas.microsoft.com/office/drawing/2014/main" id="{79359DCB-AA23-CECB-6F36-8CEA5F71C2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30600" y="2225202"/>
                      <a:ext cx="36691" cy="45505"/>
                    </a:xfrm>
                    <a:custGeom>
                      <a:avLst/>
                      <a:gdLst>
                        <a:gd name="connsiteX0" fmla="*/ 44 w 36691"/>
                        <a:gd name="connsiteY0" fmla="*/ 32608 h 45505"/>
                        <a:gd name="connsiteX1" fmla="*/ 17642 w 36691"/>
                        <a:gd name="connsiteY1" fmla="*/ 43166 h 45505"/>
                        <a:gd name="connsiteX2" fmla="*/ 36647 w 36691"/>
                        <a:gd name="connsiteY2" fmla="*/ 12898 h 45505"/>
                        <a:gd name="connsiteX3" fmla="*/ 19050 w 36691"/>
                        <a:gd name="connsiteY3" fmla="*/ 2340 h 45505"/>
                        <a:gd name="connsiteX4" fmla="*/ 44 w 36691"/>
                        <a:gd name="connsiteY4" fmla="*/ 32608 h 455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6691" h="45505">
                          <a:moveTo>
                            <a:pt x="44" y="32608"/>
                          </a:moveTo>
                          <a:cubicBezTo>
                            <a:pt x="-659" y="43870"/>
                            <a:pt x="7083" y="48797"/>
                            <a:pt x="17642" y="43166"/>
                          </a:cubicBezTo>
                          <a:cubicBezTo>
                            <a:pt x="27497" y="37535"/>
                            <a:pt x="35944" y="24161"/>
                            <a:pt x="36647" y="12898"/>
                          </a:cubicBezTo>
                          <a:cubicBezTo>
                            <a:pt x="37351" y="1636"/>
                            <a:pt x="29608" y="-3291"/>
                            <a:pt x="19050" y="2340"/>
                          </a:cubicBezTo>
                          <a:cubicBezTo>
                            <a:pt x="8491" y="7971"/>
                            <a:pt x="748" y="21345"/>
                            <a:pt x="44" y="32608"/>
                          </a:cubicBezTo>
                          <a:close/>
                        </a:path>
                      </a:pathLst>
                    </a:custGeom>
                    <a:solidFill>
                      <a:srgbClr val="272D40"/>
                    </a:solidFill>
                    <a:ln w="70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176" name="자유형: 도형 1175">
                      <a:extLst>
                        <a:ext uri="{FF2B5EF4-FFF2-40B4-BE49-F238E27FC236}">
                          <a16:creationId xmlns:a16="http://schemas.microsoft.com/office/drawing/2014/main" id="{4D12579D-6D91-0FB9-361F-4E7275ABD6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30600" y="2226609"/>
                      <a:ext cx="36691" cy="45505"/>
                    </a:xfrm>
                    <a:custGeom>
                      <a:avLst/>
                      <a:gdLst>
                        <a:gd name="connsiteX0" fmla="*/ 44 w 36691"/>
                        <a:gd name="connsiteY0" fmla="*/ 32608 h 45505"/>
                        <a:gd name="connsiteX1" fmla="*/ 17642 w 36691"/>
                        <a:gd name="connsiteY1" fmla="*/ 43166 h 45505"/>
                        <a:gd name="connsiteX2" fmla="*/ 36647 w 36691"/>
                        <a:gd name="connsiteY2" fmla="*/ 12898 h 45505"/>
                        <a:gd name="connsiteX3" fmla="*/ 19050 w 36691"/>
                        <a:gd name="connsiteY3" fmla="*/ 2340 h 45505"/>
                        <a:gd name="connsiteX4" fmla="*/ 44 w 36691"/>
                        <a:gd name="connsiteY4" fmla="*/ 32608 h 455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6691" h="45505">
                          <a:moveTo>
                            <a:pt x="44" y="32608"/>
                          </a:moveTo>
                          <a:cubicBezTo>
                            <a:pt x="-659" y="43870"/>
                            <a:pt x="7083" y="48797"/>
                            <a:pt x="17642" y="43166"/>
                          </a:cubicBezTo>
                          <a:cubicBezTo>
                            <a:pt x="27497" y="37535"/>
                            <a:pt x="35944" y="24161"/>
                            <a:pt x="36647" y="12898"/>
                          </a:cubicBezTo>
                          <a:cubicBezTo>
                            <a:pt x="37351" y="1636"/>
                            <a:pt x="29608" y="-3291"/>
                            <a:pt x="19050" y="2340"/>
                          </a:cubicBezTo>
                          <a:cubicBezTo>
                            <a:pt x="9195" y="7971"/>
                            <a:pt x="748" y="21345"/>
                            <a:pt x="44" y="32608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70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grpSp>
                  <p:nvGrpSpPr>
                    <p:cNvPr id="1177" name="그래픽 4">
                      <a:extLst>
                        <a:ext uri="{FF2B5EF4-FFF2-40B4-BE49-F238E27FC236}">
                          <a16:creationId xmlns:a16="http://schemas.microsoft.com/office/drawing/2014/main" id="{28951FF3-599A-37F2-193A-4EE7909B6AA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934164" y="2233173"/>
                      <a:ext cx="26748" cy="33787"/>
                      <a:chOff x="9934164" y="2233173"/>
                      <a:chExt cx="26748" cy="33787"/>
                    </a:xfrm>
                  </p:grpSpPr>
                  <p:sp>
                    <p:nvSpPr>
                      <p:cNvPr id="1178" name="자유형: 도형 1177">
                        <a:extLst>
                          <a:ext uri="{FF2B5EF4-FFF2-40B4-BE49-F238E27FC236}">
                            <a16:creationId xmlns:a16="http://schemas.microsoft.com/office/drawing/2014/main" id="{F43475DB-6CC9-5BBE-ACBC-6EC3EC0357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6275" y="2233173"/>
                        <a:ext cx="24636" cy="33787"/>
                      </a:xfrm>
                      <a:custGeom>
                        <a:avLst/>
                        <a:gdLst>
                          <a:gd name="connsiteX0" fmla="*/ 4223 w 24636"/>
                          <a:gd name="connsiteY0" fmla="*/ 33787 h 33787"/>
                          <a:gd name="connsiteX1" fmla="*/ 9151 w 24636"/>
                          <a:gd name="connsiteY1" fmla="*/ 32379 h 33787"/>
                          <a:gd name="connsiteX2" fmla="*/ 24637 w 24636"/>
                          <a:gd name="connsiteY2" fmla="*/ 7039 h 33787"/>
                          <a:gd name="connsiteX3" fmla="*/ 20413 w 24636"/>
                          <a:gd name="connsiteY3" fmla="*/ 0 h 33787"/>
                          <a:gd name="connsiteX4" fmla="*/ 15486 w 24636"/>
                          <a:gd name="connsiteY4" fmla="*/ 1408 h 33787"/>
                          <a:gd name="connsiteX5" fmla="*/ 0 w 24636"/>
                          <a:gd name="connsiteY5" fmla="*/ 26748 h 33787"/>
                          <a:gd name="connsiteX6" fmla="*/ 4223 w 24636"/>
                          <a:gd name="connsiteY6" fmla="*/ 33787 h 3378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4636" h="33787">
                            <a:moveTo>
                              <a:pt x="4223" y="33787"/>
                            </a:moveTo>
                            <a:cubicBezTo>
                              <a:pt x="4927" y="33787"/>
                              <a:pt x="7039" y="33787"/>
                              <a:pt x="9151" y="32379"/>
                            </a:cubicBezTo>
                            <a:cubicBezTo>
                              <a:pt x="17598" y="28156"/>
                              <a:pt x="24637" y="16190"/>
                              <a:pt x="24637" y="7039"/>
                            </a:cubicBezTo>
                            <a:cubicBezTo>
                              <a:pt x="24637" y="4223"/>
                              <a:pt x="24637" y="0"/>
                              <a:pt x="20413" y="0"/>
                            </a:cubicBezTo>
                            <a:cubicBezTo>
                              <a:pt x="19709" y="0"/>
                              <a:pt x="17598" y="0"/>
                              <a:pt x="15486" y="1408"/>
                            </a:cubicBezTo>
                            <a:cubicBezTo>
                              <a:pt x="7039" y="5631"/>
                              <a:pt x="0" y="17598"/>
                              <a:pt x="0" y="26748"/>
                            </a:cubicBezTo>
                            <a:cubicBezTo>
                              <a:pt x="0" y="28860"/>
                              <a:pt x="704" y="33787"/>
                              <a:pt x="4223" y="33787"/>
                            </a:cubicBezTo>
                            <a:close/>
                          </a:path>
                        </a:pathLst>
                      </a:custGeom>
                      <a:solidFill>
                        <a:srgbClr val="191E2B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grpSp>
                    <p:nvGrpSpPr>
                      <p:cNvPr id="1179" name="그래픽 4">
                        <a:extLst>
                          <a:ext uri="{FF2B5EF4-FFF2-40B4-BE49-F238E27FC236}">
                            <a16:creationId xmlns:a16="http://schemas.microsoft.com/office/drawing/2014/main" id="{D4797C63-FE45-42CF-A5DD-DA922A95D2C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934164" y="2233877"/>
                        <a:ext cx="21117" cy="30267"/>
                        <a:chOff x="9934164" y="2233877"/>
                        <a:chExt cx="21117" cy="30267"/>
                      </a:xfrm>
                      <a:solidFill>
                        <a:srgbClr val="3D4663"/>
                      </a:solidFill>
                    </p:grpSpPr>
                    <p:sp>
                      <p:nvSpPr>
                        <p:cNvPr id="1180" name="자유형: 도형 1179">
                          <a:extLst>
                            <a:ext uri="{FF2B5EF4-FFF2-40B4-BE49-F238E27FC236}">
                              <a16:creationId xmlns:a16="http://schemas.microsoft.com/office/drawing/2014/main" id="{7F0AD7FC-9B61-76CB-8760-0168D1DEABF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9091" y="2240212"/>
                          <a:ext cx="1407" cy="2639"/>
                        </a:xfrm>
                        <a:custGeom>
                          <a:avLst/>
                          <a:gdLst>
                            <a:gd name="connsiteX0" fmla="*/ 0 w 1407"/>
                            <a:gd name="connsiteY0" fmla="*/ 2112 h 2639"/>
                            <a:gd name="connsiteX1" fmla="*/ 0 w 1407"/>
                            <a:gd name="connsiteY1" fmla="*/ 2112 h 2639"/>
                            <a:gd name="connsiteX2" fmla="*/ 1408 w 1407"/>
                            <a:gd name="connsiteY2" fmla="*/ 704 h 2639"/>
                            <a:gd name="connsiteX3" fmla="*/ 1408 w 1407"/>
                            <a:gd name="connsiteY3" fmla="*/ 0 h 2639"/>
                            <a:gd name="connsiteX4" fmla="*/ 0 w 1407"/>
                            <a:gd name="connsiteY4" fmla="*/ 2112 h 263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07" h="2639">
                              <a:moveTo>
                                <a:pt x="0" y="2112"/>
                              </a:moveTo>
                              <a:cubicBezTo>
                                <a:pt x="0" y="2816"/>
                                <a:pt x="0" y="2816"/>
                                <a:pt x="0" y="2112"/>
                              </a:cubicBezTo>
                              <a:cubicBezTo>
                                <a:pt x="704" y="2112"/>
                                <a:pt x="1408" y="1408"/>
                                <a:pt x="1408" y="704"/>
                              </a:cubicBezTo>
                              <a:cubicBezTo>
                                <a:pt x="1408" y="704"/>
                                <a:pt x="1408" y="704"/>
                                <a:pt x="1408" y="0"/>
                              </a:cubicBezTo>
                              <a:cubicBezTo>
                                <a:pt x="704" y="1408"/>
                                <a:pt x="704" y="1408"/>
                                <a:pt x="0" y="2112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81" name="자유형: 도형 1180">
                          <a:extLst>
                            <a:ext uri="{FF2B5EF4-FFF2-40B4-BE49-F238E27FC236}">
                              <a16:creationId xmlns:a16="http://schemas.microsoft.com/office/drawing/2014/main" id="{7FBF770D-6AC7-807A-C77D-7C7EE21AC16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1906" y="2237903"/>
                          <a:ext cx="2815" cy="3304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01 h 3304"/>
                            <a:gd name="connsiteX1" fmla="*/ 1408 w 2815"/>
                            <a:gd name="connsiteY1" fmla="*/ 3013 h 3304"/>
                            <a:gd name="connsiteX2" fmla="*/ 0 w 2815"/>
                            <a:gd name="connsiteY2" fmla="*/ 2309 h 3304"/>
                            <a:gd name="connsiteX3" fmla="*/ 1408 w 2815"/>
                            <a:gd name="connsiteY3" fmla="*/ 197 h 3304"/>
                            <a:gd name="connsiteX4" fmla="*/ 2816 w 2815"/>
                            <a:gd name="connsiteY4" fmla="*/ 901 h 33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304">
                              <a:moveTo>
                                <a:pt x="2816" y="901"/>
                              </a:moveTo>
                              <a:cubicBezTo>
                                <a:pt x="2816" y="1605"/>
                                <a:pt x="2112" y="2309"/>
                                <a:pt x="1408" y="3013"/>
                              </a:cubicBezTo>
                              <a:cubicBezTo>
                                <a:pt x="704" y="3717"/>
                                <a:pt x="0" y="3013"/>
                                <a:pt x="0" y="2309"/>
                              </a:cubicBezTo>
                              <a:cubicBezTo>
                                <a:pt x="0" y="1605"/>
                                <a:pt x="704" y="901"/>
                                <a:pt x="1408" y="197"/>
                              </a:cubicBezTo>
                              <a:cubicBezTo>
                                <a:pt x="2112" y="-507"/>
                                <a:pt x="2816" y="901"/>
                                <a:pt x="2816" y="90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82" name="자유형: 도형 1181">
                          <a:extLst>
                            <a:ext uri="{FF2B5EF4-FFF2-40B4-BE49-F238E27FC236}">
                              <a16:creationId xmlns:a16="http://schemas.microsoft.com/office/drawing/2014/main" id="{DF668325-82A6-3A27-4AB3-BAC49AAF62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6130" y="2235988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704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83" name="자유형: 도형 1182">
                          <a:extLst>
                            <a:ext uri="{FF2B5EF4-FFF2-40B4-BE49-F238E27FC236}">
                              <a16:creationId xmlns:a16="http://schemas.microsoft.com/office/drawing/2014/main" id="{DAE15DD8-EB59-A8FF-11ED-43CA0E1FEE3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0353" y="2233877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816" y="0"/>
                                <a:pt x="2816" y="704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84" name="자유형: 도형 1183">
                          <a:extLst>
                            <a:ext uri="{FF2B5EF4-FFF2-40B4-BE49-F238E27FC236}">
                              <a16:creationId xmlns:a16="http://schemas.microsoft.com/office/drawing/2014/main" id="{16C1B728-167B-CF19-A347-1EA607301A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7683" y="2245139"/>
                          <a:ext cx="703" cy="1407"/>
                        </a:xfrm>
                        <a:custGeom>
                          <a:avLst/>
                          <a:gdLst>
                            <a:gd name="connsiteX0" fmla="*/ 704 w 703"/>
                            <a:gd name="connsiteY0" fmla="*/ 0 h 1407"/>
                            <a:gd name="connsiteX1" fmla="*/ 704 w 703"/>
                            <a:gd name="connsiteY1" fmla="*/ 0 h 1407"/>
                            <a:gd name="connsiteX2" fmla="*/ 0 w 703"/>
                            <a:gd name="connsiteY2" fmla="*/ 1408 h 1407"/>
                            <a:gd name="connsiteX3" fmla="*/ 704 w 703"/>
                            <a:gd name="connsiteY3" fmla="*/ 0 h 14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03" h="1407">
                              <a:moveTo>
                                <a:pt x="704" y="0"/>
                              </a:moveTo>
                              <a:cubicBezTo>
                                <a:pt x="704" y="0"/>
                                <a:pt x="704" y="0"/>
                                <a:pt x="704" y="0"/>
                              </a:cubicBezTo>
                              <a:cubicBezTo>
                                <a:pt x="704" y="0"/>
                                <a:pt x="0" y="704"/>
                                <a:pt x="0" y="1408"/>
                              </a:cubicBezTo>
                              <a:cubicBezTo>
                                <a:pt x="704" y="704"/>
                                <a:pt x="704" y="704"/>
                                <a:pt x="70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85" name="자유형: 도형 1184">
                          <a:extLst>
                            <a:ext uri="{FF2B5EF4-FFF2-40B4-BE49-F238E27FC236}">
                              <a16:creationId xmlns:a16="http://schemas.microsoft.com/office/drawing/2014/main" id="{3B70073F-17B6-2572-C498-6E982FAB843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9795" y="2242323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86" name="자유형: 도형 1185">
                          <a:extLst>
                            <a:ext uri="{FF2B5EF4-FFF2-40B4-BE49-F238E27FC236}">
                              <a16:creationId xmlns:a16="http://schemas.microsoft.com/office/drawing/2014/main" id="{10592EE1-A324-CE57-090C-8F3FC803C9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4018" y="2240212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87" name="자유형: 도형 1186">
                          <a:extLst>
                            <a:ext uri="{FF2B5EF4-FFF2-40B4-BE49-F238E27FC236}">
                              <a16:creationId xmlns:a16="http://schemas.microsoft.com/office/drawing/2014/main" id="{8EDC2F24-48DC-FC5C-7BC2-1723883010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8242" y="2238100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3107"/>
                            <a:gd name="connsiteX1" fmla="*/ 1408 w 2815"/>
                            <a:gd name="connsiteY1" fmla="*/ 2816 h 3107"/>
                            <a:gd name="connsiteX2" fmla="*/ 0 w 2815"/>
                            <a:gd name="connsiteY2" fmla="*/ 2112 h 3107"/>
                            <a:gd name="connsiteX3" fmla="*/ 1408 w 2815"/>
                            <a:gd name="connsiteY3" fmla="*/ 0 h 3107"/>
                            <a:gd name="connsiteX4" fmla="*/ 2816 w 2815"/>
                            <a:gd name="connsiteY4" fmla="*/ 704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3520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88" name="자유형: 도형 1187">
                          <a:extLst>
                            <a:ext uri="{FF2B5EF4-FFF2-40B4-BE49-F238E27FC236}">
                              <a16:creationId xmlns:a16="http://schemas.microsoft.com/office/drawing/2014/main" id="{560E3D29-910D-9BC4-19BF-65C7D1CA777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2465" y="2236401"/>
                          <a:ext cx="2815" cy="2403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2403"/>
                            <a:gd name="connsiteX1" fmla="*/ 1408 w 2815"/>
                            <a:gd name="connsiteY1" fmla="*/ 2403 h 2403"/>
                            <a:gd name="connsiteX2" fmla="*/ 0 w 2815"/>
                            <a:gd name="connsiteY2" fmla="*/ 1699 h 2403"/>
                            <a:gd name="connsiteX3" fmla="*/ 1408 w 2815"/>
                            <a:gd name="connsiteY3" fmla="*/ 292 h 2403"/>
                            <a:gd name="connsiteX4" fmla="*/ 2816 w 2815"/>
                            <a:gd name="connsiteY4" fmla="*/ 995 h 240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403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2403"/>
                              </a:cubicBezTo>
                              <a:cubicBezTo>
                                <a:pt x="704" y="2403"/>
                                <a:pt x="0" y="2403"/>
                                <a:pt x="0" y="1699"/>
                              </a:cubicBezTo>
                              <a:cubicBezTo>
                                <a:pt x="0" y="995"/>
                                <a:pt x="704" y="292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89" name="자유형: 도형 1188">
                          <a:extLst>
                            <a:ext uri="{FF2B5EF4-FFF2-40B4-BE49-F238E27FC236}">
                              <a16:creationId xmlns:a16="http://schemas.microsoft.com/office/drawing/2014/main" id="{3A7D39BA-04C4-A06B-719B-0C95DF245A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7683" y="2246959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90" name="자유형: 도형 1189">
                          <a:extLst>
                            <a:ext uri="{FF2B5EF4-FFF2-40B4-BE49-F238E27FC236}">
                              <a16:creationId xmlns:a16="http://schemas.microsoft.com/office/drawing/2014/main" id="{1806C69B-F7DC-EE37-1948-6C1575BB2B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1906" y="2244847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91" name="자유형: 도형 1190">
                          <a:extLst>
                            <a:ext uri="{FF2B5EF4-FFF2-40B4-BE49-F238E27FC236}">
                              <a16:creationId xmlns:a16="http://schemas.microsoft.com/office/drawing/2014/main" id="{540B9FA1-8700-283E-ACAA-DB1317C091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6130" y="2242736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6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6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6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6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92" name="자유형: 도형 1191">
                          <a:extLst>
                            <a:ext uri="{FF2B5EF4-FFF2-40B4-BE49-F238E27FC236}">
                              <a16:creationId xmlns:a16="http://schemas.microsoft.com/office/drawing/2014/main" id="{59C5A034-183F-1666-0120-8DF9B22038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0353" y="2240624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93" name="자유형: 도형 1192">
                          <a:extLst>
                            <a:ext uri="{FF2B5EF4-FFF2-40B4-BE49-F238E27FC236}">
                              <a16:creationId xmlns:a16="http://schemas.microsoft.com/office/drawing/2014/main" id="{AE9DD9B7-691D-1CDF-9849-05678C4037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4867" y="2251183"/>
                          <a:ext cx="3091" cy="3107"/>
                        </a:xfrm>
                        <a:custGeom>
                          <a:avLst/>
                          <a:gdLst>
                            <a:gd name="connsiteX0" fmla="*/ 2816 w 3091"/>
                            <a:gd name="connsiteY0" fmla="*/ 995 h 3107"/>
                            <a:gd name="connsiteX1" fmla="*/ 1408 w 3091"/>
                            <a:gd name="connsiteY1" fmla="*/ 3107 h 3107"/>
                            <a:gd name="connsiteX2" fmla="*/ 0 w 3091"/>
                            <a:gd name="connsiteY2" fmla="*/ 2403 h 3107"/>
                            <a:gd name="connsiteX3" fmla="*/ 1408 w 3091"/>
                            <a:gd name="connsiteY3" fmla="*/ 292 h 3107"/>
                            <a:gd name="connsiteX4" fmla="*/ 2816 w 3091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091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816" y="-412"/>
                                <a:pt x="3520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94" name="자유형: 도형 1193">
                          <a:extLst>
                            <a:ext uri="{FF2B5EF4-FFF2-40B4-BE49-F238E27FC236}">
                              <a16:creationId xmlns:a16="http://schemas.microsoft.com/office/drawing/2014/main" id="{410EE1F4-37C6-BA35-BE68-288343B207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9795" y="2249071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95" name="자유형: 도형 1194">
                          <a:extLst>
                            <a:ext uri="{FF2B5EF4-FFF2-40B4-BE49-F238E27FC236}">
                              <a16:creationId xmlns:a16="http://schemas.microsoft.com/office/drawing/2014/main" id="{B1AB9714-3A2E-F661-9AAF-049393C605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4018" y="2246959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96" name="자유형: 도형 1195">
                          <a:extLst>
                            <a:ext uri="{FF2B5EF4-FFF2-40B4-BE49-F238E27FC236}">
                              <a16:creationId xmlns:a16="http://schemas.microsoft.com/office/drawing/2014/main" id="{95473563-1764-0FCD-5287-91DFBB219C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8242" y="2244435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704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97" name="자유형: 도형 1196">
                          <a:extLst>
                            <a:ext uri="{FF2B5EF4-FFF2-40B4-BE49-F238E27FC236}">
                              <a16:creationId xmlns:a16="http://schemas.microsoft.com/office/drawing/2014/main" id="{9EBEC2BC-3904-4F00-83D5-5707A51A242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1761" y="2242736"/>
                          <a:ext cx="2815" cy="2403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6 h 2403"/>
                            <a:gd name="connsiteX1" fmla="*/ 1408 w 2815"/>
                            <a:gd name="connsiteY1" fmla="*/ 2403 h 2403"/>
                            <a:gd name="connsiteX2" fmla="*/ 0 w 2815"/>
                            <a:gd name="connsiteY2" fmla="*/ 1699 h 2403"/>
                            <a:gd name="connsiteX3" fmla="*/ 1408 w 2815"/>
                            <a:gd name="connsiteY3" fmla="*/ 292 h 2403"/>
                            <a:gd name="connsiteX4" fmla="*/ 2816 w 2815"/>
                            <a:gd name="connsiteY4" fmla="*/ 996 h 240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403">
                              <a:moveTo>
                                <a:pt x="2816" y="996"/>
                              </a:moveTo>
                              <a:cubicBezTo>
                                <a:pt x="2816" y="1699"/>
                                <a:pt x="2112" y="2403"/>
                                <a:pt x="1408" y="2403"/>
                              </a:cubicBezTo>
                              <a:cubicBezTo>
                                <a:pt x="704" y="2403"/>
                                <a:pt x="0" y="2403"/>
                                <a:pt x="0" y="1699"/>
                              </a:cubicBezTo>
                              <a:cubicBezTo>
                                <a:pt x="0" y="996"/>
                                <a:pt x="704" y="292"/>
                                <a:pt x="1408" y="292"/>
                              </a:cubicBezTo>
                              <a:cubicBezTo>
                                <a:pt x="2816" y="-412"/>
                                <a:pt x="2816" y="292"/>
                                <a:pt x="2816" y="99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98" name="자유형: 도형 1197">
                          <a:extLst>
                            <a:ext uri="{FF2B5EF4-FFF2-40B4-BE49-F238E27FC236}">
                              <a16:creationId xmlns:a16="http://schemas.microsoft.com/office/drawing/2014/main" id="{AE696019-B175-FF90-302E-EDFC97D124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4164" y="2254994"/>
                          <a:ext cx="1407" cy="2815"/>
                        </a:xfrm>
                        <a:custGeom>
                          <a:avLst/>
                          <a:gdLst>
                            <a:gd name="connsiteX0" fmla="*/ 0 w 1407"/>
                            <a:gd name="connsiteY0" fmla="*/ 2816 h 2815"/>
                            <a:gd name="connsiteX1" fmla="*/ 1408 w 1407"/>
                            <a:gd name="connsiteY1" fmla="*/ 704 h 2815"/>
                            <a:gd name="connsiteX2" fmla="*/ 704 w 1407"/>
                            <a:gd name="connsiteY2" fmla="*/ 0 h 2815"/>
                            <a:gd name="connsiteX3" fmla="*/ 704 w 1407"/>
                            <a:gd name="connsiteY3" fmla="*/ 704 h 2815"/>
                            <a:gd name="connsiteX4" fmla="*/ 0 w 1407"/>
                            <a:gd name="connsiteY4" fmla="*/ 2816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07" h="2815">
                              <a:moveTo>
                                <a:pt x="0" y="2816"/>
                              </a:moveTo>
                              <a:cubicBezTo>
                                <a:pt x="704" y="2112"/>
                                <a:pt x="1408" y="1408"/>
                                <a:pt x="1408" y="704"/>
                              </a:cubicBezTo>
                              <a:cubicBezTo>
                                <a:pt x="1408" y="0"/>
                                <a:pt x="1408" y="0"/>
                                <a:pt x="704" y="0"/>
                              </a:cubicBezTo>
                              <a:cubicBezTo>
                                <a:pt x="704" y="0"/>
                                <a:pt x="704" y="0"/>
                                <a:pt x="704" y="704"/>
                              </a:cubicBezTo>
                              <a:cubicBezTo>
                                <a:pt x="0" y="2112"/>
                                <a:pt x="0" y="2816"/>
                                <a:pt x="0" y="281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199" name="자유형: 도형 1198">
                          <a:extLst>
                            <a:ext uri="{FF2B5EF4-FFF2-40B4-BE49-F238E27FC236}">
                              <a16:creationId xmlns:a16="http://schemas.microsoft.com/office/drawing/2014/main" id="{A40952EB-23F0-C0D1-FE02-2E918A428A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6979" y="2253586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00" name="자유형: 도형 1199">
                          <a:extLst>
                            <a:ext uri="{FF2B5EF4-FFF2-40B4-BE49-F238E27FC236}">
                              <a16:creationId xmlns:a16="http://schemas.microsoft.com/office/drawing/2014/main" id="{AA09EF9B-67A7-9982-C050-0DFA2DC690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1203" y="2251474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01" name="자유형: 도형 1200">
                          <a:extLst>
                            <a:ext uri="{FF2B5EF4-FFF2-40B4-BE49-F238E27FC236}">
                              <a16:creationId xmlns:a16="http://schemas.microsoft.com/office/drawing/2014/main" id="{B9BF5C87-2F99-87D3-6B25-8DF6BAD3E3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5426" y="2249362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02" name="자유형: 도형 1201">
                          <a:extLst>
                            <a:ext uri="{FF2B5EF4-FFF2-40B4-BE49-F238E27FC236}">
                              <a16:creationId xmlns:a16="http://schemas.microsoft.com/office/drawing/2014/main" id="{A92DF7F9-BB58-94AE-6A21-C8D8995C667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9649" y="2247251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03" name="자유형: 도형 1202">
                          <a:extLst>
                            <a:ext uri="{FF2B5EF4-FFF2-40B4-BE49-F238E27FC236}">
                              <a16:creationId xmlns:a16="http://schemas.microsoft.com/office/drawing/2014/main" id="{1BAB22BF-56D3-C982-3817-D94BB3BF08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4867" y="2257518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04" name="자유형: 도형 1203">
                          <a:extLst>
                            <a:ext uri="{FF2B5EF4-FFF2-40B4-BE49-F238E27FC236}">
                              <a16:creationId xmlns:a16="http://schemas.microsoft.com/office/drawing/2014/main" id="{07918CFC-C226-BB5D-148F-881DAC8317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9091" y="2255406"/>
                          <a:ext cx="2815" cy="3398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398"/>
                            <a:gd name="connsiteX1" fmla="*/ 1408 w 2815"/>
                            <a:gd name="connsiteY1" fmla="*/ 3107 h 3398"/>
                            <a:gd name="connsiteX2" fmla="*/ 0 w 2815"/>
                            <a:gd name="connsiteY2" fmla="*/ 2403 h 3398"/>
                            <a:gd name="connsiteX3" fmla="*/ 1408 w 2815"/>
                            <a:gd name="connsiteY3" fmla="*/ 292 h 3398"/>
                            <a:gd name="connsiteX4" fmla="*/ 2816 w 2815"/>
                            <a:gd name="connsiteY4" fmla="*/ 995 h 33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398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811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05" name="자유형: 도형 1204">
                          <a:extLst>
                            <a:ext uri="{FF2B5EF4-FFF2-40B4-BE49-F238E27FC236}">
                              <a16:creationId xmlns:a16="http://schemas.microsoft.com/office/drawing/2014/main" id="{8970BD85-6AD4-CF24-D9CD-D8721E1B9BF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3314" y="2253294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6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6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6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6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06" name="자유형: 도형 1205">
                          <a:extLst>
                            <a:ext uri="{FF2B5EF4-FFF2-40B4-BE49-F238E27FC236}">
                              <a16:creationId xmlns:a16="http://schemas.microsoft.com/office/drawing/2014/main" id="{C490C8C1-D117-5011-A0C2-32DF9B2932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7538" y="2251183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07" name="자유형: 도형 1206">
                          <a:extLst>
                            <a:ext uri="{FF2B5EF4-FFF2-40B4-BE49-F238E27FC236}">
                              <a16:creationId xmlns:a16="http://schemas.microsoft.com/office/drawing/2014/main" id="{4DA437BD-AD86-A712-3809-D27536D1EE4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6275" y="2259629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08" name="자유형: 도형 1207">
                          <a:extLst>
                            <a:ext uri="{FF2B5EF4-FFF2-40B4-BE49-F238E27FC236}">
                              <a16:creationId xmlns:a16="http://schemas.microsoft.com/office/drawing/2014/main" id="{82563535-38EA-0C87-F1CB-767C3300CF6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0499" y="2257809"/>
                          <a:ext cx="3091" cy="2815"/>
                        </a:xfrm>
                        <a:custGeom>
                          <a:avLst/>
                          <a:gdLst>
                            <a:gd name="connsiteX0" fmla="*/ 2816 w 3091"/>
                            <a:gd name="connsiteY0" fmla="*/ 704 h 2815"/>
                            <a:gd name="connsiteX1" fmla="*/ 1408 w 3091"/>
                            <a:gd name="connsiteY1" fmla="*/ 2816 h 2815"/>
                            <a:gd name="connsiteX2" fmla="*/ 0 w 3091"/>
                            <a:gd name="connsiteY2" fmla="*/ 2112 h 2815"/>
                            <a:gd name="connsiteX3" fmla="*/ 1408 w 3091"/>
                            <a:gd name="connsiteY3" fmla="*/ 0 h 2815"/>
                            <a:gd name="connsiteX4" fmla="*/ 2816 w 3091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091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816" y="0"/>
                                <a:pt x="3520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09" name="자유형: 도형 1208">
                          <a:extLst>
                            <a:ext uri="{FF2B5EF4-FFF2-40B4-BE49-F238E27FC236}">
                              <a16:creationId xmlns:a16="http://schemas.microsoft.com/office/drawing/2014/main" id="{4EF38E24-07BD-C58C-8B7B-20FF356A2E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4722" y="2255698"/>
                          <a:ext cx="2815" cy="2111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111"/>
                            <a:gd name="connsiteX1" fmla="*/ 1408 w 2815"/>
                            <a:gd name="connsiteY1" fmla="*/ 2112 h 2111"/>
                            <a:gd name="connsiteX2" fmla="*/ 0 w 2815"/>
                            <a:gd name="connsiteY2" fmla="*/ 1408 h 2111"/>
                            <a:gd name="connsiteX3" fmla="*/ 1408 w 2815"/>
                            <a:gd name="connsiteY3" fmla="*/ 0 h 2111"/>
                            <a:gd name="connsiteX4" fmla="*/ 2816 w 2815"/>
                            <a:gd name="connsiteY4" fmla="*/ 704 h 21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111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112"/>
                              </a:cubicBezTo>
                              <a:cubicBezTo>
                                <a:pt x="704" y="2112"/>
                                <a:pt x="0" y="2112"/>
                                <a:pt x="0" y="1408"/>
                              </a:cubicBezTo>
                              <a:cubicBezTo>
                                <a:pt x="0" y="704"/>
                                <a:pt x="704" y="0"/>
                                <a:pt x="1408" y="0"/>
                              </a:cubicBezTo>
                              <a:cubicBezTo>
                                <a:pt x="2816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10" name="자유형: 도형 1209">
                          <a:extLst>
                            <a:ext uri="{FF2B5EF4-FFF2-40B4-BE49-F238E27FC236}">
                              <a16:creationId xmlns:a16="http://schemas.microsoft.com/office/drawing/2014/main" id="{00A40BDA-2090-8CE0-B93D-7AA89324B1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9091" y="2261329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D4663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</p:grpSp>
                  <p:grpSp>
                    <p:nvGrpSpPr>
                      <p:cNvPr id="1211" name="그래픽 4">
                        <a:extLst>
                          <a:ext uri="{FF2B5EF4-FFF2-40B4-BE49-F238E27FC236}">
                            <a16:creationId xmlns:a16="http://schemas.microsoft.com/office/drawing/2014/main" id="{99AABB2C-F319-4E6A-2E0A-23D060E3DC0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934164" y="2234289"/>
                        <a:ext cx="20689" cy="30147"/>
                        <a:chOff x="9934164" y="2234289"/>
                        <a:chExt cx="20689" cy="30147"/>
                      </a:xfrm>
                      <a:solidFill>
                        <a:srgbClr val="141921"/>
                      </a:solidFill>
                    </p:grpSpPr>
                    <p:sp>
                      <p:nvSpPr>
                        <p:cNvPr id="1212" name="자유형: 도형 1211">
                          <a:extLst>
                            <a:ext uri="{FF2B5EF4-FFF2-40B4-BE49-F238E27FC236}">
                              <a16:creationId xmlns:a16="http://schemas.microsoft.com/office/drawing/2014/main" id="{665F62C5-2640-94D2-EA47-8F7A41750D2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9091" y="2240212"/>
                          <a:ext cx="1407" cy="2639"/>
                        </a:xfrm>
                        <a:custGeom>
                          <a:avLst/>
                          <a:gdLst>
                            <a:gd name="connsiteX0" fmla="*/ 0 w 1407"/>
                            <a:gd name="connsiteY0" fmla="*/ 2112 h 2639"/>
                            <a:gd name="connsiteX1" fmla="*/ 0 w 1407"/>
                            <a:gd name="connsiteY1" fmla="*/ 2112 h 2639"/>
                            <a:gd name="connsiteX2" fmla="*/ 1408 w 1407"/>
                            <a:gd name="connsiteY2" fmla="*/ 704 h 2639"/>
                            <a:gd name="connsiteX3" fmla="*/ 1408 w 1407"/>
                            <a:gd name="connsiteY3" fmla="*/ 0 h 2639"/>
                            <a:gd name="connsiteX4" fmla="*/ 0 w 1407"/>
                            <a:gd name="connsiteY4" fmla="*/ 2112 h 263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07" h="2639">
                              <a:moveTo>
                                <a:pt x="0" y="2112"/>
                              </a:moveTo>
                              <a:cubicBezTo>
                                <a:pt x="0" y="2816"/>
                                <a:pt x="0" y="2816"/>
                                <a:pt x="0" y="2112"/>
                              </a:cubicBezTo>
                              <a:cubicBezTo>
                                <a:pt x="704" y="2112"/>
                                <a:pt x="1408" y="1408"/>
                                <a:pt x="1408" y="704"/>
                              </a:cubicBezTo>
                              <a:cubicBezTo>
                                <a:pt x="1408" y="704"/>
                                <a:pt x="1408" y="704"/>
                                <a:pt x="1408" y="0"/>
                              </a:cubicBezTo>
                              <a:cubicBezTo>
                                <a:pt x="704" y="1408"/>
                                <a:pt x="0" y="2112"/>
                                <a:pt x="0" y="2112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13" name="자유형: 도형 1212">
                          <a:extLst>
                            <a:ext uri="{FF2B5EF4-FFF2-40B4-BE49-F238E27FC236}">
                              <a16:creationId xmlns:a16="http://schemas.microsoft.com/office/drawing/2014/main" id="{A6FD30BD-2502-C009-D66A-677954EC563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1906" y="2238512"/>
                          <a:ext cx="2815" cy="3398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398"/>
                            <a:gd name="connsiteX1" fmla="*/ 1408 w 2815"/>
                            <a:gd name="connsiteY1" fmla="*/ 3107 h 3398"/>
                            <a:gd name="connsiteX2" fmla="*/ 0 w 2815"/>
                            <a:gd name="connsiteY2" fmla="*/ 2403 h 3398"/>
                            <a:gd name="connsiteX3" fmla="*/ 1408 w 2815"/>
                            <a:gd name="connsiteY3" fmla="*/ 292 h 3398"/>
                            <a:gd name="connsiteX4" fmla="*/ 2816 w 2815"/>
                            <a:gd name="connsiteY4" fmla="*/ 995 h 33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398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811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14" name="자유형: 도형 1213">
                          <a:extLst>
                            <a:ext uri="{FF2B5EF4-FFF2-40B4-BE49-F238E27FC236}">
                              <a16:creationId xmlns:a16="http://schemas.microsoft.com/office/drawing/2014/main" id="{497499DF-62C1-21E3-F14C-6634160DE2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6130" y="2236401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15" name="자유형: 도형 1214">
                          <a:extLst>
                            <a:ext uri="{FF2B5EF4-FFF2-40B4-BE49-F238E27FC236}">
                              <a16:creationId xmlns:a16="http://schemas.microsoft.com/office/drawing/2014/main" id="{753D510C-9ECC-0932-679C-3096470F007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0353" y="2234289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16" name="자유형: 도형 1215">
                          <a:extLst>
                            <a:ext uri="{FF2B5EF4-FFF2-40B4-BE49-F238E27FC236}">
                              <a16:creationId xmlns:a16="http://schemas.microsoft.com/office/drawing/2014/main" id="{07CED407-8408-3A20-D694-0A0115F204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6979" y="2245139"/>
                          <a:ext cx="703" cy="1407"/>
                        </a:xfrm>
                        <a:custGeom>
                          <a:avLst/>
                          <a:gdLst>
                            <a:gd name="connsiteX0" fmla="*/ 704 w 703"/>
                            <a:gd name="connsiteY0" fmla="*/ 0 h 1407"/>
                            <a:gd name="connsiteX1" fmla="*/ 704 w 703"/>
                            <a:gd name="connsiteY1" fmla="*/ 0 h 1407"/>
                            <a:gd name="connsiteX2" fmla="*/ 0 w 703"/>
                            <a:gd name="connsiteY2" fmla="*/ 1408 h 1407"/>
                            <a:gd name="connsiteX3" fmla="*/ 704 w 703"/>
                            <a:gd name="connsiteY3" fmla="*/ 0 h 14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03" h="1407">
                              <a:moveTo>
                                <a:pt x="704" y="0"/>
                              </a:moveTo>
                              <a:cubicBezTo>
                                <a:pt x="704" y="0"/>
                                <a:pt x="704" y="0"/>
                                <a:pt x="704" y="0"/>
                              </a:cubicBezTo>
                              <a:cubicBezTo>
                                <a:pt x="704" y="0"/>
                                <a:pt x="0" y="704"/>
                                <a:pt x="0" y="1408"/>
                              </a:cubicBezTo>
                              <a:cubicBezTo>
                                <a:pt x="704" y="1408"/>
                                <a:pt x="704" y="704"/>
                                <a:pt x="70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17" name="자유형: 도형 1216">
                          <a:extLst>
                            <a:ext uri="{FF2B5EF4-FFF2-40B4-BE49-F238E27FC236}">
                              <a16:creationId xmlns:a16="http://schemas.microsoft.com/office/drawing/2014/main" id="{C2048E1D-3F6C-A209-D427-2D32A90145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9091" y="2242323"/>
                          <a:ext cx="3091" cy="2815"/>
                        </a:xfrm>
                        <a:custGeom>
                          <a:avLst/>
                          <a:gdLst>
                            <a:gd name="connsiteX0" fmla="*/ 2816 w 3091"/>
                            <a:gd name="connsiteY0" fmla="*/ 704 h 2815"/>
                            <a:gd name="connsiteX1" fmla="*/ 1408 w 3091"/>
                            <a:gd name="connsiteY1" fmla="*/ 2816 h 2815"/>
                            <a:gd name="connsiteX2" fmla="*/ 0 w 3091"/>
                            <a:gd name="connsiteY2" fmla="*/ 2112 h 2815"/>
                            <a:gd name="connsiteX3" fmla="*/ 1408 w 3091"/>
                            <a:gd name="connsiteY3" fmla="*/ 0 h 2815"/>
                            <a:gd name="connsiteX4" fmla="*/ 2816 w 3091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091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816" y="0"/>
                                <a:pt x="3520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18" name="자유형: 도형 1217">
                          <a:extLst>
                            <a:ext uri="{FF2B5EF4-FFF2-40B4-BE49-F238E27FC236}">
                              <a16:creationId xmlns:a16="http://schemas.microsoft.com/office/drawing/2014/main" id="{16B07F01-28BD-A997-F409-C64B3B0155E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4018" y="2240212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19" name="자유형: 도형 1218">
                          <a:extLst>
                            <a:ext uri="{FF2B5EF4-FFF2-40B4-BE49-F238E27FC236}">
                              <a16:creationId xmlns:a16="http://schemas.microsoft.com/office/drawing/2014/main" id="{ED49A553-705C-4C2C-B502-495238B73A4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8242" y="2238100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20" name="자유형: 도형 1219">
                          <a:extLst>
                            <a:ext uri="{FF2B5EF4-FFF2-40B4-BE49-F238E27FC236}">
                              <a16:creationId xmlns:a16="http://schemas.microsoft.com/office/drawing/2014/main" id="{F3CAF8F0-E3E2-E5D1-A8EE-01BF076541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1761" y="2236401"/>
                          <a:ext cx="3091" cy="2403"/>
                        </a:xfrm>
                        <a:custGeom>
                          <a:avLst/>
                          <a:gdLst>
                            <a:gd name="connsiteX0" fmla="*/ 2816 w 3091"/>
                            <a:gd name="connsiteY0" fmla="*/ 995 h 2403"/>
                            <a:gd name="connsiteX1" fmla="*/ 1408 w 3091"/>
                            <a:gd name="connsiteY1" fmla="*/ 2403 h 2403"/>
                            <a:gd name="connsiteX2" fmla="*/ 0 w 3091"/>
                            <a:gd name="connsiteY2" fmla="*/ 1699 h 2403"/>
                            <a:gd name="connsiteX3" fmla="*/ 1408 w 3091"/>
                            <a:gd name="connsiteY3" fmla="*/ 292 h 2403"/>
                            <a:gd name="connsiteX4" fmla="*/ 2816 w 3091"/>
                            <a:gd name="connsiteY4" fmla="*/ 995 h 240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091" h="2403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2403"/>
                              </a:cubicBezTo>
                              <a:cubicBezTo>
                                <a:pt x="704" y="2403"/>
                                <a:pt x="0" y="2403"/>
                                <a:pt x="0" y="1699"/>
                              </a:cubicBezTo>
                              <a:cubicBezTo>
                                <a:pt x="0" y="995"/>
                                <a:pt x="704" y="292"/>
                                <a:pt x="1408" y="292"/>
                              </a:cubicBezTo>
                              <a:cubicBezTo>
                                <a:pt x="2816" y="-412"/>
                                <a:pt x="3520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21" name="자유형: 도형 1220">
                          <a:extLst>
                            <a:ext uri="{FF2B5EF4-FFF2-40B4-BE49-F238E27FC236}">
                              <a16:creationId xmlns:a16="http://schemas.microsoft.com/office/drawing/2014/main" id="{8BA65389-8E91-EA99-167F-CEA47B4407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6979" y="2247251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3107"/>
                            <a:gd name="connsiteX1" fmla="*/ 1408 w 2815"/>
                            <a:gd name="connsiteY1" fmla="*/ 2816 h 3107"/>
                            <a:gd name="connsiteX2" fmla="*/ 0 w 2815"/>
                            <a:gd name="connsiteY2" fmla="*/ 2112 h 3107"/>
                            <a:gd name="connsiteX3" fmla="*/ 1408 w 2815"/>
                            <a:gd name="connsiteY3" fmla="*/ 0 h 3107"/>
                            <a:gd name="connsiteX4" fmla="*/ 2816 w 2815"/>
                            <a:gd name="connsiteY4" fmla="*/ 704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3520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22" name="자유형: 도형 1221">
                          <a:extLst>
                            <a:ext uri="{FF2B5EF4-FFF2-40B4-BE49-F238E27FC236}">
                              <a16:creationId xmlns:a16="http://schemas.microsoft.com/office/drawing/2014/main" id="{20CB22CA-0041-5168-01DC-613F9AEE07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1203" y="2244847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23" name="자유형: 도형 1222">
                          <a:extLst>
                            <a:ext uri="{FF2B5EF4-FFF2-40B4-BE49-F238E27FC236}">
                              <a16:creationId xmlns:a16="http://schemas.microsoft.com/office/drawing/2014/main" id="{5463CD6C-4D67-96C5-CFC5-3AE6B1B0A2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5426" y="2242736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6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6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6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6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24" name="자유형: 도형 1223">
                          <a:extLst>
                            <a:ext uri="{FF2B5EF4-FFF2-40B4-BE49-F238E27FC236}">
                              <a16:creationId xmlns:a16="http://schemas.microsoft.com/office/drawing/2014/main" id="{B543C311-971D-BD30-F122-459D0C850AA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9649" y="2240624"/>
                          <a:ext cx="2815" cy="3398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398"/>
                            <a:gd name="connsiteX1" fmla="*/ 1408 w 2815"/>
                            <a:gd name="connsiteY1" fmla="*/ 3107 h 3398"/>
                            <a:gd name="connsiteX2" fmla="*/ 0 w 2815"/>
                            <a:gd name="connsiteY2" fmla="*/ 2403 h 3398"/>
                            <a:gd name="connsiteX3" fmla="*/ 1408 w 2815"/>
                            <a:gd name="connsiteY3" fmla="*/ 292 h 3398"/>
                            <a:gd name="connsiteX4" fmla="*/ 2816 w 2815"/>
                            <a:gd name="connsiteY4" fmla="*/ 995 h 33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398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811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25" name="자유형: 도형 1224">
                          <a:extLst>
                            <a:ext uri="{FF2B5EF4-FFF2-40B4-BE49-F238E27FC236}">
                              <a16:creationId xmlns:a16="http://schemas.microsoft.com/office/drawing/2014/main" id="{171B06DF-6C39-2E80-2514-27D3D4118C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4867" y="2251183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26" name="자유형: 도형 1225">
                          <a:extLst>
                            <a:ext uri="{FF2B5EF4-FFF2-40B4-BE49-F238E27FC236}">
                              <a16:creationId xmlns:a16="http://schemas.microsoft.com/office/drawing/2014/main" id="{27ECBBFC-5058-62B5-1224-B811C42AF5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9091" y="2249071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27" name="자유형: 도형 1226">
                          <a:extLst>
                            <a:ext uri="{FF2B5EF4-FFF2-40B4-BE49-F238E27FC236}">
                              <a16:creationId xmlns:a16="http://schemas.microsoft.com/office/drawing/2014/main" id="{9A6B3D0A-7942-D84B-0369-9EA8A6B710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3314" y="2246959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28" name="자유형: 도형 1227">
                          <a:extLst>
                            <a:ext uri="{FF2B5EF4-FFF2-40B4-BE49-F238E27FC236}">
                              <a16:creationId xmlns:a16="http://schemas.microsoft.com/office/drawing/2014/main" id="{7910FE7B-1EB8-B7AC-63CB-CF4257B4E26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7538" y="2244847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5 h 3107"/>
                            <a:gd name="connsiteX1" fmla="*/ 1408 w 2815"/>
                            <a:gd name="connsiteY1" fmla="*/ 3107 h 3107"/>
                            <a:gd name="connsiteX2" fmla="*/ 0 w 2815"/>
                            <a:gd name="connsiteY2" fmla="*/ 2403 h 3107"/>
                            <a:gd name="connsiteX3" fmla="*/ 1408 w 2815"/>
                            <a:gd name="connsiteY3" fmla="*/ 292 h 3107"/>
                            <a:gd name="connsiteX4" fmla="*/ 2816 w 2815"/>
                            <a:gd name="connsiteY4" fmla="*/ 995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995"/>
                              </a:moveTo>
                              <a:cubicBezTo>
                                <a:pt x="2816" y="1699"/>
                                <a:pt x="2112" y="2403"/>
                                <a:pt x="1408" y="3107"/>
                              </a:cubicBezTo>
                              <a:cubicBezTo>
                                <a:pt x="704" y="3107"/>
                                <a:pt x="0" y="3107"/>
                                <a:pt x="0" y="2403"/>
                              </a:cubicBezTo>
                              <a:cubicBezTo>
                                <a:pt x="0" y="1699"/>
                                <a:pt x="704" y="995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29" name="자유형: 도형 1228">
                          <a:extLst>
                            <a:ext uri="{FF2B5EF4-FFF2-40B4-BE49-F238E27FC236}">
                              <a16:creationId xmlns:a16="http://schemas.microsoft.com/office/drawing/2014/main" id="{02067409-17A4-6506-203F-3C6DD23EEA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1761" y="2242736"/>
                          <a:ext cx="2815" cy="2403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996 h 2403"/>
                            <a:gd name="connsiteX1" fmla="*/ 1408 w 2815"/>
                            <a:gd name="connsiteY1" fmla="*/ 2403 h 2403"/>
                            <a:gd name="connsiteX2" fmla="*/ 0 w 2815"/>
                            <a:gd name="connsiteY2" fmla="*/ 1699 h 2403"/>
                            <a:gd name="connsiteX3" fmla="*/ 1408 w 2815"/>
                            <a:gd name="connsiteY3" fmla="*/ 292 h 2403"/>
                            <a:gd name="connsiteX4" fmla="*/ 2816 w 2815"/>
                            <a:gd name="connsiteY4" fmla="*/ 996 h 240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403">
                              <a:moveTo>
                                <a:pt x="2816" y="996"/>
                              </a:moveTo>
                              <a:cubicBezTo>
                                <a:pt x="2816" y="1699"/>
                                <a:pt x="2112" y="2403"/>
                                <a:pt x="1408" y="2403"/>
                              </a:cubicBezTo>
                              <a:cubicBezTo>
                                <a:pt x="704" y="2403"/>
                                <a:pt x="0" y="2403"/>
                                <a:pt x="0" y="1699"/>
                              </a:cubicBezTo>
                              <a:cubicBezTo>
                                <a:pt x="0" y="996"/>
                                <a:pt x="704" y="292"/>
                                <a:pt x="1408" y="292"/>
                              </a:cubicBezTo>
                              <a:cubicBezTo>
                                <a:pt x="2112" y="-412"/>
                                <a:pt x="2816" y="292"/>
                                <a:pt x="2816" y="99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30" name="자유형: 도형 1229">
                          <a:extLst>
                            <a:ext uri="{FF2B5EF4-FFF2-40B4-BE49-F238E27FC236}">
                              <a16:creationId xmlns:a16="http://schemas.microsoft.com/office/drawing/2014/main" id="{1A0CC48A-E3E1-01AE-2685-9AA3208EC9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4164" y="2255698"/>
                          <a:ext cx="1407" cy="2815"/>
                        </a:xfrm>
                        <a:custGeom>
                          <a:avLst/>
                          <a:gdLst>
                            <a:gd name="connsiteX0" fmla="*/ 0 w 1407"/>
                            <a:gd name="connsiteY0" fmla="*/ 2816 h 2815"/>
                            <a:gd name="connsiteX1" fmla="*/ 1408 w 1407"/>
                            <a:gd name="connsiteY1" fmla="*/ 704 h 2815"/>
                            <a:gd name="connsiteX2" fmla="*/ 704 w 1407"/>
                            <a:gd name="connsiteY2" fmla="*/ 0 h 2815"/>
                            <a:gd name="connsiteX3" fmla="*/ 704 w 1407"/>
                            <a:gd name="connsiteY3" fmla="*/ 704 h 2815"/>
                            <a:gd name="connsiteX4" fmla="*/ 0 w 1407"/>
                            <a:gd name="connsiteY4" fmla="*/ 2816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07" h="2815">
                              <a:moveTo>
                                <a:pt x="0" y="2816"/>
                              </a:moveTo>
                              <a:cubicBezTo>
                                <a:pt x="704" y="2112"/>
                                <a:pt x="1408" y="1408"/>
                                <a:pt x="1408" y="704"/>
                              </a:cubicBezTo>
                              <a:cubicBezTo>
                                <a:pt x="1408" y="0"/>
                                <a:pt x="1408" y="0"/>
                                <a:pt x="704" y="0"/>
                              </a:cubicBezTo>
                              <a:cubicBezTo>
                                <a:pt x="704" y="0"/>
                                <a:pt x="704" y="0"/>
                                <a:pt x="704" y="704"/>
                              </a:cubicBezTo>
                              <a:cubicBezTo>
                                <a:pt x="0" y="1408"/>
                                <a:pt x="0" y="2112"/>
                                <a:pt x="0" y="281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31" name="자유형: 도형 1230">
                          <a:extLst>
                            <a:ext uri="{FF2B5EF4-FFF2-40B4-BE49-F238E27FC236}">
                              <a16:creationId xmlns:a16="http://schemas.microsoft.com/office/drawing/2014/main" id="{3A3BF539-5CE6-3B95-24E6-0582F54320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6275" y="2253586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816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32" name="자유형: 도형 1231">
                          <a:extLst>
                            <a:ext uri="{FF2B5EF4-FFF2-40B4-BE49-F238E27FC236}">
                              <a16:creationId xmlns:a16="http://schemas.microsoft.com/office/drawing/2014/main" id="{E91F85E7-5C58-A7CB-5807-F6E8CC19FD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0499" y="2251474"/>
                          <a:ext cx="3091" cy="2815"/>
                        </a:xfrm>
                        <a:custGeom>
                          <a:avLst/>
                          <a:gdLst>
                            <a:gd name="connsiteX0" fmla="*/ 2816 w 3091"/>
                            <a:gd name="connsiteY0" fmla="*/ 704 h 2815"/>
                            <a:gd name="connsiteX1" fmla="*/ 1408 w 3091"/>
                            <a:gd name="connsiteY1" fmla="*/ 2816 h 2815"/>
                            <a:gd name="connsiteX2" fmla="*/ 0 w 3091"/>
                            <a:gd name="connsiteY2" fmla="*/ 2112 h 2815"/>
                            <a:gd name="connsiteX3" fmla="*/ 1408 w 3091"/>
                            <a:gd name="connsiteY3" fmla="*/ 0 h 2815"/>
                            <a:gd name="connsiteX4" fmla="*/ 2816 w 3091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091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816" y="0"/>
                                <a:pt x="3520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33" name="자유형: 도형 1232">
                          <a:extLst>
                            <a:ext uri="{FF2B5EF4-FFF2-40B4-BE49-F238E27FC236}">
                              <a16:creationId xmlns:a16="http://schemas.microsoft.com/office/drawing/2014/main" id="{93D040D1-72C9-B6AA-4C00-D6515FA853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4722" y="2249362"/>
                          <a:ext cx="3091" cy="2815"/>
                        </a:xfrm>
                        <a:custGeom>
                          <a:avLst/>
                          <a:gdLst>
                            <a:gd name="connsiteX0" fmla="*/ 2816 w 3091"/>
                            <a:gd name="connsiteY0" fmla="*/ 704 h 2815"/>
                            <a:gd name="connsiteX1" fmla="*/ 1408 w 3091"/>
                            <a:gd name="connsiteY1" fmla="*/ 2816 h 2815"/>
                            <a:gd name="connsiteX2" fmla="*/ 0 w 3091"/>
                            <a:gd name="connsiteY2" fmla="*/ 2112 h 2815"/>
                            <a:gd name="connsiteX3" fmla="*/ 1408 w 3091"/>
                            <a:gd name="connsiteY3" fmla="*/ 0 h 2815"/>
                            <a:gd name="connsiteX4" fmla="*/ 2816 w 3091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091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816" y="0"/>
                                <a:pt x="3520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34" name="자유형: 도형 1233">
                          <a:extLst>
                            <a:ext uri="{FF2B5EF4-FFF2-40B4-BE49-F238E27FC236}">
                              <a16:creationId xmlns:a16="http://schemas.microsoft.com/office/drawing/2014/main" id="{929D7019-C898-2575-FD4B-4E406AF4E0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9649" y="2247251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35" name="자유형: 도형 1234">
                          <a:extLst>
                            <a:ext uri="{FF2B5EF4-FFF2-40B4-BE49-F238E27FC236}">
                              <a16:creationId xmlns:a16="http://schemas.microsoft.com/office/drawing/2014/main" id="{CCA89962-9517-9C22-75EB-2FE34A9F53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4164" y="2257809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816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36" name="자유형: 도형 1235">
                          <a:extLst>
                            <a:ext uri="{FF2B5EF4-FFF2-40B4-BE49-F238E27FC236}">
                              <a16:creationId xmlns:a16="http://schemas.microsoft.com/office/drawing/2014/main" id="{85D8A8EB-430C-73C6-643E-5A4E746011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8387" y="2255698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3107"/>
                            <a:gd name="connsiteX1" fmla="*/ 1408 w 2815"/>
                            <a:gd name="connsiteY1" fmla="*/ 2816 h 3107"/>
                            <a:gd name="connsiteX2" fmla="*/ 0 w 2815"/>
                            <a:gd name="connsiteY2" fmla="*/ 2112 h 3107"/>
                            <a:gd name="connsiteX3" fmla="*/ 1408 w 2815"/>
                            <a:gd name="connsiteY3" fmla="*/ 0 h 3107"/>
                            <a:gd name="connsiteX4" fmla="*/ 2816 w 2815"/>
                            <a:gd name="connsiteY4" fmla="*/ 704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3520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816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37" name="자유형: 도형 1236">
                          <a:extLst>
                            <a:ext uri="{FF2B5EF4-FFF2-40B4-BE49-F238E27FC236}">
                              <a16:creationId xmlns:a16="http://schemas.microsoft.com/office/drawing/2014/main" id="{AE36735F-033F-EB35-BBBD-EF98C87A19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2610" y="2253586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816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38" name="자유형: 도형 1237">
                          <a:extLst>
                            <a:ext uri="{FF2B5EF4-FFF2-40B4-BE49-F238E27FC236}">
                              <a16:creationId xmlns:a16="http://schemas.microsoft.com/office/drawing/2014/main" id="{F7C60EB2-68A2-C3CB-1BA1-7E8B717CA9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6834" y="2251474"/>
                          <a:ext cx="3091" cy="2815"/>
                        </a:xfrm>
                        <a:custGeom>
                          <a:avLst/>
                          <a:gdLst>
                            <a:gd name="connsiteX0" fmla="*/ 2816 w 3091"/>
                            <a:gd name="connsiteY0" fmla="*/ 704 h 2815"/>
                            <a:gd name="connsiteX1" fmla="*/ 1408 w 3091"/>
                            <a:gd name="connsiteY1" fmla="*/ 2816 h 2815"/>
                            <a:gd name="connsiteX2" fmla="*/ 0 w 3091"/>
                            <a:gd name="connsiteY2" fmla="*/ 2112 h 2815"/>
                            <a:gd name="connsiteX3" fmla="*/ 1408 w 3091"/>
                            <a:gd name="connsiteY3" fmla="*/ 0 h 2815"/>
                            <a:gd name="connsiteX4" fmla="*/ 2816 w 3091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091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816" y="0"/>
                                <a:pt x="3520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39" name="자유형: 도형 1238">
                          <a:extLst>
                            <a:ext uri="{FF2B5EF4-FFF2-40B4-BE49-F238E27FC236}">
                              <a16:creationId xmlns:a16="http://schemas.microsoft.com/office/drawing/2014/main" id="{8290A819-688C-AFEF-C112-BB7EAECED7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6275" y="2259921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40" name="자유형: 도형 1239">
                          <a:extLst>
                            <a:ext uri="{FF2B5EF4-FFF2-40B4-BE49-F238E27FC236}">
                              <a16:creationId xmlns:a16="http://schemas.microsoft.com/office/drawing/2014/main" id="{84820A4C-0B6E-DB1B-9B1C-0725E94DA6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0499" y="2257809"/>
                          <a:ext cx="2815" cy="2815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815"/>
                            <a:gd name="connsiteX1" fmla="*/ 1408 w 2815"/>
                            <a:gd name="connsiteY1" fmla="*/ 2816 h 2815"/>
                            <a:gd name="connsiteX2" fmla="*/ 0 w 2815"/>
                            <a:gd name="connsiteY2" fmla="*/ 2112 h 2815"/>
                            <a:gd name="connsiteX3" fmla="*/ 1408 w 2815"/>
                            <a:gd name="connsiteY3" fmla="*/ 0 h 2815"/>
                            <a:gd name="connsiteX4" fmla="*/ 2816 w 2815"/>
                            <a:gd name="connsiteY4" fmla="*/ 704 h 28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815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2816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41" name="자유형: 도형 1240">
                          <a:extLst>
                            <a:ext uri="{FF2B5EF4-FFF2-40B4-BE49-F238E27FC236}">
                              <a16:creationId xmlns:a16="http://schemas.microsoft.com/office/drawing/2014/main" id="{D16A8E39-71C0-9F5E-8084-32915674436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44722" y="2255698"/>
                          <a:ext cx="2815" cy="2111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2111"/>
                            <a:gd name="connsiteX1" fmla="*/ 1408 w 2815"/>
                            <a:gd name="connsiteY1" fmla="*/ 2112 h 2111"/>
                            <a:gd name="connsiteX2" fmla="*/ 0 w 2815"/>
                            <a:gd name="connsiteY2" fmla="*/ 1408 h 2111"/>
                            <a:gd name="connsiteX3" fmla="*/ 1408 w 2815"/>
                            <a:gd name="connsiteY3" fmla="*/ 0 h 2111"/>
                            <a:gd name="connsiteX4" fmla="*/ 2816 w 2815"/>
                            <a:gd name="connsiteY4" fmla="*/ 704 h 21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2111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112"/>
                              </a:cubicBezTo>
                              <a:cubicBezTo>
                                <a:pt x="704" y="2112"/>
                                <a:pt x="0" y="2112"/>
                                <a:pt x="0" y="1408"/>
                              </a:cubicBezTo>
                              <a:cubicBezTo>
                                <a:pt x="0" y="704"/>
                                <a:pt x="704" y="0"/>
                                <a:pt x="1408" y="0"/>
                              </a:cubicBezTo>
                              <a:cubicBezTo>
                                <a:pt x="2112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1242" name="자유형: 도형 1241">
                          <a:extLst>
                            <a:ext uri="{FF2B5EF4-FFF2-40B4-BE49-F238E27FC236}">
                              <a16:creationId xmlns:a16="http://schemas.microsoft.com/office/drawing/2014/main" id="{BC4A4097-8FB8-77A2-4451-FD7B9BF5A5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38387" y="2261329"/>
                          <a:ext cx="2815" cy="3107"/>
                        </a:xfrm>
                        <a:custGeom>
                          <a:avLst/>
                          <a:gdLst>
                            <a:gd name="connsiteX0" fmla="*/ 2816 w 2815"/>
                            <a:gd name="connsiteY0" fmla="*/ 704 h 3107"/>
                            <a:gd name="connsiteX1" fmla="*/ 1408 w 2815"/>
                            <a:gd name="connsiteY1" fmla="*/ 2816 h 3107"/>
                            <a:gd name="connsiteX2" fmla="*/ 0 w 2815"/>
                            <a:gd name="connsiteY2" fmla="*/ 2112 h 3107"/>
                            <a:gd name="connsiteX3" fmla="*/ 1408 w 2815"/>
                            <a:gd name="connsiteY3" fmla="*/ 0 h 3107"/>
                            <a:gd name="connsiteX4" fmla="*/ 2816 w 2815"/>
                            <a:gd name="connsiteY4" fmla="*/ 704 h 31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815" h="3107">
                              <a:moveTo>
                                <a:pt x="2816" y="704"/>
                              </a:moveTo>
                              <a:cubicBezTo>
                                <a:pt x="2816" y="1408"/>
                                <a:pt x="2112" y="2112"/>
                                <a:pt x="1408" y="2816"/>
                              </a:cubicBezTo>
                              <a:cubicBezTo>
                                <a:pt x="704" y="3520"/>
                                <a:pt x="0" y="2816"/>
                                <a:pt x="0" y="2112"/>
                              </a:cubicBezTo>
                              <a:cubicBezTo>
                                <a:pt x="0" y="1408"/>
                                <a:pt x="704" y="704"/>
                                <a:pt x="1408" y="0"/>
                              </a:cubicBezTo>
                              <a:cubicBezTo>
                                <a:pt x="2816" y="0"/>
                                <a:pt x="2816" y="0"/>
                                <a:pt x="2816" y="7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41921"/>
                        </a:solidFill>
                        <a:ln w="703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</p:grpSp>
                </p:grpSp>
                <p:sp>
                  <p:nvSpPr>
                    <p:cNvPr id="1243" name="자유형: 도형 1242">
                      <a:extLst>
                        <a:ext uri="{FF2B5EF4-FFF2-40B4-BE49-F238E27FC236}">
                          <a16:creationId xmlns:a16="http://schemas.microsoft.com/office/drawing/2014/main" id="{FEFEE8FC-BF59-FD44-2546-37DD7BE650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38387" y="2232469"/>
                      <a:ext cx="23228" cy="33787"/>
                    </a:xfrm>
                    <a:custGeom>
                      <a:avLst/>
                      <a:gdLst>
                        <a:gd name="connsiteX0" fmla="*/ 1408 w 23228"/>
                        <a:gd name="connsiteY0" fmla="*/ 31676 h 33787"/>
                        <a:gd name="connsiteX1" fmla="*/ 16894 w 23228"/>
                        <a:gd name="connsiteY1" fmla="*/ 6335 h 33787"/>
                        <a:gd name="connsiteX2" fmla="*/ 16190 w 23228"/>
                        <a:gd name="connsiteY2" fmla="*/ 704 h 33787"/>
                        <a:gd name="connsiteX3" fmla="*/ 19005 w 23228"/>
                        <a:gd name="connsiteY3" fmla="*/ 0 h 33787"/>
                        <a:gd name="connsiteX4" fmla="*/ 23229 w 23228"/>
                        <a:gd name="connsiteY4" fmla="*/ 7039 h 33787"/>
                        <a:gd name="connsiteX5" fmla="*/ 7743 w 23228"/>
                        <a:gd name="connsiteY5" fmla="*/ 32380 h 33787"/>
                        <a:gd name="connsiteX6" fmla="*/ 2816 w 23228"/>
                        <a:gd name="connsiteY6" fmla="*/ 33787 h 33787"/>
                        <a:gd name="connsiteX7" fmla="*/ 0 w 23228"/>
                        <a:gd name="connsiteY7" fmla="*/ 31676 h 33787"/>
                        <a:gd name="connsiteX8" fmla="*/ 1408 w 23228"/>
                        <a:gd name="connsiteY8" fmla="*/ 31676 h 33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3228" h="33787">
                          <a:moveTo>
                            <a:pt x="1408" y="31676"/>
                          </a:moveTo>
                          <a:cubicBezTo>
                            <a:pt x="9855" y="27452"/>
                            <a:pt x="16894" y="15486"/>
                            <a:pt x="16894" y="6335"/>
                          </a:cubicBezTo>
                          <a:cubicBezTo>
                            <a:pt x="16894" y="4927"/>
                            <a:pt x="16894" y="2816"/>
                            <a:pt x="16190" y="704"/>
                          </a:cubicBezTo>
                          <a:cubicBezTo>
                            <a:pt x="17598" y="0"/>
                            <a:pt x="18302" y="0"/>
                            <a:pt x="19005" y="0"/>
                          </a:cubicBezTo>
                          <a:cubicBezTo>
                            <a:pt x="22525" y="0"/>
                            <a:pt x="23229" y="4223"/>
                            <a:pt x="23229" y="7039"/>
                          </a:cubicBezTo>
                          <a:cubicBezTo>
                            <a:pt x="23229" y="16190"/>
                            <a:pt x="15486" y="28156"/>
                            <a:pt x="7743" y="32380"/>
                          </a:cubicBezTo>
                          <a:cubicBezTo>
                            <a:pt x="5631" y="33787"/>
                            <a:pt x="3520" y="33787"/>
                            <a:pt x="2816" y="33787"/>
                          </a:cubicBezTo>
                          <a:cubicBezTo>
                            <a:pt x="1408" y="33787"/>
                            <a:pt x="704" y="33083"/>
                            <a:pt x="0" y="31676"/>
                          </a:cubicBezTo>
                          <a:cubicBezTo>
                            <a:pt x="0" y="32380"/>
                            <a:pt x="704" y="31676"/>
                            <a:pt x="1408" y="31676"/>
                          </a:cubicBezTo>
                          <a:close/>
                        </a:path>
                      </a:pathLst>
                    </a:custGeom>
                    <a:solidFill>
                      <a:srgbClr val="272D40"/>
                    </a:solidFill>
                    <a:ln w="70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244" name="자유형: 도형 1243">
                      <a:extLst>
                        <a:ext uri="{FF2B5EF4-FFF2-40B4-BE49-F238E27FC236}">
                          <a16:creationId xmlns:a16="http://schemas.microsoft.com/office/drawing/2014/main" id="{BE51146C-CBBA-E21D-8ACF-CF1AF89E4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36979" y="2232469"/>
                      <a:ext cx="22939" cy="23932"/>
                    </a:xfrm>
                    <a:custGeom>
                      <a:avLst/>
                      <a:gdLst>
                        <a:gd name="connsiteX0" fmla="*/ 0 w 22939"/>
                        <a:gd name="connsiteY0" fmla="*/ 23933 h 23932"/>
                        <a:gd name="connsiteX1" fmla="*/ 22525 w 22939"/>
                        <a:gd name="connsiteY1" fmla="*/ 704 h 23932"/>
                        <a:gd name="connsiteX2" fmla="*/ 21117 w 22939"/>
                        <a:gd name="connsiteY2" fmla="*/ 0 h 23932"/>
                        <a:gd name="connsiteX3" fmla="*/ 16190 w 22939"/>
                        <a:gd name="connsiteY3" fmla="*/ 1408 h 23932"/>
                        <a:gd name="connsiteX4" fmla="*/ 0 w 22939"/>
                        <a:gd name="connsiteY4" fmla="*/ 23933 h 239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939" h="23932">
                          <a:moveTo>
                            <a:pt x="0" y="23933"/>
                          </a:moveTo>
                          <a:cubicBezTo>
                            <a:pt x="13374" y="23933"/>
                            <a:pt x="25340" y="9855"/>
                            <a:pt x="22525" y="704"/>
                          </a:cubicBezTo>
                          <a:cubicBezTo>
                            <a:pt x="21821" y="704"/>
                            <a:pt x="21117" y="0"/>
                            <a:pt x="21117" y="0"/>
                          </a:cubicBezTo>
                          <a:cubicBezTo>
                            <a:pt x="20413" y="0"/>
                            <a:pt x="18301" y="0"/>
                            <a:pt x="16190" y="1408"/>
                          </a:cubicBezTo>
                          <a:cubicBezTo>
                            <a:pt x="7743" y="5631"/>
                            <a:pt x="1408" y="15486"/>
                            <a:pt x="0" y="23933"/>
                          </a:cubicBezTo>
                          <a:close/>
                        </a:path>
                      </a:pathLst>
                    </a:custGeom>
                    <a:solidFill>
                      <a:srgbClr val="ABABAB"/>
                    </a:solidFill>
                    <a:ln w="70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</p:grpSp>
        </p:grpSp>
        <p:grpSp>
          <p:nvGrpSpPr>
            <p:cNvPr id="1245" name="그래픽 4">
              <a:extLst>
                <a:ext uri="{FF2B5EF4-FFF2-40B4-BE49-F238E27FC236}">
                  <a16:creationId xmlns:a16="http://schemas.microsoft.com/office/drawing/2014/main" id="{E3474AE7-21DC-53D7-0F4F-B6FC4ACB7B5E}"/>
                </a:ext>
              </a:extLst>
            </p:cNvPr>
            <p:cNvGrpSpPr/>
            <p:nvPr/>
          </p:nvGrpSpPr>
          <p:grpSpPr>
            <a:xfrm>
              <a:off x="9463956" y="2724297"/>
              <a:ext cx="48289" cy="65236"/>
              <a:chOff x="9463956" y="2724297"/>
              <a:chExt cx="48289" cy="65236"/>
            </a:xfrm>
          </p:grpSpPr>
          <p:sp>
            <p:nvSpPr>
              <p:cNvPr id="1246" name="자유형: 도형 1245">
                <a:extLst>
                  <a:ext uri="{FF2B5EF4-FFF2-40B4-BE49-F238E27FC236}">
                    <a16:creationId xmlns:a16="http://schemas.microsoft.com/office/drawing/2014/main" id="{62D84B7A-425E-60FC-B045-7F9682960E70}"/>
                  </a:ext>
                </a:extLst>
              </p:cNvPr>
              <p:cNvSpPr/>
              <p:nvPr/>
            </p:nvSpPr>
            <p:spPr>
              <a:xfrm>
                <a:off x="9463956" y="2764972"/>
                <a:ext cx="19229" cy="24561"/>
              </a:xfrm>
              <a:custGeom>
                <a:avLst/>
                <a:gdLst>
                  <a:gd name="connsiteX0" fmla="*/ 12670 w 19229"/>
                  <a:gd name="connsiteY0" fmla="*/ 352 h 24561"/>
                  <a:gd name="connsiteX1" fmla="*/ 4927 w 19229"/>
                  <a:gd name="connsiteY1" fmla="*/ 1760 h 24561"/>
                  <a:gd name="connsiteX2" fmla="*/ 0 w 19229"/>
                  <a:gd name="connsiteY2" fmla="*/ 21469 h 24561"/>
                  <a:gd name="connsiteX3" fmla="*/ 13374 w 19229"/>
                  <a:gd name="connsiteY3" fmla="*/ 22173 h 24561"/>
                  <a:gd name="connsiteX4" fmla="*/ 19005 w 19229"/>
                  <a:gd name="connsiteY4" fmla="*/ 3871 h 24561"/>
                  <a:gd name="connsiteX5" fmla="*/ 12670 w 19229"/>
                  <a:gd name="connsiteY5" fmla="*/ 352 h 2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229" h="24561">
                    <a:moveTo>
                      <a:pt x="12670" y="352"/>
                    </a:moveTo>
                    <a:cubicBezTo>
                      <a:pt x="12670" y="352"/>
                      <a:pt x="6335" y="-1056"/>
                      <a:pt x="4927" y="1760"/>
                    </a:cubicBezTo>
                    <a:cubicBezTo>
                      <a:pt x="3520" y="4575"/>
                      <a:pt x="0" y="18653"/>
                      <a:pt x="0" y="21469"/>
                    </a:cubicBezTo>
                    <a:cubicBezTo>
                      <a:pt x="0" y="24285"/>
                      <a:pt x="7039" y="26396"/>
                      <a:pt x="13374" y="22173"/>
                    </a:cubicBezTo>
                    <a:cubicBezTo>
                      <a:pt x="14782" y="20765"/>
                      <a:pt x="20413" y="12318"/>
                      <a:pt x="19005" y="3871"/>
                    </a:cubicBezTo>
                    <a:cubicBezTo>
                      <a:pt x="19005" y="2464"/>
                      <a:pt x="12670" y="352"/>
                      <a:pt x="12670" y="352"/>
                    </a:cubicBezTo>
                    <a:close/>
                  </a:path>
                </a:pathLst>
              </a:custGeom>
              <a:solidFill>
                <a:srgbClr val="F7F9FC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7" name="자유형: 도형 1246">
                <a:extLst>
                  <a:ext uri="{FF2B5EF4-FFF2-40B4-BE49-F238E27FC236}">
                    <a16:creationId xmlns:a16="http://schemas.microsoft.com/office/drawing/2014/main" id="{41597D36-C514-35DD-08E2-04A3C9C12BF0}"/>
                  </a:ext>
                </a:extLst>
              </p:cNvPr>
              <p:cNvSpPr/>
              <p:nvPr/>
            </p:nvSpPr>
            <p:spPr>
              <a:xfrm>
                <a:off x="9470291" y="2761804"/>
                <a:ext cx="14078" cy="9474"/>
              </a:xfrm>
              <a:custGeom>
                <a:avLst/>
                <a:gdLst>
                  <a:gd name="connsiteX0" fmla="*/ 2112 w 14078"/>
                  <a:gd name="connsiteY0" fmla="*/ 0 h 9474"/>
                  <a:gd name="connsiteX1" fmla="*/ 0 w 14078"/>
                  <a:gd name="connsiteY1" fmla="*/ 4927 h 9474"/>
                  <a:gd name="connsiteX2" fmla="*/ 12670 w 14078"/>
                  <a:gd name="connsiteY2" fmla="*/ 9151 h 9474"/>
                  <a:gd name="connsiteX3" fmla="*/ 14078 w 14078"/>
                  <a:gd name="connsiteY3" fmla="*/ 4927 h 9474"/>
                  <a:gd name="connsiteX4" fmla="*/ 2112 w 14078"/>
                  <a:gd name="connsiteY4" fmla="*/ 0 h 9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78" h="9474">
                    <a:moveTo>
                      <a:pt x="2112" y="0"/>
                    </a:moveTo>
                    <a:cubicBezTo>
                      <a:pt x="2112" y="0"/>
                      <a:pt x="704" y="1408"/>
                      <a:pt x="0" y="4927"/>
                    </a:cubicBezTo>
                    <a:cubicBezTo>
                      <a:pt x="0" y="7039"/>
                      <a:pt x="10559" y="10559"/>
                      <a:pt x="12670" y="9151"/>
                    </a:cubicBezTo>
                    <a:cubicBezTo>
                      <a:pt x="13374" y="8447"/>
                      <a:pt x="14078" y="4927"/>
                      <a:pt x="14078" y="4927"/>
                    </a:cubicBezTo>
                    <a:lnTo>
                      <a:pt x="2112" y="0"/>
                    </a:ln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8" name="자유형: 도형 1247">
                <a:extLst>
                  <a:ext uri="{FF2B5EF4-FFF2-40B4-BE49-F238E27FC236}">
                    <a16:creationId xmlns:a16="http://schemas.microsoft.com/office/drawing/2014/main" id="{56AF746B-223C-05B9-6957-A43787845E92}"/>
                  </a:ext>
                </a:extLst>
              </p:cNvPr>
              <p:cNvSpPr/>
              <p:nvPr/>
            </p:nvSpPr>
            <p:spPr>
              <a:xfrm>
                <a:off x="9470264" y="2744854"/>
                <a:ext cx="23304" cy="24306"/>
              </a:xfrm>
              <a:custGeom>
                <a:avLst/>
                <a:gdLst>
                  <a:gd name="connsiteX0" fmla="*/ 14809 w 23304"/>
                  <a:gd name="connsiteY0" fmla="*/ 760 h 24306"/>
                  <a:gd name="connsiteX1" fmla="*/ 7066 w 23304"/>
                  <a:gd name="connsiteY1" fmla="*/ 1464 h 24306"/>
                  <a:gd name="connsiteX2" fmla="*/ 27 w 23304"/>
                  <a:gd name="connsiteY2" fmla="*/ 18358 h 24306"/>
                  <a:gd name="connsiteX3" fmla="*/ 14809 w 23304"/>
                  <a:gd name="connsiteY3" fmla="*/ 23989 h 24306"/>
                  <a:gd name="connsiteX4" fmla="*/ 23256 w 23304"/>
                  <a:gd name="connsiteY4" fmla="*/ 10615 h 24306"/>
                  <a:gd name="connsiteX5" fmla="*/ 14809 w 23304"/>
                  <a:gd name="connsiteY5" fmla="*/ 760 h 24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304" h="24306">
                    <a:moveTo>
                      <a:pt x="14809" y="760"/>
                    </a:moveTo>
                    <a:cubicBezTo>
                      <a:pt x="14809" y="760"/>
                      <a:pt x="7770" y="-1351"/>
                      <a:pt x="7066" y="1464"/>
                    </a:cubicBezTo>
                    <a:cubicBezTo>
                      <a:pt x="5658" y="4280"/>
                      <a:pt x="731" y="14838"/>
                      <a:pt x="27" y="18358"/>
                    </a:cubicBezTo>
                    <a:cubicBezTo>
                      <a:pt x="-677" y="21877"/>
                      <a:pt x="12697" y="25397"/>
                      <a:pt x="14809" y="23989"/>
                    </a:cubicBezTo>
                    <a:cubicBezTo>
                      <a:pt x="16921" y="22581"/>
                      <a:pt x="23960" y="12727"/>
                      <a:pt x="23256" y="10615"/>
                    </a:cubicBezTo>
                    <a:cubicBezTo>
                      <a:pt x="22552" y="8503"/>
                      <a:pt x="14809" y="760"/>
                      <a:pt x="14809" y="760"/>
                    </a:cubicBezTo>
                    <a:close/>
                  </a:path>
                </a:pathLst>
              </a:custGeom>
              <a:solidFill>
                <a:srgbClr val="BFCCD9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9" name="자유형: 도형 1248">
                <a:extLst>
                  <a:ext uri="{FF2B5EF4-FFF2-40B4-BE49-F238E27FC236}">
                    <a16:creationId xmlns:a16="http://schemas.microsoft.com/office/drawing/2014/main" id="{73ABF455-0B1A-1263-8BD6-3987ED0220EA}"/>
                  </a:ext>
                </a:extLst>
              </p:cNvPr>
              <p:cNvSpPr/>
              <p:nvPr/>
            </p:nvSpPr>
            <p:spPr>
              <a:xfrm>
                <a:off x="9480632" y="2739983"/>
                <a:ext cx="14999" cy="16962"/>
              </a:xfrm>
              <a:custGeom>
                <a:avLst/>
                <a:gdLst>
                  <a:gd name="connsiteX0" fmla="*/ 4441 w 14999"/>
                  <a:gd name="connsiteY0" fmla="*/ 0 h 16962"/>
                  <a:gd name="connsiteX1" fmla="*/ 218 w 14999"/>
                  <a:gd name="connsiteY1" fmla="*/ 5631 h 16962"/>
                  <a:gd name="connsiteX2" fmla="*/ 10777 w 14999"/>
                  <a:gd name="connsiteY2" fmla="*/ 16894 h 16962"/>
                  <a:gd name="connsiteX3" fmla="*/ 15000 w 14999"/>
                  <a:gd name="connsiteY3" fmla="*/ 12670 h 16962"/>
                  <a:gd name="connsiteX4" fmla="*/ 4441 w 14999"/>
                  <a:gd name="connsiteY4" fmla="*/ 0 h 1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999" h="16962">
                    <a:moveTo>
                      <a:pt x="4441" y="0"/>
                    </a:moveTo>
                    <a:cubicBezTo>
                      <a:pt x="4441" y="0"/>
                      <a:pt x="2330" y="2112"/>
                      <a:pt x="218" y="5631"/>
                    </a:cubicBezTo>
                    <a:cubicBezTo>
                      <a:pt x="-1190" y="7743"/>
                      <a:pt x="4441" y="15486"/>
                      <a:pt x="10777" y="16894"/>
                    </a:cubicBezTo>
                    <a:cubicBezTo>
                      <a:pt x="13592" y="17598"/>
                      <a:pt x="15000" y="12670"/>
                      <a:pt x="15000" y="12670"/>
                    </a:cubicBezTo>
                    <a:lnTo>
                      <a:pt x="4441" y="0"/>
                    </a:ln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0" name="자유형: 도형 1249">
                <a:extLst>
                  <a:ext uri="{FF2B5EF4-FFF2-40B4-BE49-F238E27FC236}">
                    <a16:creationId xmlns:a16="http://schemas.microsoft.com/office/drawing/2014/main" id="{42F670C4-B86B-5C0B-7C42-E412AF3532D6}"/>
                  </a:ext>
                </a:extLst>
              </p:cNvPr>
              <p:cNvSpPr/>
              <p:nvPr/>
            </p:nvSpPr>
            <p:spPr>
              <a:xfrm>
                <a:off x="9482978" y="2724297"/>
                <a:ext cx="29267" cy="31172"/>
              </a:xfrm>
              <a:custGeom>
                <a:avLst/>
                <a:gdLst>
                  <a:gd name="connsiteX0" fmla="*/ 26732 w 29267"/>
                  <a:gd name="connsiteY0" fmla="*/ 1608 h 31172"/>
                  <a:gd name="connsiteX1" fmla="*/ 1391 w 29267"/>
                  <a:gd name="connsiteY1" fmla="*/ 14983 h 31172"/>
                  <a:gd name="connsiteX2" fmla="*/ 13358 w 29267"/>
                  <a:gd name="connsiteY2" fmla="*/ 31172 h 31172"/>
                  <a:gd name="connsiteX3" fmla="*/ 26732 w 29267"/>
                  <a:gd name="connsiteY3" fmla="*/ 1608 h 31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67" h="31172">
                    <a:moveTo>
                      <a:pt x="26732" y="1608"/>
                    </a:moveTo>
                    <a:cubicBezTo>
                      <a:pt x="26732" y="1608"/>
                      <a:pt x="23212" y="-6839"/>
                      <a:pt x="1391" y="14983"/>
                    </a:cubicBezTo>
                    <a:cubicBezTo>
                      <a:pt x="-3536" y="19910"/>
                      <a:pt x="5615" y="31172"/>
                      <a:pt x="13358" y="31172"/>
                    </a:cubicBezTo>
                    <a:cubicBezTo>
                      <a:pt x="20397" y="30468"/>
                      <a:pt x="35179" y="18502"/>
                      <a:pt x="26732" y="1608"/>
                    </a:cubicBezTo>
                    <a:close/>
                  </a:path>
                </a:pathLst>
              </a:custGeom>
              <a:solidFill>
                <a:srgbClr val="BFCCD9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51" name="그래픽 4">
              <a:extLst>
                <a:ext uri="{FF2B5EF4-FFF2-40B4-BE49-F238E27FC236}">
                  <a16:creationId xmlns:a16="http://schemas.microsoft.com/office/drawing/2014/main" id="{6A01A508-931B-B5F8-0F40-4D7F4897D1E4}"/>
                </a:ext>
              </a:extLst>
            </p:cNvPr>
            <p:cNvGrpSpPr/>
            <p:nvPr/>
          </p:nvGrpSpPr>
          <p:grpSpPr>
            <a:xfrm>
              <a:off x="9222517" y="2103707"/>
              <a:ext cx="389258" cy="363812"/>
              <a:chOff x="9222517" y="2103707"/>
              <a:chExt cx="389258" cy="363812"/>
            </a:xfrm>
          </p:grpSpPr>
          <p:grpSp>
            <p:nvGrpSpPr>
              <p:cNvPr id="1252" name="그래픽 4">
                <a:extLst>
                  <a:ext uri="{FF2B5EF4-FFF2-40B4-BE49-F238E27FC236}">
                    <a16:creationId xmlns:a16="http://schemas.microsoft.com/office/drawing/2014/main" id="{D409F5BA-9873-8565-7E7D-1AF293020FAE}"/>
                  </a:ext>
                </a:extLst>
              </p:cNvPr>
              <p:cNvGrpSpPr/>
              <p:nvPr/>
            </p:nvGrpSpPr>
            <p:grpSpPr>
              <a:xfrm>
                <a:off x="9222517" y="2103707"/>
                <a:ext cx="389258" cy="363812"/>
                <a:chOff x="9222517" y="2103707"/>
                <a:chExt cx="389258" cy="363812"/>
              </a:xfrm>
            </p:grpSpPr>
            <p:sp>
              <p:nvSpPr>
                <p:cNvPr id="1253" name="자유형: 도형 1252">
                  <a:extLst>
                    <a:ext uri="{FF2B5EF4-FFF2-40B4-BE49-F238E27FC236}">
                      <a16:creationId xmlns:a16="http://schemas.microsoft.com/office/drawing/2014/main" id="{054C188E-90AB-80D4-817C-C84248337A5E}"/>
                    </a:ext>
                  </a:extLst>
                </p:cNvPr>
                <p:cNvSpPr/>
                <p:nvPr/>
              </p:nvSpPr>
              <p:spPr>
                <a:xfrm>
                  <a:off x="9222517" y="2103707"/>
                  <a:ext cx="389258" cy="357530"/>
                </a:xfrm>
                <a:custGeom>
                  <a:avLst/>
                  <a:gdLst>
                    <a:gd name="connsiteX0" fmla="*/ 42938 w 389258"/>
                    <a:gd name="connsiteY0" fmla="*/ 118203 h 357530"/>
                    <a:gd name="connsiteX1" fmla="*/ 240031 w 389258"/>
                    <a:gd name="connsiteY1" fmla="*/ 5578 h 357530"/>
                    <a:gd name="connsiteX2" fmla="*/ 278746 w 389258"/>
                    <a:gd name="connsiteY2" fmla="*/ 3467 h 357530"/>
                    <a:gd name="connsiteX3" fmla="*/ 299863 w 389258"/>
                    <a:gd name="connsiteY3" fmla="*/ 14729 h 357530"/>
                    <a:gd name="connsiteX4" fmla="*/ 309718 w 389258"/>
                    <a:gd name="connsiteY4" fmla="*/ 135801 h 357530"/>
                    <a:gd name="connsiteX5" fmla="*/ 342097 w 389258"/>
                    <a:gd name="connsiteY5" fmla="*/ 178739 h 357530"/>
                    <a:gd name="connsiteX6" fmla="*/ 370957 w 389258"/>
                    <a:gd name="connsiteY6" fmla="*/ 180850 h 357530"/>
                    <a:gd name="connsiteX7" fmla="*/ 389259 w 389258"/>
                    <a:gd name="connsiteY7" fmla="*/ 190001 h 357530"/>
                    <a:gd name="connsiteX8" fmla="*/ 254813 w 389258"/>
                    <a:gd name="connsiteY8" fmla="*/ 232235 h 357530"/>
                    <a:gd name="connsiteX9" fmla="*/ 37307 w 389258"/>
                    <a:gd name="connsiteY9" fmla="*/ 357530 h 357530"/>
                    <a:gd name="connsiteX10" fmla="*/ 16190 w 389258"/>
                    <a:gd name="connsiteY10" fmla="*/ 345564 h 357530"/>
                    <a:gd name="connsiteX11" fmla="*/ 0 w 389258"/>
                    <a:gd name="connsiteY11" fmla="*/ 311776 h 357530"/>
                    <a:gd name="connsiteX12" fmla="*/ 0 w 389258"/>
                    <a:gd name="connsiteY12" fmla="*/ 191409 h 357530"/>
                    <a:gd name="connsiteX13" fmla="*/ 42938 w 389258"/>
                    <a:gd name="connsiteY13" fmla="*/ 118203 h 357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89258" h="357530">
                      <a:moveTo>
                        <a:pt x="42938" y="118203"/>
                      </a:moveTo>
                      <a:lnTo>
                        <a:pt x="240031" y="5578"/>
                      </a:lnTo>
                      <a:cubicBezTo>
                        <a:pt x="252701" y="-1461"/>
                        <a:pt x="266779" y="-1461"/>
                        <a:pt x="278746" y="3467"/>
                      </a:cubicBezTo>
                      <a:cubicBezTo>
                        <a:pt x="292824" y="9802"/>
                        <a:pt x="299863" y="14729"/>
                        <a:pt x="299863" y="14729"/>
                      </a:cubicBezTo>
                      <a:lnTo>
                        <a:pt x="309718" y="135801"/>
                      </a:lnTo>
                      <a:cubicBezTo>
                        <a:pt x="311125" y="153398"/>
                        <a:pt x="325203" y="174515"/>
                        <a:pt x="342097" y="178739"/>
                      </a:cubicBezTo>
                      <a:cubicBezTo>
                        <a:pt x="355471" y="182258"/>
                        <a:pt x="370957" y="180850"/>
                        <a:pt x="370957" y="180850"/>
                      </a:cubicBezTo>
                      <a:lnTo>
                        <a:pt x="389259" y="190001"/>
                      </a:lnTo>
                      <a:cubicBezTo>
                        <a:pt x="372365" y="209006"/>
                        <a:pt x="280858" y="216749"/>
                        <a:pt x="254813" y="232235"/>
                      </a:cubicBezTo>
                      <a:lnTo>
                        <a:pt x="37307" y="357530"/>
                      </a:lnTo>
                      <a:cubicBezTo>
                        <a:pt x="37307" y="357530"/>
                        <a:pt x="28860" y="355418"/>
                        <a:pt x="16190" y="345564"/>
                      </a:cubicBezTo>
                      <a:cubicBezTo>
                        <a:pt x="6335" y="337821"/>
                        <a:pt x="0" y="326558"/>
                        <a:pt x="0" y="311776"/>
                      </a:cubicBezTo>
                      <a:lnTo>
                        <a:pt x="0" y="191409"/>
                      </a:lnTo>
                      <a:cubicBezTo>
                        <a:pt x="0" y="152694"/>
                        <a:pt x="15486" y="135801"/>
                        <a:pt x="42938" y="118203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54" name="자유형: 도형 1253">
                  <a:extLst>
                    <a:ext uri="{FF2B5EF4-FFF2-40B4-BE49-F238E27FC236}">
                      <a16:creationId xmlns:a16="http://schemas.microsoft.com/office/drawing/2014/main" id="{440D8332-77C0-2D0E-12D5-AB27D697984C}"/>
                    </a:ext>
                  </a:extLst>
                </p:cNvPr>
                <p:cNvSpPr/>
                <p:nvPr/>
              </p:nvSpPr>
              <p:spPr>
                <a:xfrm>
                  <a:off x="9240115" y="2112764"/>
                  <a:ext cx="371661" cy="354755"/>
                </a:xfrm>
                <a:custGeom>
                  <a:avLst/>
                  <a:gdLst>
                    <a:gd name="connsiteX0" fmla="*/ 42938 w 371661"/>
                    <a:gd name="connsiteY0" fmla="*/ 118297 h 354755"/>
                    <a:gd name="connsiteX1" fmla="*/ 240031 w 371661"/>
                    <a:gd name="connsiteY1" fmla="*/ 5672 h 354755"/>
                    <a:gd name="connsiteX2" fmla="*/ 303382 w 371661"/>
                    <a:gd name="connsiteY2" fmla="*/ 42275 h 354755"/>
                    <a:gd name="connsiteX3" fmla="*/ 303382 w 371661"/>
                    <a:gd name="connsiteY3" fmla="*/ 162643 h 354755"/>
                    <a:gd name="connsiteX4" fmla="*/ 371661 w 371661"/>
                    <a:gd name="connsiteY4" fmla="*/ 181648 h 354755"/>
                    <a:gd name="connsiteX5" fmla="*/ 260444 w 371661"/>
                    <a:gd name="connsiteY5" fmla="*/ 236553 h 354755"/>
                    <a:gd name="connsiteX6" fmla="*/ 63351 w 371661"/>
                    <a:gd name="connsiteY6" fmla="*/ 349177 h 354755"/>
                    <a:gd name="connsiteX7" fmla="*/ 24637 w 371661"/>
                    <a:gd name="connsiteY7" fmla="*/ 351289 h 354755"/>
                    <a:gd name="connsiteX8" fmla="*/ 0 w 371661"/>
                    <a:gd name="connsiteY8" fmla="*/ 312574 h 354755"/>
                    <a:gd name="connsiteX9" fmla="*/ 0 w 371661"/>
                    <a:gd name="connsiteY9" fmla="*/ 176017 h 354755"/>
                    <a:gd name="connsiteX10" fmla="*/ 42938 w 371661"/>
                    <a:gd name="connsiteY10" fmla="*/ 118297 h 354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1661" h="354755">
                      <a:moveTo>
                        <a:pt x="42938" y="118297"/>
                      </a:moveTo>
                      <a:lnTo>
                        <a:pt x="240031" y="5672"/>
                      </a:lnTo>
                      <a:cubicBezTo>
                        <a:pt x="268187" y="-10518"/>
                        <a:pt x="303382" y="9896"/>
                        <a:pt x="303382" y="42275"/>
                      </a:cubicBezTo>
                      <a:lnTo>
                        <a:pt x="303382" y="162643"/>
                      </a:lnTo>
                      <a:cubicBezTo>
                        <a:pt x="303382" y="195726"/>
                        <a:pt x="371661" y="181648"/>
                        <a:pt x="371661" y="181648"/>
                      </a:cubicBezTo>
                      <a:cubicBezTo>
                        <a:pt x="331539" y="247111"/>
                        <a:pt x="273115" y="229514"/>
                        <a:pt x="260444" y="236553"/>
                      </a:cubicBezTo>
                      <a:lnTo>
                        <a:pt x="63351" y="349177"/>
                      </a:lnTo>
                      <a:cubicBezTo>
                        <a:pt x="50681" y="356216"/>
                        <a:pt x="36603" y="356216"/>
                        <a:pt x="24637" y="351289"/>
                      </a:cubicBezTo>
                      <a:cubicBezTo>
                        <a:pt x="10559" y="344954"/>
                        <a:pt x="0" y="330876"/>
                        <a:pt x="0" y="312574"/>
                      </a:cubicBezTo>
                      <a:lnTo>
                        <a:pt x="0" y="176017"/>
                      </a:lnTo>
                      <a:cubicBezTo>
                        <a:pt x="0" y="145749"/>
                        <a:pt x="16190" y="133783"/>
                        <a:pt x="42938" y="11829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55" name="그래픽 4">
                <a:extLst>
                  <a:ext uri="{FF2B5EF4-FFF2-40B4-BE49-F238E27FC236}">
                    <a16:creationId xmlns:a16="http://schemas.microsoft.com/office/drawing/2014/main" id="{3017FBA8-1613-CE53-B71F-D509DF82728C}"/>
                  </a:ext>
                </a:extLst>
              </p:cNvPr>
              <p:cNvGrpSpPr/>
              <p:nvPr/>
            </p:nvGrpSpPr>
            <p:grpSpPr>
              <a:xfrm>
                <a:off x="9304874" y="2200567"/>
                <a:ext cx="176679" cy="185578"/>
                <a:chOff x="9304874" y="2200567"/>
                <a:chExt cx="176679" cy="185578"/>
              </a:xfrm>
              <a:solidFill>
                <a:srgbClr val="BFCCD9"/>
              </a:solidFill>
            </p:grpSpPr>
            <p:sp>
              <p:nvSpPr>
                <p:cNvPr id="1256" name="자유형: 도형 1255">
                  <a:extLst>
                    <a:ext uri="{FF2B5EF4-FFF2-40B4-BE49-F238E27FC236}">
                      <a16:creationId xmlns:a16="http://schemas.microsoft.com/office/drawing/2014/main" id="{30656BDB-9D7C-3FBA-342D-A282C530083D}"/>
                    </a:ext>
                  </a:extLst>
                </p:cNvPr>
                <p:cNvSpPr/>
                <p:nvPr/>
              </p:nvSpPr>
              <p:spPr>
                <a:xfrm>
                  <a:off x="9304874" y="2200567"/>
                  <a:ext cx="176679" cy="112136"/>
                </a:xfrm>
                <a:custGeom>
                  <a:avLst/>
                  <a:gdLst>
                    <a:gd name="connsiteX0" fmla="*/ 8447 w 176679"/>
                    <a:gd name="connsiteY0" fmla="*/ 110739 h 112136"/>
                    <a:gd name="connsiteX1" fmla="*/ 168233 w 176679"/>
                    <a:gd name="connsiteY1" fmla="*/ 18528 h 112136"/>
                    <a:gd name="connsiteX2" fmla="*/ 168233 w 176679"/>
                    <a:gd name="connsiteY2" fmla="*/ 1634 h 112136"/>
                    <a:gd name="connsiteX3" fmla="*/ 8447 w 176679"/>
                    <a:gd name="connsiteY3" fmla="*/ 93845 h 112136"/>
                    <a:gd name="connsiteX4" fmla="*/ 8447 w 176679"/>
                    <a:gd name="connsiteY4" fmla="*/ 110739 h 112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6679" h="112136">
                      <a:moveTo>
                        <a:pt x="8447" y="110739"/>
                      </a:moveTo>
                      <a:cubicBezTo>
                        <a:pt x="71798" y="74136"/>
                        <a:pt x="104882" y="55131"/>
                        <a:pt x="168233" y="18528"/>
                      </a:cubicBezTo>
                      <a:cubicBezTo>
                        <a:pt x="179495" y="12192"/>
                        <a:pt x="179495" y="-5405"/>
                        <a:pt x="168233" y="1634"/>
                      </a:cubicBezTo>
                      <a:cubicBezTo>
                        <a:pt x="104882" y="38237"/>
                        <a:pt x="71798" y="57242"/>
                        <a:pt x="8447" y="93845"/>
                      </a:cubicBezTo>
                      <a:cubicBezTo>
                        <a:pt x="-2816" y="100180"/>
                        <a:pt x="-2816" y="117074"/>
                        <a:pt x="8447" y="110739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57" name="자유형: 도형 1256">
                  <a:extLst>
                    <a:ext uri="{FF2B5EF4-FFF2-40B4-BE49-F238E27FC236}">
                      <a16:creationId xmlns:a16="http://schemas.microsoft.com/office/drawing/2014/main" id="{07368088-7A00-BDBC-F3E0-5A6661E9D0B1}"/>
                    </a:ext>
                  </a:extLst>
                </p:cNvPr>
                <p:cNvSpPr/>
                <p:nvPr/>
              </p:nvSpPr>
              <p:spPr>
                <a:xfrm>
                  <a:off x="9304874" y="2237170"/>
                  <a:ext cx="176679" cy="112136"/>
                </a:xfrm>
                <a:custGeom>
                  <a:avLst/>
                  <a:gdLst>
                    <a:gd name="connsiteX0" fmla="*/ 8447 w 176679"/>
                    <a:gd name="connsiteY0" fmla="*/ 110739 h 112136"/>
                    <a:gd name="connsiteX1" fmla="*/ 168233 w 176679"/>
                    <a:gd name="connsiteY1" fmla="*/ 18528 h 112136"/>
                    <a:gd name="connsiteX2" fmla="*/ 168233 w 176679"/>
                    <a:gd name="connsiteY2" fmla="*/ 1634 h 112136"/>
                    <a:gd name="connsiteX3" fmla="*/ 8447 w 176679"/>
                    <a:gd name="connsiteY3" fmla="*/ 93845 h 112136"/>
                    <a:gd name="connsiteX4" fmla="*/ 8447 w 176679"/>
                    <a:gd name="connsiteY4" fmla="*/ 110739 h 112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6679" h="112136">
                      <a:moveTo>
                        <a:pt x="8447" y="110739"/>
                      </a:moveTo>
                      <a:cubicBezTo>
                        <a:pt x="71798" y="74136"/>
                        <a:pt x="104882" y="55131"/>
                        <a:pt x="168233" y="18528"/>
                      </a:cubicBezTo>
                      <a:cubicBezTo>
                        <a:pt x="179495" y="12192"/>
                        <a:pt x="179495" y="-5405"/>
                        <a:pt x="168233" y="1634"/>
                      </a:cubicBezTo>
                      <a:cubicBezTo>
                        <a:pt x="104882" y="38237"/>
                        <a:pt x="71798" y="57242"/>
                        <a:pt x="8447" y="93845"/>
                      </a:cubicBezTo>
                      <a:cubicBezTo>
                        <a:pt x="-2816" y="100180"/>
                        <a:pt x="-2816" y="117074"/>
                        <a:pt x="8447" y="110739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58" name="자유형: 도형 1257">
                  <a:extLst>
                    <a:ext uri="{FF2B5EF4-FFF2-40B4-BE49-F238E27FC236}">
                      <a16:creationId xmlns:a16="http://schemas.microsoft.com/office/drawing/2014/main" id="{CF743AE8-3FBA-664F-AAFA-98C8B4594F14}"/>
                    </a:ext>
                  </a:extLst>
                </p:cNvPr>
                <p:cNvSpPr/>
                <p:nvPr/>
              </p:nvSpPr>
              <p:spPr>
                <a:xfrm>
                  <a:off x="9304874" y="2273773"/>
                  <a:ext cx="176679" cy="112372"/>
                </a:xfrm>
                <a:custGeom>
                  <a:avLst/>
                  <a:gdLst>
                    <a:gd name="connsiteX0" fmla="*/ 8447 w 176679"/>
                    <a:gd name="connsiteY0" fmla="*/ 110739 h 112372"/>
                    <a:gd name="connsiteX1" fmla="*/ 168233 w 176679"/>
                    <a:gd name="connsiteY1" fmla="*/ 18528 h 112372"/>
                    <a:gd name="connsiteX2" fmla="*/ 168233 w 176679"/>
                    <a:gd name="connsiteY2" fmla="*/ 1634 h 112372"/>
                    <a:gd name="connsiteX3" fmla="*/ 8447 w 176679"/>
                    <a:gd name="connsiteY3" fmla="*/ 93845 h 112372"/>
                    <a:gd name="connsiteX4" fmla="*/ 8447 w 176679"/>
                    <a:gd name="connsiteY4" fmla="*/ 110739 h 112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6679" h="112372">
                      <a:moveTo>
                        <a:pt x="8447" y="110739"/>
                      </a:moveTo>
                      <a:cubicBezTo>
                        <a:pt x="71798" y="74136"/>
                        <a:pt x="104882" y="55131"/>
                        <a:pt x="168233" y="18528"/>
                      </a:cubicBezTo>
                      <a:cubicBezTo>
                        <a:pt x="179495" y="12192"/>
                        <a:pt x="179495" y="-5405"/>
                        <a:pt x="168233" y="1634"/>
                      </a:cubicBezTo>
                      <a:cubicBezTo>
                        <a:pt x="104882" y="38237"/>
                        <a:pt x="71798" y="57242"/>
                        <a:pt x="8447" y="93845"/>
                      </a:cubicBezTo>
                      <a:cubicBezTo>
                        <a:pt x="-2816" y="100180"/>
                        <a:pt x="-2816" y="117778"/>
                        <a:pt x="8447" y="110739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259" name="그래픽 4">
              <a:extLst>
                <a:ext uri="{FF2B5EF4-FFF2-40B4-BE49-F238E27FC236}">
                  <a16:creationId xmlns:a16="http://schemas.microsoft.com/office/drawing/2014/main" id="{0C97259F-7334-68DE-05D1-9112CAAC9393}"/>
                </a:ext>
              </a:extLst>
            </p:cNvPr>
            <p:cNvGrpSpPr/>
            <p:nvPr/>
          </p:nvGrpSpPr>
          <p:grpSpPr>
            <a:xfrm>
              <a:off x="8861415" y="1250524"/>
              <a:ext cx="3147152" cy="2020906"/>
              <a:chOff x="8861415" y="1250524"/>
              <a:chExt cx="3147152" cy="2020906"/>
            </a:xfrm>
          </p:grpSpPr>
          <p:grpSp>
            <p:nvGrpSpPr>
              <p:cNvPr id="1260" name="그래픽 4">
                <a:extLst>
                  <a:ext uri="{FF2B5EF4-FFF2-40B4-BE49-F238E27FC236}">
                    <a16:creationId xmlns:a16="http://schemas.microsoft.com/office/drawing/2014/main" id="{E488E38D-2A49-0181-63C2-784BEEE143FA}"/>
                  </a:ext>
                </a:extLst>
              </p:cNvPr>
              <p:cNvGrpSpPr/>
              <p:nvPr/>
            </p:nvGrpSpPr>
            <p:grpSpPr>
              <a:xfrm>
                <a:off x="8861415" y="1250524"/>
                <a:ext cx="3147152" cy="2020906"/>
                <a:chOff x="8861415" y="1250524"/>
                <a:chExt cx="3147152" cy="2020906"/>
              </a:xfrm>
            </p:grpSpPr>
            <p:grpSp>
              <p:nvGrpSpPr>
                <p:cNvPr id="1261" name="그래픽 4">
                  <a:extLst>
                    <a:ext uri="{FF2B5EF4-FFF2-40B4-BE49-F238E27FC236}">
                      <a16:creationId xmlns:a16="http://schemas.microsoft.com/office/drawing/2014/main" id="{52DE4102-0115-EEB5-05D3-9DE2CF69A7F5}"/>
                    </a:ext>
                  </a:extLst>
                </p:cNvPr>
                <p:cNvGrpSpPr/>
                <p:nvPr/>
              </p:nvGrpSpPr>
              <p:grpSpPr>
                <a:xfrm>
                  <a:off x="10544448" y="2690006"/>
                  <a:ext cx="91507" cy="104177"/>
                  <a:chOff x="10544448" y="2690006"/>
                  <a:chExt cx="91507" cy="104177"/>
                </a:xfrm>
              </p:grpSpPr>
              <p:sp>
                <p:nvSpPr>
                  <p:cNvPr id="1262" name="자유형: 도형 1261">
                    <a:extLst>
                      <a:ext uri="{FF2B5EF4-FFF2-40B4-BE49-F238E27FC236}">
                        <a16:creationId xmlns:a16="http://schemas.microsoft.com/office/drawing/2014/main" id="{524E5ABB-A291-D902-B94F-9312FC656E76}"/>
                      </a:ext>
                    </a:extLst>
                  </p:cNvPr>
                  <p:cNvSpPr/>
                  <p:nvPr/>
                </p:nvSpPr>
                <p:spPr>
                  <a:xfrm>
                    <a:off x="10544448" y="2716050"/>
                    <a:ext cx="45753" cy="78133"/>
                  </a:xfrm>
                  <a:custGeom>
                    <a:avLst/>
                    <a:gdLst>
                      <a:gd name="connsiteX0" fmla="*/ 0 w 45753"/>
                      <a:gd name="connsiteY0" fmla="*/ 0 h 78133"/>
                      <a:gd name="connsiteX1" fmla="*/ 0 w 45753"/>
                      <a:gd name="connsiteY1" fmla="*/ 51385 h 78133"/>
                      <a:gd name="connsiteX2" fmla="*/ 45754 w 45753"/>
                      <a:gd name="connsiteY2" fmla="*/ 78133 h 78133"/>
                      <a:gd name="connsiteX3" fmla="*/ 45754 w 45753"/>
                      <a:gd name="connsiteY3" fmla="*/ 26044 h 781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753" h="78133">
                        <a:moveTo>
                          <a:pt x="0" y="0"/>
                        </a:moveTo>
                        <a:lnTo>
                          <a:pt x="0" y="51385"/>
                        </a:lnTo>
                        <a:lnTo>
                          <a:pt x="45754" y="78133"/>
                        </a:lnTo>
                        <a:lnTo>
                          <a:pt x="45754" y="26044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63" name="자유형: 도형 1262">
                    <a:extLst>
                      <a:ext uri="{FF2B5EF4-FFF2-40B4-BE49-F238E27FC236}">
                        <a16:creationId xmlns:a16="http://schemas.microsoft.com/office/drawing/2014/main" id="{25C0F9AD-167D-F0B7-C4BE-4F1E2861DE9F}"/>
                      </a:ext>
                    </a:extLst>
                  </p:cNvPr>
                  <p:cNvSpPr/>
                  <p:nvPr/>
                </p:nvSpPr>
                <p:spPr>
                  <a:xfrm>
                    <a:off x="10590202" y="2716050"/>
                    <a:ext cx="45753" cy="78133"/>
                  </a:xfrm>
                  <a:custGeom>
                    <a:avLst/>
                    <a:gdLst>
                      <a:gd name="connsiteX0" fmla="*/ 0 w 45753"/>
                      <a:gd name="connsiteY0" fmla="*/ 26044 h 78133"/>
                      <a:gd name="connsiteX1" fmla="*/ 0 w 45753"/>
                      <a:gd name="connsiteY1" fmla="*/ 78133 h 78133"/>
                      <a:gd name="connsiteX2" fmla="*/ 45754 w 45753"/>
                      <a:gd name="connsiteY2" fmla="*/ 51385 h 78133"/>
                      <a:gd name="connsiteX3" fmla="*/ 45754 w 45753"/>
                      <a:gd name="connsiteY3" fmla="*/ 0 h 781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753" h="78133">
                        <a:moveTo>
                          <a:pt x="0" y="26044"/>
                        </a:moveTo>
                        <a:lnTo>
                          <a:pt x="0" y="78133"/>
                        </a:lnTo>
                        <a:lnTo>
                          <a:pt x="45754" y="51385"/>
                        </a:lnTo>
                        <a:lnTo>
                          <a:pt x="45754" y="0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64" name="자유형: 도형 1263">
                    <a:extLst>
                      <a:ext uri="{FF2B5EF4-FFF2-40B4-BE49-F238E27FC236}">
                        <a16:creationId xmlns:a16="http://schemas.microsoft.com/office/drawing/2014/main" id="{CF801B1C-897A-C409-A667-C0AF24F9D1E0}"/>
                      </a:ext>
                    </a:extLst>
                  </p:cNvPr>
                  <p:cNvSpPr/>
                  <p:nvPr/>
                </p:nvSpPr>
                <p:spPr>
                  <a:xfrm>
                    <a:off x="10544448" y="2690006"/>
                    <a:ext cx="91507" cy="52088"/>
                  </a:xfrm>
                  <a:custGeom>
                    <a:avLst/>
                    <a:gdLst>
                      <a:gd name="connsiteX0" fmla="*/ 0 w 91507"/>
                      <a:gd name="connsiteY0" fmla="*/ 26044 h 52088"/>
                      <a:gd name="connsiteX1" fmla="*/ 45754 w 91507"/>
                      <a:gd name="connsiteY1" fmla="*/ 52089 h 52088"/>
                      <a:gd name="connsiteX2" fmla="*/ 91507 w 91507"/>
                      <a:gd name="connsiteY2" fmla="*/ 26044 h 52088"/>
                      <a:gd name="connsiteX3" fmla="*/ 45754 w 91507"/>
                      <a:gd name="connsiteY3" fmla="*/ 0 h 520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1507" h="52088">
                        <a:moveTo>
                          <a:pt x="0" y="26044"/>
                        </a:moveTo>
                        <a:lnTo>
                          <a:pt x="45754" y="52089"/>
                        </a:lnTo>
                        <a:lnTo>
                          <a:pt x="91507" y="26044"/>
                        </a:lnTo>
                        <a:lnTo>
                          <a:pt x="45754" y="0"/>
                        </a:lnTo>
                        <a:close/>
                      </a:path>
                    </a:pathLst>
                  </a:custGeom>
                  <a:solidFill>
                    <a:srgbClr val="FBDE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265" name="그래픽 4">
                  <a:extLst>
                    <a:ext uri="{FF2B5EF4-FFF2-40B4-BE49-F238E27FC236}">
                      <a16:creationId xmlns:a16="http://schemas.microsoft.com/office/drawing/2014/main" id="{F8FEECE5-EC8F-3B92-5E8E-ABAD73BA0C51}"/>
                    </a:ext>
                  </a:extLst>
                </p:cNvPr>
                <p:cNvGrpSpPr/>
                <p:nvPr/>
              </p:nvGrpSpPr>
              <p:grpSpPr>
                <a:xfrm>
                  <a:off x="10518403" y="2540075"/>
                  <a:ext cx="143596" cy="164009"/>
                  <a:chOff x="10518403" y="2540075"/>
                  <a:chExt cx="143596" cy="164009"/>
                </a:xfrm>
              </p:grpSpPr>
              <p:sp>
                <p:nvSpPr>
                  <p:cNvPr id="1266" name="자유형: 도형 1265">
                    <a:extLst>
                      <a:ext uri="{FF2B5EF4-FFF2-40B4-BE49-F238E27FC236}">
                        <a16:creationId xmlns:a16="http://schemas.microsoft.com/office/drawing/2014/main" id="{93B79606-9D11-FCA9-2CA5-303AC0A681E4}"/>
                      </a:ext>
                    </a:extLst>
                  </p:cNvPr>
                  <p:cNvSpPr/>
                  <p:nvPr/>
                </p:nvSpPr>
                <p:spPr>
                  <a:xfrm>
                    <a:off x="10518403" y="2581605"/>
                    <a:ext cx="71798" cy="122479"/>
                  </a:xfrm>
                  <a:custGeom>
                    <a:avLst/>
                    <a:gdLst>
                      <a:gd name="connsiteX0" fmla="*/ 0 w 71798"/>
                      <a:gd name="connsiteY0" fmla="*/ 0 h 122479"/>
                      <a:gd name="connsiteX1" fmla="*/ 704 w 71798"/>
                      <a:gd name="connsiteY1" fmla="*/ 80949 h 122479"/>
                      <a:gd name="connsiteX2" fmla="*/ 71798 w 71798"/>
                      <a:gd name="connsiteY2" fmla="*/ 122479 h 122479"/>
                      <a:gd name="connsiteX3" fmla="*/ 71798 w 71798"/>
                      <a:gd name="connsiteY3" fmla="*/ 41530 h 122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798" h="122479">
                        <a:moveTo>
                          <a:pt x="0" y="0"/>
                        </a:moveTo>
                        <a:lnTo>
                          <a:pt x="704" y="80949"/>
                        </a:lnTo>
                        <a:lnTo>
                          <a:pt x="71798" y="122479"/>
                        </a:lnTo>
                        <a:lnTo>
                          <a:pt x="71798" y="4153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67" name="자유형: 도형 1266">
                    <a:extLst>
                      <a:ext uri="{FF2B5EF4-FFF2-40B4-BE49-F238E27FC236}">
                        <a16:creationId xmlns:a16="http://schemas.microsoft.com/office/drawing/2014/main" id="{6E367C2C-3854-AD3F-2715-311EA5BBBB1E}"/>
                      </a:ext>
                    </a:extLst>
                  </p:cNvPr>
                  <p:cNvSpPr/>
                  <p:nvPr/>
                </p:nvSpPr>
                <p:spPr>
                  <a:xfrm>
                    <a:off x="10590202" y="2581605"/>
                    <a:ext cx="71798" cy="122479"/>
                  </a:xfrm>
                  <a:custGeom>
                    <a:avLst/>
                    <a:gdLst>
                      <a:gd name="connsiteX0" fmla="*/ 0 w 71798"/>
                      <a:gd name="connsiteY0" fmla="*/ 41530 h 122479"/>
                      <a:gd name="connsiteX1" fmla="*/ 0 w 71798"/>
                      <a:gd name="connsiteY1" fmla="*/ 122479 h 122479"/>
                      <a:gd name="connsiteX2" fmla="*/ 71798 w 71798"/>
                      <a:gd name="connsiteY2" fmla="*/ 80949 h 122479"/>
                      <a:gd name="connsiteX3" fmla="*/ 71094 w 71798"/>
                      <a:gd name="connsiteY3" fmla="*/ 0 h 122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798" h="122479">
                        <a:moveTo>
                          <a:pt x="0" y="41530"/>
                        </a:moveTo>
                        <a:lnTo>
                          <a:pt x="0" y="122479"/>
                        </a:lnTo>
                        <a:lnTo>
                          <a:pt x="71798" y="80949"/>
                        </a:lnTo>
                        <a:lnTo>
                          <a:pt x="71094" y="0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68" name="자유형: 도형 1267">
                    <a:extLst>
                      <a:ext uri="{FF2B5EF4-FFF2-40B4-BE49-F238E27FC236}">
                        <a16:creationId xmlns:a16="http://schemas.microsoft.com/office/drawing/2014/main" id="{CD1BF530-E3A2-DC24-88BD-DF4F0488D92E}"/>
                      </a:ext>
                    </a:extLst>
                  </p:cNvPr>
                  <p:cNvSpPr/>
                  <p:nvPr/>
                </p:nvSpPr>
                <p:spPr>
                  <a:xfrm>
                    <a:off x="10518403" y="2540075"/>
                    <a:ext cx="142892" cy="83060"/>
                  </a:xfrm>
                  <a:custGeom>
                    <a:avLst/>
                    <a:gdLst>
                      <a:gd name="connsiteX0" fmla="*/ 0 w 142892"/>
                      <a:gd name="connsiteY0" fmla="*/ 41530 h 83060"/>
                      <a:gd name="connsiteX1" fmla="*/ 71798 w 142892"/>
                      <a:gd name="connsiteY1" fmla="*/ 83061 h 83060"/>
                      <a:gd name="connsiteX2" fmla="*/ 142892 w 142892"/>
                      <a:gd name="connsiteY2" fmla="*/ 41530 h 83060"/>
                      <a:gd name="connsiteX3" fmla="*/ 71798 w 142892"/>
                      <a:gd name="connsiteY3" fmla="*/ 0 h 830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2892" h="83060">
                        <a:moveTo>
                          <a:pt x="0" y="41530"/>
                        </a:moveTo>
                        <a:lnTo>
                          <a:pt x="71798" y="83061"/>
                        </a:lnTo>
                        <a:lnTo>
                          <a:pt x="142892" y="41530"/>
                        </a:lnTo>
                        <a:lnTo>
                          <a:pt x="71798" y="0"/>
                        </a:lnTo>
                        <a:close/>
                      </a:path>
                    </a:pathLst>
                  </a:custGeom>
                  <a:solidFill>
                    <a:srgbClr val="FBDE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269" name="자유형: 도형 1268">
                  <a:extLst>
                    <a:ext uri="{FF2B5EF4-FFF2-40B4-BE49-F238E27FC236}">
                      <a16:creationId xmlns:a16="http://schemas.microsoft.com/office/drawing/2014/main" id="{D60E5A03-5EC1-D1C9-A7A0-C847DCB52C39}"/>
                    </a:ext>
                  </a:extLst>
                </p:cNvPr>
                <p:cNvSpPr/>
                <p:nvPr/>
              </p:nvSpPr>
              <p:spPr>
                <a:xfrm>
                  <a:off x="10742949" y="2307786"/>
                  <a:ext cx="613387" cy="825678"/>
                </a:xfrm>
                <a:custGeom>
                  <a:avLst/>
                  <a:gdLst>
                    <a:gd name="connsiteX0" fmla="*/ 600430 w 613387"/>
                    <a:gd name="connsiteY0" fmla="*/ 825679 h 825678"/>
                    <a:gd name="connsiteX1" fmla="*/ 611692 w 613387"/>
                    <a:gd name="connsiteY1" fmla="*/ 819344 h 825678"/>
                    <a:gd name="connsiteX2" fmla="*/ 606765 w 613387"/>
                    <a:gd name="connsiteY2" fmla="*/ 801746 h 825678"/>
                    <a:gd name="connsiteX3" fmla="*/ 169641 w 613387"/>
                    <a:gd name="connsiteY3" fmla="*/ 550452 h 825678"/>
                    <a:gd name="connsiteX4" fmla="*/ 25341 w 613387"/>
                    <a:gd name="connsiteY4" fmla="*/ 300567 h 825678"/>
                    <a:gd name="connsiteX5" fmla="*/ 25341 w 613387"/>
                    <a:gd name="connsiteY5" fmla="*/ 12670 h 825678"/>
                    <a:gd name="connsiteX6" fmla="*/ 12670 w 613387"/>
                    <a:gd name="connsiteY6" fmla="*/ 0 h 825678"/>
                    <a:gd name="connsiteX7" fmla="*/ 0 w 613387"/>
                    <a:gd name="connsiteY7" fmla="*/ 12670 h 825678"/>
                    <a:gd name="connsiteX8" fmla="*/ 0 w 613387"/>
                    <a:gd name="connsiteY8" fmla="*/ 299863 h 825678"/>
                    <a:gd name="connsiteX9" fmla="*/ 156971 w 613387"/>
                    <a:gd name="connsiteY9" fmla="*/ 572274 h 825678"/>
                    <a:gd name="connsiteX10" fmla="*/ 594095 w 613387"/>
                    <a:gd name="connsiteY10" fmla="*/ 823567 h 825678"/>
                    <a:gd name="connsiteX11" fmla="*/ 600430 w 613387"/>
                    <a:gd name="connsiteY11" fmla="*/ 825679 h 825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13387" h="825678">
                      <a:moveTo>
                        <a:pt x="600430" y="825679"/>
                      </a:moveTo>
                      <a:cubicBezTo>
                        <a:pt x="604653" y="825679"/>
                        <a:pt x="608877" y="823567"/>
                        <a:pt x="611692" y="819344"/>
                      </a:cubicBezTo>
                      <a:cubicBezTo>
                        <a:pt x="615212" y="813009"/>
                        <a:pt x="613100" y="805266"/>
                        <a:pt x="606765" y="801746"/>
                      </a:cubicBezTo>
                      <a:lnTo>
                        <a:pt x="169641" y="550452"/>
                      </a:lnTo>
                      <a:cubicBezTo>
                        <a:pt x="80245" y="499068"/>
                        <a:pt x="25341" y="403337"/>
                        <a:pt x="25341" y="300567"/>
                      </a:cubicBezTo>
                      <a:lnTo>
                        <a:pt x="25341" y="12670"/>
                      </a:lnTo>
                      <a:cubicBezTo>
                        <a:pt x="25341" y="5631"/>
                        <a:pt x="19709" y="0"/>
                        <a:pt x="12670" y="0"/>
                      </a:cubicBezTo>
                      <a:cubicBezTo>
                        <a:pt x="5631" y="0"/>
                        <a:pt x="0" y="5631"/>
                        <a:pt x="0" y="12670"/>
                      </a:cubicBezTo>
                      <a:lnTo>
                        <a:pt x="0" y="299863"/>
                      </a:lnTo>
                      <a:cubicBezTo>
                        <a:pt x="0" y="411784"/>
                        <a:pt x="60536" y="515961"/>
                        <a:pt x="156971" y="572274"/>
                      </a:cubicBezTo>
                      <a:lnTo>
                        <a:pt x="594095" y="823567"/>
                      </a:lnTo>
                      <a:cubicBezTo>
                        <a:pt x="596206" y="824975"/>
                        <a:pt x="598318" y="825679"/>
                        <a:pt x="600430" y="825679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70" name="자유형: 도형 1269">
                  <a:extLst>
                    <a:ext uri="{FF2B5EF4-FFF2-40B4-BE49-F238E27FC236}">
                      <a16:creationId xmlns:a16="http://schemas.microsoft.com/office/drawing/2014/main" id="{2D1389F9-D2EA-CBF3-3095-2F5770C773DB}"/>
                    </a:ext>
                  </a:extLst>
                </p:cNvPr>
                <p:cNvSpPr/>
                <p:nvPr/>
              </p:nvSpPr>
              <p:spPr>
                <a:xfrm>
                  <a:off x="10579590" y="2233877"/>
                  <a:ext cx="25394" cy="361102"/>
                </a:xfrm>
                <a:custGeom>
                  <a:avLst/>
                  <a:gdLst>
                    <a:gd name="connsiteX0" fmla="*/ 12724 w 25394"/>
                    <a:gd name="connsiteY0" fmla="*/ 361102 h 361102"/>
                    <a:gd name="connsiteX1" fmla="*/ 25394 w 25394"/>
                    <a:gd name="connsiteY1" fmla="*/ 348432 h 361102"/>
                    <a:gd name="connsiteX2" fmla="*/ 25394 w 25394"/>
                    <a:gd name="connsiteY2" fmla="*/ 12670 h 361102"/>
                    <a:gd name="connsiteX3" fmla="*/ 12724 w 25394"/>
                    <a:gd name="connsiteY3" fmla="*/ 0 h 361102"/>
                    <a:gd name="connsiteX4" fmla="*/ 54 w 25394"/>
                    <a:gd name="connsiteY4" fmla="*/ 12670 h 361102"/>
                    <a:gd name="connsiteX5" fmla="*/ 54 w 25394"/>
                    <a:gd name="connsiteY5" fmla="*/ 348432 h 361102"/>
                    <a:gd name="connsiteX6" fmla="*/ 12724 w 25394"/>
                    <a:gd name="connsiteY6" fmla="*/ 361102 h 361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394" h="361102">
                      <a:moveTo>
                        <a:pt x="12724" y="361102"/>
                      </a:moveTo>
                      <a:cubicBezTo>
                        <a:pt x="19763" y="361102"/>
                        <a:pt x="25394" y="355471"/>
                        <a:pt x="25394" y="348432"/>
                      </a:cubicBezTo>
                      <a:lnTo>
                        <a:pt x="25394" y="12670"/>
                      </a:lnTo>
                      <a:cubicBezTo>
                        <a:pt x="25394" y="5631"/>
                        <a:pt x="19763" y="0"/>
                        <a:pt x="12724" y="0"/>
                      </a:cubicBezTo>
                      <a:cubicBezTo>
                        <a:pt x="5685" y="0"/>
                        <a:pt x="54" y="5631"/>
                        <a:pt x="54" y="12670"/>
                      </a:cubicBezTo>
                      <a:lnTo>
                        <a:pt x="54" y="348432"/>
                      </a:lnTo>
                      <a:cubicBezTo>
                        <a:pt x="-650" y="355471"/>
                        <a:pt x="5685" y="361102"/>
                        <a:pt x="12724" y="36110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71" name="자유형: 도형 1270">
                  <a:extLst>
                    <a:ext uri="{FF2B5EF4-FFF2-40B4-BE49-F238E27FC236}">
                      <a16:creationId xmlns:a16="http://schemas.microsoft.com/office/drawing/2014/main" id="{D3861D21-5426-18C0-3B97-72F3CF9754F0}"/>
                    </a:ext>
                  </a:extLst>
                </p:cNvPr>
                <p:cNvSpPr/>
                <p:nvPr/>
              </p:nvSpPr>
              <p:spPr>
                <a:xfrm>
                  <a:off x="9108901" y="1650693"/>
                  <a:ext cx="1501297" cy="481117"/>
                </a:xfrm>
                <a:custGeom>
                  <a:avLst/>
                  <a:gdLst>
                    <a:gd name="connsiteX0" fmla="*/ 1488340 w 1501297"/>
                    <a:gd name="connsiteY0" fmla="*/ 481118 h 481117"/>
                    <a:gd name="connsiteX1" fmla="*/ 1499602 w 1501297"/>
                    <a:gd name="connsiteY1" fmla="*/ 474783 h 481117"/>
                    <a:gd name="connsiteX2" fmla="*/ 1494675 w 1501297"/>
                    <a:gd name="connsiteY2" fmla="*/ 457185 h 481117"/>
                    <a:gd name="connsiteX3" fmla="*/ 771766 w 1501297"/>
                    <a:gd name="connsiteY3" fmla="*/ 41178 h 481117"/>
                    <a:gd name="connsiteX4" fmla="*/ 464160 w 1501297"/>
                    <a:gd name="connsiteY4" fmla="*/ 41178 h 481117"/>
                    <a:gd name="connsiteX5" fmla="*/ 6623 w 1501297"/>
                    <a:gd name="connsiteY5" fmla="*/ 302327 h 481117"/>
                    <a:gd name="connsiteX6" fmla="*/ 1695 w 1501297"/>
                    <a:gd name="connsiteY6" fmla="*/ 319924 h 481117"/>
                    <a:gd name="connsiteX7" fmla="*/ 19293 w 1501297"/>
                    <a:gd name="connsiteY7" fmla="*/ 324851 h 481117"/>
                    <a:gd name="connsiteX8" fmla="*/ 477534 w 1501297"/>
                    <a:gd name="connsiteY8" fmla="*/ 63703 h 481117"/>
                    <a:gd name="connsiteX9" fmla="*/ 759096 w 1501297"/>
                    <a:gd name="connsiteY9" fmla="*/ 63703 h 481117"/>
                    <a:gd name="connsiteX10" fmla="*/ 1482005 w 1501297"/>
                    <a:gd name="connsiteY10" fmla="*/ 479710 h 481117"/>
                    <a:gd name="connsiteX11" fmla="*/ 1488340 w 1501297"/>
                    <a:gd name="connsiteY11" fmla="*/ 481118 h 481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01297" h="481117">
                      <a:moveTo>
                        <a:pt x="1488340" y="481118"/>
                      </a:moveTo>
                      <a:cubicBezTo>
                        <a:pt x="1492563" y="481118"/>
                        <a:pt x="1496787" y="479006"/>
                        <a:pt x="1499602" y="474783"/>
                      </a:cubicBezTo>
                      <a:cubicBezTo>
                        <a:pt x="1503122" y="468448"/>
                        <a:pt x="1501010" y="460705"/>
                        <a:pt x="1494675" y="457185"/>
                      </a:cubicBezTo>
                      <a:lnTo>
                        <a:pt x="771766" y="41178"/>
                      </a:lnTo>
                      <a:cubicBezTo>
                        <a:pt x="676739" y="-13726"/>
                        <a:pt x="559187" y="-13726"/>
                        <a:pt x="464160" y="41178"/>
                      </a:cubicBezTo>
                      <a:lnTo>
                        <a:pt x="6623" y="302327"/>
                      </a:lnTo>
                      <a:cubicBezTo>
                        <a:pt x="288" y="305846"/>
                        <a:pt x="-1824" y="313589"/>
                        <a:pt x="1695" y="319924"/>
                      </a:cubicBezTo>
                      <a:cubicBezTo>
                        <a:pt x="5215" y="326259"/>
                        <a:pt x="12958" y="328371"/>
                        <a:pt x="19293" y="324851"/>
                      </a:cubicBezTo>
                      <a:lnTo>
                        <a:pt x="477534" y="63703"/>
                      </a:lnTo>
                      <a:cubicBezTo>
                        <a:pt x="564114" y="13726"/>
                        <a:pt x="672516" y="13726"/>
                        <a:pt x="759096" y="63703"/>
                      </a:cubicBezTo>
                      <a:lnTo>
                        <a:pt x="1482005" y="479710"/>
                      </a:lnTo>
                      <a:cubicBezTo>
                        <a:pt x="1483413" y="480414"/>
                        <a:pt x="1486228" y="481118"/>
                        <a:pt x="1488340" y="481118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72" name="자유형: 도형 1271">
                  <a:extLst>
                    <a:ext uri="{FF2B5EF4-FFF2-40B4-BE49-F238E27FC236}">
                      <a16:creationId xmlns:a16="http://schemas.microsoft.com/office/drawing/2014/main" id="{E003A0EE-2A1A-2D27-F605-9D51794038E5}"/>
                    </a:ext>
                  </a:extLst>
                </p:cNvPr>
                <p:cNvSpPr/>
                <p:nvPr/>
              </p:nvSpPr>
              <p:spPr>
                <a:xfrm>
                  <a:off x="10946377" y="1740088"/>
                  <a:ext cx="786547" cy="389610"/>
                </a:xfrm>
                <a:custGeom>
                  <a:avLst/>
                  <a:gdLst>
                    <a:gd name="connsiteX0" fmla="*/ 12670 w 786547"/>
                    <a:gd name="connsiteY0" fmla="*/ 389611 h 389610"/>
                    <a:gd name="connsiteX1" fmla="*/ 25340 w 786547"/>
                    <a:gd name="connsiteY1" fmla="*/ 376940 h 389610"/>
                    <a:gd name="connsiteX2" fmla="*/ 25340 w 786547"/>
                    <a:gd name="connsiteY2" fmla="*/ 131982 h 389610"/>
                    <a:gd name="connsiteX3" fmla="*/ 78133 w 786547"/>
                    <a:gd name="connsiteY3" fmla="*/ 40474 h 389610"/>
                    <a:gd name="connsiteX4" fmla="*/ 183719 w 786547"/>
                    <a:gd name="connsiteY4" fmla="*/ 40474 h 389610"/>
                    <a:gd name="connsiteX5" fmla="*/ 767255 w 786547"/>
                    <a:gd name="connsiteY5" fmla="*/ 377644 h 389610"/>
                    <a:gd name="connsiteX6" fmla="*/ 784853 w 786547"/>
                    <a:gd name="connsiteY6" fmla="*/ 372717 h 389610"/>
                    <a:gd name="connsiteX7" fmla="*/ 779925 w 786547"/>
                    <a:gd name="connsiteY7" fmla="*/ 355119 h 389610"/>
                    <a:gd name="connsiteX8" fmla="*/ 196389 w 786547"/>
                    <a:gd name="connsiteY8" fmla="*/ 17950 h 389610"/>
                    <a:gd name="connsiteX9" fmla="*/ 65463 w 786547"/>
                    <a:gd name="connsiteY9" fmla="*/ 17950 h 389610"/>
                    <a:gd name="connsiteX10" fmla="*/ 0 w 786547"/>
                    <a:gd name="connsiteY10" fmla="*/ 131278 h 389610"/>
                    <a:gd name="connsiteX11" fmla="*/ 0 w 786547"/>
                    <a:gd name="connsiteY11" fmla="*/ 376236 h 389610"/>
                    <a:gd name="connsiteX12" fmla="*/ 12670 w 786547"/>
                    <a:gd name="connsiteY12" fmla="*/ 389611 h 389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86547" h="389610">
                      <a:moveTo>
                        <a:pt x="12670" y="389611"/>
                      </a:moveTo>
                      <a:cubicBezTo>
                        <a:pt x="19709" y="389611"/>
                        <a:pt x="25340" y="383979"/>
                        <a:pt x="25340" y="376940"/>
                      </a:cubicBezTo>
                      <a:lnTo>
                        <a:pt x="25340" y="131982"/>
                      </a:lnTo>
                      <a:cubicBezTo>
                        <a:pt x="25340" y="93971"/>
                        <a:pt x="45050" y="59480"/>
                        <a:pt x="78133" y="40474"/>
                      </a:cubicBezTo>
                      <a:cubicBezTo>
                        <a:pt x="111217" y="21469"/>
                        <a:pt x="150635" y="21469"/>
                        <a:pt x="183719" y="40474"/>
                      </a:cubicBezTo>
                      <a:lnTo>
                        <a:pt x="767255" y="377644"/>
                      </a:lnTo>
                      <a:cubicBezTo>
                        <a:pt x="773590" y="381164"/>
                        <a:pt x="781333" y="379052"/>
                        <a:pt x="784853" y="372717"/>
                      </a:cubicBezTo>
                      <a:cubicBezTo>
                        <a:pt x="788372" y="366382"/>
                        <a:pt x="786260" y="358639"/>
                        <a:pt x="779925" y="355119"/>
                      </a:cubicBezTo>
                      <a:lnTo>
                        <a:pt x="196389" y="17950"/>
                      </a:lnTo>
                      <a:cubicBezTo>
                        <a:pt x="155563" y="-5983"/>
                        <a:pt x="106289" y="-5983"/>
                        <a:pt x="65463" y="17950"/>
                      </a:cubicBezTo>
                      <a:cubicBezTo>
                        <a:pt x="24637" y="41882"/>
                        <a:pt x="0" y="84116"/>
                        <a:pt x="0" y="131278"/>
                      </a:cubicBezTo>
                      <a:lnTo>
                        <a:pt x="0" y="376236"/>
                      </a:lnTo>
                      <a:cubicBezTo>
                        <a:pt x="0" y="383979"/>
                        <a:pt x="5631" y="389611"/>
                        <a:pt x="12670" y="389611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273" name="그래픽 4">
                  <a:extLst>
                    <a:ext uri="{FF2B5EF4-FFF2-40B4-BE49-F238E27FC236}">
                      <a16:creationId xmlns:a16="http://schemas.microsoft.com/office/drawing/2014/main" id="{2E043203-05ED-A539-A37A-B80D2A416F52}"/>
                    </a:ext>
                  </a:extLst>
                </p:cNvPr>
                <p:cNvGrpSpPr/>
                <p:nvPr/>
              </p:nvGrpSpPr>
              <p:grpSpPr>
                <a:xfrm>
                  <a:off x="9002899" y="1904450"/>
                  <a:ext cx="143596" cy="164009"/>
                  <a:chOff x="9002899" y="1904450"/>
                  <a:chExt cx="143596" cy="164009"/>
                </a:xfrm>
              </p:grpSpPr>
              <p:sp>
                <p:nvSpPr>
                  <p:cNvPr id="1274" name="자유형: 도형 1273">
                    <a:extLst>
                      <a:ext uri="{FF2B5EF4-FFF2-40B4-BE49-F238E27FC236}">
                        <a16:creationId xmlns:a16="http://schemas.microsoft.com/office/drawing/2014/main" id="{E49B0977-D4D0-BD5D-362C-25AAF0AE7050}"/>
                      </a:ext>
                    </a:extLst>
                  </p:cNvPr>
                  <p:cNvSpPr/>
                  <p:nvPr/>
                </p:nvSpPr>
                <p:spPr>
                  <a:xfrm>
                    <a:off x="9002899" y="1945980"/>
                    <a:ext cx="71798" cy="122479"/>
                  </a:xfrm>
                  <a:custGeom>
                    <a:avLst/>
                    <a:gdLst>
                      <a:gd name="connsiteX0" fmla="*/ 0 w 71798"/>
                      <a:gd name="connsiteY0" fmla="*/ 0 h 122479"/>
                      <a:gd name="connsiteX1" fmla="*/ 704 w 71798"/>
                      <a:gd name="connsiteY1" fmla="*/ 81653 h 122479"/>
                      <a:gd name="connsiteX2" fmla="*/ 71798 w 71798"/>
                      <a:gd name="connsiteY2" fmla="*/ 122479 h 122479"/>
                      <a:gd name="connsiteX3" fmla="*/ 71798 w 71798"/>
                      <a:gd name="connsiteY3" fmla="*/ 41530 h 122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798" h="122479">
                        <a:moveTo>
                          <a:pt x="0" y="0"/>
                        </a:moveTo>
                        <a:lnTo>
                          <a:pt x="704" y="81653"/>
                        </a:lnTo>
                        <a:lnTo>
                          <a:pt x="71798" y="122479"/>
                        </a:lnTo>
                        <a:lnTo>
                          <a:pt x="71798" y="4153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75" name="자유형: 도형 1274">
                    <a:extLst>
                      <a:ext uri="{FF2B5EF4-FFF2-40B4-BE49-F238E27FC236}">
                        <a16:creationId xmlns:a16="http://schemas.microsoft.com/office/drawing/2014/main" id="{42E89485-EC50-258D-9E14-F8E73F484495}"/>
                      </a:ext>
                    </a:extLst>
                  </p:cNvPr>
                  <p:cNvSpPr/>
                  <p:nvPr/>
                </p:nvSpPr>
                <p:spPr>
                  <a:xfrm>
                    <a:off x="9074697" y="1945980"/>
                    <a:ext cx="71798" cy="122479"/>
                  </a:xfrm>
                  <a:custGeom>
                    <a:avLst/>
                    <a:gdLst>
                      <a:gd name="connsiteX0" fmla="*/ 0 w 71798"/>
                      <a:gd name="connsiteY0" fmla="*/ 41530 h 122479"/>
                      <a:gd name="connsiteX1" fmla="*/ 0 w 71798"/>
                      <a:gd name="connsiteY1" fmla="*/ 122479 h 122479"/>
                      <a:gd name="connsiteX2" fmla="*/ 71798 w 71798"/>
                      <a:gd name="connsiteY2" fmla="*/ 81653 h 122479"/>
                      <a:gd name="connsiteX3" fmla="*/ 71798 w 71798"/>
                      <a:gd name="connsiteY3" fmla="*/ 0 h 122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798" h="122479">
                        <a:moveTo>
                          <a:pt x="0" y="41530"/>
                        </a:moveTo>
                        <a:lnTo>
                          <a:pt x="0" y="122479"/>
                        </a:lnTo>
                        <a:lnTo>
                          <a:pt x="71798" y="81653"/>
                        </a:lnTo>
                        <a:lnTo>
                          <a:pt x="71798" y="0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76" name="자유형: 도형 1275">
                    <a:extLst>
                      <a:ext uri="{FF2B5EF4-FFF2-40B4-BE49-F238E27FC236}">
                        <a16:creationId xmlns:a16="http://schemas.microsoft.com/office/drawing/2014/main" id="{31D87B69-EACE-22B1-9DF6-0C4EC24C5C94}"/>
                      </a:ext>
                    </a:extLst>
                  </p:cNvPr>
                  <p:cNvSpPr/>
                  <p:nvPr/>
                </p:nvSpPr>
                <p:spPr>
                  <a:xfrm>
                    <a:off x="9002899" y="1904450"/>
                    <a:ext cx="143596" cy="83060"/>
                  </a:xfrm>
                  <a:custGeom>
                    <a:avLst/>
                    <a:gdLst>
                      <a:gd name="connsiteX0" fmla="*/ 0 w 143596"/>
                      <a:gd name="connsiteY0" fmla="*/ 41530 h 83060"/>
                      <a:gd name="connsiteX1" fmla="*/ 71798 w 143596"/>
                      <a:gd name="connsiteY1" fmla="*/ 83061 h 83060"/>
                      <a:gd name="connsiteX2" fmla="*/ 143596 w 143596"/>
                      <a:gd name="connsiteY2" fmla="*/ 41530 h 83060"/>
                      <a:gd name="connsiteX3" fmla="*/ 71798 w 143596"/>
                      <a:gd name="connsiteY3" fmla="*/ 0 h 830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3596" h="83060">
                        <a:moveTo>
                          <a:pt x="0" y="41530"/>
                        </a:moveTo>
                        <a:lnTo>
                          <a:pt x="71798" y="83061"/>
                        </a:lnTo>
                        <a:lnTo>
                          <a:pt x="143596" y="41530"/>
                        </a:lnTo>
                        <a:lnTo>
                          <a:pt x="71798" y="0"/>
                        </a:lnTo>
                        <a:close/>
                      </a:path>
                    </a:pathLst>
                  </a:custGeom>
                  <a:solidFill>
                    <a:srgbClr val="FBDE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277" name="그래픽 4">
                  <a:extLst>
                    <a:ext uri="{FF2B5EF4-FFF2-40B4-BE49-F238E27FC236}">
                      <a16:creationId xmlns:a16="http://schemas.microsoft.com/office/drawing/2014/main" id="{5EF42FDA-91AB-EB6A-8424-70D29E7B9F7C}"/>
                    </a:ext>
                  </a:extLst>
                </p:cNvPr>
                <p:cNvGrpSpPr/>
                <p:nvPr/>
              </p:nvGrpSpPr>
              <p:grpSpPr>
                <a:xfrm>
                  <a:off x="8923358" y="1997365"/>
                  <a:ext cx="92915" cy="106289"/>
                  <a:chOff x="8923358" y="1997365"/>
                  <a:chExt cx="92915" cy="106289"/>
                </a:xfrm>
              </p:grpSpPr>
              <p:sp>
                <p:nvSpPr>
                  <p:cNvPr id="1278" name="자유형: 도형 1277">
                    <a:extLst>
                      <a:ext uri="{FF2B5EF4-FFF2-40B4-BE49-F238E27FC236}">
                        <a16:creationId xmlns:a16="http://schemas.microsoft.com/office/drawing/2014/main" id="{36998515-2643-CA52-37DB-A43851FA6585}"/>
                      </a:ext>
                    </a:extLst>
                  </p:cNvPr>
                  <p:cNvSpPr/>
                  <p:nvPr/>
                </p:nvSpPr>
                <p:spPr>
                  <a:xfrm>
                    <a:off x="8923358" y="2024113"/>
                    <a:ext cx="46457" cy="79541"/>
                  </a:xfrm>
                  <a:custGeom>
                    <a:avLst/>
                    <a:gdLst>
                      <a:gd name="connsiteX0" fmla="*/ 0 w 46457"/>
                      <a:gd name="connsiteY0" fmla="*/ 0 h 79541"/>
                      <a:gd name="connsiteX1" fmla="*/ 704 w 46457"/>
                      <a:gd name="connsiteY1" fmla="*/ 52793 h 79541"/>
                      <a:gd name="connsiteX2" fmla="*/ 46458 w 46457"/>
                      <a:gd name="connsiteY2" fmla="*/ 79541 h 79541"/>
                      <a:gd name="connsiteX3" fmla="*/ 46458 w 46457"/>
                      <a:gd name="connsiteY3" fmla="*/ 26748 h 79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6457" h="79541">
                        <a:moveTo>
                          <a:pt x="0" y="0"/>
                        </a:moveTo>
                        <a:lnTo>
                          <a:pt x="704" y="52793"/>
                        </a:lnTo>
                        <a:lnTo>
                          <a:pt x="46458" y="79541"/>
                        </a:lnTo>
                        <a:lnTo>
                          <a:pt x="46458" y="26748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79" name="자유형: 도형 1278">
                    <a:extLst>
                      <a:ext uri="{FF2B5EF4-FFF2-40B4-BE49-F238E27FC236}">
                        <a16:creationId xmlns:a16="http://schemas.microsoft.com/office/drawing/2014/main" id="{212FD538-2D33-4D10-C60E-73D512214809}"/>
                      </a:ext>
                    </a:extLst>
                  </p:cNvPr>
                  <p:cNvSpPr/>
                  <p:nvPr/>
                </p:nvSpPr>
                <p:spPr>
                  <a:xfrm>
                    <a:off x="8969816" y="2024113"/>
                    <a:ext cx="46457" cy="79541"/>
                  </a:xfrm>
                  <a:custGeom>
                    <a:avLst/>
                    <a:gdLst>
                      <a:gd name="connsiteX0" fmla="*/ 0 w 46457"/>
                      <a:gd name="connsiteY0" fmla="*/ 26748 h 79541"/>
                      <a:gd name="connsiteX1" fmla="*/ 0 w 46457"/>
                      <a:gd name="connsiteY1" fmla="*/ 79541 h 79541"/>
                      <a:gd name="connsiteX2" fmla="*/ 46458 w 46457"/>
                      <a:gd name="connsiteY2" fmla="*/ 52793 h 79541"/>
                      <a:gd name="connsiteX3" fmla="*/ 46458 w 46457"/>
                      <a:gd name="connsiteY3" fmla="*/ 0 h 79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6457" h="79541">
                        <a:moveTo>
                          <a:pt x="0" y="26748"/>
                        </a:moveTo>
                        <a:lnTo>
                          <a:pt x="0" y="79541"/>
                        </a:lnTo>
                        <a:lnTo>
                          <a:pt x="46458" y="52793"/>
                        </a:lnTo>
                        <a:lnTo>
                          <a:pt x="46458" y="0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80" name="자유형: 도형 1279">
                    <a:extLst>
                      <a:ext uri="{FF2B5EF4-FFF2-40B4-BE49-F238E27FC236}">
                        <a16:creationId xmlns:a16="http://schemas.microsoft.com/office/drawing/2014/main" id="{91E0D2F2-FA97-8CE3-7AAC-DF93286FC1DA}"/>
                      </a:ext>
                    </a:extLst>
                  </p:cNvPr>
                  <p:cNvSpPr/>
                  <p:nvPr/>
                </p:nvSpPr>
                <p:spPr>
                  <a:xfrm>
                    <a:off x="8923358" y="1997365"/>
                    <a:ext cx="92915" cy="53496"/>
                  </a:xfrm>
                  <a:custGeom>
                    <a:avLst/>
                    <a:gdLst>
                      <a:gd name="connsiteX0" fmla="*/ 0 w 92915"/>
                      <a:gd name="connsiteY0" fmla="*/ 26748 h 53496"/>
                      <a:gd name="connsiteX1" fmla="*/ 46458 w 92915"/>
                      <a:gd name="connsiteY1" fmla="*/ 53497 h 53496"/>
                      <a:gd name="connsiteX2" fmla="*/ 92915 w 92915"/>
                      <a:gd name="connsiteY2" fmla="*/ 26748 h 53496"/>
                      <a:gd name="connsiteX3" fmla="*/ 46458 w 92915"/>
                      <a:gd name="connsiteY3" fmla="*/ 0 h 534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915" h="53496">
                        <a:moveTo>
                          <a:pt x="0" y="26748"/>
                        </a:moveTo>
                        <a:lnTo>
                          <a:pt x="46458" y="53497"/>
                        </a:lnTo>
                        <a:lnTo>
                          <a:pt x="92915" y="26748"/>
                        </a:lnTo>
                        <a:lnTo>
                          <a:pt x="46458" y="0"/>
                        </a:lnTo>
                        <a:close/>
                      </a:path>
                    </a:pathLst>
                  </a:custGeom>
                  <a:solidFill>
                    <a:srgbClr val="FBDE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281" name="그래픽 4">
                  <a:extLst>
                    <a:ext uri="{FF2B5EF4-FFF2-40B4-BE49-F238E27FC236}">
                      <a16:creationId xmlns:a16="http://schemas.microsoft.com/office/drawing/2014/main" id="{56EB7E01-5180-5424-A394-BB4387632493}"/>
                    </a:ext>
                  </a:extLst>
                </p:cNvPr>
                <p:cNvGrpSpPr/>
                <p:nvPr/>
              </p:nvGrpSpPr>
              <p:grpSpPr>
                <a:xfrm>
                  <a:off x="8861415" y="2062124"/>
                  <a:ext cx="62647" cy="71094"/>
                  <a:chOff x="8861415" y="2062124"/>
                  <a:chExt cx="62647" cy="71094"/>
                </a:xfrm>
              </p:grpSpPr>
              <p:sp>
                <p:nvSpPr>
                  <p:cNvPr id="1282" name="자유형: 도형 1281">
                    <a:extLst>
                      <a:ext uri="{FF2B5EF4-FFF2-40B4-BE49-F238E27FC236}">
                        <a16:creationId xmlns:a16="http://schemas.microsoft.com/office/drawing/2014/main" id="{8D742338-6B9C-A01D-39B6-9E4F911F8D9A}"/>
                      </a:ext>
                    </a:extLst>
                  </p:cNvPr>
                  <p:cNvSpPr/>
                  <p:nvPr/>
                </p:nvSpPr>
                <p:spPr>
                  <a:xfrm>
                    <a:off x="8861415" y="2079722"/>
                    <a:ext cx="30971" cy="53496"/>
                  </a:xfrm>
                  <a:custGeom>
                    <a:avLst/>
                    <a:gdLst>
                      <a:gd name="connsiteX0" fmla="*/ 0 w 30971"/>
                      <a:gd name="connsiteY0" fmla="*/ 0 h 53496"/>
                      <a:gd name="connsiteX1" fmla="*/ 0 w 30971"/>
                      <a:gd name="connsiteY1" fmla="*/ 35899 h 53496"/>
                      <a:gd name="connsiteX2" fmla="*/ 30972 w 30971"/>
                      <a:gd name="connsiteY2" fmla="*/ 53497 h 53496"/>
                      <a:gd name="connsiteX3" fmla="*/ 30972 w 30971"/>
                      <a:gd name="connsiteY3" fmla="*/ 18301 h 534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971" h="53496">
                        <a:moveTo>
                          <a:pt x="0" y="0"/>
                        </a:moveTo>
                        <a:lnTo>
                          <a:pt x="0" y="35899"/>
                        </a:lnTo>
                        <a:lnTo>
                          <a:pt x="30972" y="53497"/>
                        </a:lnTo>
                        <a:lnTo>
                          <a:pt x="30972" y="18301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83" name="자유형: 도형 1282">
                    <a:extLst>
                      <a:ext uri="{FF2B5EF4-FFF2-40B4-BE49-F238E27FC236}">
                        <a16:creationId xmlns:a16="http://schemas.microsoft.com/office/drawing/2014/main" id="{E0A177D2-2D6B-E5AB-B5C7-E8C6C38C47DF}"/>
                      </a:ext>
                    </a:extLst>
                  </p:cNvPr>
                  <p:cNvSpPr/>
                  <p:nvPr/>
                </p:nvSpPr>
                <p:spPr>
                  <a:xfrm>
                    <a:off x="8892386" y="2079722"/>
                    <a:ext cx="31675" cy="53496"/>
                  </a:xfrm>
                  <a:custGeom>
                    <a:avLst/>
                    <a:gdLst>
                      <a:gd name="connsiteX0" fmla="*/ 0 w 31675"/>
                      <a:gd name="connsiteY0" fmla="*/ 18301 h 53496"/>
                      <a:gd name="connsiteX1" fmla="*/ 0 w 31675"/>
                      <a:gd name="connsiteY1" fmla="*/ 53497 h 53496"/>
                      <a:gd name="connsiteX2" fmla="*/ 31676 w 31675"/>
                      <a:gd name="connsiteY2" fmla="*/ 35899 h 53496"/>
                      <a:gd name="connsiteX3" fmla="*/ 31676 w 31675"/>
                      <a:gd name="connsiteY3" fmla="*/ 0 h 534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1675" h="53496">
                        <a:moveTo>
                          <a:pt x="0" y="18301"/>
                        </a:moveTo>
                        <a:lnTo>
                          <a:pt x="0" y="53497"/>
                        </a:lnTo>
                        <a:lnTo>
                          <a:pt x="31676" y="35899"/>
                        </a:lnTo>
                        <a:lnTo>
                          <a:pt x="31676" y="0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84" name="자유형: 도형 1283">
                    <a:extLst>
                      <a:ext uri="{FF2B5EF4-FFF2-40B4-BE49-F238E27FC236}">
                        <a16:creationId xmlns:a16="http://schemas.microsoft.com/office/drawing/2014/main" id="{821BB97F-6C95-C839-5CE0-6B2D0411FD33}"/>
                      </a:ext>
                    </a:extLst>
                  </p:cNvPr>
                  <p:cNvSpPr/>
                  <p:nvPr/>
                </p:nvSpPr>
                <p:spPr>
                  <a:xfrm>
                    <a:off x="8861415" y="2062124"/>
                    <a:ext cx="62647" cy="35899"/>
                  </a:xfrm>
                  <a:custGeom>
                    <a:avLst/>
                    <a:gdLst>
                      <a:gd name="connsiteX0" fmla="*/ 0 w 62647"/>
                      <a:gd name="connsiteY0" fmla="*/ 17598 h 35899"/>
                      <a:gd name="connsiteX1" fmla="*/ 30972 w 62647"/>
                      <a:gd name="connsiteY1" fmla="*/ 35899 h 35899"/>
                      <a:gd name="connsiteX2" fmla="*/ 62647 w 62647"/>
                      <a:gd name="connsiteY2" fmla="*/ 17598 h 35899"/>
                      <a:gd name="connsiteX3" fmla="*/ 30972 w 62647"/>
                      <a:gd name="connsiteY3" fmla="*/ 0 h 358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2647" h="35899">
                        <a:moveTo>
                          <a:pt x="0" y="17598"/>
                        </a:moveTo>
                        <a:lnTo>
                          <a:pt x="30972" y="35899"/>
                        </a:lnTo>
                        <a:lnTo>
                          <a:pt x="62647" y="17598"/>
                        </a:lnTo>
                        <a:lnTo>
                          <a:pt x="30972" y="0"/>
                        </a:lnTo>
                        <a:close/>
                      </a:path>
                    </a:pathLst>
                  </a:custGeom>
                  <a:solidFill>
                    <a:srgbClr val="FBDE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285" name="그래픽 4">
                  <a:extLst>
                    <a:ext uri="{FF2B5EF4-FFF2-40B4-BE49-F238E27FC236}">
                      <a16:creationId xmlns:a16="http://schemas.microsoft.com/office/drawing/2014/main" id="{E5D232F0-A9B9-D738-2F11-A91DF405E232}"/>
                    </a:ext>
                  </a:extLst>
                </p:cNvPr>
                <p:cNvGrpSpPr/>
                <p:nvPr/>
              </p:nvGrpSpPr>
              <p:grpSpPr>
                <a:xfrm>
                  <a:off x="11673509" y="2030449"/>
                  <a:ext cx="143596" cy="164009"/>
                  <a:chOff x="11673509" y="2030449"/>
                  <a:chExt cx="143596" cy="164009"/>
                </a:xfrm>
              </p:grpSpPr>
              <p:sp>
                <p:nvSpPr>
                  <p:cNvPr id="1286" name="자유형: 도형 1285">
                    <a:extLst>
                      <a:ext uri="{FF2B5EF4-FFF2-40B4-BE49-F238E27FC236}">
                        <a16:creationId xmlns:a16="http://schemas.microsoft.com/office/drawing/2014/main" id="{441396E7-3403-8C00-A711-59EE9D1A979A}"/>
                      </a:ext>
                    </a:extLst>
                  </p:cNvPr>
                  <p:cNvSpPr/>
                  <p:nvPr/>
                </p:nvSpPr>
                <p:spPr>
                  <a:xfrm>
                    <a:off x="11673509" y="2071979"/>
                    <a:ext cx="71798" cy="122479"/>
                  </a:xfrm>
                  <a:custGeom>
                    <a:avLst/>
                    <a:gdLst>
                      <a:gd name="connsiteX0" fmla="*/ 0 w 71798"/>
                      <a:gd name="connsiteY0" fmla="*/ 0 h 122479"/>
                      <a:gd name="connsiteX1" fmla="*/ 0 w 71798"/>
                      <a:gd name="connsiteY1" fmla="*/ 81653 h 122479"/>
                      <a:gd name="connsiteX2" fmla="*/ 71798 w 71798"/>
                      <a:gd name="connsiteY2" fmla="*/ 122479 h 122479"/>
                      <a:gd name="connsiteX3" fmla="*/ 71094 w 71798"/>
                      <a:gd name="connsiteY3" fmla="*/ 41530 h 122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798" h="122479">
                        <a:moveTo>
                          <a:pt x="0" y="0"/>
                        </a:moveTo>
                        <a:lnTo>
                          <a:pt x="0" y="81653"/>
                        </a:lnTo>
                        <a:lnTo>
                          <a:pt x="71798" y="122479"/>
                        </a:lnTo>
                        <a:lnTo>
                          <a:pt x="71094" y="4153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87" name="자유형: 도형 1286">
                    <a:extLst>
                      <a:ext uri="{FF2B5EF4-FFF2-40B4-BE49-F238E27FC236}">
                        <a16:creationId xmlns:a16="http://schemas.microsoft.com/office/drawing/2014/main" id="{0642B38F-126A-D57A-2ED3-C5CE84585D2F}"/>
                      </a:ext>
                    </a:extLst>
                  </p:cNvPr>
                  <p:cNvSpPr/>
                  <p:nvPr/>
                </p:nvSpPr>
                <p:spPr>
                  <a:xfrm>
                    <a:off x="11744604" y="2071979"/>
                    <a:ext cx="72501" cy="122479"/>
                  </a:xfrm>
                  <a:custGeom>
                    <a:avLst/>
                    <a:gdLst>
                      <a:gd name="connsiteX0" fmla="*/ 0 w 72501"/>
                      <a:gd name="connsiteY0" fmla="*/ 41530 h 122479"/>
                      <a:gd name="connsiteX1" fmla="*/ 704 w 72501"/>
                      <a:gd name="connsiteY1" fmla="*/ 122479 h 122479"/>
                      <a:gd name="connsiteX2" fmla="*/ 72502 w 72501"/>
                      <a:gd name="connsiteY2" fmla="*/ 81653 h 122479"/>
                      <a:gd name="connsiteX3" fmla="*/ 71798 w 72501"/>
                      <a:gd name="connsiteY3" fmla="*/ 0 h 122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2501" h="122479">
                        <a:moveTo>
                          <a:pt x="0" y="41530"/>
                        </a:moveTo>
                        <a:lnTo>
                          <a:pt x="704" y="122479"/>
                        </a:lnTo>
                        <a:lnTo>
                          <a:pt x="72502" y="81653"/>
                        </a:lnTo>
                        <a:lnTo>
                          <a:pt x="71798" y="0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88" name="자유형: 도형 1287">
                    <a:extLst>
                      <a:ext uri="{FF2B5EF4-FFF2-40B4-BE49-F238E27FC236}">
                        <a16:creationId xmlns:a16="http://schemas.microsoft.com/office/drawing/2014/main" id="{733EE1EF-E990-7886-2354-4054A4459AC0}"/>
                      </a:ext>
                    </a:extLst>
                  </p:cNvPr>
                  <p:cNvSpPr/>
                  <p:nvPr/>
                </p:nvSpPr>
                <p:spPr>
                  <a:xfrm>
                    <a:off x="11673509" y="2030449"/>
                    <a:ext cx="142892" cy="83060"/>
                  </a:xfrm>
                  <a:custGeom>
                    <a:avLst/>
                    <a:gdLst>
                      <a:gd name="connsiteX0" fmla="*/ 0 w 142892"/>
                      <a:gd name="connsiteY0" fmla="*/ 41530 h 83060"/>
                      <a:gd name="connsiteX1" fmla="*/ 71094 w 142892"/>
                      <a:gd name="connsiteY1" fmla="*/ 83061 h 83060"/>
                      <a:gd name="connsiteX2" fmla="*/ 142892 w 142892"/>
                      <a:gd name="connsiteY2" fmla="*/ 41530 h 83060"/>
                      <a:gd name="connsiteX3" fmla="*/ 71798 w 142892"/>
                      <a:gd name="connsiteY3" fmla="*/ 0 h 830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2892" h="83060">
                        <a:moveTo>
                          <a:pt x="0" y="41530"/>
                        </a:moveTo>
                        <a:lnTo>
                          <a:pt x="71094" y="83061"/>
                        </a:lnTo>
                        <a:lnTo>
                          <a:pt x="142892" y="41530"/>
                        </a:lnTo>
                        <a:lnTo>
                          <a:pt x="71798" y="0"/>
                        </a:lnTo>
                        <a:close/>
                      </a:path>
                    </a:pathLst>
                  </a:custGeom>
                  <a:solidFill>
                    <a:srgbClr val="FBDE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289" name="그래픽 4">
                  <a:extLst>
                    <a:ext uri="{FF2B5EF4-FFF2-40B4-BE49-F238E27FC236}">
                      <a16:creationId xmlns:a16="http://schemas.microsoft.com/office/drawing/2014/main" id="{1A91B80B-2545-DFC6-A6B3-0FEDE6F24808}"/>
                    </a:ext>
                  </a:extLst>
                </p:cNvPr>
                <p:cNvGrpSpPr/>
                <p:nvPr/>
              </p:nvGrpSpPr>
              <p:grpSpPr>
                <a:xfrm>
                  <a:off x="11807955" y="2121252"/>
                  <a:ext cx="101362" cy="116848"/>
                  <a:chOff x="11807955" y="2121252"/>
                  <a:chExt cx="101362" cy="116848"/>
                </a:xfrm>
              </p:grpSpPr>
              <p:sp>
                <p:nvSpPr>
                  <p:cNvPr id="1290" name="자유형: 도형 1289">
                    <a:extLst>
                      <a:ext uri="{FF2B5EF4-FFF2-40B4-BE49-F238E27FC236}">
                        <a16:creationId xmlns:a16="http://schemas.microsoft.com/office/drawing/2014/main" id="{E8460B26-E9DD-F61C-13DD-B66AAE386551}"/>
                      </a:ext>
                    </a:extLst>
                  </p:cNvPr>
                  <p:cNvSpPr/>
                  <p:nvPr/>
                </p:nvSpPr>
                <p:spPr>
                  <a:xfrm>
                    <a:off x="11807955" y="2150816"/>
                    <a:ext cx="50680" cy="87284"/>
                  </a:xfrm>
                  <a:custGeom>
                    <a:avLst/>
                    <a:gdLst>
                      <a:gd name="connsiteX0" fmla="*/ 0 w 50680"/>
                      <a:gd name="connsiteY0" fmla="*/ 0 h 87284"/>
                      <a:gd name="connsiteX1" fmla="*/ 0 w 50680"/>
                      <a:gd name="connsiteY1" fmla="*/ 57720 h 87284"/>
                      <a:gd name="connsiteX2" fmla="*/ 50681 w 50680"/>
                      <a:gd name="connsiteY2" fmla="*/ 87284 h 87284"/>
                      <a:gd name="connsiteX3" fmla="*/ 49977 w 50680"/>
                      <a:gd name="connsiteY3" fmla="*/ 29564 h 872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0680" h="87284">
                        <a:moveTo>
                          <a:pt x="0" y="0"/>
                        </a:moveTo>
                        <a:lnTo>
                          <a:pt x="0" y="57720"/>
                        </a:lnTo>
                        <a:lnTo>
                          <a:pt x="50681" y="87284"/>
                        </a:lnTo>
                        <a:lnTo>
                          <a:pt x="49977" y="29564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91" name="자유형: 도형 1290">
                    <a:extLst>
                      <a:ext uri="{FF2B5EF4-FFF2-40B4-BE49-F238E27FC236}">
                        <a16:creationId xmlns:a16="http://schemas.microsoft.com/office/drawing/2014/main" id="{F84C7558-F2CC-4993-63AF-695CDEEAEEB2}"/>
                      </a:ext>
                    </a:extLst>
                  </p:cNvPr>
                  <p:cNvSpPr/>
                  <p:nvPr/>
                </p:nvSpPr>
                <p:spPr>
                  <a:xfrm>
                    <a:off x="11857932" y="2150816"/>
                    <a:ext cx="51384" cy="87284"/>
                  </a:xfrm>
                  <a:custGeom>
                    <a:avLst/>
                    <a:gdLst>
                      <a:gd name="connsiteX0" fmla="*/ 0 w 51384"/>
                      <a:gd name="connsiteY0" fmla="*/ 29564 h 87284"/>
                      <a:gd name="connsiteX1" fmla="*/ 704 w 51384"/>
                      <a:gd name="connsiteY1" fmla="*/ 87284 h 87284"/>
                      <a:gd name="connsiteX2" fmla="*/ 51385 w 51384"/>
                      <a:gd name="connsiteY2" fmla="*/ 57720 h 87284"/>
                      <a:gd name="connsiteX3" fmla="*/ 51385 w 51384"/>
                      <a:gd name="connsiteY3" fmla="*/ 0 h 872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1384" h="87284">
                        <a:moveTo>
                          <a:pt x="0" y="29564"/>
                        </a:moveTo>
                        <a:lnTo>
                          <a:pt x="704" y="87284"/>
                        </a:lnTo>
                        <a:lnTo>
                          <a:pt x="51385" y="57720"/>
                        </a:lnTo>
                        <a:lnTo>
                          <a:pt x="51385" y="0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92" name="자유형: 도형 1291">
                    <a:extLst>
                      <a:ext uri="{FF2B5EF4-FFF2-40B4-BE49-F238E27FC236}">
                        <a16:creationId xmlns:a16="http://schemas.microsoft.com/office/drawing/2014/main" id="{DC0B2A18-05FC-EB0F-B770-CE09ACAD690C}"/>
                      </a:ext>
                    </a:extLst>
                  </p:cNvPr>
                  <p:cNvSpPr/>
                  <p:nvPr/>
                </p:nvSpPr>
                <p:spPr>
                  <a:xfrm>
                    <a:off x="11807955" y="2121252"/>
                    <a:ext cx="101362" cy="59127"/>
                  </a:xfrm>
                  <a:custGeom>
                    <a:avLst/>
                    <a:gdLst>
                      <a:gd name="connsiteX0" fmla="*/ 0 w 101362"/>
                      <a:gd name="connsiteY0" fmla="*/ 29564 h 59127"/>
                      <a:gd name="connsiteX1" fmla="*/ 49977 w 101362"/>
                      <a:gd name="connsiteY1" fmla="*/ 59128 h 59127"/>
                      <a:gd name="connsiteX2" fmla="*/ 101362 w 101362"/>
                      <a:gd name="connsiteY2" fmla="*/ 29564 h 59127"/>
                      <a:gd name="connsiteX3" fmla="*/ 50681 w 101362"/>
                      <a:gd name="connsiteY3" fmla="*/ 0 h 591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1362" h="59127">
                        <a:moveTo>
                          <a:pt x="0" y="29564"/>
                        </a:moveTo>
                        <a:lnTo>
                          <a:pt x="49977" y="59128"/>
                        </a:lnTo>
                        <a:lnTo>
                          <a:pt x="101362" y="29564"/>
                        </a:lnTo>
                        <a:lnTo>
                          <a:pt x="50681" y="0"/>
                        </a:lnTo>
                        <a:close/>
                      </a:path>
                    </a:pathLst>
                  </a:custGeom>
                  <a:solidFill>
                    <a:srgbClr val="FBDE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293" name="그래픽 4">
                  <a:extLst>
                    <a:ext uri="{FF2B5EF4-FFF2-40B4-BE49-F238E27FC236}">
                      <a16:creationId xmlns:a16="http://schemas.microsoft.com/office/drawing/2014/main" id="{5D717679-3136-1ED8-AE69-F76D104EB31B}"/>
                    </a:ext>
                  </a:extLst>
                </p:cNvPr>
                <p:cNvGrpSpPr/>
                <p:nvPr/>
              </p:nvGrpSpPr>
              <p:grpSpPr>
                <a:xfrm>
                  <a:off x="11959294" y="2233877"/>
                  <a:ext cx="49273" cy="55608"/>
                  <a:chOff x="11959294" y="2233877"/>
                  <a:chExt cx="49273" cy="55608"/>
                </a:xfrm>
              </p:grpSpPr>
              <p:sp>
                <p:nvSpPr>
                  <p:cNvPr id="1294" name="자유형: 도형 1293">
                    <a:extLst>
                      <a:ext uri="{FF2B5EF4-FFF2-40B4-BE49-F238E27FC236}">
                        <a16:creationId xmlns:a16="http://schemas.microsoft.com/office/drawing/2014/main" id="{E4C19F57-394B-FC25-A1ED-F91234B3DF94}"/>
                      </a:ext>
                    </a:extLst>
                  </p:cNvPr>
                  <p:cNvSpPr/>
                  <p:nvPr/>
                </p:nvSpPr>
                <p:spPr>
                  <a:xfrm>
                    <a:off x="11959294" y="2247955"/>
                    <a:ext cx="24636" cy="41530"/>
                  </a:xfrm>
                  <a:custGeom>
                    <a:avLst/>
                    <a:gdLst>
                      <a:gd name="connsiteX0" fmla="*/ 0 w 24636"/>
                      <a:gd name="connsiteY0" fmla="*/ 0 h 41530"/>
                      <a:gd name="connsiteX1" fmla="*/ 704 w 24636"/>
                      <a:gd name="connsiteY1" fmla="*/ 27452 h 41530"/>
                      <a:gd name="connsiteX2" fmla="*/ 24637 w 24636"/>
                      <a:gd name="connsiteY2" fmla="*/ 41530 h 41530"/>
                      <a:gd name="connsiteX3" fmla="*/ 24637 w 24636"/>
                      <a:gd name="connsiteY3" fmla="*/ 14078 h 415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36" h="41530">
                        <a:moveTo>
                          <a:pt x="0" y="0"/>
                        </a:moveTo>
                        <a:lnTo>
                          <a:pt x="704" y="27452"/>
                        </a:lnTo>
                        <a:lnTo>
                          <a:pt x="24637" y="41530"/>
                        </a:lnTo>
                        <a:lnTo>
                          <a:pt x="24637" y="14078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95" name="자유형: 도형 1294">
                    <a:extLst>
                      <a:ext uri="{FF2B5EF4-FFF2-40B4-BE49-F238E27FC236}">
                        <a16:creationId xmlns:a16="http://schemas.microsoft.com/office/drawing/2014/main" id="{C722BF1E-78E5-C7C4-C8F5-6F184D43ACF4}"/>
                      </a:ext>
                    </a:extLst>
                  </p:cNvPr>
                  <p:cNvSpPr/>
                  <p:nvPr/>
                </p:nvSpPr>
                <p:spPr>
                  <a:xfrm>
                    <a:off x="11983931" y="2247955"/>
                    <a:ext cx="24636" cy="41530"/>
                  </a:xfrm>
                  <a:custGeom>
                    <a:avLst/>
                    <a:gdLst>
                      <a:gd name="connsiteX0" fmla="*/ 0 w 24636"/>
                      <a:gd name="connsiteY0" fmla="*/ 14078 h 41530"/>
                      <a:gd name="connsiteX1" fmla="*/ 0 w 24636"/>
                      <a:gd name="connsiteY1" fmla="*/ 41530 h 41530"/>
                      <a:gd name="connsiteX2" fmla="*/ 24637 w 24636"/>
                      <a:gd name="connsiteY2" fmla="*/ 27452 h 41530"/>
                      <a:gd name="connsiteX3" fmla="*/ 24637 w 24636"/>
                      <a:gd name="connsiteY3" fmla="*/ 0 h 415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36" h="41530">
                        <a:moveTo>
                          <a:pt x="0" y="14078"/>
                        </a:moveTo>
                        <a:lnTo>
                          <a:pt x="0" y="41530"/>
                        </a:lnTo>
                        <a:lnTo>
                          <a:pt x="24637" y="27452"/>
                        </a:lnTo>
                        <a:lnTo>
                          <a:pt x="24637" y="0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96" name="자유형: 도형 1295">
                    <a:extLst>
                      <a:ext uri="{FF2B5EF4-FFF2-40B4-BE49-F238E27FC236}">
                        <a16:creationId xmlns:a16="http://schemas.microsoft.com/office/drawing/2014/main" id="{0CB27BC8-32FA-F335-8AB5-3B138D12452B}"/>
                      </a:ext>
                    </a:extLst>
                  </p:cNvPr>
                  <p:cNvSpPr/>
                  <p:nvPr/>
                </p:nvSpPr>
                <p:spPr>
                  <a:xfrm>
                    <a:off x="11959294" y="2233877"/>
                    <a:ext cx="49273" cy="28156"/>
                  </a:xfrm>
                  <a:custGeom>
                    <a:avLst/>
                    <a:gdLst>
                      <a:gd name="connsiteX0" fmla="*/ 0 w 49273"/>
                      <a:gd name="connsiteY0" fmla="*/ 14078 h 28156"/>
                      <a:gd name="connsiteX1" fmla="*/ 24637 w 49273"/>
                      <a:gd name="connsiteY1" fmla="*/ 28156 h 28156"/>
                      <a:gd name="connsiteX2" fmla="*/ 49273 w 49273"/>
                      <a:gd name="connsiteY2" fmla="*/ 14078 h 28156"/>
                      <a:gd name="connsiteX3" fmla="*/ 24637 w 49273"/>
                      <a:gd name="connsiteY3" fmla="*/ 0 h 281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273" h="28156">
                        <a:moveTo>
                          <a:pt x="0" y="14078"/>
                        </a:moveTo>
                        <a:lnTo>
                          <a:pt x="24637" y="28156"/>
                        </a:lnTo>
                        <a:lnTo>
                          <a:pt x="49273" y="14078"/>
                        </a:lnTo>
                        <a:lnTo>
                          <a:pt x="24637" y="0"/>
                        </a:lnTo>
                        <a:close/>
                      </a:path>
                    </a:pathLst>
                  </a:custGeom>
                  <a:solidFill>
                    <a:srgbClr val="FBDE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297" name="그래픽 4">
                  <a:extLst>
                    <a:ext uri="{FF2B5EF4-FFF2-40B4-BE49-F238E27FC236}">
                      <a16:creationId xmlns:a16="http://schemas.microsoft.com/office/drawing/2014/main" id="{A9A82A51-9E41-6F2F-BA3D-1552CD69032B}"/>
                    </a:ext>
                  </a:extLst>
                </p:cNvPr>
                <p:cNvGrpSpPr/>
                <p:nvPr/>
              </p:nvGrpSpPr>
              <p:grpSpPr>
                <a:xfrm>
                  <a:off x="11275804" y="3033511"/>
                  <a:ext cx="143596" cy="164009"/>
                  <a:chOff x="11275804" y="3033511"/>
                  <a:chExt cx="143596" cy="164009"/>
                </a:xfrm>
              </p:grpSpPr>
              <p:sp>
                <p:nvSpPr>
                  <p:cNvPr id="1298" name="자유형: 도형 1297">
                    <a:extLst>
                      <a:ext uri="{FF2B5EF4-FFF2-40B4-BE49-F238E27FC236}">
                        <a16:creationId xmlns:a16="http://schemas.microsoft.com/office/drawing/2014/main" id="{691265BC-9DAD-B51F-CF6E-0CEB1C2C44C6}"/>
                      </a:ext>
                    </a:extLst>
                  </p:cNvPr>
                  <p:cNvSpPr/>
                  <p:nvPr/>
                </p:nvSpPr>
                <p:spPr>
                  <a:xfrm>
                    <a:off x="11275804" y="3074337"/>
                    <a:ext cx="71798" cy="123183"/>
                  </a:xfrm>
                  <a:custGeom>
                    <a:avLst/>
                    <a:gdLst>
                      <a:gd name="connsiteX0" fmla="*/ 0 w 71798"/>
                      <a:gd name="connsiteY0" fmla="*/ 0 h 123183"/>
                      <a:gd name="connsiteX1" fmla="*/ 704 w 71798"/>
                      <a:gd name="connsiteY1" fmla="*/ 81653 h 123183"/>
                      <a:gd name="connsiteX2" fmla="*/ 71798 w 71798"/>
                      <a:gd name="connsiteY2" fmla="*/ 123183 h 123183"/>
                      <a:gd name="connsiteX3" fmla="*/ 71094 w 71798"/>
                      <a:gd name="connsiteY3" fmla="*/ 41530 h 123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1798" h="123183">
                        <a:moveTo>
                          <a:pt x="0" y="0"/>
                        </a:moveTo>
                        <a:lnTo>
                          <a:pt x="704" y="81653"/>
                        </a:lnTo>
                        <a:lnTo>
                          <a:pt x="71798" y="123183"/>
                        </a:lnTo>
                        <a:lnTo>
                          <a:pt x="71094" y="4153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99" name="자유형: 도형 1298">
                    <a:extLst>
                      <a:ext uri="{FF2B5EF4-FFF2-40B4-BE49-F238E27FC236}">
                        <a16:creationId xmlns:a16="http://schemas.microsoft.com/office/drawing/2014/main" id="{604C5288-F67A-80C5-8262-D1454DC50328}"/>
                      </a:ext>
                    </a:extLst>
                  </p:cNvPr>
                  <p:cNvSpPr/>
                  <p:nvPr/>
                </p:nvSpPr>
                <p:spPr>
                  <a:xfrm>
                    <a:off x="11346898" y="3074337"/>
                    <a:ext cx="72501" cy="123183"/>
                  </a:xfrm>
                  <a:custGeom>
                    <a:avLst/>
                    <a:gdLst>
                      <a:gd name="connsiteX0" fmla="*/ 0 w 72501"/>
                      <a:gd name="connsiteY0" fmla="*/ 41530 h 123183"/>
                      <a:gd name="connsiteX1" fmla="*/ 704 w 72501"/>
                      <a:gd name="connsiteY1" fmla="*/ 123183 h 123183"/>
                      <a:gd name="connsiteX2" fmla="*/ 72502 w 72501"/>
                      <a:gd name="connsiteY2" fmla="*/ 81653 h 123183"/>
                      <a:gd name="connsiteX3" fmla="*/ 71798 w 72501"/>
                      <a:gd name="connsiteY3" fmla="*/ 0 h 123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2501" h="123183">
                        <a:moveTo>
                          <a:pt x="0" y="41530"/>
                        </a:moveTo>
                        <a:lnTo>
                          <a:pt x="704" y="123183"/>
                        </a:lnTo>
                        <a:lnTo>
                          <a:pt x="72502" y="81653"/>
                        </a:lnTo>
                        <a:lnTo>
                          <a:pt x="71798" y="0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00" name="자유형: 도형 1299">
                    <a:extLst>
                      <a:ext uri="{FF2B5EF4-FFF2-40B4-BE49-F238E27FC236}">
                        <a16:creationId xmlns:a16="http://schemas.microsoft.com/office/drawing/2014/main" id="{53DE58F9-77EF-34A9-0D16-3565DA92C3F6}"/>
                      </a:ext>
                    </a:extLst>
                  </p:cNvPr>
                  <p:cNvSpPr/>
                  <p:nvPr/>
                </p:nvSpPr>
                <p:spPr>
                  <a:xfrm>
                    <a:off x="11275804" y="3033511"/>
                    <a:ext cx="142892" cy="82356"/>
                  </a:xfrm>
                  <a:custGeom>
                    <a:avLst/>
                    <a:gdLst>
                      <a:gd name="connsiteX0" fmla="*/ 0 w 142892"/>
                      <a:gd name="connsiteY0" fmla="*/ 40826 h 82356"/>
                      <a:gd name="connsiteX1" fmla="*/ 71094 w 142892"/>
                      <a:gd name="connsiteY1" fmla="*/ 82357 h 82356"/>
                      <a:gd name="connsiteX2" fmla="*/ 142892 w 142892"/>
                      <a:gd name="connsiteY2" fmla="*/ 40826 h 82356"/>
                      <a:gd name="connsiteX3" fmla="*/ 71798 w 142892"/>
                      <a:gd name="connsiteY3" fmla="*/ 0 h 82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2892" h="82356">
                        <a:moveTo>
                          <a:pt x="0" y="40826"/>
                        </a:moveTo>
                        <a:lnTo>
                          <a:pt x="71094" y="82357"/>
                        </a:lnTo>
                        <a:lnTo>
                          <a:pt x="142892" y="40826"/>
                        </a:lnTo>
                        <a:lnTo>
                          <a:pt x="71798" y="0"/>
                        </a:lnTo>
                        <a:close/>
                      </a:path>
                    </a:pathLst>
                  </a:custGeom>
                  <a:solidFill>
                    <a:srgbClr val="FBDE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301" name="그래픽 4">
                  <a:extLst>
                    <a:ext uri="{FF2B5EF4-FFF2-40B4-BE49-F238E27FC236}">
                      <a16:creationId xmlns:a16="http://schemas.microsoft.com/office/drawing/2014/main" id="{BBC118CB-4450-29B3-B998-E64BF8756741}"/>
                    </a:ext>
                  </a:extLst>
                </p:cNvPr>
                <p:cNvGrpSpPr/>
                <p:nvPr/>
              </p:nvGrpSpPr>
              <p:grpSpPr>
                <a:xfrm>
                  <a:off x="11427143" y="3166549"/>
                  <a:ext cx="49977" cy="57016"/>
                  <a:chOff x="11427143" y="3166549"/>
                  <a:chExt cx="49977" cy="57016"/>
                </a:xfrm>
              </p:grpSpPr>
              <p:sp>
                <p:nvSpPr>
                  <p:cNvPr id="1302" name="자유형: 도형 1301">
                    <a:extLst>
                      <a:ext uri="{FF2B5EF4-FFF2-40B4-BE49-F238E27FC236}">
                        <a16:creationId xmlns:a16="http://schemas.microsoft.com/office/drawing/2014/main" id="{502F13B3-9028-BE5D-5CD4-8AA9D2B58512}"/>
                      </a:ext>
                    </a:extLst>
                  </p:cNvPr>
                  <p:cNvSpPr/>
                  <p:nvPr/>
                </p:nvSpPr>
                <p:spPr>
                  <a:xfrm>
                    <a:off x="11427143" y="3180627"/>
                    <a:ext cx="25340" cy="42937"/>
                  </a:xfrm>
                  <a:custGeom>
                    <a:avLst/>
                    <a:gdLst>
                      <a:gd name="connsiteX0" fmla="*/ 0 w 25340"/>
                      <a:gd name="connsiteY0" fmla="*/ 0 h 42937"/>
                      <a:gd name="connsiteX1" fmla="*/ 0 w 25340"/>
                      <a:gd name="connsiteY1" fmla="*/ 28156 h 42937"/>
                      <a:gd name="connsiteX2" fmla="*/ 25341 w 25340"/>
                      <a:gd name="connsiteY2" fmla="*/ 42938 h 42937"/>
                      <a:gd name="connsiteX3" fmla="*/ 24637 w 25340"/>
                      <a:gd name="connsiteY3" fmla="*/ 14782 h 429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340" h="42937">
                        <a:moveTo>
                          <a:pt x="0" y="0"/>
                        </a:moveTo>
                        <a:lnTo>
                          <a:pt x="0" y="28156"/>
                        </a:lnTo>
                        <a:lnTo>
                          <a:pt x="25341" y="42938"/>
                        </a:lnTo>
                        <a:lnTo>
                          <a:pt x="24637" y="14782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03" name="자유형: 도형 1302">
                    <a:extLst>
                      <a:ext uri="{FF2B5EF4-FFF2-40B4-BE49-F238E27FC236}">
                        <a16:creationId xmlns:a16="http://schemas.microsoft.com/office/drawing/2014/main" id="{BE0E51CD-63B7-269D-A23F-244B6EFE2A84}"/>
                      </a:ext>
                    </a:extLst>
                  </p:cNvPr>
                  <p:cNvSpPr/>
                  <p:nvPr/>
                </p:nvSpPr>
                <p:spPr>
                  <a:xfrm>
                    <a:off x="11451780" y="3180627"/>
                    <a:ext cx="25340" cy="42937"/>
                  </a:xfrm>
                  <a:custGeom>
                    <a:avLst/>
                    <a:gdLst>
                      <a:gd name="connsiteX0" fmla="*/ 0 w 25340"/>
                      <a:gd name="connsiteY0" fmla="*/ 14782 h 42937"/>
                      <a:gd name="connsiteX1" fmla="*/ 704 w 25340"/>
                      <a:gd name="connsiteY1" fmla="*/ 42938 h 42937"/>
                      <a:gd name="connsiteX2" fmla="*/ 25341 w 25340"/>
                      <a:gd name="connsiteY2" fmla="*/ 28156 h 42937"/>
                      <a:gd name="connsiteX3" fmla="*/ 25341 w 25340"/>
                      <a:gd name="connsiteY3" fmla="*/ 0 h 429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340" h="42937">
                        <a:moveTo>
                          <a:pt x="0" y="14782"/>
                        </a:moveTo>
                        <a:lnTo>
                          <a:pt x="704" y="42938"/>
                        </a:lnTo>
                        <a:lnTo>
                          <a:pt x="25341" y="28156"/>
                        </a:lnTo>
                        <a:lnTo>
                          <a:pt x="25341" y="0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04" name="자유형: 도형 1303">
                    <a:extLst>
                      <a:ext uri="{FF2B5EF4-FFF2-40B4-BE49-F238E27FC236}">
                        <a16:creationId xmlns:a16="http://schemas.microsoft.com/office/drawing/2014/main" id="{6E4B0E18-F0FD-67A0-73C8-573C32296C73}"/>
                      </a:ext>
                    </a:extLst>
                  </p:cNvPr>
                  <p:cNvSpPr/>
                  <p:nvPr/>
                </p:nvSpPr>
                <p:spPr>
                  <a:xfrm>
                    <a:off x="11427143" y="3166549"/>
                    <a:ext cx="49977" cy="28859"/>
                  </a:xfrm>
                  <a:custGeom>
                    <a:avLst/>
                    <a:gdLst>
                      <a:gd name="connsiteX0" fmla="*/ 0 w 49977"/>
                      <a:gd name="connsiteY0" fmla="*/ 14078 h 28859"/>
                      <a:gd name="connsiteX1" fmla="*/ 24637 w 49977"/>
                      <a:gd name="connsiteY1" fmla="*/ 28860 h 28859"/>
                      <a:gd name="connsiteX2" fmla="*/ 49977 w 49977"/>
                      <a:gd name="connsiteY2" fmla="*/ 14078 h 28859"/>
                      <a:gd name="connsiteX3" fmla="*/ 25341 w 49977"/>
                      <a:gd name="connsiteY3" fmla="*/ 0 h 288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977" h="28859">
                        <a:moveTo>
                          <a:pt x="0" y="14078"/>
                        </a:moveTo>
                        <a:lnTo>
                          <a:pt x="24637" y="28860"/>
                        </a:lnTo>
                        <a:lnTo>
                          <a:pt x="49977" y="14078"/>
                        </a:lnTo>
                        <a:lnTo>
                          <a:pt x="25341" y="0"/>
                        </a:lnTo>
                        <a:close/>
                      </a:path>
                    </a:pathLst>
                  </a:custGeom>
                  <a:solidFill>
                    <a:srgbClr val="FBDE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305" name="그래픽 4">
                  <a:extLst>
                    <a:ext uri="{FF2B5EF4-FFF2-40B4-BE49-F238E27FC236}">
                      <a16:creationId xmlns:a16="http://schemas.microsoft.com/office/drawing/2014/main" id="{B8CAC27B-1D16-8BC7-94CB-A787380AC5D2}"/>
                    </a:ext>
                  </a:extLst>
                </p:cNvPr>
                <p:cNvGrpSpPr/>
                <p:nvPr/>
              </p:nvGrpSpPr>
              <p:grpSpPr>
                <a:xfrm>
                  <a:off x="11501053" y="3214414"/>
                  <a:ext cx="49977" cy="57016"/>
                  <a:chOff x="11501053" y="3214414"/>
                  <a:chExt cx="49977" cy="57016"/>
                </a:xfrm>
              </p:grpSpPr>
              <p:sp>
                <p:nvSpPr>
                  <p:cNvPr id="1306" name="자유형: 도형 1305">
                    <a:extLst>
                      <a:ext uri="{FF2B5EF4-FFF2-40B4-BE49-F238E27FC236}">
                        <a16:creationId xmlns:a16="http://schemas.microsoft.com/office/drawing/2014/main" id="{9082FF5E-5C4E-9E38-B67A-65FCEE0ED6AE}"/>
                      </a:ext>
                    </a:extLst>
                  </p:cNvPr>
                  <p:cNvSpPr/>
                  <p:nvPr/>
                </p:nvSpPr>
                <p:spPr>
                  <a:xfrm>
                    <a:off x="11501053" y="3229196"/>
                    <a:ext cx="24636" cy="42234"/>
                  </a:xfrm>
                  <a:custGeom>
                    <a:avLst/>
                    <a:gdLst>
                      <a:gd name="connsiteX0" fmla="*/ 0 w 24636"/>
                      <a:gd name="connsiteY0" fmla="*/ 0 h 42234"/>
                      <a:gd name="connsiteX1" fmla="*/ 0 w 24636"/>
                      <a:gd name="connsiteY1" fmla="*/ 28156 h 42234"/>
                      <a:gd name="connsiteX2" fmla="*/ 24637 w 24636"/>
                      <a:gd name="connsiteY2" fmla="*/ 42234 h 42234"/>
                      <a:gd name="connsiteX3" fmla="*/ 24637 w 24636"/>
                      <a:gd name="connsiteY3" fmla="*/ 14078 h 422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36" h="42234">
                        <a:moveTo>
                          <a:pt x="0" y="0"/>
                        </a:moveTo>
                        <a:lnTo>
                          <a:pt x="0" y="28156"/>
                        </a:lnTo>
                        <a:lnTo>
                          <a:pt x="24637" y="42234"/>
                        </a:lnTo>
                        <a:lnTo>
                          <a:pt x="24637" y="14078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07" name="자유형: 도형 1306">
                    <a:extLst>
                      <a:ext uri="{FF2B5EF4-FFF2-40B4-BE49-F238E27FC236}">
                        <a16:creationId xmlns:a16="http://schemas.microsoft.com/office/drawing/2014/main" id="{45F846C2-E7A0-865F-20E8-437F1100CF68}"/>
                      </a:ext>
                    </a:extLst>
                  </p:cNvPr>
                  <p:cNvSpPr/>
                  <p:nvPr/>
                </p:nvSpPr>
                <p:spPr>
                  <a:xfrm>
                    <a:off x="11525690" y="3229196"/>
                    <a:ext cx="25340" cy="42234"/>
                  </a:xfrm>
                  <a:custGeom>
                    <a:avLst/>
                    <a:gdLst>
                      <a:gd name="connsiteX0" fmla="*/ 0 w 25340"/>
                      <a:gd name="connsiteY0" fmla="*/ 14078 h 42234"/>
                      <a:gd name="connsiteX1" fmla="*/ 0 w 25340"/>
                      <a:gd name="connsiteY1" fmla="*/ 42234 h 42234"/>
                      <a:gd name="connsiteX2" fmla="*/ 25341 w 25340"/>
                      <a:gd name="connsiteY2" fmla="*/ 28156 h 42234"/>
                      <a:gd name="connsiteX3" fmla="*/ 24637 w 25340"/>
                      <a:gd name="connsiteY3" fmla="*/ 0 h 422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340" h="42234">
                        <a:moveTo>
                          <a:pt x="0" y="14078"/>
                        </a:moveTo>
                        <a:lnTo>
                          <a:pt x="0" y="42234"/>
                        </a:lnTo>
                        <a:lnTo>
                          <a:pt x="25341" y="28156"/>
                        </a:lnTo>
                        <a:lnTo>
                          <a:pt x="24637" y="0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08" name="자유형: 도형 1307">
                    <a:extLst>
                      <a:ext uri="{FF2B5EF4-FFF2-40B4-BE49-F238E27FC236}">
                        <a16:creationId xmlns:a16="http://schemas.microsoft.com/office/drawing/2014/main" id="{B45BD9B4-5D8E-8B7E-50AE-0751C4B39C4A}"/>
                      </a:ext>
                    </a:extLst>
                  </p:cNvPr>
                  <p:cNvSpPr/>
                  <p:nvPr/>
                </p:nvSpPr>
                <p:spPr>
                  <a:xfrm>
                    <a:off x="11501053" y="3214414"/>
                    <a:ext cx="49273" cy="28860"/>
                  </a:xfrm>
                  <a:custGeom>
                    <a:avLst/>
                    <a:gdLst>
                      <a:gd name="connsiteX0" fmla="*/ 0 w 49273"/>
                      <a:gd name="connsiteY0" fmla="*/ 14782 h 28860"/>
                      <a:gd name="connsiteX1" fmla="*/ 24637 w 49273"/>
                      <a:gd name="connsiteY1" fmla="*/ 28860 h 28860"/>
                      <a:gd name="connsiteX2" fmla="*/ 49273 w 49273"/>
                      <a:gd name="connsiteY2" fmla="*/ 14782 h 28860"/>
                      <a:gd name="connsiteX3" fmla="*/ 24637 w 49273"/>
                      <a:gd name="connsiteY3" fmla="*/ 0 h 288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273" h="28860">
                        <a:moveTo>
                          <a:pt x="0" y="14782"/>
                        </a:moveTo>
                        <a:lnTo>
                          <a:pt x="24637" y="28860"/>
                        </a:lnTo>
                        <a:lnTo>
                          <a:pt x="49273" y="14782"/>
                        </a:lnTo>
                        <a:lnTo>
                          <a:pt x="24637" y="0"/>
                        </a:lnTo>
                        <a:close/>
                      </a:path>
                    </a:pathLst>
                  </a:custGeom>
                  <a:solidFill>
                    <a:srgbClr val="FBDE21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309" name="그래픽 4">
                  <a:extLst>
                    <a:ext uri="{FF2B5EF4-FFF2-40B4-BE49-F238E27FC236}">
                      <a16:creationId xmlns:a16="http://schemas.microsoft.com/office/drawing/2014/main" id="{3AC6166A-62BA-9D62-ADA6-2EE9F742507F}"/>
                    </a:ext>
                  </a:extLst>
                </p:cNvPr>
                <p:cNvGrpSpPr/>
                <p:nvPr/>
              </p:nvGrpSpPr>
              <p:grpSpPr>
                <a:xfrm>
                  <a:off x="11565812" y="1751703"/>
                  <a:ext cx="200612" cy="186534"/>
                  <a:chOff x="11565812" y="1751703"/>
                  <a:chExt cx="200612" cy="186534"/>
                </a:xfrm>
                <a:solidFill>
                  <a:srgbClr val="E6EDF7"/>
                </a:solidFill>
              </p:grpSpPr>
              <p:sp>
                <p:nvSpPr>
                  <p:cNvPr id="1310" name="자유형: 도형 1309">
                    <a:extLst>
                      <a:ext uri="{FF2B5EF4-FFF2-40B4-BE49-F238E27FC236}">
                        <a16:creationId xmlns:a16="http://schemas.microsoft.com/office/drawing/2014/main" id="{C7C61B3F-95CB-F099-E3AC-C5D7A3D0C8F5}"/>
                      </a:ext>
                    </a:extLst>
                  </p:cNvPr>
                  <p:cNvSpPr/>
                  <p:nvPr/>
                </p:nvSpPr>
                <p:spPr>
                  <a:xfrm>
                    <a:off x="11639722" y="1846026"/>
                    <a:ext cx="126702" cy="92211"/>
                  </a:xfrm>
                  <a:custGeom>
                    <a:avLst/>
                    <a:gdLst>
                      <a:gd name="connsiteX0" fmla="*/ 0 w 126702"/>
                      <a:gd name="connsiteY0" fmla="*/ 19709 h 92211"/>
                      <a:gd name="connsiteX1" fmla="*/ 126703 w 126702"/>
                      <a:gd name="connsiteY1" fmla="*/ 92211 h 92211"/>
                      <a:gd name="connsiteX2" fmla="*/ 126703 w 126702"/>
                      <a:gd name="connsiteY2" fmla="*/ 72502 h 92211"/>
                      <a:gd name="connsiteX3" fmla="*/ 0 w 126702"/>
                      <a:gd name="connsiteY3" fmla="*/ 0 h 922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6702" h="92211">
                        <a:moveTo>
                          <a:pt x="0" y="19709"/>
                        </a:moveTo>
                        <a:lnTo>
                          <a:pt x="126703" y="92211"/>
                        </a:lnTo>
                        <a:lnTo>
                          <a:pt x="126703" y="7250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11" name="자유형: 도형 1310">
                    <a:extLst>
                      <a:ext uri="{FF2B5EF4-FFF2-40B4-BE49-F238E27FC236}">
                        <a16:creationId xmlns:a16="http://schemas.microsoft.com/office/drawing/2014/main" id="{B9E807AE-F976-045C-6B7E-085606BD26EF}"/>
                      </a:ext>
                    </a:extLst>
                  </p:cNvPr>
                  <p:cNvSpPr/>
                  <p:nvPr/>
                </p:nvSpPr>
                <p:spPr>
                  <a:xfrm>
                    <a:off x="11565812" y="1803088"/>
                    <a:ext cx="57719" cy="53496"/>
                  </a:xfrm>
                  <a:custGeom>
                    <a:avLst/>
                    <a:gdLst>
                      <a:gd name="connsiteX0" fmla="*/ 0 w 57719"/>
                      <a:gd name="connsiteY0" fmla="*/ 19709 h 53496"/>
                      <a:gd name="connsiteX1" fmla="*/ 57720 w 57719"/>
                      <a:gd name="connsiteY1" fmla="*/ 53497 h 53496"/>
                      <a:gd name="connsiteX2" fmla="*/ 57720 w 57719"/>
                      <a:gd name="connsiteY2" fmla="*/ 33083 h 53496"/>
                      <a:gd name="connsiteX3" fmla="*/ 0 w 57719"/>
                      <a:gd name="connsiteY3" fmla="*/ 0 h 534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7719" h="53496">
                        <a:moveTo>
                          <a:pt x="0" y="19709"/>
                        </a:moveTo>
                        <a:lnTo>
                          <a:pt x="57720" y="53497"/>
                        </a:lnTo>
                        <a:lnTo>
                          <a:pt x="57720" y="330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12" name="자유형: 도형 1311">
                    <a:extLst>
                      <a:ext uri="{FF2B5EF4-FFF2-40B4-BE49-F238E27FC236}">
                        <a16:creationId xmlns:a16="http://schemas.microsoft.com/office/drawing/2014/main" id="{6C09D0C5-5D49-72BA-5DC8-0D1C1F6B1832}"/>
                      </a:ext>
                    </a:extLst>
                  </p:cNvPr>
                  <p:cNvSpPr/>
                  <p:nvPr/>
                </p:nvSpPr>
                <p:spPr>
                  <a:xfrm>
                    <a:off x="11701665" y="1826317"/>
                    <a:ext cx="64759" cy="57016"/>
                  </a:xfrm>
                  <a:custGeom>
                    <a:avLst/>
                    <a:gdLst>
                      <a:gd name="connsiteX0" fmla="*/ 0 w 64759"/>
                      <a:gd name="connsiteY0" fmla="*/ 19709 h 57016"/>
                      <a:gd name="connsiteX1" fmla="*/ 64759 w 64759"/>
                      <a:gd name="connsiteY1" fmla="*/ 57016 h 57016"/>
                      <a:gd name="connsiteX2" fmla="*/ 64759 w 64759"/>
                      <a:gd name="connsiteY2" fmla="*/ 37307 h 57016"/>
                      <a:gd name="connsiteX3" fmla="*/ 0 w 64759"/>
                      <a:gd name="connsiteY3" fmla="*/ 0 h 570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4759" h="57016">
                        <a:moveTo>
                          <a:pt x="0" y="19709"/>
                        </a:moveTo>
                        <a:lnTo>
                          <a:pt x="64759" y="57016"/>
                        </a:lnTo>
                        <a:lnTo>
                          <a:pt x="64759" y="3730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13" name="자유형: 도형 1312">
                    <a:extLst>
                      <a:ext uri="{FF2B5EF4-FFF2-40B4-BE49-F238E27FC236}">
                        <a16:creationId xmlns:a16="http://schemas.microsoft.com/office/drawing/2014/main" id="{D32C611B-E345-B024-563F-078BC0E98B67}"/>
                      </a:ext>
                    </a:extLst>
                  </p:cNvPr>
                  <p:cNvSpPr/>
                  <p:nvPr/>
                </p:nvSpPr>
                <p:spPr>
                  <a:xfrm>
                    <a:off x="11572147" y="1751703"/>
                    <a:ext cx="110512" cy="83764"/>
                  </a:xfrm>
                  <a:custGeom>
                    <a:avLst/>
                    <a:gdLst>
                      <a:gd name="connsiteX0" fmla="*/ 0 w 110512"/>
                      <a:gd name="connsiteY0" fmla="*/ 19709 h 83764"/>
                      <a:gd name="connsiteX1" fmla="*/ 110513 w 110512"/>
                      <a:gd name="connsiteY1" fmla="*/ 83765 h 83764"/>
                      <a:gd name="connsiteX2" fmla="*/ 110513 w 110512"/>
                      <a:gd name="connsiteY2" fmla="*/ 63351 h 83764"/>
                      <a:gd name="connsiteX3" fmla="*/ 0 w 110512"/>
                      <a:gd name="connsiteY3" fmla="*/ 0 h 83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0512" h="83764">
                        <a:moveTo>
                          <a:pt x="0" y="19709"/>
                        </a:moveTo>
                        <a:lnTo>
                          <a:pt x="110513" y="83765"/>
                        </a:lnTo>
                        <a:lnTo>
                          <a:pt x="110513" y="6335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314" name="그래픽 4">
                  <a:extLst>
                    <a:ext uri="{FF2B5EF4-FFF2-40B4-BE49-F238E27FC236}">
                      <a16:creationId xmlns:a16="http://schemas.microsoft.com/office/drawing/2014/main" id="{DA798995-CC87-591A-6E61-F285C2C94770}"/>
                    </a:ext>
                  </a:extLst>
                </p:cNvPr>
                <p:cNvGrpSpPr/>
                <p:nvPr/>
              </p:nvGrpSpPr>
              <p:grpSpPr>
                <a:xfrm>
                  <a:off x="8990933" y="1613034"/>
                  <a:ext cx="200612" cy="187238"/>
                  <a:chOff x="8990933" y="1613034"/>
                  <a:chExt cx="200612" cy="187238"/>
                </a:xfrm>
                <a:solidFill>
                  <a:srgbClr val="E6EDF7"/>
                </a:solidFill>
              </p:grpSpPr>
              <p:sp>
                <p:nvSpPr>
                  <p:cNvPr id="1315" name="자유형: 도형 1314">
                    <a:extLst>
                      <a:ext uri="{FF2B5EF4-FFF2-40B4-BE49-F238E27FC236}">
                        <a16:creationId xmlns:a16="http://schemas.microsoft.com/office/drawing/2014/main" id="{352F4973-83A1-4434-934C-CBC3C28F95BE}"/>
                      </a:ext>
                    </a:extLst>
                  </p:cNvPr>
                  <p:cNvSpPr/>
                  <p:nvPr/>
                </p:nvSpPr>
                <p:spPr>
                  <a:xfrm>
                    <a:off x="8990933" y="1751703"/>
                    <a:ext cx="48569" cy="48569"/>
                  </a:xfrm>
                  <a:custGeom>
                    <a:avLst/>
                    <a:gdLst>
                      <a:gd name="connsiteX0" fmla="*/ 48569 w 48569"/>
                      <a:gd name="connsiteY0" fmla="*/ 20413 h 48569"/>
                      <a:gd name="connsiteX1" fmla="*/ 0 w 48569"/>
                      <a:gd name="connsiteY1" fmla="*/ 48569 h 48569"/>
                      <a:gd name="connsiteX2" fmla="*/ 0 w 48569"/>
                      <a:gd name="connsiteY2" fmla="*/ 28860 h 48569"/>
                      <a:gd name="connsiteX3" fmla="*/ 48569 w 48569"/>
                      <a:gd name="connsiteY3" fmla="*/ 0 h 48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569" h="48569">
                        <a:moveTo>
                          <a:pt x="48569" y="20413"/>
                        </a:moveTo>
                        <a:lnTo>
                          <a:pt x="0" y="48569"/>
                        </a:lnTo>
                        <a:lnTo>
                          <a:pt x="0" y="28860"/>
                        </a:lnTo>
                        <a:lnTo>
                          <a:pt x="48569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16" name="자유형: 도형 1315">
                    <a:extLst>
                      <a:ext uri="{FF2B5EF4-FFF2-40B4-BE49-F238E27FC236}">
                        <a16:creationId xmlns:a16="http://schemas.microsoft.com/office/drawing/2014/main" id="{F84DF3CB-EF27-8353-E753-52FF5560096E}"/>
                      </a:ext>
                    </a:extLst>
                  </p:cNvPr>
                  <p:cNvSpPr/>
                  <p:nvPr/>
                </p:nvSpPr>
                <p:spPr>
                  <a:xfrm>
                    <a:off x="9055692" y="1664419"/>
                    <a:ext cx="135853" cy="97842"/>
                  </a:xfrm>
                  <a:custGeom>
                    <a:avLst/>
                    <a:gdLst>
                      <a:gd name="connsiteX0" fmla="*/ 135853 w 135853"/>
                      <a:gd name="connsiteY0" fmla="*/ 20413 h 97842"/>
                      <a:gd name="connsiteX1" fmla="*/ 0 w 135853"/>
                      <a:gd name="connsiteY1" fmla="*/ 97843 h 97842"/>
                      <a:gd name="connsiteX2" fmla="*/ 0 w 135853"/>
                      <a:gd name="connsiteY2" fmla="*/ 78133 h 97842"/>
                      <a:gd name="connsiteX3" fmla="*/ 135853 w 135853"/>
                      <a:gd name="connsiteY3" fmla="*/ 0 h 978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5853" h="97842">
                        <a:moveTo>
                          <a:pt x="135853" y="20413"/>
                        </a:moveTo>
                        <a:lnTo>
                          <a:pt x="0" y="97843"/>
                        </a:lnTo>
                        <a:lnTo>
                          <a:pt x="0" y="78133"/>
                        </a:lnTo>
                        <a:lnTo>
                          <a:pt x="135853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17" name="자유형: 도형 1316">
                    <a:extLst>
                      <a:ext uri="{FF2B5EF4-FFF2-40B4-BE49-F238E27FC236}">
                        <a16:creationId xmlns:a16="http://schemas.microsoft.com/office/drawing/2014/main" id="{0842926E-3250-102C-93A0-79426A56555A}"/>
                      </a:ext>
                    </a:extLst>
                  </p:cNvPr>
                  <p:cNvSpPr/>
                  <p:nvPr/>
                </p:nvSpPr>
                <p:spPr>
                  <a:xfrm>
                    <a:off x="8990933" y="1667938"/>
                    <a:ext cx="99250" cy="77429"/>
                  </a:xfrm>
                  <a:custGeom>
                    <a:avLst/>
                    <a:gdLst>
                      <a:gd name="connsiteX0" fmla="*/ 99250 w 99250"/>
                      <a:gd name="connsiteY0" fmla="*/ 20413 h 77429"/>
                      <a:gd name="connsiteX1" fmla="*/ 0 w 99250"/>
                      <a:gd name="connsiteY1" fmla="*/ 77429 h 77429"/>
                      <a:gd name="connsiteX2" fmla="*/ 0 w 99250"/>
                      <a:gd name="connsiteY2" fmla="*/ 57016 h 77429"/>
                      <a:gd name="connsiteX3" fmla="*/ 99250 w 99250"/>
                      <a:gd name="connsiteY3" fmla="*/ 0 h 774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9250" h="77429">
                        <a:moveTo>
                          <a:pt x="99250" y="20413"/>
                        </a:moveTo>
                        <a:lnTo>
                          <a:pt x="0" y="77429"/>
                        </a:lnTo>
                        <a:lnTo>
                          <a:pt x="0" y="57016"/>
                        </a:lnTo>
                        <a:lnTo>
                          <a:pt x="9925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18" name="자유형: 도형 1317">
                    <a:extLst>
                      <a:ext uri="{FF2B5EF4-FFF2-40B4-BE49-F238E27FC236}">
                        <a16:creationId xmlns:a16="http://schemas.microsoft.com/office/drawing/2014/main" id="{6A85B847-BEBD-4CBA-4E9E-ABC4B9C6E0C1}"/>
                      </a:ext>
                    </a:extLst>
                  </p:cNvPr>
                  <p:cNvSpPr/>
                  <p:nvPr/>
                </p:nvSpPr>
                <p:spPr>
                  <a:xfrm>
                    <a:off x="9109189" y="1613034"/>
                    <a:ext cx="76021" cy="64055"/>
                  </a:xfrm>
                  <a:custGeom>
                    <a:avLst/>
                    <a:gdLst>
                      <a:gd name="connsiteX0" fmla="*/ 76022 w 76021"/>
                      <a:gd name="connsiteY0" fmla="*/ 20413 h 64055"/>
                      <a:gd name="connsiteX1" fmla="*/ 0 w 76021"/>
                      <a:gd name="connsiteY1" fmla="*/ 64055 h 64055"/>
                      <a:gd name="connsiteX2" fmla="*/ 0 w 76021"/>
                      <a:gd name="connsiteY2" fmla="*/ 44346 h 64055"/>
                      <a:gd name="connsiteX3" fmla="*/ 76022 w 76021"/>
                      <a:gd name="connsiteY3" fmla="*/ 0 h 640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6021" h="64055">
                        <a:moveTo>
                          <a:pt x="76022" y="20413"/>
                        </a:moveTo>
                        <a:lnTo>
                          <a:pt x="0" y="64055"/>
                        </a:lnTo>
                        <a:lnTo>
                          <a:pt x="0" y="44346"/>
                        </a:lnTo>
                        <a:lnTo>
                          <a:pt x="76022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319" name="그래픽 4">
                  <a:extLst>
                    <a:ext uri="{FF2B5EF4-FFF2-40B4-BE49-F238E27FC236}">
                      <a16:creationId xmlns:a16="http://schemas.microsoft.com/office/drawing/2014/main" id="{F06DC864-2EAB-F8EA-4318-2BA3C57046A9}"/>
                    </a:ext>
                  </a:extLst>
                </p:cNvPr>
                <p:cNvGrpSpPr/>
                <p:nvPr/>
              </p:nvGrpSpPr>
              <p:grpSpPr>
                <a:xfrm>
                  <a:off x="11304664" y="2825155"/>
                  <a:ext cx="194277" cy="186534"/>
                  <a:chOff x="11304664" y="2825155"/>
                  <a:chExt cx="194277" cy="186534"/>
                </a:xfrm>
                <a:solidFill>
                  <a:srgbClr val="E6EDF7"/>
                </a:solidFill>
              </p:grpSpPr>
              <p:sp>
                <p:nvSpPr>
                  <p:cNvPr id="1320" name="자유형: 도형 1319">
                    <a:extLst>
                      <a:ext uri="{FF2B5EF4-FFF2-40B4-BE49-F238E27FC236}">
                        <a16:creationId xmlns:a16="http://schemas.microsoft.com/office/drawing/2014/main" id="{6436A917-F6CF-B8BE-C8A6-52D5F66DDB18}"/>
                      </a:ext>
                    </a:extLst>
                  </p:cNvPr>
                  <p:cNvSpPr/>
                  <p:nvPr/>
                </p:nvSpPr>
                <p:spPr>
                  <a:xfrm>
                    <a:off x="11372942" y="2918775"/>
                    <a:ext cx="125998" cy="92915"/>
                  </a:xfrm>
                  <a:custGeom>
                    <a:avLst/>
                    <a:gdLst>
                      <a:gd name="connsiteX0" fmla="*/ 0 w 125998"/>
                      <a:gd name="connsiteY0" fmla="*/ 20413 h 92915"/>
                      <a:gd name="connsiteX1" fmla="*/ 125999 w 125998"/>
                      <a:gd name="connsiteY1" fmla="*/ 92915 h 92915"/>
                      <a:gd name="connsiteX2" fmla="*/ 125999 w 125998"/>
                      <a:gd name="connsiteY2" fmla="*/ 73206 h 92915"/>
                      <a:gd name="connsiteX3" fmla="*/ 0 w 125998"/>
                      <a:gd name="connsiteY3" fmla="*/ 0 h 929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5998" h="92915">
                        <a:moveTo>
                          <a:pt x="0" y="20413"/>
                        </a:moveTo>
                        <a:lnTo>
                          <a:pt x="125999" y="92915"/>
                        </a:lnTo>
                        <a:lnTo>
                          <a:pt x="125999" y="7320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21" name="자유형: 도형 1320">
                    <a:extLst>
                      <a:ext uri="{FF2B5EF4-FFF2-40B4-BE49-F238E27FC236}">
                        <a16:creationId xmlns:a16="http://schemas.microsoft.com/office/drawing/2014/main" id="{736529DE-AB9A-FD0C-B97A-B1F75CA854C1}"/>
                      </a:ext>
                    </a:extLst>
                  </p:cNvPr>
                  <p:cNvSpPr/>
                  <p:nvPr/>
                </p:nvSpPr>
                <p:spPr>
                  <a:xfrm>
                    <a:off x="11359568" y="2856127"/>
                    <a:ext cx="139373" cy="100658"/>
                  </a:xfrm>
                  <a:custGeom>
                    <a:avLst/>
                    <a:gdLst>
                      <a:gd name="connsiteX0" fmla="*/ 0 w 139373"/>
                      <a:gd name="connsiteY0" fmla="*/ 20413 h 100658"/>
                      <a:gd name="connsiteX1" fmla="*/ 139373 w 139373"/>
                      <a:gd name="connsiteY1" fmla="*/ 100658 h 100658"/>
                      <a:gd name="connsiteX2" fmla="*/ 139373 w 139373"/>
                      <a:gd name="connsiteY2" fmla="*/ 80949 h 100658"/>
                      <a:gd name="connsiteX3" fmla="*/ 0 w 139373"/>
                      <a:gd name="connsiteY3" fmla="*/ 0 h 1006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9373" h="100658">
                        <a:moveTo>
                          <a:pt x="0" y="20413"/>
                        </a:moveTo>
                        <a:lnTo>
                          <a:pt x="139373" y="100658"/>
                        </a:lnTo>
                        <a:lnTo>
                          <a:pt x="139373" y="8094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22" name="자유형: 도형 1321">
                    <a:extLst>
                      <a:ext uri="{FF2B5EF4-FFF2-40B4-BE49-F238E27FC236}">
                        <a16:creationId xmlns:a16="http://schemas.microsoft.com/office/drawing/2014/main" id="{E37AE6B6-EDFC-79BB-52CA-C227A4FD4B3F}"/>
                      </a:ext>
                    </a:extLst>
                  </p:cNvPr>
                  <p:cNvSpPr/>
                  <p:nvPr/>
                </p:nvSpPr>
                <p:spPr>
                  <a:xfrm>
                    <a:off x="11304664" y="2825155"/>
                    <a:ext cx="36602" cy="40122"/>
                  </a:xfrm>
                  <a:custGeom>
                    <a:avLst/>
                    <a:gdLst>
                      <a:gd name="connsiteX0" fmla="*/ 0 w 36602"/>
                      <a:gd name="connsiteY0" fmla="*/ 19709 h 40122"/>
                      <a:gd name="connsiteX1" fmla="*/ 36603 w 36602"/>
                      <a:gd name="connsiteY1" fmla="*/ 40122 h 40122"/>
                      <a:gd name="connsiteX2" fmla="*/ 36603 w 36602"/>
                      <a:gd name="connsiteY2" fmla="*/ 20413 h 40122"/>
                      <a:gd name="connsiteX3" fmla="*/ 0 w 36602"/>
                      <a:gd name="connsiteY3" fmla="*/ 0 h 401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602" h="40122">
                        <a:moveTo>
                          <a:pt x="0" y="19709"/>
                        </a:moveTo>
                        <a:lnTo>
                          <a:pt x="36603" y="40122"/>
                        </a:lnTo>
                        <a:lnTo>
                          <a:pt x="36603" y="204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323" name="그래픽 4">
                  <a:extLst>
                    <a:ext uri="{FF2B5EF4-FFF2-40B4-BE49-F238E27FC236}">
                      <a16:creationId xmlns:a16="http://schemas.microsoft.com/office/drawing/2014/main" id="{78DBAA94-9A21-2994-D503-3041915B00D4}"/>
                    </a:ext>
                  </a:extLst>
                </p:cNvPr>
                <p:cNvGrpSpPr/>
                <p:nvPr/>
              </p:nvGrpSpPr>
              <p:grpSpPr>
                <a:xfrm>
                  <a:off x="10538817" y="2900473"/>
                  <a:ext cx="193573" cy="132333"/>
                  <a:chOff x="10538817" y="2900473"/>
                  <a:chExt cx="193573" cy="132333"/>
                </a:xfrm>
                <a:solidFill>
                  <a:srgbClr val="E6EDF7"/>
                </a:solidFill>
              </p:grpSpPr>
              <p:sp>
                <p:nvSpPr>
                  <p:cNvPr id="1324" name="자유형: 도형 1323">
                    <a:extLst>
                      <a:ext uri="{FF2B5EF4-FFF2-40B4-BE49-F238E27FC236}">
                        <a16:creationId xmlns:a16="http://schemas.microsoft.com/office/drawing/2014/main" id="{8236E0AC-728A-18D3-80DC-7755931AA5D4}"/>
                      </a:ext>
                    </a:extLst>
                  </p:cNvPr>
                  <p:cNvSpPr/>
                  <p:nvPr/>
                </p:nvSpPr>
                <p:spPr>
                  <a:xfrm>
                    <a:off x="10695083" y="2990573"/>
                    <a:ext cx="37306" cy="42234"/>
                  </a:xfrm>
                  <a:custGeom>
                    <a:avLst/>
                    <a:gdLst>
                      <a:gd name="connsiteX0" fmla="*/ 0 w 37306"/>
                      <a:gd name="connsiteY0" fmla="*/ 20413 h 42234"/>
                      <a:gd name="connsiteX1" fmla="*/ 37307 w 37306"/>
                      <a:gd name="connsiteY1" fmla="*/ 42234 h 42234"/>
                      <a:gd name="connsiteX2" fmla="*/ 37307 w 37306"/>
                      <a:gd name="connsiteY2" fmla="*/ 21821 h 42234"/>
                      <a:gd name="connsiteX3" fmla="*/ 0 w 37306"/>
                      <a:gd name="connsiteY3" fmla="*/ 0 h 422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7306" h="42234">
                        <a:moveTo>
                          <a:pt x="0" y="20413"/>
                        </a:moveTo>
                        <a:lnTo>
                          <a:pt x="37307" y="42234"/>
                        </a:lnTo>
                        <a:lnTo>
                          <a:pt x="37307" y="2182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25" name="자유형: 도형 1324">
                    <a:extLst>
                      <a:ext uri="{FF2B5EF4-FFF2-40B4-BE49-F238E27FC236}">
                        <a16:creationId xmlns:a16="http://schemas.microsoft.com/office/drawing/2014/main" id="{76F29049-2A69-D596-2AA0-513E800E441C}"/>
                      </a:ext>
                    </a:extLst>
                  </p:cNvPr>
                  <p:cNvSpPr/>
                  <p:nvPr/>
                </p:nvSpPr>
                <p:spPr>
                  <a:xfrm>
                    <a:off x="10538817" y="2900473"/>
                    <a:ext cx="137965" cy="99250"/>
                  </a:xfrm>
                  <a:custGeom>
                    <a:avLst/>
                    <a:gdLst>
                      <a:gd name="connsiteX0" fmla="*/ 0 w 137965"/>
                      <a:gd name="connsiteY0" fmla="*/ 20413 h 99250"/>
                      <a:gd name="connsiteX1" fmla="*/ 137965 w 137965"/>
                      <a:gd name="connsiteY1" fmla="*/ 99250 h 99250"/>
                      <a:gd name="connsiteX2" fmla="*/ 137965 w 137965"/>
                      <a:gd name="connsiteY2" fmla="*/ 79541 h 99250"/>
                      <a:gd name="connsiteX3" fmla="*/ 0 w 137965"/>
                      <a:gd name="connsiteY3" fmla="*/ 0 h 99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7965" h="99250">
                        <a:moveTo>
                          <a:pt x="0" y="20413"/>
                        </a:moveTo>
                        <a:lnTo>
                          <a:pt x="137965" y="99250"/>
                        </a:lnTo>
                        <a:lnTo>
                          <a:pt x="137965" y="7954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326" name="그래픽 4">
                  <a:extLst>
                    <a:ext uri="{FF2B5EF4-FFF2-40B4-BE49-F238E27FC236}">
                      <a16:creationId xmlns:a16="http://schemas.microsoft.com/office/drawing/2014/main" id="{BEB63C18-8ACE-FDE8-9C38-7F91121305CB}"/>
                    </a:ext>
                  </a:extLst>
                </p:cNvPr>
                <p:cNvGrpSpPr/>
                <p:nvPr/>
              </p:nvGrpSpPr>
              <p:grpSpPr>
                <a:xfrm>
                  <a:off x="10328350" y="1250524"/>
                  <a:ext cx="490620" cy="615211"/>
                  <a:chOff x="10328350" y="1250524"/>
                  <a:chExt cx="490620" cy="615211"/>
                </a:xfrm>
                <a:solidFill>
                  <a:srgbClr val="E6EDF7"/>
                </a:solidFill>
              </p:grpSpPr>
              <p:sp>
                <p:nvSpPr>
                  <p:cNvPr id="1327" name="자유형: 도형 1326">
                    <a:extLst>
                      <a:ext uri="{FF2B5EF4-FFF2-40B4-BE49-F238E27FC236}">
                        <a16:creationId xmlns:a16="http://schemas.microsoft.com/office/drawing/2014/main" id="{832566F1-E345-27C4-A2AD-2F24FA312C43}"/>
                      </a:ext>
                    </a:extLst>
                  </p:cNvPr>
                  <p:cNvSpPr/>
                  <p:nvPr/>
                </p:nvSpPr>
                <p:spPr>
                  <a:xfrm>
                    <a:off x="10666223" y="1445505"/>
                    <a:ext cx="152747" cy="116144"/>
                  </a:xfrm>
                  <a:custGeom>
                    <a:avLst/>
                    <a:gdLst>
                      <a:gd name="connsiteX0" fmla="*/ 0 w 152747"/>
                      <a:gd name="connsiteY0" fmla="*/ 27452 h 116144"/>
                      <a:gd name="connsiteX1" fmla="*/ 152747 w 152747"/>
                      <a:gd name="connsiteY1" fmla="*/ 116144 h 116144"/>
                      <a:gd name="connsiteX2" fmla="*/ 152747 w 152747"/>
                      <a:gd name="connsiteY2" fmla="*/ 87988 h 116144"/>
                      <a:gd name="connsiteX3" fmla="*/ 0 w 152747"/>
                      <a:gd name="connsiteY3" fmla="*/ 0 h 1161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747" h="116144">
                        <a:moveTo>
                          <a:pt x="0" y="27452"/>
                        </a:moveTo>
                        <a:lnTo>
                          <a:pt x="152747" y="116144"/>
                        </a:lnTo>
                        <a:lnTo>
                          <a:pt x="152747" y="879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28" name="자유형: 도형 1327">
                    <a:extLst>
                      <a:ext uri="{FF2B5EF4-FFF2-40B4-BE49-F238E27FC236}">
                        <a16:creationId xmlns:a16="http://schemas.microsoft.com/office/drawing/2014/main" id="{9272D2F2-1E59-1AF7-2B19-2CD6D66D31F5}"/>
                      </a:ext>
                    </a:extLst>
                  </p:cNvPr>
                  <p:cNvSpPr/>
                  <p:nvPr/>
                </p:nvSpPr>
                <p:spPr>
                  <a:xfrm>
                    <a:off x="10563453" y="1385673"/>
                    <a:ext cx="75317" cy="71094"/>
                  </a:xfrm>
                  <a:custGeom>
                    <a:avLst/>
                    <a:gdLst>
                      <a:gd name="connsiteX0" fmla="*/ 0 w 75317"/>
                      <a:gd name="connsiteY0" fmla="*/ 28156 h 71094"/>
                      <a:gd name="connsiteX1" fmla="*/ 75318 w 75317"/>
                      <a:gd name="connsiteY1" fmla="*/ 71094 h 71094"/>
                      <a:gd name="connsiteX2" fmla="*/ 75318 w 75317"/>
                      <a:gd name="connsiteY2" fmla="*/ 43642 h 71094"/>
                      <a:gd name="connsiteX3" fmla="*/ 0 w 75317"/>
                      <a:gd name="connsiteY3" fmla="*/ 0 h 710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5317" h="71094">
                        <a:moveTo>
                          <a:pt x="0" y="28156"/>
                        </a:moveTo>
                        <a:lnTo>
                          <a:pt x="75318" y="71094"/>
                        </a:lnTo>
                        <a:lnTo>
                          <a:pt x="75318" y="4364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29" name="자유형: 도형 1328">
                    <a:extLst>
                      <a:ext uri="{FF2B5EF4-FFF2-40B4-BE49-F238E27FC236}">
                        <a16:creationId xmlns:a16="http://schemas.microsoft.com/office/drawing/2014/main" id="{C253936B-5878-FBC3-E4C9-EF92D5202ED0}"/>
                      </a:ext>
                    </a:extLst>
                  </p:cNvPr>
                  <p:cNvSpPr/>
                  <p:nvPr/>
                </p:nvSpPr>
                <p:spPr>
                  <a:xfrm>
                    <a:off x="10328350" y="1250524"/>
                    <a:ext cx="203428" cy="145004"/>
                  </a:xfrm>
                  <a:custGeom>
                    <a:avLst/>
                    <a:gdLst>
                      <a:gd name="connsiteX0" fmla="*/ 0 w 203428"/>
                      <a:gd name="connsiteY0" fmla="*/ 27452 h 145004"/>
                      <a:gd name="connsiteX1" fmla="*/ 203428 w 203428"/>
                      <a:gd name="connsiteY1" fmla="*/ 145004 h 145004"/>
                      <a:gd name="connsiteX2" fmla="*/ 203428 w 203428"/>
                      <a:gd name="connsiteY2" fmla="*/ 116848 h 145004"/>
                      <a:gd name="connsiteX3" fmla="*/ 0 w 203428"/>
                      <a:gd name="connsiteY3" fmla="*/ 0 h 145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3428" h="145004">
                        <a:moveTo>
                          <a:pt x="0" y="27452"/>
                        </a:moveTo>
                        <a:lnTo>
                          <a:pt x="203428" y="145004"/>
                        </a:lnTo>
                        <a:lnTo>
                          <a:pt x="203428" y="11684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30" name="자유형: 도형 1329">
                    <a:extLst>
                      <a:ext uri="{FF2B5EF4-FFF2-40B4-BE49-F238E27FC236}">
                        <a16:creationId xmlns:a16="http://schemas.microsoft.com/office/drawing/2014/main" id="{16804ADE-3B48-D8AC-8BCD-CEDC130C1383}"/>
                      </a:ext>
                    </a:extLst>
                  </p:cNvPr>
                  <p:cNvSpPr/>
                  <p:nvPr/>
                </p:nvSpPr>
                <p:spPr>
                  <a:xfrm>
                    <a:off x="10328350" y="1427203"/>
                    <a:ext cx="187942" cy="136557"/>
                  </a:xfrm>
                  <a:custGeom>
                    <a:avLst/>
                    <a:gdLst>
                      <a:gd name="connsiteX0" fmla="*/ 187942 w 187942"/>
                      <a:gd name="connsiteY0" fmla="*/ 136557 h 136557"/>
                      <a:gd name="connsiteX1" fmla="*/ 0 w 187942"/>
                      <a:gd name="connsiteY1" fmla="*/ 28156 h 136557"/>
                      <a:gd name="connsiteX2" fmla="*/ 0 w 187942"/>
                      <a:gd name="connsiteY2" fmla="*/ 0 h 136557"/>
                      <a:gd name="connsiteX3" fmla="*/ 187942 w 187942"/>
                      <a:gd name="connsiteY3" fmla="*/ 108401 h 1365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7942" h="136557">
                        <a:moveTo>
                          <a:pt x="187942" y="136557"/>
                        </a:moveTo>
                        <a:lnTo>
                          <a:pt x="0" y="28156"/>
                        </a:lnTo>
                        <a:lnTo>
                          <a:pt x="0" y="0"/>
                        </a:lnTo>
                        <a:lnTo>
                          <a:pt x="187942" y="108401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31" name="자유형: 도형 1330">
                    <a:extLst>
                      <a:ext uri="{FF2B5EF4-FFF2-40B4-BE49-F238E27FC236}">
                        <a16:creationId xmlns:a16="http://schemas.microsoft.com/office/drawing/2014/main" id="{8B29CF70-9A24-12AB-B349-EE6AC85427BC}"/>
                      </a:ext>
                    </a:extLst>
                  </p:cNvPr>
                  <p:cNvSpPr/>
                  <p:nvPr/>
                </p:nvSpPr>
                <p:spPr>
                  <a:xfrm>
                    <a:off x="10552895" y="1556721"/>
                    <a:ext cx="172456" cy="127406"/>
                  </a:xfrm>
                  <a:custGeom>
                    <a:avLst/>
                    <a:gdLst>
                      <a:gd name="connsiteX0" fmla="*/ 172456 w 172456"/>
                      <a:gd name="connsiteY0" fmla="*/ 127407 h 127406"/>
                      <a:gd name="connsiteX1" fmla="*/ 0 w 172456"/>
                      <a:gd name="connsiteY1" fmla="*/ 27452 h 127406"/>
                      <a:gd name="connsiteX2" fmla="*/ 0 w 172456"/>
                      <a:gd name="connsiteY2" fmla="*/ 0 h 127406"/>
                      <a:gd name="connsiteX3" fmla="*/ 172456 w 172456"/>
                      <a:gd name="connsiteY3" fmla="*/ 99250 h 1274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72456" h="127406">
                        <a:moveTo>
                          <a:pt x="172456" y="127407"/>
                        </a:moveTo>
                        <a:lnTo>
                          <a:pt x="0" y="27452"/>
                        </a:lnTo>
                        <a:lnTo>
                          <a:pt x="0" y="0"/>
                        </a:lnTo>
                        <a:lnTo>
                          <a:pt x="172456" y="9925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32" name="자유형: 도형 1331">
                    <a:extLst>
                      <a:ext uri="{FF2B5EF4-FFF2-40B4-BE49-F238E27FC236}">
                        <a16:creationId xmlns:a16="http://schemas.microsoft.com/office/drawing/2014/main" id="{F359ED53-28AD-4FF7-087A-AD57EAED9D7C}"/>
                      </a:ext>
                    </a:extLst>
                  </p:cNvPr>
                  <p:cNvSpPr/>
                  <p:nvPr/>
                </p:nvSpPr>
                <p:spPr>
                  <a:xfrm>
                    <a:off x="10757027" y="1674977"/>
                    <a:ext cx="61943" cy="63351"/>
                  </a:xfrm>
                  <a:custGeom>
                    <a:avLst/>
                    <a:gdLst>
                      <a:gd name="connsiteX0" fmla="*/ 61944 w 61943"/>
                      <a:gd name="connsiteY0" fmla="*/ 63351 h 63351"/>
                      <a:gd name="connsiteX1" fmla="*/ 0 w 61943"/>
                      <a:gd name="connsiteY1" fmla="*/ 28156 h 63351"/>
                      <a:gd name="connsiteX2" fmla="*/ 0 w 61943"/>
                      <a:gd name="connsiteY2" fmla="*/ 0 h 63351"/>
                      <a:gd name="connsiteX3" fmla="*/ 61944 w 61943"/>
                      <a:gd name="connsiteY3" fmla="*/ 35195 h 63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1943" h="63351">
                        <a:moveTo>
                          <a:pt x="61944" y="63351"/>
                        </a:moveTo>
                        <a:lnTo>
                          <a:pt x="0" y="28156"/>
                        </a:lnTo>
                        <a:lnTo>
                          <a:pt x="0" y="0"/>
                        </a:lnTo>
                        <a:lnTo>
                          <a:pt x="61944" y="35195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33" name="자유형: 도형 1332">
                    <a:extLst>
                      <a:ext uri="{FF2B5EF4-FFF2-40B4-BE49-F238E27FC236}">
                        <a16:creationId xmlns:a16="http://schemas.microsoft.com/office/drawing/2014/main" id="{8148B9B0-027F-1BD5-A880-BC21249A7C52}"/>
                      </a:ext>
                    </a:extLst>
                  </p:cNvPr>
                  <p:cNvSpPr/>
                  <p:nvPr/>
                </p:nvSpPr>
                <p:spPr>
                  <a:xfrm>
                    <a:off x="10569085" y="1446209"/>
                    <a:ext cx="249885" cy="171752"/>
                  </a:xfrm>
                  <a:custGeom>
                    <a:avLst/>
                    <a:gdLst>
                      <a:gd name="connsiteX0" fmla="*/ 0 w 249885"/>
                      <a:gd name="connsiteY0" fmla="*/ 27452 h 171752"/>
                      <a:gd name="connsiteX1" fmla="*/ 249886 w 249885"/>
                      <a:gd name="connsiteY1" fmla="*/ 171752 h 171752"/>
                      <a:gd name="connsiteX2" fmla="*/ 249886 w 249885"/>
                      <a:gd name="connsiteY2" fmla="*/ 144300 h 171752"/>
                      <a:gd name="connsiteX3" fmla="*/ 0 w 249885"/>
                      <a:gd name="connsiteY3" fmla="*/ 0 h 1717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9885" h="171752">
                        <a:moveTo>
                          <a:pt x="0" y="27452"/>
                        </a:moveTo>
                        <a:lnTo>
                          <a:pt x="249886" y="171752"/>
                        </a:lnTo>
                        <a:lnTo>
                          <a:pt x="249886" y="14430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34" name="자유형: 도형 1333">
                    <a:extLst>
                      <a:ext uri="{FF2B5EF4-FFF2-40B4-BE49-F238E27FC236}">
                        <a16:creationId xmlns:a16="http://schemas.microsoft.com/office/drawing/2014/main" id="{E9B0D2E9-D31B-DC5A-8B28-32E3D0AB81C3}"/>
                      </a:ext>
                    </a:extLst>
                  </p:cNvPr>
                  <p:cNvSpPr/>
                  <p:nvPr/>
                </p:nvSpPr>
                <p:spPr>
                  <a:xfrm>
                    <a:off x="10328350" y="1366668"/>
                    <a:ext cx="490620" cy="311125"/>
                  </a:xfrm>
                  <a:custGeom>
                    <a:avLst/>
                    <a:gdLst>
                      <a:gd name="connsiteX0" fmla="*/ 0 w 490620"/>
                      <a:gd name="connsiteY0" fmla="*/ 27452 h 311125"/>
                      <a:gd name="connsiteX1" fmla="*/ 490621 w 490620"/>
                      <a:gd name="connsiteY1" fmla="*/ 311125 h 311125"/>
                      <a:gd name="connsiteX2" fmla="*/ 490621 w 490620"/>
                      <a:gd name="connsiteY2" fmla="*/ 282969 h 311125"/>
                      <a:gd name="connsiteX3" fmla="*/ 0 w 490620"/>
                      <a:gd name="connsiteY3" fmla="*/ 0 h 311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0620" h="311125">
                        <a:moveTo>
                          <a:pt x="0" y="27452"/>
                        </a:moveTo>
                        <a:lnTo>
                          <a:pt x="490621" y="311125"/>
                        </a:lnTo>
                        <a:lnTo>
                          <a:pt x="490621" y="28296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35" name="자유형: 도형 1334">
                    <a:extLst>
                      <a:ext uri="{FF2B5EF4-FFF2-40B4-BE49-F238E27FC236}">
                        <a16:creationId xmlns:a16="http://schemas.microsoft.com/office/drawing/2014/main" id="{B0D5C958-7390-A61F-C400-FC79781133FC}"/>
                      </a:ext>
                    </a:extLst>
                  </p:cNvPr>
                  <p:cNvSpPr/>
                  <p:nvPr/>
                </p:nvSpPr>
                <p:spPr>
                  <a:xfrm>
                    <a:off x="10555710" y="1686240"/>
                    <a:ext cx="263260" cy="179495"/>
                  </a:xfrm>
                  <a:custGeom>
                    <a:avLst/>
                    <a:gdLst>
                      <a:gd name="connsiteX0" fmla="*/ 0 w 263260"/>
                      <a:gd name="connsiteY0" fmla="*/ 27452 h 179495"/>
                      <a:gd name="connsiteX1" fmla="*/ 263260 w 263260"/>
                      <a:gd name="connsiteY1" fmla="*/ 179495 h 179495"/>
                      <a:gd name="connsiteX2" fmla="*/ 263260 w 263260"/>
                      <a:gd name="connsiteY2" fmla="*/ 152043 h 179495"/>
                      <a:gd name="connsiteX3" fmla="*/ 0 w 263260"/>
                      <a:gd name="connsiteY3" fmla="*/ 0 h 179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3260" h="179495">
                        <a:moveTo>
                          <a:pt x="0" y="27452"/>
                        </a:moveTo>
                        <a:lnTo>
                          <a:pt x="263260" y="179495"/>
                        </a:lnTo>
                        <a:lnTo>
                          <a:pt x="263260" y="15204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36" name="자유형: 도형 1335">
                    <a:extLst>
                      <a:ext uri="{FF2B5EF4-FFF2-40B4-BE49-F238E27FC236}">
                        <a16:creationId xmlns:a16="http://schemas.microsoft.com/office/drawing/2014/main" id="{FC6C5D3A-85DC-56A8-63CD-06599975B266}"/>
                      </a:ext>
                    </a:extLst>
                  </p:cNvPr>
                  <p:cNvSpPr/>
                  <p:nvPr/>
                </p:nvSpPr>
                <p:spPr>
                  <a:xfrm>
                    <a:off x="10328350" y="1307540"/>
                    <a:ext cx="185830" cy="134445"/>
                  </a:xfrm>
                  <a:custGeom>
                    <a:avLst/>
                    <a:gdLst>
                      <a:gd name="connsiteX0" fmla="*/ 0 w 185830"/>
                      <a:gd name="connsiteY0" fmla="*/ 27452 h 134445"/>
                      <a:gd name="connsiteX1" fmla="*/ 185831 w 185830"/>
                      <a:gd name="connsiteY1" fmla="*/ 134446 h 134445"/>
                      <a:gd name="connsiteX2" fmla="*/ 185831 w 185830"/>
                      <a:gd name="connsiteY2" fmla="*/ 106993 h 134445"/>
                      <a:gd name="connsiteX3" fmla="*/ 0 w 185830"/>
                      <a:gd name="connsiteY3" fmla="*/ 0 h 134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5830" h="134445">
                        <a:moveTo>
                          <a:pt x="0" y="27452"/>
                        </a:moveTo>
                        <a:lnTo>
                          <a:pt x="185831" y="134446"/>
                        </a:lnTo>
                        <a:lnTo>
                          <a:pt x="185831" y="10699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37" name="자유형: 도형 1336">
                    <a:extLst>
                      <a:ext uri="{FF2B5EF4-FFF2-40B4-BE49-F238E27FC236}">
                        <a16:creationId xmlns:a16="http://schemas.microsoft.com/office/drawing/2014/main" id="{0FCF86F7-287A-F53B-60DD-71F6CA5DF912}"/>
                      </a:ext>
                    </a:extLst>
                  </p:cNvPr>
                  <p:cNvSpPr/>
                  <p:nvPr/>
                </p:nvSpPr>
                <p:spPr>
                  <a:xfrm>
                    <a:off x="10328350" y="1489147"/>
                    <a:ext cx="250589" cy="172456"/>
                  </a:xfrm>
                  <a:custGeom>
                    <a:avLst/>
                    <a:gdLst>
                      <a:gd name="connsiteX0" fmla="*/ 250590 w 250589"/>
                      <a:gd name="connsiteY0" fmla="*/ 172456 h 172456"/>
                      <a:gd name="connsiteX1" fmla="*/ 0 w 250589"/>
                      <a:gd name="connsiteY1" fmla="*/ 28156 h 172456"/>
                      <a:gd name="connsiteX2" fmla="*/ 0 w 250589"/>
                      <a:gd name="connsiteY2" fmla="*/ 0 h 172456"/>
                      <a:gd name="connsiteX3" fmla="*/ 250590 w 250589"/>
                      <a:gd name="connsiteY3" fmla="*/ 144300 h 172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0589" h="172456">
                        <a:moveTo>
                          <a:pt x="250590" y="172456"/>
                        </a:moveTo>
                        <a:lnTo>
                          <a:pt x="0" y="28156"/>
                        </a:lnTo>
                        <a:lnTo>
                          <a:pt x="0" y="0"/>
                        </a:lnTo>
                        <a:lnTo>
                          <a:pt x="250590" y="14430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38" name="자유형: 도형 1337">
                    <a:extLst>
                      <a:ext uri="{FF2B5EF4-FFF2-40B4-BE49-F238E27FC236}">
                        <a16:creationId xmlns:a16="http://schemas.microsoft.com/office/drawing/2014/main" id="{ADB42C78-1F28-9F13-FFEA-80D9B915AABD}"/>
                      </a:ext>
                    </a:extLst>
                  </p:cNvPr>
                  <p:cNvSpPr/>
                  <p:nvPr/>
                </p:nvSpPr>
                <p:spPr>
                  <a:xfrm>
                    <a:off x="10633140" y="1665123"/>
                    <a:ext cx="185830" cy="135149"/>
                  </a:xfrm>
                  <a:custGeom>
                    <a:avLst/>
                    <a:gdLst>
                      <a:gd name="connsiteX0" fmla="*/ 185831 w 185830"/>
                      <a:gd name="connsiteY0" fmla="*/ 135149 h 135149"/>
                      <a:gd name="connsiteX1" fmla="*/ 0 w 185830"/>
                      <a:gd name="connsiteY1" fmla="*/ 28156 h 135149"/>
                      <a:gd name="connsiteX2" fmla="*/ 0 w 185830"/>
                      <a:gd name="connsiteY2" fmla="*/ 0 h 135149"/>
                      <a:gd name="connsiteX3" fmla="*/ 185831 w 185830"/>
                      <a:gd name="connsiteY3" fmla="*/ 106993 h 135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5830" h="135149">
                        <a:moveTo>
                          <a:pt x="185831" y="135149"/>
                        </a:moveTo>
                        <a:lnTo>
                          <a:pt x="0" y="28156"/>
                        </a:lnTo>
                        <a:lnTo>
                          <a:pt x="0" y="0"/>
                        </a:lnTo>
                        <a:lnTo>
                          <a:pt x="185831" y="106993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1339" name="자유형: 도형 1338">
                <a:extLst>
                  <a:ext uri="{FF2B5EF4-FFF2-40B4-BE49-F238E27FC236}">
                    <a16:creationId xmlns:a16="http://schemas.microsoft.com/office/drawing/2014/main" id="{7CD87425-E202-10B0-0E9A-690B2A654EF4}"/>
                  </a:ext>
                </a:extLst>
              </p:cNvPr>
              <p:cNvSpPr/>
              <p:nvPr/>
            </p:nvSpPr>
            <p:spPr>
              <a:xfrm>
                <a:off x="10292450" y="1796088"/>
                <a:ext cx="820806" cy="683325"/>
              </a:xfrm>
              <a:custGeom>
                <a:avLst/>
                <a:gdLst>
                  <a:gd name="connsiteX0" fmla="*/ 111921 w 820806"/>
                  <a:gd name="connsiteY0" fmla="*/ 335019 h 683325"/>
                  <a:gd name="connsiteX1" fmla="*/ 660966 w 820806"/>
                  <a:gd name="connsiteY1" fmla="*/ 674300 h 683325"/>
                  <a:gd name="connsiteX2" fmla="*/ 820752 w 820806"/>
                  <a:gd name="connsiteY2" fmla="*/ 575754 h 683325"/>
                  <a:gd name="connsiteX3" fmla="*/ 820752 w 820806"/>
                  <a:gd name="connsiteY3" fmla="*/ 489174 h 683325"/>
                  <a:gd name="connsiteX4" fmla="*/ 730652 w 820806"/>
                  <a:gd name="connsiteY4" fmla="*/ 332907 h 683325"/>
                  <a:gd name="connsiteX5" fmla="*/ 173864 w 820806"/>
                  <a:gd name="connsiteY5" fmla="*/ 9815 h 683325"/>
                  <a:gd name="connsiteX6" fmla="*/ 0 w 820806"/>
                  <a:gd name="connsiteY6" fmla="*/ 100619 h 683325"/>
                  <a:gd name="connsiteX7" fmla="*/ 21821 w 820806"/>
                  <a:gd name="connsiteY7" fmla="*/ 178752 h 683325"/>
                  <a:gd name="connsiteX8" fmla="*/ 111921 w 820806"/>
                  <a:gd name="connsiteY8" fmla="*/ 335019 h 683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0806" h="683325">
                    <a:moveTo>
                      <a:pt x="111921" y="335019"/>
                    </a:moveTo>
                    <a:lnTo>
                      <a:pt x="660966" y="674300"/>
                    </a:lnTo>
                    <a:cubicBezTo>
                      <a:pt x="717278" y="706680"/>
                      <a:pt x="823567" y="646848"/>
                      <a:pt x="820752" y="575754"/>
                    </a:cubicBezTo>
                    <a:lnTo>
                      <a:pt x="820752" y="489174"/>
                    </a:lnTo>
                    <a:cubicBezTo>
                      <a:pt x="820752" y="424414"/>
                      <a:pt x="786260" y="365287"/>
                      <a:pt x="730652" y="332907"/>
                    </a:cubicBezTo>
                    <a:lnTo>
                      <a:pt x="173864" y="9815"/>
                    </a:lnTo>
                    <a:cubicBezTo>
                      <a:pt x="111921" y="-23972"/>
                      <a:pt x="0" y="35156"/>
                      <a:pt x="0" y="100619"/>
                    </a:cubicBezTo>
                    <a:lnTo>
                      <a:pt x="21821" y="178752"/>
                    </a:lnTo>
                    <a:cubicBezTo>
                      <a:pt x="21821" y="242807"/>
                      <a:pt x="55608" y="302639"/>
                      <a:pt x="111921" y="335019"/>
                    </a:cubicBezTo>
                    <a:close/>
                  </a:path>
                </a:pathLst>
              </a:custGeom>
              <a:solidFill>
                <a:srgbClr val="FBA317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0" name="자유형: 도형 1339">
                <a:extLst>
                  <a:ext uri="{FF2B5EF4-FFF2-40B4-BE49-F238E27FC236}">
                    <a16:creationId xmlns:a16="http://schemas.microsoft.com/office/drawing/2014/main" id="{172040B7-EFE0-A78F-9B3E-187AFEB6CB5D}"/>
                  </a:ext>
                </a:extLst>
              </p:cNvPr>
              <p:cNvSpPr/>
              <p:nvPr/>
            </p:nvSpPr>
            <p:spPr>
              <a:xfrm>
                <a:off x="10288227" y="1822011"/>
                <a:ext cx="773590" cy="661833"/>
              </a:xfrm>
              <a:custGeom>
                <a:avLst/>
                <a:gdLst>
                  <a:gd name="connsiteX0" fmla="*/ 90100 w 773590"/>
                  <a:gd name="connsiteY0" fmla="*/ 327397 h 661833"/>
                  <a:gd name="connsiteX1" fmla="*/ 646887 w 773590"/>
                  <a:gd name="connsiteY1" fmla="*/ 650489 h 661833"/>
                  <a:gd name="connsiteX2" fmla="*/ 773590 w 773590"/>
                  <a:gd name="connsiteY2" fmla="*/ 577283 h 661833"/>
                  <a:gd name="connsiteX3" fmla="*/ 773590 w 773590"/>
                  <a:gd name="connsiteY3" fmla="*/ 490703 h 661833"/>
                  <a:gd name="connsiteX4" fmla="*/ 683490 w 773590"/>
                  <a:gd name="connsiteY4" fmla="*/ 334436 h 661833"/>
                  <a:gd name="connsiteX5" fmla="*/ 126703 w 773590"/>
                  <a:gd name="connsiteY5" fmla="*/ 11345 h 661833"/>
                  <a:gd name="connsiteX6" fmla="*/ 0 w 773590"/>
                  <a:gd name="connsiteY6" fmla="*/ 84550 h 661833"/>
                  <a:gd name="connsiteX7" fmla="*/ 0 w 773590"/>
                  <a:gd name="connsiteY7" fmla="*/ 171131 h 661833"/>
                  <a:gd name="connsiteX8" fmla="*/ 90100 w 773590"/>
                  <a:gd name="connsiteY8" fmla="*/ 327397 h 661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3590" h="661833">
                    <a:moveTo>
                      <a:pt x="90100" y="327397"/>
                    </a:moveTo>
                    <a:lnTo>
                      <a:pt x="646887" y="650489"/>
                    </a:lnTo>
                    <a:cubicBezTo>
                      <a:pt x="703200" y="682868"/>
                      <a:pt x="773590" y="642042"/>
                      <a:pt x="773590" y="577283"/>
                    </a:cubicBezTo>
                    <a:lnTo>
                      <a:pt x="773590" y="490703"/>
                    </a:lnTo>
                    <a:cubicBezTo>
                      <a:pt x="773590" y="425944"/>
                      <a:pt x="739099" y="366816"/>
                      <a:pt x="683490" y="334436"/>
                    </a:cubicBezTo>
                    <a:lnTo>
                      <a:pt x="126703" y="11345"/>
                    </a:lnTo>
                    <a:cubicBezTo>
                      <a:pt x="70390" y="-21035"/>
                      <a:pt x="0" y="19791"/>
                      <a:pt x="0" y="84550"/>
                    </a:cubicBezTo>
                    <a:lnTo>
                      <a:pt x="0" y="171131"/>
                    </a:lnTo>
                    <a:cubicBezTo>
                      <a:pt x="0" y="235186"/>
                      <a:pt x="34491" y="295018"/>
                      <a:pt x="90100" y="327397"/>
                    </a:cubicBezTo>
                    <a:close/>
                  </a:path>
                </a:pathLst>
              </a:custGeom>
              <a:solidFill>
                <a:srgbClr val="FBCB2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341" name="그래픽 4">
                <a:extLst>
                  <a:ext uri="{FF2B5EF4-FFF2-40B4-BE49-F238E27FC236}">
                    <a16:creationId xmlns:a16="http://schemas.microsoft.com/office/drawing/2014/main" id="{305A5CD2-8D78-DA25-C717-0D54415E8669}"/>
                  </a:ext>
                </a:extLst>
              </p:cNvPr>
              <p:cNvGrpSpPr/>
              <p:nvPr/>
            </p:nvGrpSpPr>
            <p:grpSpPr>
              <a:xfrm>
                <a:off x="10553599" y="2031152"/>
                <a:ext cx="218914" cy="272410"/>
                <a:chOff x="10553599" y="2031152"/>
                <a:chExt cx="218914" cy="272410"/>
              </a:xfrm>
              <a:solidFill>
                <a:srgbClr val="3D4663"/>
              </a:solidFill>
            </p:grpSpPr>
            <p:sp>
              <p:nvSpPr>
                <p:cNvPr id="1342" name="자유형: 도형 1341">
                  <a:extLst>
                    <a:ext uri="{FF2B5EF4-FFF2-40B4-BE49-F238E27FC236}">
                      <a16:creationId xmlns:a16="http://schemas.microsoft.com/office/drawing/2014/main" id="{45CA8C2C-906F-51A9-3952-EC9D657AC266}"/>
                    </a:ext>
                  </a:extLst>
                </p:cNvPr>
                <p:cNvSpPr/>
                <p:nvPr/>
              </p:nvSpPr>
              <p:spPr>
                <a:xfrm>
                  <a:off x="10553599" y="2031152"/>
                  <a:ext cx="161193" cy="239327"/>
                </a:xfrm>
                <a:custGeom>
                  <a:avLst/>
                  <a:gdLst>
                    <a:gd name="connsiteX0" fmla="*/ 109105 w 161193"/>
                    <a:gd name="connsiteY0" fmla="*/ 173864 h 239327"/>
                    <a:gd name="connsiteX1" fmla="*/ 52089 w 161193"/>
                    <a:gd name="connsiteY1" fmla="*/ 141485 h 239327"/>
                    <a:gd name="connsiteX2" fmla="*/ 42234 w 161193"/>
                    <a:gd name="connsiteY2" fmla="*/ 170345 h 239327"/>
                    <a:gd name="connsiteX3" fmla="*/ 0 w 161193"/>
                    <a:gd name="connsiteY3" fmla="*/ 146412 h 239327"/>
                    <a:gd name="connsiteX4" fmla="*/ 57720 w 161193"/>
                    <a:gd name="connsiteY4" fmla="*/ 0 h 239327"/>
                    <a:gd name="connsiteX5" fmla="*/ 102770 w 161193"/>
                    <a:gd name="connsiteY5" fmla="*/ 26044 h 239327"/>
                    <a:gd name="connsiteX6" fmla="*/ 161194 w 161193"/>
                    <a:gd name="connsiteY6" fmla="*/ 239327 h 239327"/>
                    <a:gd name="connsiteX7" fmla="*/ 118960 w 161193"/>
                    <a:gd name="connsiteY7" fmla="*/ 215394 h 239327"/>
                    <a:gd name="connsiteX8" fmla="*/ 109105 w 161193"/>
                    <a:gd name="connsiteY8" fmla="*/ 173864 h 239327"/>
                    <a:gd name="connsiteX9" fmla="*/ 61944 w 161193"/>
                    <a:gd name="connsiteY9" fmla="*/ 114736 h 239327"/>
                    <a:gd name="connsiteX10" fmla="*/ 99954 w 161193"/>
                    <a:gd name="connsiteY10" fmla="*/ 136557 h 239327"/>
                    <a:gd name="connsiteX11" fmla="*/ 80949 w 161193"/>
                    <a:gd name="connsiteY11" fmla="*/ 61240 h 239327"/>
                    <a:gd name="connsiteX12" fmla="*/ 80245 w 161193"/>
                    <a:gd name="connsiteY12" fmla="*/ 60536 h 239327"/>
                    <a:gd name="connsiteX13" fmla="*/ 61944 w 161193"/>
                    <a:gd name="connsiteY13" fmla="*/ 114736 h 239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61193" h="239327">
                      <a:moveTo>
                        <a:pt x="109105" y="173864"/>
                      </a:moveTo>
                      <a:lnTo>
                        <a:pt x="52089" y="141485"/>
                      </a:lnTo>
                      <a:lnTo>
                        <a:pt x="42234" y="170345"/>
                      </a:lnTo>
                      <a:lnTo>
                        <a:pt x="0" y="146412"/>
                      </a:lnTo>
                      <a:lnTo>
                        <a:pt x="57720" y="0"/>
                      </a:lnTo>
                      <a:lnTo>
                        <a:pt x="102770" y="26044"/>
                      </a:lnTo>
                      <a:lnTo>
                        <a:pt x="161194" y="239327"/>
                      </a:lnTo>
                      <a:lnTo>
                        <a:pt x="118960" y="215394"/>
                      </a:lnTo>
                      <a:lnTo>
                        <a:pt x="109105" y="173864"/>
                      </a:lnTo>
                      <a:close/>
                      <a:moveTo>
                        <a:pt x="61944" y="114736"/>
                      </a:moveTo>
                      <a:lnTo>
                        <a:pt x="99954" y="136557"/>
                      </a:lnTo>
                      <a:lnTo>
                        <a:pt x="80949" y="61240"/>
                      </a:lnTo>
                      <a:lnTo>
                        <a:pt x="80245" y="60536"/>
                      </a:lnTo>
                      <a:lnTo>
                        <a:pt x="61944" y="114736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43" name="자유형: 도형 1342">
                  <a:extLst>
                    <a:ext uri="{FF2B5EF4-FFF2-40B4-BE49-F238E27FC236}">
                      <a16:creationId xmlns:a16="http://schemas.microsoft.com/office/drawing/2014/main" id="{7B7D987A-C47B-C054-00D6-A4FE89E2FDC9}"/>
                    </a:ext>
                  </a:extLst>
                </p:cNvPr>
                <p:cNvSpPr/>
                <p:nvPr/>
              </p:nvSpPr>
              <p:spPr>
                <a:xfrm>
                  <a:off x="10730982" y="2100135"/>
                  <a:ext cx="41530" cy="203428"/>
                </a:xfrm>
                <a:custGeom>
                  <a:avLst/>
                  <a:gdLst>
                    <a:gd name="connsiteX0" fmla="*/ 41530 w 41530"/>
                    <a:gd name="connsiteY0" fmla="*/ 203428 h 203428"/>
                    <a:gd name="connsiteX1" fmla="*/ 0 w 41530"/>
                    <a:gd name="connsiteY1" fmla="*/ 179495 h 203428"/>
                    <a:gd name="connsiteX2" fmla="*/ 0 w 41530"/>
                    <a:gd name="connsiteY2" fmla="*/ 0 h 203428"/>
                    <a:gd name="connsiteX3" fmla="*/ 41530 w 41530"/>
                    <a:gd name="connsiteY3" fmla="*/ 23933 h 203428"/>
                    <a:gd name="connsiteX4" fmla="*/ 41530 w 41530"/>
                    <a:gd name="connsiteY4" fmla="*/ 203428 h 2034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530" h="203428">
                      <a:moveTo>
                        <a:pt x="41530" y="203428"/>
                      </a:moveTo>
                      <a:lnTo>
                        <a:pt x="0" y="179495"/>
                      </a:lnTo>
                      <a:lnTo>
                        <a:pt x="0" y="0"/>
                      </a:lnTo>
                      <a:lnTo>
                        <a:pt x="41530" y="23933"/>
                      </a:lnTo>
                      <a:lnTo>
                        <a:pt x="41530" y="203428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302D5033-5FAD-3B37-B638-E12332E71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485719" y="4473231"/>
              <a:ext cx="1676400" cy="647700"/>
            </a:xfrm>
            <a:prstGeom prst="rect">
              <a:avLst/>
            </a:prstGeom>
          </p:spPr>
        </p:pic>
        <p:grpSp>
          <p:nvGrpSpPr>
            <p:cNvPr id="1590" name="그룹 1589">
              <a:extLst>
                <a:ext uri="{FF2B5EF4-FFF2-40B4-BE49-F238E27FC236}">
                  <a16:creationId xmlns:a16="http://schemas.microsoft.com/office/drawing/2014/main" id="{52A05F68-00CB-6E2E-67F4-2DE0211647B6}"/>
                </a:ext>
              </a:extLst>
            </p:cNvPr>
            <p:cNvGrpSpPr/>
            <p:nvPr userDrawn="1"/>
          </p:nvGrpSpPr>
          <p:grpSpPr>
            <a:xfrm>
              <a:off x="9259706" y="3925200"/>
              <a:ext cx="2595228" cy="2032719"/>
              <a:chOff x="9259706" y="3925200"/>
              <a:chExt cx="2595228" cy="2032719"/>
            </a:xfrm>
          </p:grpSpPr>
          <p:grpSp>
            <p:nvGrpSpPr>
              <p:cNvPr id="6" name="그래픽 18">
                <a:extLst>
                  <a:ext uri="{FF2B5EF4-FFF2-40B4-BE49-F238E27FC236}">
                    <a16:creationId xmlns:a16="http://schemas.microsoft.com/office/drawing/2014/main" id="{72F5E8A1-F139-9EBA-ACC8-5832E39FCF3C}"/>
                  </a:ext>
                </a:extLst>
              </p:cNvPr>
              <p:cNvGrpSpPr/>
              <p:nvPr/>
            </p:nvGrpSpPr>
            <p:grpSpPr>
              <a:xfrm>
                <a:off x="10668235" y="5340332"/>
                <a:ext cx="1143120" cy="617587"/>
                <a:chOff x="10668235" y="5340332"/>
                <a:chExt cx="1143120" cy="617587"/>
              </a:xfrm>
              <a:solidFill>
                <a:srgbClr val="47628E"/>
              </a:solidFill>
            </p:grpSpPr>
            <p:sp>
              <p:nvSpPr>
                <p:cNvPr id="8" name="자유형: 도형 7">
                  <a:extLst>
                    <a:ext uri="{FF2B5EF4-FFF2-40B4-BE49-F238E27FC236}">
                      <a16:creationId xmlns:a16="http://schemas.microsoft.com/office/drawing/2014/main" id="{60852F13-75B4-F44D-9630-53806B4BA6DE}"/>
                    </a:ext>
                  </a:extLst>
                </p:cNvPr>
                <p:cNvSpPr/>
                <p:nvPr/>
              </p:nvSpPr>
              <p:spPr>
                <a:xfrm>
                  <a:off x="10668235" y="5340332"/>
                  <a:ext cx="1036170" cy="598612"/>
                </a:xfrm>
                <a:custGeom>
                  <a:avLst/>
                  <a:gdLst>
                    <a:gd name="connsiteX0" fmla="*/ 1026274 w 1036170"/>
                    <a:gd name="connsiteY0" fmla="*/ 32310 h 598612"/>
                    <a:gd name="connsiteX1" fmla="*/ 55963 w 1036170"/>
                    <a:gd name="connsiteY1" fmla="*/ 592935 h 598612"/>
                    <a:gd name="connsiteX2" fmla="*/ 10251 w 1036170"/>
                    <a:gd name="connsiteY2" fmla="*/ 566197 h 598612"/>
                    <a:gd name="connsiteX3" fmla="*/ 980562 w 1036170"/>
                    <a:gd name="connsiteY3" fmla="*/ 5573 h 598612"/>
                    <a:gd name="connsiteX4" fmla="*/ 1026274 w 1036170"/>
                    <a:gd name="connsiteY4" fmla="*/ 32310 h 598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36170" h="598612">
                      <a:moveTo>
                        <a:pt x="1026274" y="32310"/>
                      </a:moveTo>
                      <a:cubicBezTo>
                        <a:pt x="702837" y="219473"/>
                        <a:pt x="379400" y="405773"/>
                        <a:pt x="55963" y="592935"/>
                      </a:cubicBezTo>
                      <a:cubicBezTo>
                        <a:pt x="25776" y="610185"/>
                        <a:pt x="-20799" y="584310"/>
                        <a:pt x="10251" y="566197"/>
                      </a:cubicBezTo>
                      <a:cubicBezTo>
                        <a:pt x="333688" y="379035"/>
                        <a:pt x="657125" y="192735"/>
                        <a:pt x="980562" y="5573"/>
                      </a:cubicBezTo>
                      <a:cubicBezTo>
                        <a:pt x="1010749" y="-11677"/>
                        <a:pt x="1056462" y="15060"/>
                        <a:pt x="1026274" y="32310"/>
                      </a:cubicBezTo>
                      <a:close/>
                    </a:path>
                  </a:pathLst>
                </a:custGeom>
                <a:solidFill>
                  <a:srgbClr val="47628E">
                    <a:alpha val="50000"/>
                  </a:srgbClr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" name="자유형: 도형 10">
                  <a:extLst>
                    <a:ext uri="{FF2B5EF4-FFF2-40B4-BE49-F238E27FC236}">
                      <a16:creationId xmlns:a16="http://schemas.microsoft.com/office/drawing/2014/main" id="{D5856A62-323C-DA10-817E-568C72F523C4}"/>
                    </a:ext>
                  </a:extLst>
                </p:cNvPr>
                <p:cNvSpPr/>
                <p:nvPr/>
              </p:nvSpPr>
              <p:spPr>
                <a:xfrm>
                  <a:off x="10775185" y="5359307"/>
                  <a:ext cx="1036171" cy="598612"/>
                </a:xfrm>
                <a:custGeom>
                  <a:avLst/>
                  <a:gdLst>
                    <a:gd name="connsiteX0" fmla="*/ 1026275 w 1036171"/>
                    <a:gd name="connsiteY0" fmla="*/ 32310 h 598612"/>
                    <a:gd name="connsiteX1" fmla="*/ 55963 w 1036171"/>
                    <a:gd name="connsiteY1" fmla="*/ 592935 h 598612"/>
                    <a:gd name="connsiteX2" fmla="*/ 10251 w 1036171"/>
                    <a:gd name="connsiteY2" fmla="*/ 566197 h 598612"/>
                    <a:gd name="connsiteX3" fmla="*/ 980562 w 1036171"/>
                    <a:gd name="connsiteY3" fmla="*/ 5573 h 598612"/>
                    <a:gd name="connsiteX4" fmla="*/ 1026275 w 1036171"/>
                    <a:gd name="connsiteY4" fmla="*/ 32310 h 598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36171" h="598612">
                      <a:moveTo>
                        <a:pt x="1026275" y="32310"/>
                      </a:moveTo>
                      <a:cubicBezTo>
                        <a:pt x="702837" y="219473"/>
                        <a:pt x="379400" y="405773"/>
                        <a:pt x="55963" y="592935"/>
                      </a:cubicBezTo>
                      <a:cubicBezTo>
                        <a:pt x="25776" y="610185"/>
                        <a:pt x="-20799" y="584310"/>
                        <a:pt x="10251" y="566197"/>
                      </a:cubicBezTo>
                      <a:cubicBezTo>
                        <a:pt x="333688" y="379035"/>
                        <a:pt x="657125" y="192735"/>
                        <a:pt x="980562" y="5573"/>
                      </a:cubicBezTo>
                      <a:cubicBezTo>
                        <a:pt x="1010749" y="-11677"/>
                        <a:pt x="1056462" y="15060"/>
                        <a:pt x="1026275" y="32310"/>
                      </a:cubicBezTo>
                      <a:close/>
                    </a:path>
                  </a:pathLst>
                </a:custGeom>
                <a:solidFill>
                  <a:srgbClr val="47628E">
                    <a:alpha val="50000"/>
                  </a:srgbClr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1D5AE542-1066-F947-D53D-CC506064E3A4}"/>
                  </a:ext>
                </a:extLst>
              </p:cNvPr>
              <p:cNvSpPr/>
              <p:nvPr/>
            </p:nvSpPr>
            <p:spPr>
              <a:xfrm>
                <a:off x="10741448" y="3996219"/>
                <a:ext cx="994461" cy="1367394"/>
              </a:xfrm>
              <a:custGeom>
                <a:avLst/>
                <a:gdLst>
                  <a:gd name="connsiteX0" fmla="*/ 0 w 994461"/>
                  <a:gd name="connsiteY0" fmla="*/ 594137 h 1367394"/>
                  <a:gd name="connsiteX1" fmla="*/ 0 w 994461"/>
                  <a:gd name="connsiteY1" fmla="*/ 1335886 h 1367394"/>
                  <a:gd name="connsiteX2" fmla="*/ 18112 w 994461"/>
                  <a:gd name="connsiteY2" fmla="*/ 1364348 h 1367394"/>
                  <a:gd name="connsiteX3" fmla="*/ 46575 w 994461"/>
                  <a:gd name="connsiteY3" fmla="*/ 1362623 h 1367394"/>
                  <a:gd name="connsiteX4" fmla="*/ 962549 w 994461"/>
                  <a:gd name="connsiteY4" fmla="*/ 828736 h 1367394"/>
                  <a:gd name="connsiteX5" fmla="*/ 994461 w 994461"/>
                  <a:gd name="connsiteY5" fmla="*/ 773537 h 1367394"/>
                  <a:gd name="connsiteX6" fmla="*/ 994461 w 994461"/>
                  <a:gd name="connsiteY6" fmla="*/ 31787 h 1367394"/>
                  <a:gd name="connsiteX7" fmla="*/ 947024 w 994461"/>
                  <a:gd name="connsiteY7" fmla="*/ 4187 h 1367394"/>
                  <a:gd name="connsiteX8" fmla="*/ 31912 w 994461"/>
                  <a:gd name="connsiteY8" fmla="*/ 539799 h 1367394"/>
                  <a:gd name="connsiteX9" fmla="*/ 0 w 994461"/>
                  <a:gd name="connsiteY9" fmla="*/ 594137 h 1367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94461" h="1367394">
                    <a:moveTo>
                      <a:pt x="0" y="594137"/>
                    </a:moveTo>
                    <a:lnTo>
                      <a:pt x="0" y="1335886"/>
                    </a:lnTo>
                    <a:cubicBezTo>
                      <a:pt x="0" y="1348824"/>
                      <a:pt x="7762" y="1360036"/>
                      <a:pt x="18112" y="1364348"/>
                    </a:cubicBezTo>
                    <a:cubicBezTo>
                      <a:pt x="26737" y="1368661"/>
                      <a:pt x="37087" y="1368661"/>
                      <a:pt x="46575" y="1362623"/>
                    </a:cubicBezTo>
                    <a:lnTo>
                      <a:pt x="962549" y="828736"/>
                    </a:lnTo>
                    <a:cubicBezTo>
                      <a:pt x="982386" y="817524"/>
                      <a:pt x="994461" y="796824"/>
                      <a:pt x="994461" y="773537"/>
                    </a:cubicBezTo>
                    <a:lnTo>
                      <a:pt x="994461" y="31787"/>
                    </a:lnTo>
                    <a:cubicBezTo>
                      <a:pt x="994461" y="7637"/>
                      <a:pt x="968586" y="-7888"/>
                      <a:pt x="947024" y="4187"/>
                    </a:cubicBezTo>
                    <a:lnTo>
                      <a:pt x="31912" y="539799"/>
                    </a:lnTo>
                    <a:cubicBezTo>
                      <a:pt x="12075" y="551012"/>
                      <a:pt x="0" y="571712"/>
                      <a:pt x="0" y="594137"/>
                    </a:cubicBezTo>
                    <a:close/>
                  </a:path>
                </a:pathLst>
              </a:custGeom>
              <a:solidFill>
                <a:srgbClr val="F7F9FC">
                  <a:alpha val="50000"/>
                </a:srgbClr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F94356D0-1760-4FE9-27B5-5F7069FDD317}"/>
                  </a:ext>
                </a:extLst>
              </p:cNvPr>
              <p:cNvSpPr/>
              <p:nvPr/>
            </p:nvSpPr>
            <p:spPr>
              <a:xfrm>
                <a:off x="10744035" y="3997818"/>
                <a:ext cx="991873" cy="1366656"/>
              </a:xfrm>
              <a:custGeom>
                <a:avLst/>
                <a:gdLst>
                  <a:gd name="connsiteX0" fmla="*/ 963411 w 991873"/>
                  <a:gd name="connsiteY0" fmla="*/ 0 h 1366656"/>
                  <a:gd name="connsiteX1" fmla="*/ 965136 w 991873"/>
                  <a:gd name="connsiteY1" fmla="*/ 13800 h 1366656"/>
                  <a:gd name="connsiteX2" fmla="*/ 965136 w 991873"/>
                  <a:gd name="connsiteY2" fmla="*/ 755549 h 1366656"/>
                  <a:gd name="connsiteX3" fmla="*/ 933224 w 991873"/>
                  <a:gd name="connsiteY3" fmla="*/ 810749 h 1366656"/>
                  <a:gd name="connsiteX4" fmla="*/ 17250 w 991873"/>
                  <a:gd name="connsiteY4" fmla="*/ 1344636 h 1366656"/>
                  <a:gd name="connsiteX5" fmla="*/ 0 w 991873"/>
                  <a:gd name="connsiteY5" fmla="*/ 1348086 h 1366656"/>
                  <a:gd name="connsiteX6" fmla="*/ 15525 w 991873"/>
                  <a:gd name="connsiteY6" fmla="*/ 1363611 h 1366656"/>
                  <a:gd name="connsiteX7" fmla="*/ 43987 w 991873"/>
                  <a:gd name="connsiteY7" fmla="*/ 1361886 h 1366656"/>
                  <a:gd name="connsiteX8" fmla="*/ 959961 w 991873"/>
                  <a:gd name="connsiteY8" fmla="*/ 827999 h 1366656"/>
                  <a:gd name="connsiteX9" fmla="*/ 991874 w 991873"/>
                  <a:gd name="connsiteY9" fmla="*/ 772799 h 1366656"/>
                  <a:gd name="connsiteX10" fmla="*/ 991874 w 991873"/>
                  <a:gd name="connsiteY10" fmla="*/ 31050 h 1366656"/>
                  <a:gd name="connsiteX11" fmla="*/ 963411 w 991873"/>
                  <a:gd name="connsiteY11" fmla="*/ 0 h 136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91873" h="1366656">
                    <a:moveTo>
                      <a:pt x="963411" y="0"/>
                    </a:moveTo>
                    <a:cubicBezTo>
                      <a:pt x="963411" y="0"/>
                      <a:pt x="965136" y="5175"/>
                      <a:pt x="965136" y="13800"/>
                    </a:cubicBezTo>
                    <a:lnTo>
                      <a:pt x="965136" y="755549"/>
                    </a:lnTo>
                    <a:cubicBezTo>
                      <a:pt x="965136" y="777974"/>
                      <a:pt x="953061" y="798674"/>
                      <a:pt x="933224" y="810749"/>
                    </a:cubicBezTo>
                    <a:lnTo>
                      <a:pt x="17250" y="1344636"/>
                    </a:lnTo>
                    <a:cubicBezTo>
                      <a:pt x="10350" y="1348949"/>
                      <a:pt x="6900" y="1349811"/>
                      <a:pt x="0" y="1348086"/>
                    </a:cubicBezTo>
                    <a:cubicBezTo>
                      <a:pt x="3450" y="1356711"/>
                      <a:pt x="12075" y="1361886"/>
                      <a:pt x="15525" y="1363611"/>
                    </a:cubicBezTo>
                    <a:cubicBezTo>
                      <a:pt x="24150" y="1367924"/>
                      <a:pt x="34500" y="1367924"/>
                      <a:pt x="43987" y="1361886"/>
                    </a:cubicBezTo>
                    <a:lnTo>
                      <a:pt x="959961" y="827999"/>
                    </a:lnTo>
                    <a:cubicBezTo>
                      <a:pt x="979799" y="816787"/>
                      <a:pt x="991874" y="796087"/>
                      <a:pt x="991874" y="772799"/>
                    </a:cubicBezTo>
                    <a:lnTo>
                      <a:pt x="991874" y="31050"/>
                    </a:lnTo>
                    <a:cubicBezTo>
                      <a:pt x="991874" y="15525"/>
                      <a:pt x="979799" y="1725"/>
                      <a:pt x="963411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364811F9-8115-7396-0D7B-20F8ABE10BF0}"/>
                  </a:ext>
                </a:extLst>
              </p:cNvPr>
              <p:cNvSpPr/>
              <p:nvPr/>
            </p:nvSpPr>
            <p:spPr>
              <a:xfrm>
                <a:off x="10714710" y="3979248"/>
                <a:ext cx="1005673" cy="1380456"/>
              </a:xfrm>
              <a:custGeom>
                <a:avLst/>
                <a:gdLst>
                  <a:gd name="connsiteX0" fmla="*/ 26738 w 1005673"/>
                  <a:gd name="connsiteY0" fmla="*/ 1352857 h 1380456"/>
                  <a:gd name="connsiteX1" fmla="*/ 26738 w 1005673"/>
                  <a:gd name="connsiteY1" fmla="*/ 611108 h 1380456"/>
                  <a:gd name="connsiteX2" fmla="*/ 58650 w 1005673"/>
                  <a:gd name="connsiteY2" fmla="*/ 555908 h 1380456"/>
                  <a:gd name="connsiteX3" fmla="*/ 974624 w 1005673"/>
                  <a:gd name="connsiteY3" fmla="*/ 22883 h 1380456"/>
                  <a:gd name="connsiteX4" fmla="*/ 1005674 w 1005673"/>
                  <a:gd name="connsiteY4" fmla="*/ 22883 h 1380456"/>
                  <a:gd name="connsiteX5" fmla="*/ 975486 w 1005673"/>
                  <a:gd name="connsiteY5" fmla="*/ 3046 h 1380456"/>
                  <a:gd name="connsiteX6" fmla="*/ 947024 w 1005673"/>
                  <a:gd name="connsiteY6" fmla="*/ 4771 h 1380456"/>
                  <a:gd name="connsiteX7" fmla="*/ 31912 w 1005673"/>
                  <a:gd name="connsiteY7" fmla="*/ 538658 h 1380456"/>
                  <a:gd name="connsiteX8" fmla="*/ 0 w 1005673"/>
                  <a:gd name="connsiteY8" fmla="*/ 593858 h 1380456"/>
                  <a:gd name="connsiteX9" fmla="*/ 0 w 1005673"/>
                  <a:gd name="connsiteY9" fmla="*/ 1335607 h 1380456"/>
                  <a:gd name="connsiteX10" fmla="*/ 12075 w 1005673"/>
                  <a:gd name="connsiteY10" fmla="*/ 1360620 h 1380456"/>
                  <a:gd name="connsiteX11" fmla="*/ 41400 w 1005673"/>
                  <a:gd name="connsiteY11" fmla="*/ 1380457 h 1380456"/>
                  <a:gd name="connsiteX12" fmla="*/ 26738 w 1005673"/>
                  <a:gd name="connsiteY12" fmla="*/ 1352857 h 1380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05673" h="1380456">
                    <a:moveTo>
                      <a:pt x="26738" y="1352857"/>
                    </a:moveTo>
                    <a:lnTo>
                      <a:pt x="26738" y="611108"/>
                    </a:lnTo>
                    <a:cubicBezTo>
                      <a:pt x="26738" y="588683"/>
                      <a:pt x="38812" y="567983"/>
                      <a:pt x="58650" y="555908"/>
                    </a:cubicBezTo>
                    <a:lnTo>
                      <a:pt x="974624" y="22883"/>
                    </a:lnTo>
                    <a:cubicBezTo>
                      <a:pt x="984974" y="16846"/>
                      <a:pt x="997049" y="17708"/>
                      <a:pt x="1005674" y="22883"/>
                    </a:cubicBezTo>
                    <a:cubicBezTo>
                      <a:pt x="1004812" y="22021"/>
                      <a:pt x="985836" y="8221"/>
                      <a:pt x="975486" y="3046"/>
                    </a:cubicBezTo>
                    <a:cubicBezTo>
                      <a:pt x="966861" y="-1267"/>
                      <a:pt x="956512" y="-1267"/>
                      <a:pt x="947024" y="4771"/>
                    </a:cubicBezTo>
                    <a:lnTo>
                      <a:pt x="31912" y="538658"/>
                    </a:lnTo>
                    <a:cubicBezTo>
                      <a:pt x="12075" y="549870"/>
                      <a:pt x="0" y="570570"/>
                      <a:pt x="0" y="593858"/>
                    </a:cubicBezTo>
                    <a:lnTo>
                      <a:pt x="0" y="1335607"/>
                    </a:lnTo>
                    <a:cubicBezTo>
                      <a:pt x="0" y="1345957"/>
                      <a:pt x="5175" y="1354582"/>
                      <a:pt x="12075" y="1360620"/>
                    </a:cubicBezTo>
                    <a:cubicBezTo>
                      <a:pt x="21562" y="1367520"/>
                      <a:pt x="40537" y="1380457"/>
                      <a:pt x="41400" y="1380457"/>
                    </a:cubicBezTo>
                    <a:cubicBezTo>
                      <a:pt x="32775" y="1374420"/>
                      <a:pt x="26738" y="1364932"/>
                      <a:pt x="26738" y="1352857"/>
                    </a:cubicBezTo>
                    <a:close/>
                  </a:path>
                </a:pathLst>
              </a:custGeom>
              <a:solidFill>
                <a:srgbClr val="BFCCD9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7F8AD388-249F-F7D3-E4BA-A8C030186D85}"/>
                  </a:ext>
                </a:extLst>
              </p:cNvPr>
              <p:cNvSpPr/>
              <p:nvPr/>
            </p:nvSpPr>
            <p:spPr>
              <a:xfrm>
                <a:off x="10798373" y="4039218"/>
                <a:ext cx="937536" cy="1314448"/>
              </a:xfrm>
              <a:custGeom>
                <a:avLst/>
                <a:gdLst>
                  <a:gd name="connsiteX0" fmla="*/ 31913 w 937536"/>
                  <a:gd name="connsiteY0" fmla="*/ 527850 h 1314448"/>
                  <a:gd name="connsiteX1" fmla="*/ 937537 w 937536"/>
                  <a:gd name="connsiteY1" fmla="*/ 0 h 1314448"/>
                  <a:gd name="connsiteX2" fmla="*/ 937537 w 937536"/>
                  <a:gd name="connsiteY2" fmla="*/ 731399 h 1314448"/>
                  <a:gd name="connsiteX3" fmla="*/ 905624 w 937536"/>
                  <a:gd name="connsiteY3" fmla="*/ 786599 h 1314448"/>
                  <a:gd name="connsiteX4" fmla="*/ 0 w 937536"/>
                  <a:gd name="connsiteY4" fmla="*/ 1314449 h 1314448"/>
                  <a:gd name="connsiteX5" fmla="*/ 0 w 937536"/>
                  <a:gd name="connsiteY5" fmla="*/ 583049 h 1314448"/>
                  <a:gd name="connsiteX6" fmla="*/ 31913 w 937536"/>
                  <a:gd name="connsiteY6" fmla="*/ 527850 h 1314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7536" h="1314448">
                    <a:moveTo>
                      <a:pt x="31913" y="527850"/>
                    </a:moveTo>
                    <a:lnTo>
                      <a:pt x="937537" y="0"/>
                    </a:lnTo>
                    <a:lnTo>
                      <a:pt x="937537" y="731399"/>
                    </a:lnTo>
                    <a:cubicBezTo>
                      <a:pt x="937537" y="753824"/>
                      <a:pt x="925462" y="774524"/>
                      <a:pt x="905624" y="786599"/>
                    </a:cubicBezTo>
                    <a:lnTo>
                      <a:pt x="0" y="1314449"/>
                    </a:lnTo>
                    <a:lnTo>
                      <a:pt x="0" y="583049"/>
                    </a:lnTo>
                    <a:cubicBezTo>
                      <a:pt x="0" y="559762"/>
                      <a:pt x="12075" y="539062"/>
                      <a:pt x="31913" y="527850"/>
                    </a:cubicBezTo>
                    <a:close/>
                  </a:path>
                </a:pathLst>
              </a:custGeom>
              <a:solidFill>
                <a:srgbClr val="E6EDF7">
                  <a:alpha val="50000"/>
                </a:srgbClr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5D3B0F19-4565-7B23-0A57-AE58912A5ECA}"/>
                  </a:ext>
                </a:extLst>
              </p:cNvPr>
              <p:cNvSpPr/>
              <p:nvPr/>
            </p:nvSpPr>
            <p:spPr>
              <a:xfrm>
                <a:off x="10860473" y="4074706"/>
                <a:ext cx="994461" cy="1367394"/>
              </a:xfrm>
              <a:custGeom>
                <a:avLst/>
                <a:gdLst>
                  <a:gd name="connsiteX0" fmla="*/ 0 w 994461"/>
                  <a:gd name="connsiteY0" fmla="*/ 594137 h 1367394"/>
                  <a:gd name="connsiteX1" fmla="*/ 0 w 994461"/>
                  <a:gd name="connsiteY1" fmla="*/ 1335886 h 1367394"/>
                  <a:gd name="connsiteX2" fmla="*/ 18112 w 994461"/>
                  <a:gd name="connsiteY2" fmla="*/ 1364348 h 1367394"/>
                  <a:gd name="connsiteX3" fmla="*/ 46575 w 994461"/>
                  <a:gd name="connsiteY3" fmla="*/ 1362623 h 1367394"/>
                  <a:gd name="connsiteX4" fmla="*/ 962549 w 994461"/>
                  <a:gd name="connsiteY4" fmla="*/ 828736 h 1367394"/>
                  <a:gd name="connsiteX5" fmla="*/ 994461 w 994461"/>
                  <a:gd name="connsiteY5" fmla="*/ 773537 h 1367394"/>
                  <a:gd name="connsiteX6" fmla="*/ 994461 w 994461"/>
                  <a:gd name="connsiteY6" fmla="*/ 31787 h 1367394"/>
                  <a:gd name="connsiteX7" fmla="*/ 947024 w 994461"/>
                  <a:gd name="connsiteY7" fmla="*/ 4187 h 1367394"/>
                  <a:gd name="connsiteX8" fmla="*/ 31050 w 994461"/>
                  <a:gd name="connsiteY8" fmla="*/ 538937 h 1367394"/>
                  <a:gd name="connsiteX9" fmla="*/ 0 w 994461"/>
                  <a:gd name="connsiteY9" fmla="*/ 594137 h 1367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94461" h="1367394">
                    <a:moveTo>
                      <a:pt x="0" y="594137"/>
                    </a:moveTo>
                    <a:lnTo>
                      <a:pt x="0" y="1335886"/>
                    </a:lnTo>
                    <a:cubicBezTo>
                      <a:pt x="0" y="1348823"/>
                      <a:pt x="7762" y="1360036"/>
                      <a:pt x="18112" y="1364348"/>
                    </a:cubicBezTo>
                    <a:cubicBezTo>
                      <a:pt x="26737" y="1368661"/>
                      <a:pt x="37087" y="1368661"/>
                      <a:pt x="46575" y="1362623"/>
                    </a:cubicBezTo>
                    <a:lnTo>
                      <a:pt x="962549" y="828736"/>
                    </a:lnTo>
                    <a:cubicBezTo>
                      <a:pt x="982386" y="817524"/>
                      <a:pt x="994461" y="796824"/>
                      <a:pt x="994461" y="773537"/>
                    </a:cubicBezTo>
                    <a:lnTo>
                      <a:pt x="994461" y="31787"/>
                    </a:lnTo>
                    <a:cubicBezTo>
                      <a:pt x="994461" y="7637"/>
                      <a:pt x="968586" y="-7888"/>
                      <a:pt x="947024" y="4187"/>
                    </a:cubicBezTo>
                    <a:lnTo>
                      <a:pt x="31050" y="538937"/>
                    </a:lnTo>
                    <a:cubicBezTo>
                      <a:pt x="12075" y="550149"/>
                      <a:pt x="0" y="571712"/>
                      <a:pt x="0" y="594137"/>
                    </a:cubicBezTo>
                    <a:close/>
                  </a:path>
                </a:pathLst>
              </a:custGeom>
              <a:solidFill>
                <a:srgbClr val="F7F9FC">
                  <a:alpha val="50000"/>
                </a:srgbClr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36CEEB4F-E4A0-756B-8DB4-7442386B4F77}"/>
                  </a:ext>
                </a:extLst>
              </p:cNvPr>
              <p:cNvSpPr/>
              <p:nvPr/>
            </p:nvSpPr>
            <p:spPr>
              <a:xfrm>
                <a:off x="10863060" y="4076306"/>
                <a:ext cx="991873" cy="1366657"/>
              </a:xfrm>
              <a:custGeom>
                <a:avLst/>
                <a:gdLst>
                  <a:gd name="connsiteX0" fmla="*/ 963412 w 991873"/>
                  <a:gd name="connsiteY0" fmla="*/ 0 h 1366657"/>
                  <a:gd name="connsiteX1" fmla="*/ 965136 w 991873"/>
                  <a:gd name="connsiteY1" fmla="*/ 13800 h 1366657"/>
                  <a:gd name="connsiteX2" fmla="*/ 965136 w 991873"/>
                  <a:gd name="connsiteY2" fmla="*/ 755549 h 1366657"/>
                  <a:gd name="connsiteX3" fmla="*/ 933224 w 991873"/>
                  <a:gd name="connsiteY3" fmla="*/ 810749 h 1366657"/>
                  <a:gd name="connsiteX4" fmla="*/ 17250 w 991873"/>
                  <a:gd name="connsiteY4" fmla="*/ 1344636 h 1366657"/>
                  <a:gd name="connsiteX5" fmla="*/ 0 w 991873"/>
                  <a:gd name="connsiteY5" fmla="*/ 1348086 h 1366657"/>
                  <a:gd name="connsiteX6" fmla="*/ 15525 w 991873"/>
                  <a:gd name="connsiteY6" fmla="*/ 1363611 h 1366657"/>
                  <a:gd name="connsiteX7" fmla="*/ 43988 w 991873"/>
                  <a:gd name="connsiteY7" fmla="*/ 1361886 h 1366657"/>
                  <a:gd name="connsiteX8" fmla="*/ 959962 w 991873"/>
                  <a:gd name="connsiteY8" fmla="*/ 827999 h 1366657"/>
                  <a:gd name="connsiteX9" fmla="*/ 991874 w 991873"/>
                  <a:gd name="connsiteY9" fmla="*/ 772799 h 1366657"/>
                  <a:gd name="connsiteX10" fmla="*/ 991874 w 991873"/>
                  <a:gd name="connsiteY10" fmla="*/ 31050 h 1366657"/>
                  <a:gd name="connsiteX11" fmla="*/ 963412 w 991873"/>
                  <a:gd name="connsiteY11" fmla="*/ 0 h 1366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91873" h="1366657">
                    <a:moveTo>
                      <a:pt x="963412" y="0"/>
                    </a:moveTo>
                    <a:cubicBezTo>
                      <a:pt x="963412" y="0"/>
                      <a:pt x="965136" y="5175"/>
                      <a:pt x="965136" y="13800"/>
                    </a:cubicBezTo>
                    <a:lnTo>
                      <a:pt x="965136" y="755549"/>
                    </a:lnTo>
                    <a:cubicBezTo>
                      <a:pt x="965136" y="777974"/>
                      <a:pt x="953061" y="798674"/>
                      <a:pt x="933224" y="810749"/>
                    </a:cubicBezTo>
                    <a:lnTo>
                      <a:pt x="17250" y="1344636"/>
                    </a:lnTo>
                    <a:cubicBezTo>
                      <a:pt x="10350" y="1348949"/>
                      <a:pt x="6900" y="1349811"/>
                      <a:pt x="0" y="1348086"/>
                    </a:cubicBezTo>
                    <a:cubicBezTo>
                      <a:pt x="3450" y="1356711"/>
                      <a:pt x="12075" y="1361886"/>
                      <a:pt x="15525" y="1363611"/>
                    </a:cubicBezTo>
                    <a:cubicBezTo>
                      <a:pt x="24150" y="1367924"/>
                      <a:pt x="34500" y="1367924"/>
                      <a:pt x="43988" y="1361886"/>
                    </a:cubicBezTo>
                    <a:lnTo>
                      <a:pt x="959962" y="827999"/>
                    </a:lnTo>
                    <a:cubicBezTo>
                      <a:pt x="979799" y="816787"/>
                      <a:pt x="991874" y="796087"/>
                      <a:pt x="991874" y="772799"/>
                    </a:cubicBezTo>
                    <a:lnTo>
                      <a:pt x="991874" y="31050"/>
                    </a:lnTo>
                    <a:cubicBezTo>
                      <a:pt x="991874" y="14662"/>
                      <a:pt x="979799" y="1725"/>
                      <a:pt x="963412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C6C438CF-A892-0E79-2C40-015812AEBFCE}"/>
                  </a:ext>
                </a:extLst>
              </p:cNvPr>
              <p:cNvSpPr/>
              <p:nvPr/>
            </p:nvSpPr>
            <p:spPr>
              <a:xfrm>
                <a:off x="10832873" y="4057735"/>
                <a:ext cx="1005673" cy="1380456"/>
              </a:xfrm>
              <a:custGeom>
                <a:avLst/>
                <a:gdLst>
                  <a:gd name="connsiteX0" fmla="*/ 27600 w 1005673"/>
                  <a:gd name="connsiteY0" fmla="*/ 1352857 h 1380456"/>
                  <a:gd name="connsiteX1" fmla="*/ 27600 w 1005673"/>
                  <a:gd name="connsiteY1" fmla="*/ 611108 h 1380456"/>
                  <a:gd name="connsiteX2" fmla="*/ 59513 w 1005673"/>
                  <a:gd name="connsiteY2" fmla="*/ 555908 h 1380456"/>
                  <a:gd name="connsiteX3" fmla="*/ 974624 w 1005673"/>
                  <a:gd name="connsiteY3" fmla="*/ 22883 h 1380456"/>
                  <a:gd name="connsiteX4" fmla="*/ 1005674 w 1005673"/>
                  <a:gd name="connsiteY4" fmla="*/ 22883 h 1380456"/>
                  <a:gd name="connsiteX5" fmla="*/ 975486 w 1005673"/>
                  <a:gd name="connsiteY5" fmla="*/ 3046 h 1380456"/>
                  <a:gd name="connsiteX6" fmla="*/ 947024 w 1005673"/>
                  <a:gd name="connsiteY6" fmla="*/ 4771 h 1380456"/>
                  <a:gd name="connsiteX7" fmla="*/ 31913 w 1005673"/>
                  <a:gd name="connsiteY7" fmla="*/ 538658 h 1380456"/>
                  <a:gd name="connsiteX8" fmla="*/ 0 w 1005673"/>
                  <a:gd name="connsiteY8" fmla="*/ 593858 h 1380456"/>
                  <a:gd name="connsiteX9" fmla="*/ 0 w 1005673"/>
                  <a:gd name="connsiteY9" fmla="*/ 1335607 h 1380456"/>
                  <a:gd name="connsiteX10" fmla="*/ 12075 w 1005673"/>
                  <a:gd name="connsiteY10" fmla="*/ 1360620 h 1380456"/>
                  <a:gd name="connsiteX11" fmla="*/ 41400 w 1005673"/>
                  <a:gd name="connsiteY11" fmla="*/ 1380457 h 1380456"/>
                  <a:gd name="connsiteX12" fmla="*/ 27600 w 1005673"/>
                  <a:gd name="connsiteY12" fmla="*/ 1352857 h 1380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05673" h="1380456">
                    <a:moveTo>
                      <a:pt x="27600" y="1352857"/>
                    </a:moveTo>
                    <a:lnTo>
                      <a:pt x="27600" y="611108"/>
                    </a:lnTo>
                    <a:cubicBezTo>
                      <a:pt x="27600" y="588683"/>
                      <a:pt x="39675" y="567983"/>
                      <a:pt x="59513" y="555908"/>
                    </a:cubicBezTo>
                    <a:lnTo>
                      <a:pt x="974624" y="22883"/>
                    </a:lnTo>
                    <a:cubicBezTo>
                      <a:pt x="984974" y="16846"/>
                      <a:pt x="997049" y="17708"/>
                      <a:pt x="1005674" y="22883"/>
                    </a:cubicBezTo>
                    <a:cubicBezTo>
                      <a:pt x="1004811" y="22021"/>
                      <a:pt x="985837" y="8221"/>
                      <a:pt x="975486" y="3046"/>
                    </a:cubicBezTo>
                    <a:cubicBezTo>
                      <a:pt x="966861" y="-1267"/>
                      <a:pt x="956511" y="-1267"/>
                      <a:pt x="947024" y="4771"/>
                    </a:cubicBezTo>
                    <a:lnTo>
                      <a:pt x="31913" y="538658"/>
                    </a:lnTo>
                    <a:cubicBezTo>
                      <a:pt x="12075" y="549870"/>
                      <a:pt x="0" y="570570"/>
                      <a:pt x="0" y="593858"/>
                    </a:cubicBezTo>
                    <a:lnTo>
                      <a:pt x="0" y="1335607"/>
                    </a:lnTo>
                    <a:cubicBezTo>
                      <a:pt x="0" y="1345957"/>
                      <a:pt x="5175" y="1354582"/>
                      <a:pt x="12075" y="1360620"/>
                    </a:cubicBezTo>
                    <a:cubicBezTo>
                      <a:pt x="21562" y="1367519"/>
                      <a:pt x="40538" y="1380457"/>
                      <a:pt x="41400" y="1380457"/>
                    </a:cubicBezTo>
                    <a:cubicBezTo>
                      <a:pt x="33638" y="1373557"/>
                      <a:pt x="27600" y="1364070"/>
                      <a:pt x="27600" y="1352857"/>
                    </a:cubicBezTo>
                    <a:close/>
                  </a:path>
                </a:pathLst>
              </a:custGeom>
              <a:solidFill>
                <a:srgbClr val="BFCCD9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2" name="그래픽 18">
                <a:extLst>
                  <a:ext uri="{FF2B5EF4-FFF2-40B4-BE49-F238E27FC236}">
                    <a16:creationId xmlns:a16="http://schemas.microsoft.com/office/drawing/2014/main" id="{C3C80513-FD64-B977-B8F1-558FA436066C}"/>
                  </a:ext>
                </a:extLst>
              </p:cNvPr>
              <p:cNvGrpSpPr/>
              <p:nvPr/>
            </p:nvGrpSpPr>
            <p:grpSpPr>
              <a:xfrm>
                <a:off x="11034697" y="4201368"/>
                <a:ext cx="720186" cy="984974"/>
                <a:chOff x="11034697" y="4201368"/>
                <a:chExt cx="720186" cy="984974"/>
              </a:xfrm>
              <a:solidFill>
                <a:srgbClr val="F7F9FC"/>
              </a:solidFill>
            </p:grpSpPr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AE83CF22-7CEE-B3D0-FE63-96621EB0A2E6}"/>
                    </a:ext>
                  </a:extLst>
                </p:cNvPr>
                <p:cNvSpPr/>
                <p:nvPr/>
              </p:nvSpPr>
              <p:spPr>
                <a:xfrm>
                  <a:off x="11738497" y="4201368"/>
                  <a:ext cx="16387" cy="19837"/>
                </a:xfrm>
                <a:custGeom>
                  <a:avLst/>
                  <a:gdLst>
                    <a:gd name="connsiteX0" fmla="*/ 0 w 16387"/>
                    <a:gd name="connsiteY0" fmla="*/ 19837 h 19837"/>
                    <a:gd name="connsiteX1" fmla="*/ 16387 w 16387"/>
                    <a:gd name="connsiteY1" fmla="*/ 0 h 19837"/>
                    <a:gd name="connsiteX2" fmla="*/ 16387 w 16387"/>
                    <a:gd name="connsiteY2" fmla="*/ 19837 h 19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6387" h="19837">
                      <a:moveTo>
                        <a:pt x="0" y="19837"/>
                      </a:moveTo>
                      <a:lnTo>
                        <a:pt x="16387" y="0"/>
                      </a:lnTo>
                      <a:lnTo>
                        <a:pt x="16387" y="19837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1449EFBB-8C41-3656-94D8-28D3F5AD4F68}"/>
                    </a:ext>
                  </a:extLst>
                </p:cNvPr>
                <p:cNvSpPr/>
                <p:nvPr/>
              </p:nvSpPr>
              <p:spPr>
                <a:xfrm>
                  <a:off x="11738497" y="4352306"/>
                  <a:ext cx="16387" cy="18974"/>
                </a:xfrm>
                <a:custGeom>
                  <a:avLst/>
                  <a:gdLst>
                    <a:gd name="connsiteX0" fmla="*/ 0 w 16387"/>
                    <a:gd name="connsiteY0" fmla="*/ 18975 h 18974"/>
                    <a:gd name="connsiteX1" fmla="*/ 16387 w 16387"/>
                    <a:gd name="connsiteY1" fmla="*/ 0 h 18974"/>
                    <a:gd name="connsiteX2" fmla="*/ 16387 w 16387"/>
                    <a:gd name="connsiteY2" fmla="*/ 18975 h 18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6387" h="18974">
                      <a:moveTo>
                        <a:pt x="0" y="18975"/>
                      </a:moveTo>
                      <a:lnTo>
                        <a:pt x="16387" y="0"/>
                      </a:lnTo>
                      <a:lnTo>
                        <a:pt x="16387" y="189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0D7F57A5-992D-5D1C-59C3-A6EB1CFDDBB1}"/>
                    </a:ext>
                  </a:extLst>
                </p:cNvPr>
                <p:cNvSpPr/>
                <p:nvPr/>
              </p:nvSpPr>
              <p:spPr>
                <a:xfrm>
                  <a:off x="11729872" y="4582593"/>
                  <a:ext cx="19837" cy="22425"/>
                </a:xfrm>
                <a:custGeom>
                  <a:avLst/>
                  <a:gdLst>
                    <a:gd name="connsiteX0" fmla="*/ 10350 w 19837"/>
                    <a:gd name="connsiteY0" fmla="*/ 22425 h 22425"/>
                    <a:gd name="connsiteX1" fmla="*/ 0 w 19837"/>
                    <a:gd name="connsiteY1" fmla="*/ 11213 h 22425"/>
                    <a:gd name="connsiteX2" fmla="*/ 19838 w 19837"/>
                    <a:gd name="connsiteY2" fmla="*/ 0 h 22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37" h="22425">
                      <a:moveTo>
                        <a:pt x="10350" y="22425"/>
                      </a:moveTo>
                      <a:lnTo>
                        <a:pt x="0" y="11213"/>
                      </a:lnTo>
                      <a:lnTo>
                        <a:pt x="19838" y="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2E4E145F-3BC3-BA03-E99C-E54A0CD21C64}"/>
                    </a:ext>
                  </a:extLst>
                </p:cNvPr>
                <p:cNvSpPr/>
                <p:nvPr/>
              </p:nvSpPr>
              <p:spPr>
                <a:xfrm>
                  <a:off x="11669497" y="4673155"/>
                  <a:ext cx="18975" cy="21562"/>
                </a:xfrm>
                <a:custGeom>
                  <a:avLst/>
                  <a:gdLst>
                    <a:gd name="connsiteX0" fmla="*/ 9488 w 18975"/>
                    <a:gd name="connsiteY0" fmla="*/ 21562 h 21562"/>
                    <a:gd name="connsiteX1" fmla="*/ 0 w 18975"/>
                    <a:gd name="connsiteY1" fmla="*/ 11213 h 21562"/>
                    <a:gd name="connsiteX2" fmla="*/ 18975 w 18975"/>
                    <a:gd name="connsiteY2" fmla="*/ 0 h 215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975" h="21562">
                      <a:moveTo>
                        <a:pt x="9488" y="21562"/>
                      </a:moveTo>
                      <a:lnTo>
                        <a:pt x="0" y="11213"/>
                      </a:lnTo>
                      <a:lnTo>
                        <a:pt x="18975" y="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F3BC8225-CF8C-27FA-3556-8EEE25CE64FC}"/>
                    </a:ext>
                  </a:extLst>
                </p:cNvPr>
                <p:cNvSpPr/>
                <p:nvPr/>
              </p:nvSpPr>
              <p:spPr>
                <a:xfrm>
                  <a:off x="11611709" y="4819780"/>
                  <a:ext cx="19837" cy="22425"/>
                </a:xfrm>
                <a:custGeom>
                  <a:avLst/>
                  <a:gdLst>
                    <a:gd name="connsiteX0" fmla="*/ 10350 w 19837"/>
                    <a:gd name="connsiteY0" fmla="*/ 22425 h 22425"/>
                    <a:gd name="connsiteX1" fmla="*/ 0 w 19837"/>
                    <a:gd name="connsiteY1" fmla="*/ 11213 h 22425"/>
                    <a:gd name="connsiteX2" fmla="*/ 19837 w 19837"/>
                    <a:gd name="connsiteY2" fmla="*/ 0 h 22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37" h="22425">
                      <a:moveTo>
                        <a:pt x="10350" y="22425"/>
                      </a:moveTo>
                      <a:lnTo>
                        <a:pt x="0" y="11213"/>
                      </a:lnTo>
                      <a:lnTo>
                        <a:pt x="19837" y="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5DE2B999-7504-FAAC-AB63-74D95187E60B}"/>
                    </a:ext>
                  </a:extLst>
                </p:cNvPr>
                <p:cNvSpPr/>
                <p:nvPr/>
              </p:nvSpPr>
              <p:spPr>
                <a:xfrm>
                  <a:off x="11555647" y="4934493"/>
                  <a:ext cx="18974" cy="21562"/>
                </a:xfrm>
                <a:custGeom>
                  <a:avLst/>
                  <a:gdLst>
                    <a:gd name="connsiteX0" fmla="*/ 9487 w 18974"/>
                    <a:gd name="connsiteY0" fmla="*/ 21562 h 21562"/>
                    <a:gd name="connsiteX1" fmla="*/ 0 w 18974"/>
                    <a:gd name="connsiteY1" fmla="*/ 10350 h 21562"/>
                    <a:gd name="connsiteX2" fmla="*/ 18975 w 18974"/>
                    <a:gd name="connsiteY2" fmla="*/ 0 h 215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974" h="21562">
                      <a:moveTo>
                        <a:pt x="9487" y="21562"/>
                      </a:moveTo>
                      <a:lnTo>
                        <a:pt x="0" y="10350"/>
                      </a:lnTo>
                      <a:lnTo>
                        <a:pt x="18975" y="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" name="자유형: 도형 28">
                  <a:extLst>
                    <a:ext uri="{FF2B5EF4-FFF2-40B4-BE49-F238E27FC236}">
                      <a16:creationId xmlns:a16="http://schemas.microsoft.com/office/drawing/2014/main" id="{7D7E4604-A048-5EFC-2A5E-290ED17A93CF}"/>
                    </a:ext>
                  </a:extLst>
                </p:cNvPr>
                <p:cNvSpPr/>
                <p:nvPr/>
              </p:nvSpPr>
              <p:spPr>
                <a:xfrm>
                  <a:off x="11676902" y="4241043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8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3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8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3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1220" y="28462"/>
                        <a:pt x="1220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83C9CAED-0F93-A43B-18C5-926D10D62C6C}"/>
                    </a:ext>
                  </a:extLst>
                </p:cNvPr>
                <p:cNvSpPr/>
                <p:nvPr/>
              </p:nvSpPr>
              <p:spPr>
                <a:xfrm>
                  <a:off x="11572897" y="4293298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7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7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2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7" y="27957"/>
                        <a:pt x="16387" y="27095"/>
                      </a:cubicBezTo>
                      <a:cubicBezTo>
                        <a:pt x="16387" y="26232"/>
                        <a:pt x="16387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7" y="2945"/>
                      </a:lnTo>
                      <a:cubicBezTo>
                        <a:pt x="17250" y="2082"/>
                        <a:pt x="16387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2" y="23645"/>
                        <a:pt x="862" y="23645"/>
                      </a:cubicBezTo>
                      <a:lnTo>
                        <a:pt x="14662" y="28820"/>
                      </a:lnTo>
                      <a:cubicBezTo>
                        <a:pt x="13800" y="28820"/>
                        <a:pt x="14662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" name="자유형: 도형 30">
                  <a:extLst>
                    <a:ext uri="{FF2B5EF4-FFF2-40B4-BE49-F238E27FC236}">
                      <a16:creationId xmlns:a16="http://schemas.microsoft.com/office/drawing/2014/main" id="{3CBFEC06-A1C7-4409-F8DA-EA9DC2C27F2A}"/>
                    </a:ext>
                  </a:extLst>
                </p:cNvPr>
                <p:cNvSpPr/>
                <p:nvPr/>
              </p:nvSpPr>
              <p:spPr>
                <a:xfrm>
                  <a:off x="11596184" y="4275543"/>
                  <a:ext cx="37087" cy="33637"/>
                </a:xfrm>
                <a:custGeom>
                  <a:avLst/>
                  <a:gdLst>
                    <a:gd name="connsiteX0" fmla="*/ 0 w 37087"/>
                    <a:gd name="connsiteY0" fmla="*/ 33637 h 33637"/>
                    <a:gd name="connsiteX1" fmla="*/ 37088 w 37087"/>
                    <a:gd name="connsiteY1" fmla="*/ 12075 h 33637"/>
                    <a:gd name="connsiteX2" fmla="*/ 37088 w 37087"/>
                    <a:gd name="connsiteY2" fmla="*/ 0 h 33637"/>
                    <a:gd name="connsiteX3" fmla="*/ 0 w 37087"/>
                    <a:gd name="connsiteY3" fmla="*/ 20700 h 33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87" h="33637">
                      <a:moveTo>
                        <a:pt x="0" y="33637"/>
                      </a:moveTo>
                      <a:lnTo>
                        <a:pt x="37088" y="12075"/>
                      </a:lnTo>
                      <a:lnTo>
                        <a:pt x="37088" y="0"/>
                      </a:lnTo>
                      <a:lnTo>
                        <a:pt x="0" y="2070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" name="자유형: 도형 31">
                  <a:extLst>
                    <a:ext uri="{FF2B5EF4-FFF2-40B4-BE49-F238E27FC236}">
                      <a16:creationId xmlns:a16="http://schemas.microsoft.com/office/drawing/2014/main" id="{236CBFB0-DC44-AFC6-A78F-53B2880A9251}"/>
                    </a:ext>
                  </a:extLst>
                </p:cNvPr>
                <p:cNvSpPr/>
                <p:nvPr/>
              </p:nvSpPr>
              <p:spPr>
                <a:xfrm>
                  <a:off x="11647072" y="4253981"/>
                  <a:ext cx="23287" cy="25874"/>
                </a:xfrm>
                <a:custGeom>
                  <a:avLst/>
                  <a:gdLst>
                    <a:gd name="connsiteX0" fmla="*/ 0 w 23287"/>
                    <a:gd name="connsiteY0" fmla="*/ 25875 h 25874"/>
                    <a:gd name="connsiteX1" fmla="*/ 23288 w 23287"/>
                    <a:gd name="connsiteY1" fmla="*/ 12937 h 25874"/>
                    <a:gd name="connsiteX2" fmla="*/ 23288 w 23287"/>
                    <a:gd name="connsiteY2" fmla="*/ 0 h 25874"/>
                    <a:gd name="connsiteX3" fmla="*/ 0 w 23287"/>
                    <a:gd name="connsiteY3" fmla="*/ 12937 h 25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287" h="25874">
                      <a:moveTo>
                        <a:pt x="0" y="25875"/>
                      </a:moveTo>
                      <a:lnTo>
                        <a:pt x="23288" y="12937"/>
                      </a:lnTo>
                      <a:lnTo>
                        <a:pt x="23288" y="0"/>
                      </a:lnTo>
                      <a:lnTo>
                        <a:pt x="0" y="12937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25830EF1-5698-3F90-5F84-E42D95BC5DB8}"/>
                    </a:ext>
                  </a:extLst>
                </p:cNvPr>
                <p:cNvSpPr/>
                <p:nvPr/>
              </p:nvSpPr>
              <p:spPr>
                <a:xfrm>
                  <a:off x="11676902" y="4291931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8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2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8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2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1220" y="28462"/>
                        <a:pt x="1220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1C2BE12D-72ED-DF5B-24E3-C2CCBBAE4CB0}"/>
                    </a:ext>
                  </a:extLst>
                </p:cNvPr>
                <p:cNvSpPr/>
                <p:nvPr/>
              </p:nvSpPr>
              <p:spPr>
                <a:xfrm>
                  <a:off x="11206335" y="4556361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8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8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3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8" y="27957"/>
                        <a:pt x="16388" y="27095"/>
                      </a:cubicBezTo>
                      <a:cubicBezTo>
                        <a:pt x="16388" y="26232"/>
                        <a:pt x="16388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8" y="2945"/>
                      </a:lnTo>
                      <a:cubicBezTo>
                        <a:pt x="17250" y="2082"/>
                        <a:pt x="16388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3" y="23645"/>
                        <a:pt x="863" y="23645"/>
                      </a:cubicBezTo>
                      <a:lnTo>
                        <a:pt x="14662" y="28820"/>
                      </a:lnTo>
                      <a:cubicBezTo>
                        <a:pt x="13800" y="27957"/>
                        <a:pt x="14662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44E37558-0952-8CF6-28FE-C2EAF1D6FD90}"/>
                    </a:ext>
                  </a:extLst>
                </p:cNvPr>
                <p:cNvSpPr/>
                <p:nvPr/>
              </p:nvSpPr>
              <p:spPr>
                <a:xfrm>
                  <a:off x="11596184" y="4304868"/>
                  <a:ext cx="74174" cy="55199"/>
                </a:xfrm>
                <a:custGeom>
                  <a:avLst/>
                  <a:gdLst>
                    <a:gd name="connsiteX0" fmla="*/ 0 w 74174"/>
                    <a:gd name="connsiteY0" fmla="*/ 55200 h 55199"/>
                    <a:gd name="connsiteX1" fmla="*/ 74175 w 74174"/>
                    <a:gd name="connsiteY1" fmla="*/ 12937 h 55199"/>
                    <a:gd name="connsiteX2" fmla="*/ 74175 w 74174"/>
                    <a:gd name="connsiteY2" fmla="*/ 0 h 55199"/>
                    <a:gd name="connsiteX3" fmla="*/ 0 w 74174"/>
                    <a:gd name="connsiteY3" fmla="*/ 43125 h 55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174" h="55199">
                      <a:moveTo>
                        <a:pt x="0" y="55200"/>
                      </a:moveTo>
                      <a:lnTo>
                        <a:pt x="74175" y="12937"/>
                      </a:lnTo>
                      <a:lnTo>
                        <a:pt x="74175" y="0"/>
                      </a:lnTo>
                      <a:lnTo>
                        <a:pt x="0" y="4312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1D27E6E4-AC72-0272-440B-0DFA4C8C201B}"/>
                    </a:ext>
                  </a:extLst>
                </p:cNvPr>
                <p:cNvSpPr/>
                <p:nvPr/>
              </p:nvSpPr>
              <p:spPr>
                <a:xfrm>
                  <a:off x="11529772" y="4355756"/>
                  <a:ext cx="140587" cy="93149"/>
                </a:xfrm>
                <a:custGeom>
                  <a:avLst/>
                  <a:gdLst>
                    <a:gd name="connsiteX0" fmla="*/ 0 w 140587"/>
                    <a:gd name="connsiteY0" fmla="*/ 93150 h 93149"/>
                    <a:gd name="connsiteX1" fmla="*/ 140587 w 140587"/>
                    <a:gd name="connsiteY1" fmla="*/ 12937 h 93149"/>
                    <a:gd name="connsiteX2" fmla="*/ 140587 w 140587"/>
                    <a:gd name="connsiteY2" fmla="*/ 0 h 93149"/>
                    <a:gd name="connsiteX3" fmla="*/ 0 w 140587"/>
                    <a:gd name="connsiteY3" fmla="*/ 80212 h 93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0587" h="93149">
                      <a:moveTo>
                        <a:pt x="0" y="93150"/>
                      </a:moveTo>
                      <a:lnTo>
                        <a:pt x="140587" y="12937"/>
                      </a:lnTo>
                      <a:lnTo>
                        <a:pt x="140587" y="0"/>
                      </a:lnTo>
                      <a:lnTo>
                        <a:pt x="0" y="8021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7" name="자유형: 도형 36">
                  <a:extLst>
                    <a:ext uri="{FF2B5EF4-FFF2-40B4-BE49-F238E27FC236}">
                      <a16:creationId xmlns:a16="http://schemas.microsoft.com/office/drawing/2014/main" id="{8264272A-5DFE-0813-D221-3DFB51CEAFA5}"/>
                    </a:ext>
                  </a:extLst>
                </p:cNvPr>
                <p:cNvSpPr/>
                <p:nvPr/>
              </p:nvSpPr>
              <p:spPr>
                <a:xfrm>
                  <a:off x="11269297" y="4425618"/>
                  <a:ext cx="192337" cy="123337"/>
                </a:xfrm>
                <a:custGeom>
                  <a:avLst/>
                  <a:gdLst>
                    <a:gd name="connsiteX0" fmla="*/ 0 w 192337"/>
                    <a:gd name="connsiteY0" fmla="*/ 123337 h 123337"/>
                    <a:gd name="connsiteX1" fmla="*/ 192337 w 192337"/>
                    <a:gd name="connsiteY1" fmla="*/ 12075 h 123337"/>
                    <a:gd name="connsiteX2" fmla="*/ 192337 w 192337"/>
                    <a:gd name="connsiteY2" fmla="*/ 0 h 123337"/>
                    <a:gd name="connsiteX3" fmla="*/ 0 w 192337"/>
                    <a:gd name="connsiteY3" fmla="*/ 110400 h 123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2337" h="123337">
                      <a:moveTo>
                        <a:pt x="0" y="123337"/>
                      </a:moveTo>
                      <a:lnTo>
                        <a:pt x="192337" y="12075"/>
                      </a:lnTo>
                      <a:lnTo>
                        <a:pt x="192337" y="0"/>
                      </a:lnTo>
                      <a:lnTo>
                        <a:pt x="0" y="11040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98815B58-C01F-F590-5DE6-F95124577262}"/>
                    </a:ext>
                  </a:extLst>
                </p:cNvPr>
                <p:cNvSpPr/>
                <p:nvPr/>
              </p:nvSpPr>
              <p:spPr>
                <a:xfrm>
                  <a:off x="11470765" y="4360068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2 h 28462"/>
                    <a:gd name="connsiteX3" fmla="*/ 16745 w 16744"/>
                    <a:gd name="connsiteY3" fmla="*/ 6037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2 h 28462"/>
                    <a:gd name="connsiteX7" fmla="*/ 1220 w 16744"/>
                    <a:gd name="connsiteY7" fmla="*/ 3450 h 28462"/>
                    <a:gd name="connsiteX8" fmla="*/ 11570 w 16744"/>
                    <a:gd name="connsiteY8" fmla="*/ 7762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2"/>
                      </a:lnTo>
                      <a:cubicBezTo>
                        <a:pt x="16745" y="6900"/>
                        <a:pt x="16745" y="6900"/>
                        <a:pt x="16745" y="6037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2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2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1220" y="28462"/>
                        <a:pt x="1220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FACB258A-8D98-7F4F-2BF8-40E919D0988B}"/>
                    </a:ext>
                  </a:extLst>
                </p:cNvPr>
                <p:cNvSpPr/>
                <p:nvPr/>
              </p:nvSpPr>
              <p:spPr>
                <a:xfrm>
                  <a:off x="11342610" y="4426123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7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7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3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7" y="27957"/>
                        <a:pt x="16387" y="27095"/>
                      </a:cubicBezTo>
                      <a:cubicBezTo>
                        <a:pt x="16387" y="26232"/>
                        <a:pt x="16387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7" y="2945"/>
                      </a:lnTo>
                      <a:cubicBezTo>
                        <a:pt x="17250" y="2082"/>
                        <a:pt x="16387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3" y="23645"/>
                        <a:pt x="863" y="23645"/>
                      </a:cubicBezTo>
                      <a:lnTo>
                        <a:pt x="14662" y="28820"/>
                      </a:lnTo>
                      <a:cubicBezTo>
                        <a:pt x="13800" y="28820"/>
                        <a:pt x="13800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96D6F74E-C995-32DD-ADD8-90B4F61EAE78}"/>
                    </a:ext>
                  </a:extLst>
                </p:cNvPr>
                <p:cNvSpPr/>
                <p:nvPr/>
              </p:nvSpPr>
              <p:spPr>
                <a:xfrm>
                  <a:off x="11365897" y="4386806"/>
                  <a:ext cx="74174" cy="56062"/>
                </a:xfrm>
                <a:custGeom>
                  <a:avLst/>
                  <a:gdLst>
                    <a:gd name="connsiteX0" fmla="*/ 0 w 74174"/>
                    <a:gd name="connsiteY0" fmla="*/ 56062 h 56062"/>
                    <a:gd name="connsiteX1" fmla="*/ 74175 w 74174"/>
                    <a:gd name="connsiteY1" fmla="*/ 12937 h 56062"/>
                    <a:gd name="connsiteX2" fmla="*/ 74175 w 74174"/>
                    <a:gd name="connsiteY2" fmla="*/ 0 h 56062"/>
                    <a:gd name="connsiteX3" fmla="*/ 0 w 74174"/>
                    <a:gd name="connsiteY3" fmla="*/ 43125 h 56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174" h="56062">
                      <a:moveTo>
                        <a:pt x="0" y="56062"/>
                      </a:moveTo>
                      <a:lnTo>
                        <a:pt x="74175" y="12937"/>
                      </a:lnTo>
                      <a:lnTo>
                        <a:pt x="74175" y="0"/>
                      </a:lnTo>
                      <a:lnTo>
                        <a:pt x="0" y="4312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41" name="그래픽 18">
                  <a:extLst>
                    <a:ext uri="{FF2B5EF4-FFF2-40B4-BE49-F238E27FC236}">
                      <a16:creationId xmlns:a16="http://schemas.microsoft.com/office/drawing/2014/main" id="{0B625C51-596B-6E8A-D3CF-5E87BFFE1454}"/>
                    </a:ext>
                  </a:extLst>
                </p:cNvPr>
                <p:cNvGrpSpPr/>
                <p:nvPr/>
              </p:nvGrpSpPr>
              <p:grpSpPr>
                <a:xfrm>
                  <a:off x="11680709" y="4338506"/>
                  <a:ext cx="8624" cy="30187"/>
                  <a:chOff x="11680709" y="4338506"/>
                  <a:chExt cx="8624" cy="30187"/>
                </a:xfrm>
                <a:solidFill>
                  <a:srgbClr val="F7F9FC"/>
                </a:solidFill>
              </p:grpSpPr>
              <p:sp>
                <p:nvSpPr>
                  <p:cNvPr id="42" name="자유형: 도형 41">
                    <a:extLst>
                      <a:ext uri="{FF2B5EF4-FFF2-40B4-BE49-F238E27FC236}">
                        <a16:creationId xmlns:a16="http://schemas.microsoft.com/office/drawing/2014/main" id="{168C3239-6A41-5A0E-5772-9F1B646C2C3F}"/>
                      </a:ext>
                    </a:extLst>
                  </p:cNvPr>
                  <p:cNvSpPr/>
                  <p:nvPr/>
                </p:nvSpPr>
                <p:spPr>
                  <a:xfrm>
                    <a:off x="11680709" y="4354031"/>
                    <a:ext cx="8624" cy="14662"/>
                  </a:xfrm>
                  <a:custGeom>
                    <a:avLst/>
                    <a:gdLst>
                      <a:gd name="connsiteX0" fmla="*/ 0 w 8624"/>
                      <a:gd name="connsiteY0" fmla="*/ 14662 h 14662"/>
                      <a:gd name="connsiteX1" fmla="*/ 8625 w 8624"/>
                      <a:gd name="connsiteY1" fmla="*/ 9487 h 14662"/>
                      <a:gd name="connsiteX2" fmla="*/ 8625 w 8624"/>
                      <a:gd name="connsiteY2" fmla="*/ 0 h 14662"/>
                      <a:gd name="connsiteX3" fmla="*/ 0 w 8624"/>
                      <a:gd name="connsiteY3" fmla="*/ 5175 h 146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24" h="14662">
                        <a:moveTo>
                          <a:pt x="0" y="14662"/>
                        </a:moveTo>
                        <a:lnTo>
                          <a:pt x="8625" y="9487"/>
                        </a:lnTo>
                        <a:lnTo>
                          <a:pt x="8625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3" name="자유형: 도형 42">
                    <a:extLst>
                      <a:ext uri="{FF2B5EF4-FFF2-40B4-BE49-F238E27FC236}">
                        <a16:creationId xmlns:a16="http://schemas.microsoft.com/office/drawing/2014/main" id="{9E250B8D-F8EB-8155-BD2F-AEB914CFD1F0}"/>
                      </a:ext>
                    </a:extLst>
                  </p:cNvPr>
                  <p:cNvSpPr/>
                  <p:nvPr/>
                </p:nvSpPr>
                <p:spPr>
                  <a:xfrm>
                    <a:off x="11680709" y="4338506"/>
                    <a:ext cx="8624" cy="13799"/>
                  </a:xfrm>
                  <a:custGeom>
                    <a:avLst/>
                    <a:gdLst>
                      <a:gd name="connsiteX0" fmla="*/ 0 w 8624"/>
                      <a:gd name="connsiteY0" fmla="*/ 13800 h 13799"/>
                      <a:gd name="connsiteX1" fmla="*/ 8625 w 8624"/>
                      <a:gd name="connsiteY1" fmla="*/ 9487 h 13799"/>
                      <a:gd name="connsiteX2" fmla="*/ 8625 w 8624"/>
                      <a:gd name="connsiteY2" fmla="*/ 0 h 13799"/>
                      <a:gd name="connsiteX3" fmla="*/ 0 w 8624"/>
                      <a:gd name="connsiteY3" fmla="*/ 5175 h 13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24" h="13799">
                        <a:moveTo>
                          <a:pt x="0" y="13800"/>
                        </a:moveTo>
                        <a:lnTo>
                          <a:pt x="8625" y="9487"/>
                        </a:lnTo>
                        <a:lnTo>
                          <a:pt x="8625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37F30599-4FF0-58CD-1A4C-26C27E23CFE3}"/>
                    </a:ext>
                  </a:extLst>
                </p:cNvPr>
                <p:cNvSpPr/>
                <p:nvPr/>
              </p:nvSpPr>
              <p:spPr>
                <a:xfrm>
                  <a:off x="11473710" y="4862905"/>
                  <a:ext cx="81074" cy="59512"/>
                </a:xfrm>
                <a:custGeom>
                  <a:avLst/>
                  <a:gdLst>
                    <a:gd name="connsiteX0" fmla="*/ 0 w 81074"/>
                    <a:gd name="connsiteY0" fmla="*/ 59512 h 59512"/>
                    <a:gd name="connsiteX1" fmla="*/ 81075 w 81074"/>
                    <a:gd name="connsiteY1" fmla="*/ 12937 h 59512"/>
                    <a:gd name="connsiteX2" fmla="*/ 81075 w 81074"/>
                    <a:gd name="connsiteY2" fmla="*/ 0 h 59512"/>
                    <a:gd name="connsiteX3" fmla="*/ 0 w 81074"/>
                    <a:gd name="connsiteY3" fmla="*/ 46575 h 59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1074" h="59512">
                      <a:moveTo>
                        <a:pt x="0" y="59512"/>
                      </a:moveTo>
                      <a:lnTo>
                        <a:pt x="81075" y="12937"/>
                      </a:lnTo>
                      <a:lnTo>
                        <a:pt x="81075" y="0"/>
                      </a:lnTo>
                      <a:lnTo>
                        <a:pt x="0" y="465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5" name="자유형: 도형 44">
                  <a:extLst>
                    <a:ext uri="{FF2B5EF4-FFF2-40B4-BE49-F238E27FC236}">
                      <a16:creationId xmlns:a16="http://schemas.microsoft.com/office/drawing/2014/main" id="{D5EBA4F0-3AC2-44E7-3B22-A87CF48F1DEB}"/>
                    </a:ext>
                  </a:extLst>
                </p:cNvPr>
                <p:cNvSpPr/>
                <p:nvPr/>
              </p:nvSpPr>
              <p:spPr>
                <a:xfrm>
                  <a:off x="11400397" y="4920693"/>
                  <a:ext cx="53474" cy="43987"/>
                </a:xfrm>
                <a:custGeom>
                  <a:avLst/>
                  <a:gdLst>
                    <a:gd name="connsiteX0" fmla="*/ 0 w 53474"/>
                    <a:gd name="connsiteY0" fmla="*/ 43987 h 43987"/>
                    <a:gd name="connsiteX1" fmla="*/ 53475 w 53474"/>
                    <a:gd name="connsiteY1" fmla="*/ 12937 h 43987"/>
                    <a:gd name="connsiteX2" fmla="*/ 53475 w 53474"/>
                    <a:gd name="connsiteY2" fmla="*/ 0 h 43987"/>
                    <a:gd name="connsiteX3" fmla="*/ 0 w 53474"/>
                    <a:gd name="connsiteY3" fmla="*/ 31050 h 43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3474" h="43987">
                      <a:moveTo>
                        <a:pt x="0" y="43987"/>
                      </a:moveTo>
                      <a:lnTo>
                        <a:pt x="53475" y="12937"/>
                      </a:lnTo>
                      <a:lnTo>
                        <a:pt x="53475" y="0"/>
                      </a:lnTo>
                      <a:lnTo>
                        <a:pt x="0" y="3105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46" name="그래픽 18">
                  <a:extLst>
                    <a:ext uri="{FF2B5EF4-FFF2-40B4-BE49-F238E27FC236}">
                      <a16:creationId xmlns:a16="http://schemas.microsoft.com/office/drawing/2014/main" id="{E1F1BADE-7ABF-9C91-40BE-D71EE379C4E9}"/>
                    </a:ext>
                  </a:extLst>
                </p:cNvPr>
                <p:cNvGrpSpPr/>
                <p:nvPr/>
              </p:nvGrpSpPr>
              <p:grpSpPr>
                <a:xfrm>
                  <a:off x="11565134" y="4846518"/>
                  <a:ext cx="8624" cy="29324"/>
                  <a:chOff x="11565134" y="4846518"/>
                  <a:chExt cx="8624" cy="29324"/>
                </a:xfrm>
                <a:solidFill>
                  <a:srgbClr val="F7F9FC"/>
                </a:solidFill>
              </p:grpSpPr>
              <p:sp>
                <p:nvSpPr>
                  <p:cNvPr id="47" name="자유형: 도형 46">
                    <a:extLst>
                      <a:ext uri="{FF2B5EF4-FFF2-40B4-BE49-F238E27FC236}">
                        <a16:creationId xmlns:a16="http://schemas.microsoft.com/office/drawing/2014/main" id="{118F75DD-53A4-1834-BB64-3CFF1B92812D}"/>
                      </a:ext>
                    </a:extLst>
                  </p:cNvPr>
                  <p:cNvSpPr/>
                  <p:nvPr/>
                </p:nvSpPr>
                <p:spPr>
                  <a:xfrm>
                    <a:off x="11565134" y="4862043"/>
                    <a:ext cx="8624" cy="13799"/>
                  </a:xfrm>
                  <a:custGeom>
                    <a:avLst/>
                    <a:gdLst>
                      <a:gd name="connsiteX0" fmla="*/ 0 w 8624"/>
                      <a:gd name="connsiteY0" fmla="*/ 13800 h 13799"/>
                      <a:gd name="connsiteX1" fmla="*/ 8625 w 8624"/>
                      <a:gd name="connsiteY1" fmla="*/ 8625 h 13799"/>
                      <a:gd name="connsiteX2" fmla="*/ 8625 w 8624"/>
                      <a:gd name="connsiteY2" fmla="*/ 0 h 13799"/>
                      <a:gd name="connsiteX3" fmla="*/ 0 w 8624"/>
                      <a:gd name="connsiteY3" fmla="*/ 5175 h 13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24" h="13799">
                        <a:moveTo>
                          <a:pt x="0" y="13800"/>
                        </a:moveTo>
                        <a:lnTo>
                          <a:pt x="8625" y="8625"/>
                        </a:lnTo>
                        <a:lnTo>
                          <a:pt x="8625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8" name="자유형: 도형 47">
                    <a:extLst>
                      <a:ext uri="{FF2B5EF4-FFF2-40B4-BE49-F238E27FC236}">
                        <a16:creationId xmlns:a16="http://schemas.microsoft.com/office/drawing/2014/main" id="{C6BA4C73-4BAE-CFD1-676F-065581058A2B}"/>
                      </a:ext>
                    </a:extLst>
                  </p:cNvPr>
                  <p:cNvSpPr/>
                  <p:nvPr/>
                </p:nvSpPr>
                <p:spPr>
                  <a:xfrm>
                    <a:off x="11565134" y="4846518"/>
                    <a:ext cx="8624" cy="13799"/>
                  </a:xfrm>
                  <a:custGeom>
                    <a:avLst/>
                    <a:gdLst>
                      <a:gd name="connsiteX0" fmla="*/ 0 w 8624"/>
                      <a:gd name="connsiteY0" fmla="*/ 13800 h 13799"/>
                      <a:gd name="connsiteX1" fmla="*/ 8625 w 8624"/>
                      <a:gd name="connsiteY1" fmla="*/ 8625 h 13799"/>
                      <a:gd name="connsiteX2" fmla="*/ 8625 w 8624"/>
                      <a:gd name="connsiteY2" fmla="*/ 0 h 13799"/>
                      <a:gd name="connsiteX3" fmla="*/ 0 w 8624"/>
                      <a:gd name="connsiteY3" fmla="*/ 5175 h 13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24" h="13799">
                        <a:moveTo>
                          <a:pt x="0" y="13800"/>
                        </a:moveTo>
                        <a:lnTo>
                          <a:pt x="8625" y="8625"/>
                        </a:lnTo>
                        <a:lnTo>
                          <a:pt x="8625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49" name="그래픽 18">
                  <a:extLst>
                    <a:ext uri="{FF2B5EF4-FFF2-40B4-BE49-F238E27FC236}">
                      <a16:creationId xmlns:a16="http://schemas.microsoft.com/office/drawing/2014/main" id="{72CCF3E1-E384-4008-526C-EF3F9E3E9B35}"/>
                    </a:ext>
                  </a:extLst>
                </p:cNvPr>
                <p:cNvGrpSpPr/>
                <p:nvPr/>
              </p:nvGrpSpPr>
              <p:grpSpPr>
                <a:xfrm>
                  <a:off x="11504759" y="4329881"/>
                  <a:ext cx="50025" cy="37087"/>
                  <a:chOff x="11504759" y="4329881"/>
                  <a:chExt cx="50025" cy="37087"/>
                </a:xfrm>
                <a:solidFill>
                  <a:srgbClr val="F7F9FC"/>
                </a:solidFill>
              </p:grpSpPr>
              <p:sp>
                <p:nvSpPr>
                  <p:cNvPr id="50" name="자유형: 도형 49">
                    <a:extLst>
                      <a:ext uri="{FF2B5EF4-FFF2-40B4-BE49-F238E27FC236}">
                        <a16:creationId xmlns:a16="http://schemas.microsoft.com/office/drawing/2014/main" id="{442E057B-B1A0-5109-6B46-63D46A2EB386}"/>
                      </a:ext>
                    </a:extLst>
                  </p:cNvPr>
                  <p:cNvSpPr/>
                  <p:nvPr/>
                </p:nvSpPr>
                <p:spPr>
                  <a:xfrm>
                    <a:off x="11546159" y="4329881"/>
                    <a:ext cx="8624" cy="13799"/>
                  </a:xfrm>
                  <a:custGeom>
                    <a:avLst/>
                    <a:gdLst>
                      <a:gd name="connsiteX0" fmla="*/ 0 w 8624"/>
                      <a:gd name="connsiteY0" fmla="*/ 13800 h 13799"/>
                      <a:gd name="connsiteX1" fmla="*/ 8625 w 8624"/>
                      <a:gd name="connsiteY1" fmla="*/ 8625 h 13799"/>
                      <a:gd name="connsiteX2" fmla="*/ 8625 w 8624"/>
                      <a:gd name="connsiteY2" fmla="*/ 0 h 13799"/>
                      <a:gd name="connsiteX3" fmla="*/ 0 w 8624"/>
                      <a:gd name="connsiteY3" fmla="*/ 5175 h 13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24" h="13799">
                        <a:moveTo>
                          <a:pt x="0" y="13800"/>
                        </a:moveTo>
                        <a:lnTo>
                          <a:pt x="8625" y="8625"/>
                        </a:lnTo>
                        <a:lnTo>
                          <a:pt x="8625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51" name="자유형: 도형 50">
                    <a:extLst>
                      <a:ext uri="{FF2B5EF4-FFF2-40B4-BE49-F238E27FC236}">
                        <a16:creationId xmlns:a16="http://schemas.microsoft.com/office/drawing/2014/main" id="{3372B232-68E3-E775-C211-01CBDCDDAA3C}"/>
                      </a:ext>
                    </a:extLst>
                  </p:cNvPr>
                  <p:cNvSpPr/>
                  <p:nvPr/>
                </p:nvSpPr>
                <p:spPr>
                  <a:xfrm>
                    <a:off x="11525459" y="4341093"/>
                    <a:ext cx="8624" cy="14662"/>
                  </a:xfrm>
                  <a:custGeom>
                    <a:avLst/>
                    <a:gdLst>
                      <a:gd name="connsiteX0" fmla="*/ 0 w 8624"/>
                      <a:gd name="connsiteY0" fmla="*/ 14662 h 14662"/>
                      <a:gd name="connsiteX1" fmla="*/ 8625 w 8624"/>
                      <a:gd name="connsiteY1" fmla="*/ 9487 h 14662"/>
                      <a:gd name="connsiteX2" fmla="*/ 8625 w 8624"/>
                      <a:gd name="connsiteY2" fmla="*/ 0 h 14662"/>
                      <a:gd name="connsiteX3" fmla="*/ 0 w 8624"/>
                      <a:gd name="connsiteY3" fmla="*/ 5175 h 146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24" h="14662">
                        <a:moveTo>
                          <a:pt x="0" y="14662"/>
                        </a:moveTo>
                        <a:lnTo>
                          <a:pt x="8625" y="9487"/>
                        </a:lnTo>
                        <a:lnTo>
                          <a:pt x="8625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52" name="자유형: 도형 51">
                    <a:extLst>
                      <a:ext uri="{FF2B5EF4-FFF2-40B4-BE49-F238E27FC236}">
                        <a16:creationId xmlns:a16="http://schemas.microsoft.com/office/drawing/2014/main" id="{FDEB011F-19CC-3C72-D980-3023EB613587}"/>
                      </a:ext>
                    </a:extLst>
                  </p:cNvPr>
                  <p:cNvSpPr/>
                  <p:nvPr/>
                </p:nvSpPr>
                <p:spPr>
                  <a:xfrm>
                    <a:off x="11504759" y="4353168"/>
                    <a:ext cx="9487" cy="13800"/>
                  </a:xfrm>
                  <a:custGeom>
                    <a:avLst/>
                    <a:gdLst>
                      <a:gd name="connsiteX0" fmla="*/ 0 w 9487"/>
                      <a:gd name="connsiteY0" fmla="*/ 13800 h 13800"/>
                      <a:gd name="connsiteX1" fmla="*/ 9488 w 9487"/>
                      <a:gd name="connsiteY1" fmla="*/ 8625 h 13800"/>
                      <a:gd name="connsiteX2" fmla="*/ 9488 w 9487"/>
                      <a:gd name="connsiteY2" fmla="*/ 0 h 13800"/>
                      <a:gd name="connsiteX3" fmla="*/ 0 w 9487"/>
                      <a:gd name="connsiteY3" fmla="*/ 5175 h 13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487" h="13800">
                        <a:moveTo>
                          <a:pt x="0" y="13800"/>
                        </a:moveTo>
                        <a:lnTo>
                          <a:pt x="9488" y="8625"/>
                        </a:lnTo>
                        <a:lnTo>
                          <a:pt x="9488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53" name="그래픽 18">
                  <a:extLst>
                    <a:ext uri="{FF2B5EF4-FFF2-40B4-BE49-F238E27FC236}">
                      <a16:creationId xmlns:a16="http://schemas.microsoft.com/office/drawing/2014/main" id="{D6DEB8E1-6A73-CC55-9FC1-DD03B88C6B5A}"/>
                    </a:ext>
                  </a:extLst>
                </p:cNvPr>
                <p:cNvGrpSpPr/>
                <p:nvPr/>
              </p:nvGrpSpPr>
              <p:grpSpPr>
                <a:xfrm>
                  <a:off x="11204610" y="4766305"/>
                  <a:ext cx="50024" cy="37087"/>
                  <a:chOff x="11204610" y="4766305"/>
                  <a:chExt cx="50024" cy="37087"/>
                </a:xfrm>
                <a:solidFill>
                  <a:srgbClr val="F7F9FC"/>
                </a:solidFill>
              </p:grpSpPr>
              <p:sp>
                <p:nvSpPr>
                  <p:cNvPr id="54" name="자유형: 도형 53">
                    <a:extLst>
                      <a:ext uri="{FF2B5EF4-FFF2-40B4-BE49-F238E27FC236}">
                        <a16:creationId xmlns:a16="http://schemas.microsoft.com/office/drawing/2014/main" id="{12C600E8-4095-274C-0CDC-5B94779AF6C5}"/>
                      </a:ext>
                    </a:extLst>
                  </p:cNvPr>
                  <p:cNvSpPr/>
                  <p:nvPr/>
                </p:nvSpPr>
                <p:spPr>
                  <a:xfrm>
                    <a:off x="11246010" y="4766305"/>
                    <a:ext cx="8624" cy="13799"/>
                  </a:xfrm>
                  <a:custGeom>
                    <a:avLst/>
                    <a:gdLst>
                      <a:gd name="connsiteX0" fmla="*/ 0 w 8624"/>
                      <a:gd name="connsiteY0" fmla="*/ 13800 h 13799"/>
                      <a:gd name="connsiteX1" fmla="*/ 8625 w 8624"/>
                      <a:gd name="connsiteY1" fmla="*/ 8625 h 13799"/>
                      <a:gd name="connsiteX2" fmla="*/ 8625 w 8624"/>
                      <a:gd name="connsiteY2" fmla="*/ 0 h 13799"/>
                      <a:gd name="connsiteX3" fmla="*/ 0 w 8624"/>
                      <a:gd name="connsiteY3" fmla="*/ 5175 h 13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24" h="13799">
                        <a:moveTo>
                          <a:pt x="0" y="13800"/>
                        </a:moveTo>
                        <a:lnTo>
                          <a:pt x="8625" y="8625"/>
                        </a:lnTo>
                        <a:lnTo>
                          <a:pt x="8625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55" name="자유형: 도형 54">
                    <a:extLst>
                      <a:ext uri="{FF2B5EF4-FFF2-40B4-BE49-F238E27FC236}">
                        <a16:creationId xmlns:a16="http://schemas.microsoft.com/office/drawing/2014/main" id="{8EA384B8-AFA3-E239-10F8-588C38EA6F50}"/>
                      </a:ext>
                    </a:extLst>
                  </p:cNvPr>
                  <p:cNvSpPr/>
                  <p:nvPr/>
                </p:nvSpPr>
                <p:spPr>
                  <a:xfrm>
                    <a:off x="11225310" y="4777518"/>
                    <a:ext cx="8624" cy="14662"/>
                  </a:xfrm>
                  <a:custGeom>
                    <a:avLst/>
                    <a:gdLst>
                      <a:gd name="connsiteX0" fmla="*/ 0 w 8624"/>
                      <a:gd name="connsiteY0" fmla="*/ 14662 h 14662"/>
                      <a:gd name="connsiteX1" fmla="*/ 8625 w 8624"/>
                      <a:gd name="connsiteY1" fmla="*/ 9487 h 14662"/>
                      <a:gd name="connsiteX2" fmla="*/ 8625 w 8624"/>
                      <a:gd name="connsiteY2" fmla="*/ 0 h 14662"/>
                      <a:gd name="connsiteX3" fmla="*/ 0 w 8624"/>
                      <a:gd name="connsiteY3" fmla="*/ 5175 h 146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24" h="14662">
                        <a:moveTo>
                          <a:pt x="0" y="14662"/>
                        </a:moveTo>
                        <a:lnTo>
                          <a:pt x="8625" y="9487"/>
                        </a:lnTo>
                        <a:lnTo>
                          <a:pt x="8625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56" name="자유형: 도형 55">
                    <a:extLst>
                      <a:ext uri="{FF2B5EF4-FFF2-40B4-BE49-F238E27FC236}">
                        <a16:creationId xmlns:a16="http://schemas.microsoft.com/office/drawing/2014/main" id="{F0FF088E-6DD5-E597-4A5B-2780F7CE3437}"/>
                      </a:ext>
                    </a:extLst>
                  </p:cNvPr>
                  <p:cNvSpPr/>
                  <p:nvPr/>
                </p:nvSpPr>
                <p:spPr>
                  <a:xfrm>
                    <a:off x="11204610" y="4789593"/>
                    <a:ext cx="8624" cy="13800"/>
                  </a:xfrm>
                  <a:custGeom>
                    <a:avLst/>
                    <a:gdLst>
                      <a:gd name="connsiteX0" fmla="*/ 0 w 8624"/>
                      <a:gd name="connsiteY0" fmla="*/ 13800 h 13800"/>
                      <a:gd name="connsiteX1" fmla="*/ 8625 w 8624"/>
                      <a:gd name="connsiteY1" fmla="*/ 8625 h 13800"/>
                      <a:gd name="connsiteX2" fmla="*/ 8625 w 8624"/>
                      <a:gd name="connsiteY2" fmla="*/ 0 h 13800"/>
                      <a:gd name="connsiteX3" fmla="*/ 0 w 8624"/>
                      <a:gd name="connsiteY3" fmla="*/ 5175 h 13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24" h="13800">
                        <a:moveTo>
                          <a:pt x="0" y="13800"/>
                        </a:moveTo>
                        <a:lnTo>
                          <a:pt x="8625" y="8625"/>
                        </a:lnTo>
                        <a:lnTo>
                          <a:pt x="8625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57" name="자유형: 도형 56">
                  <a:extLst>
                    <a:ext uri="{FF2B5EF4-FFF2-40B4-BE49-F238E27FC236}">
                      <a16:creationId xmlns:a16="http://schemas.microsoft.com/office/drawing/2014/main" id="{7FE75937-E887-36BC-66A5-A01EBF644900}"/>
                    </a:ext>
                  </a:extLst>
                </p:cNvPr>
                <p:cNvSpPr/>
                <p:nvPr/>
              </p:nvSpPr>
              <p:spPr>
                <a:xfrm>
                  <a:off x="11447834" y="4373868"/>
                  <a:ext cx="15525" cy="20699"/>
                </a:xfrm>
                <a:custGeom>
                  <a:avLst/>
                  <a:gdLst>
                    <a:gd name="connsiteX0" fmla="*/ 13800 w 15525"/>
                    <a:gd name="connsiteY0" fmla="*/ 20700 h 20699"/>
                    <a:gd name="connsiteX1" fmla="*/ 14662 w 15525"/>
                    <a:gd name="connsiteY1" fmla="*/ 20700 h 20699"/>
                    <a:gd name="connsiteX2" fmla="*/ 15525 w 15525"/>
                    <a:gd name="connsiteY2" fmla="*/ 18112 h 20699"/>
                    <a:gd name="connsiteX3" fmla="*/ 3450 w 15525"/>
                    <a:gd name="connsiteY3" fmla="*/ 862 h 20699"/>
                    <a:gd name="connsiteX4" fmla="*/ 863 w 15525"/>
                    <a:gd name="connsiteY4" fmla="*/ 0 h 20699"/>
                    <a:gd name="connsiteX5" fmla="*/ 0 w 15525"/>
                    <a:gd name="connsiteY5" fmla="*/ 2587 h 20699"/>
                    <a:gd name="connsiteX6" fmla="*/ 12075 w 15525"/>
                    <a:gd name="connsiteY6" fmla="*/ 19837 h 20699"/>
                    <a:gd name="connsiteX7" fmla="*/ 13800 w 15525"/>
                    <a:gd name="connsiteY7" fmla="*/ 20700 h 20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25" h="20699">
                      <a:moveTo>
                        <a:pt x="13800" y="20700"/>
                      </a:moveTo>
                      <a:cubicBezTo>
                        <a:pt x="13800" y="20700"/>
                        <a:pt x="14662" y="20700"/>
                        <a:pt x="14662" y="20700"/>
                      </a:cubicBezTo>
                      <a:cubicBezTo>
                        <a:pt x="15525" y="19837"/>
                        <a:pt x="15525" y="18975"/>
                        <a:pt x="15525" y="18112"/>
                      </a:cubicBezTo>
                      <a:lnTo>
                        <a:pt x="3450" y="862"/>
                      </a:lnTo>
                      <a:cubicBezTo>
                        <a:pt x="2588" y="0"/>
                        <a:pt x="1725" y="0"/>
                        <a:pt x="863" y="0"/>
                      </a:cubicBezTo>
                      <a:cubicBezTo>
                        <a:pt x="0" y="862"/>
                        <a:pt x="0" y="1725"/>
                        <a:pt x="0" y="2587"/>
                      </a:cubicBezTo>
                      <a:lnTo>
                        <a:pt x="12075" y="19837"/>
                      </a:lnTo>
                      <a:cubicBezTo>
                        <a:pt x="12937" y="20700"/>
                        <a:pt x="12937" y="20700"/>
                        <a:pt x="13800" y="2070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8" name="자유형: 도형 57">
                  <a:extLst>
                    <a:ext uri="{FF2B5EF4-FFF2-40B4-BE49-F238E27FC236}">
                      <a16:creationId xmlns:a16="http://schemas.microsoft.com/office/drawing/2014/main" id="{CFF80ACE-7FFF-1270-3DE9-648D7F20F3BE}"/>
                    </a:ext>
                  </a:extLst>
                </p:cNvPr>
                <p:cNvSpPr/>
                <p:nvPr/>
              </p:nvSpPr>
              <p:spPr>
                <a:xfrm>
                  <a:off x="11504402" y="4962955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2 h 28462"/>
                    <a:gd name="connsiteX3" fmla="*/ 16745 w 16744"/>
                    <a:gd name="connsiteY3" fmla="*/ 6037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2 h 28462"/>
                    <a:gd name="connsiteX7" fmla="*/ 1220 w 16744"/>
                    <a:gd name="connsiteY7" fmla="*/ 3450 h 28462"/>
                    <a:gd name="connsiteX8" fmla="*/ 11570 w 16744"/>
                    <a:gd name="connsiteY8" fmla="*/ 7762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2"/>
                      </a:lnTo>
                      <a:cubicBezTo>
                        <a:pt x="16745" y="6900"/>
                        <a:pt x="16745" y="6900"/>
                        <a:pt x="16745" y="6037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2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2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2082" y="28462"/>
                        <a:pt x="2082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9" name="자유형: 도형 58">
                  <a:extLst>
                    <a:ext uri="{FF2B5EF4-FFF2-40B4-BE49-F238E27FC236}">
                      <a16:creationId xmlns:a16="http://schemas.microsoft.com/office/drawing/2014/main" id="{6235DFB6-6BC2-F40C-5254-41E12BD3FFBB}"/>
                    </a:ext>
                  </a:extLst>
                </p:cNvPr>
                <p:cNvSpPr/>
                <p:nvPr/>
              </p:nvSpPr>
              <p:spPr>
                <a:xfrm>
                  <a:off x="11385735" y="5024698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7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7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3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7" y="27957"/>
                        <a:pt x="16387" y="27095"/>
                      </a:cubicBezTo>
                      <a:cubicBezTo>
                        <a:pt x="16387" y="26232"/>
                        <a:pt x="16387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7" y="2945"/>
                      </a:lnTo>
                      <a:cubicBezTo>
                        <a:pt x="17250" y="2082"/>
                        <a:pt x="16387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3" y="23645"/>
                        <a:pt x="863" y="23645"/>
                      </a:cubicBezTo>
                      <a:lnTo>
                        <a:pt x="14662" y="28820"/>
                      </a:lnTo>
                      <a:cubicBezTo>
                        <a:pt x="14662" y="28820"/>
                        <a:pt x="14662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0" name="자유형: 도형 59">
                  <a:extLst>
                    <a:ext uri="{FF2B5EF4-FFF2-40B4-BE49-F238E27FC236}">
                      <a16:creationId xmlns:a16="http://schemas.microsoft.com/office/drawing/2014/main" id="{964BE29A-7B07-3CF5-927E-C215D1BDB8D1}"/>
                    </a:ext>
                  </a:extLst>
                </p:cNvPr>
                <p:cNvSpPr/>
                <p:nvPr/>
              </p:nvSpPr>
              <p:spPr>
                <a:xfrm>
                  <a:off x="11465947" y="4975892"/>
                  <a:ext cx="31912" cy="31049"/>
                </a:xfrm>
                <a:custGeom>
                  <a:avLst/>
                  <a:gdLst>
                    <a:gd name="connsiteX0" fmla="*/ 0 w 31912"/>
                    <a:gd name="connsiteY0" fmla="*/ 31050 h 31049"/>
                    <a:gd name="connsiteX1" fmla="*/ 31912 w 31912"/>
                    <a:gd name="connsiteY1" fmla="*/ 12937 h 31049"/>
                    <a:gd name="connsiteX2" fmla="*/ 31912 w 31912"/>
                    <a:gd name="connsiteY2" fmla="*/ 0 h 31049"/>
                    <a:gd name="connsiteX3" fmla="*/ 0 w 31912"/>
                    <a:gd name="connsiteY3" fmla="*/ 18975 h 31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912" h="31049">
                      <a:moveTo>
                        <a:pt x="0" y="31050"/>
                      </a:moveTo>
                      <a:lnTo>
                        <a:pt x="31912" y="12937"/>
                      </a:lnTo>
                      <a:lnTo>
                        <a:pt x="31912" y="0"/>
                      </a:lnTo>
                      <a:lnTo>
                        <a:pt x="0" y="189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1" name="자유형: 도형 60">
                  <a:extLst>
                    <a:ext uri="{FF2B5EF4-FFF2-40B4-BE49-F238E27FC236}">
                      <a16:creationId xmlns:a16="http://schemas.microsoft.com/office/drawing/2014/main" id="{CF1A4089-A74F-3378-98AA-C6C97FB433D5}"/>
                    </a:ext>
                  </a:extLst>
                </p:cNvPr>
                <p:cNvSpPr/>
                <p:nvPr/>
              </p:nvSpPr>
              <p:spPr>
                <a:xfrm>
                  <a:off x="11411610" y="5005217"/>
                  <a:ext cx="35362" cy="34499"/>
                </a:xfrm>
                <a:custGeom>
                  <a:avLst/>
                  <a:gdLst>
                    <a:gd name="connsiteX0" fmla="*/ 0 w 35362"/>
                    <a:gd name="connsiteY0" fmla="*/ 34500 h 34499"/>
                    <a:gd name="connsiteX1" fmla="*/ 35363 w 35362"/>
                    <a:gd name="connsiteY1" fmla="*/ 12937 h 34499"/>
                    <a:gd name="connsiteX2" fmla="*/ 35363 w 35362"/>
                    <a:gd name="connsiteY2" fmla="*/ 0 h 34499"/>
                    <a:gd name="connsiteX3" fmla="*/ 0 w 35362"/>
                    <a:gd name="connsiteY3" fmla="*/ 21562 h 34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362" h="34499">
                      <a:moveTo>
                        <a:pt x="0" y="34500"/>
                      </a:moveTo>
                      <a:lnTo>
                        <a:pt x="35363" y="12937"/>
                      </a:lnTo>
                      <a:lnTo>
                        <a:pt x="35363" y="0"/>
                      </a:lnTo>
                      <a:lnTo>
                        <a:pt x="0" y="2156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2" name="자유형: 도형 61">
                  <a:extLst>
                    <a:ext uri="{FF2B5EF4-FFF2-40B4-BE49-F238E27FC236}">
                      <a16:creationId xmlns:a16="http://schemas.microsoft.com/office/drawing/2014/main" id="{9006C6F7-3149-E626-0F02-16F517CCFA3A}"/>
                    </a:ext>
                  </a:extLst>
                </p:cNvPr>
                <p:cNvSpPr/>
                <p:nvPr/>
              </p:nvSpPr>
              <p:spPr>
                <a:xfrm>
                  <a:off x="11283602" y="5091467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7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3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3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7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3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3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1220" y="28462"/>
                        <a:pt x="1220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3" name="자유형: 도형 62">
                  <a:extLst>
                    <a:ext uri="{FF2B5EF4-FFF2-40B4-BE49-F238E27FC236}">
                      <a16:creationId xmlns:a16="http://schemas.microsoft.com/office/drawing/2014/main" id="{586E3050-E9E8-5F15-2F03-32EB976026B2}"/>
                    </a:ext>
                  </a:extLst>
                </p:cNvPr>
                <p:cNvSpPr/>
                <p:nvPr/>
              </p:nvSpPr>
              <p:spPr>
                <a:xfrm>
                  <a:off x="11155447" y="5157523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7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7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2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7" y="27957"/>
                        <a:pt x="16387" y="27095"/>
                      </a:cubicBezTo>
                      <a:cubicBezTo>
                        <a:pt x="16387" y="26232"/>
                        <a:pt x="16387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7" y="2945"/>
                      </a:lnTo>
                      <a:cubicBezTo>
                        <a:pt x="17250" y="2082"/>
                        <a:pt x="16387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2" y="23645"/>
                        <a:pt x="862" y="23645"/>
                      </a:cubicBezTo>
                      <a:lnTo>
                        <a:pt x="14662" y="28820"/>
                      </a:lnTo>
                      <a:cubicBezTo>
                        <a:pt x="13800" y="28820"/>
                        <a:pt x="13800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" name="자유형: 도형 63">
                  <a:extLst>
                    <a:ext uri="{FF2B5EF4-FFF2-40B4-BE49-F238E27FC236}">
                      <a16:creationId xmlns:a16="http://schemas.microsoft.com/office/drawing/2014/main" id="{65B2F0D2-04E0-C503-517C-A4A3465B394C}"/>
                    </a:ext>
                  </a:extLst>
                </p:cNvPr>
                <p:cNvSpPr/>
                <p:nvPr/>
              </p:nvSpPr>
              <p:spPr>
                <a:xfrm>
                  <a:off x="11178735" y="5118205"/>
                  <a:ext cx="74174" cy="55199"/>
                </a:xfrm>
                <a:custGeom>
                  <a:avLst/>
                  <a:gdLst>
                    <a:gd name="connsiteX0" fmla="*/ 0 w 74174"/>
                    <a:gd name="connsiteY0" fmla="*/ 55200 h 55199"/>
                    <a:gd name="connsiteX1" fmla="*/ 74175 w 74174"/>
                    <a:gd name="connsiteY1" fmla="*/ 12937 h 55199"/>
                    <a:gd name="connsiteX2" fmla="*/ 74175 w 74174"/>
                    <a:gd name="connsiteY2" fmla="*/ 0 h 55199"/>
                    <a:gd name="connsiteX3" fmla="*/ 0 w 74174"/>
                    <a:gd name="connsiteY3" fmla="*/ 42262 h 55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174" h="55199">
                      <a:moveTo>
                        <a:pt x="0" y="55200"/>
                      </a:moveTo>
                      <a:lnTo>
                        <a:pt x="74175" y="12937"/>
                      </a:lnTo>
                      <a:lnTo>
                        <a:pt x="74175" y="0"/>
                      </a:lnTo>
                      <a:lnTo>
                        <a:pt x="0" y="4226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65" name="그래픽 18">
                  <a:extLst>
                    <a:ext uri="{FF2B5EF4-FFF2-40B4-BE49-F238E27FC236}">
                      <a16:creationId xmlns:a16="http://schemas.microsoft.com/office/drawing/2014/main" id="{48B92EA4-F20C-C24C-D870-908A1E8A6E4B}"/>
                    </a:ext>
                  </a:extLst>
                </p:cNvPr>
                <p:cNvGrpSpPr/>
                <p:nvPr/>
              </p:nvGrpSpPr>
              <p:grpSpPr>
                <a:xfrm>
                  <a:off x="11317597" y="5060417"/>
                  <a:ext cx="50024" cy="37949"/>
                  <a:chOff x="11317597" y="5060417"/>
                  <a:chExt cx="50024" cy="37949"/>
                </a:xfrm>
                <a:solidFill>
                  <a:srgbClr val="F7F9FC"/>
                </a:solidFill>
              </p:grpSpPr>
              <p:sp>
                <p:nvSpPr>
                  <p:cNvPr id="66" name="자유형: 도형 65">
                    <a:extLst>
                      <a:ext uri="{FF2B5EF4-FFF2-40B4-BE49-F238E27FC236}">
                        <a16:creationId xmlns:a16="http://schemas.microsoft.com/office/drawing/2014/main" id="{C6B63B97-EBB1-E393-2CBE-439D631DCFC6}"/>
                      </a:ext>
                    </a:extLst>
                  </p:cNvPr>
                  <p:cNvSpPr/>
                  <p:nvPr/>
                </p:nvSpPr>
                <p:spPr>
                  <a:xfrm>
                    <a:off x="11358997" y="5060417"/>
                    <a:ext cx="8624" cy="14662"/>
                  </a:xfrm>
                  <a:custGeom>
                    <a:avLst/>
                    <a:gdLst>
                      <a:gd name="connsiteX0" fmla="*/ 0 w 8624"/>
                      <a:gd name="connsiteY0" fmla="*/ 14662 h 14662"/>
                      <a:gd name="connsiteX1" fmla="*/ 8625 w 8624"/>
                      <a:gd name="connsiteY1" fmla="*/ 9487 h 14662"/>
                      <a:gd name="connsiteX2" fmla="*/ 8625 w 8624"/>
                      <a:gd name="connsiteY2" fmla="*/ 0 h 14662"/>
                      <a:gd name="connsiteX3" fmla="*/ 0 w 8624"/>
                      <a:gd name="connsiteY3" fmla="*/ 5175 h 146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24" h="14662">
                        <a:moveTo>
                          <a:pt x="0" y="14662"/>
                        </a:moveTo>
                        <a:lnTo>
                          <a:pt x="8625" y="9487"/>
                        </a:lnTo>
                        <a:lnTo>
                          <a:pt x="8625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7" name="자유형: 도형 66">
                    <a:extLst>
                      <a:ext uri="{FF2B5EF4-FFF2-40B4-BE49-F238E27FC236}">
                        <a16:creationId xmlns:a16="http://schemas.microsoft.com/office/drawing/2014/main" id="{E0EDF347-740D-F690-2CB7-EA56971B963B}"/>
                      </a:ext>
                    </a:extLst>
                  </p:cNvPr>
                  <p:cNvSpPr/>
                  <p:nvPr/>
                </p:nvSpPr>
                <p:spPr>
                  <a:xfrm>
                    <a:off x="11338297" y="5072492"/>
                    <a:ext cx="9487" cy="13800"/>
                  </a:xfrm>
                  <a:custGeom>
                    <a:avLst/>
                    <a:gdLst>
                      <a:gd name="connsiteX0" fmla="*/ 0 w 9487"/>
                      <a:gd name="connsiteY0" fmla="*/ 13800 h 13800"/>
                      <a:gd name="connsiteX1" fmla="*/ 9488 w 9487"/>
                      <a:gd name="connsiteY1" fmla="*/ 8625 h 13800"/>
                      <a:gd name="connsiteX2" fmla="*/ 9488 w 9487"/>
                      <a:gd name="connsiteY2" fmla="*/ 0 h 13800"/>
                      <a:gd name="connsiteX3" fmla="*/ 0 w 9487"/>
                      <a:gd name="connsiteY3" fmla="*/ 5175 h 13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487" h="13800">
                        <a:moveTo>
                          <a:pt x="0" y="13800"/>
                        </a:moveTo>
                        <a:lnTo>
                          <a:pt x="9488" y="8625"/>
                        </a:lnTo>
                        <a:lnTo>
                          <a:pt x="9488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8" name="자유형: 도형 67">
                    <a:extLst>
                      <a:ext uri="{FF2B5EF4-FFF2-40B4-BE49-F238E27FC236}">
                        <a16:creationId xmlns:a16="http://schemas.microsoft.com/office/drawing/2014/main" id="{47107836-509B-B6DF-4476-112D61F50CB4}"/>
                      </a:ext>
                    </a:extLst>
                  </p:cNvPr>
                  <p:cNvSpPr/>
                  <p:nvPr/>
                </p:nvSpPr>
                <p:spPr>
                  <a:xfrm>
                    <a:off x="11317597" y="5084567"/>
                    <a:ext cx="9487" cy="13800"/>
                  </a:xfrm>
                  <a:custGeom>
                    <a:avLst/>
                    <a:gdLst>
                      <a:gd name="connsiteX0" fmla="*/ 0 w 9487"/>
                      <a:gd name="connsiteY0" fmla="*/ 13800 h 13800"/>
                      <a:gd name="connsiteX1" fmla="*/ 9487 w 9487"/>
                      <a:gd name="connsiteY1" fmla="*/ 8625 h 13800"/>
                      <a:gd name="connsiteX2" fmla="*/ 9487 w 9487"/>
                      <a:gd name="connsiteY2" fmla="*/ 0 h 13800"/>
                      <a:gd name="connsiteX3" fmla="*/ 0 w 9487"/>
                      <a:gd name="connsiteY3" fmla="*/ 5175 h 13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487" h="13800">
                        <a:moveTo>
                          <a:pt x="0" y="13800"/>
                        </a:moveTo>
                        <a:lnTo>
                          <a:pt x="9487" y="8625"/>
                        </a:lnTo>
                        <a:lnTo>
                          <a:pt x="9487" y="0"/>
                        </a:lnTo>
                        <a:lnTo>
                          <a:pt x="0" y="5175"/>
                        </a:ln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69" name="자유형: 도형 68">
                  <a:extLst>
                    <a:ext uri="{FF2B5EF4-FFF2-40B4-BE49-F238E27FC236}">
                      <a16:creationId xmlns:a16="http://schemas.microsoft.com/office/drawing/2014/main" id="{8FC8C908-028E-E62B-CADF-8B17C555B057}"/>
                    </a:ext>
                  </a:extLst>
                </p:cNvPr>
                <p:cNvSpPr/>
                <p:nvPr/>
              </p:nvSpPr>
              <p:spPr>
                <a:xfrm>
                  <a:off x="11260672" y="5105267"/>
                  <a:ext cx="15525" cy="20699"/>
                </a:xfrm>
                <a:custGeom>
                  <a:avLst/>
                  <a:gdLst>
                    <a:gd name="connsiteX0" fmla="*/ 13800 w 15525"/>
                    <a:gd name="connsiteY0" fmla="*/ 20700 h 20699"/>
                    <a:gd name="connsiteX1" fmla="*/ 14662 w 15525"/>
                    <a:gd name="connsiteY1" fmla="*/ 20700 h 20699"/>
                    <a:gd name="connsiteX2" fmla="*/ 15525 w 15525"/>
                    <a:gd name="connsiteY2" fmla="*/ 18112 h 20699"/>
                    <a:gd name="connsiteX3" fmla="*/ 3450 w 15525"/>
                    <a:gd name="connsiteY3" fmla="*/ 862 h 20699"/>
                    <a:gd name="connsiteX4" fmla="*/ 863 w 15525"/>
                    <a:gd name="connsiteY4" fmla="*/ 0 h 20699"/>
                    <a:gd name="connsiteX5" fmla="*/ 0 w 15525"/>
                    <a:gd name="connsiteY5" fmla="*/ 2588 h 20699"/>
                    <a:gd name="connsiteX6" fmla="*/ 12075 w 15525"/>
                    <a:gd name="connsiteY6" fmla="*/ 19838 h 20699"/>
                    <a:gd name="connsiteX7" fmla="*/ 13800 w 15525"/>
                    <a:gd name="connsiteY7" fmla="*/ 20700 h 20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25" h="20699">
                      <a:moveTo>
                        <a:pt x="13800" y="20700"/>
                      </a:moveTo>
                      <a:cubicBezTo>
                        <a:pt x="13800" y="20700"/>
                        <a:pt x="14662" y="20700"/>
                        <a:pt x="14662" y="20700"/>
                      </a:cubicBezTo>
                      <a:cubicBezTo>
                        <a:pt x="15525" y="19838"/>
                        <a:pt x="15525" y="18975"/>
                        <a:pt x="15525" y="18112"/>
                      </a:cubicBezTo>
                      <a:lnTo>
                        <a:pt x="3450" y="862"/>
                      </a:lnTo>
                      <a:cubicBezTo>
                        <a:pt x="2588" y="0"/>
                        <a:pt x="1725" y="0"/>
                        <a:pt x="863" y="0"/>
                      </a:cubicBezTo>
                      <a:cubicBezTo>
                        <a:pt x="0" y="862"/>
                        <a:pt x="0" y="1725"/>
                        <a:pt x="0" y="2588"/>
                      </a:cubicBezTo>
                      <a:lnTo>
                        <a:pt x="12075" y="19838"/>
                      </a:lnTo>
                      <a:cubicBezTo>
                        <a:pt x="12937" y="20700"/>
                        <a:pt x="12937" y="20700"/>
                        <a:pt x="13800" y="2070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0" name="자유형: 도형 69">
                  <a:extLst>
                    <a:ext uri="{FF2B5EF4-FFF2-40B4-BE49-F238E27FC236}">
                      <a16:creationId xmlns:a16="http://schemas.microsoft.com/office/drawing/2014/main" id="{9D036BCF-EBA3-9276-4F20-D5F64E667046}"/>
                    </a:ext>
                  </a:extLst>
                </p:cNvPr>
                <p:cNvSpPr/>
                <p:nvPr/>
              </p:nvSpPr>
              <p:spPr>
                <a:xfrm>
                  <a:off x="11172340" y="4582593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8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3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8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3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2082" y="28462"/>
                        <a:pt x="2082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" name="자유형: 도형 70">
                  <a:extLst>
                    <a:ext uri="{FF2B5EF4-FFF2-40B4-BE49-F238E27FC236}">
                      <a16:creationId xmlns:a16="http://schemas.microsoft.com/office/drawing/2014/main" id="{A3AA2C8C-8B6F-7766-9A66-3C0FE2E20040}"/>
                    </a:ext>
                  </a:extLst>
                </p:cNvPr>
                <p:cNvSpPr/>
                <p:nvPr/>
              </p:nvSpPr>
              <p:spPr>
                <a:xfrm>
                  <a:off x="11044185" y="4649511"/>
                  <a:ext cx="16744" cy="28819"/>
                </a:xfrm>
                <a:custGeom>
                  <a:avLst/>
                  <a:gdLst>
                    <a:gd name="connsiteX0" fmla="*/ 14663 w 16744"/>
                    <a:gd name="connsiteY0" fmla="*/ 28820 h 28819"/>
                    <a:gd name="connsiteX1" fmla="*/ 16388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8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3 w 16744"/>
                    <a:gd name="connsiteY9" fmla="*/ 23645 h 28819"/>
                    <a:gd name="connsiteX10" fmla="*/ 14663 w 16744"/>
                    <a:gd name="connsiteY10" fmla="*/ 28820 h 28819"/>
                    <a:gd name="connsiteX11" fmla="*/ 14663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3" y="28820"/>
                      </a:moveTo>
                      <a:cubicBezTo>
                        <a:pt x="15525" y="28820"/>
                        <a:pt x="16388" y="27957"/>
                        <a:pt x="16388" y="27095"/>
                      </a:cubicBezTo>
                      <a:cubicBezTo>
                        <a:pt x="16388" y="26232"/>
                        <a:pt x="16388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8" y="2945"/>
                      </a:lnTo>
                      <a:cubicBezTo>
                        <a:pt x="17250" y="2082"/>
                        <a:pt x="16388" y="357"/>
                        <a:pt x="15525" y="357"/>
                      </a:cubicBezTo>
                      <a:cubicBezTo>
                        <a:pt x="14663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3" y="23645"/>
                        <a:pt x="863" y="23645"/>
                      </a:cubicBezTo>
                      <a:lnTo>
                        <a:pt x="14663" y="28820"/>
                      </a:lnTo>
                      <a:cubicBezTo>
                        <a:pt x="14663" y="28820"/>
                        <a:pt x="14663" y="28820"/>
                        <a:pt x="14663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2" name="자유형: 도형 71">
                  <a:extLst>
                    <a:ext uri="{FF2B5EF4-FFF2-40B4-BE49-F238E27FC236}">
                      <a16:creationId xmlns:a16="http://schemas.microsoft.com/office/drawing/2014/main" id="{C74D2A4E-D232-315B-8EC1-9829135A4915}"/>
                    </a:ext>
                  </a:extLst>
                </p:cNvPr>
                <p:cNvSpPr/>
                <p:nvPr/>
              </p:nvSpPr>
              <p:spPr>
                <a:xfrm>
                  <a:off x="11067472" y="4609330"/>
                  <a:ext cx="74174" cy="56062"/>
                </a:xfrm>
                <a:custGeom>
                  <a:avLst/>
                  <a:gdLst>
                    <a:gd name="connsiteX0" fmla="*/ 0 w 74174"/>
                    <a:gd name="connsiteY0" fmla="*/ 56062 h 56062"/>
                    <a:gd name="connsiteX1" fmla="*/ 74175 w 74174"/>
                    <a:gd name="connsiteY1" fmla="*/ 12937 h 56062"/>
                    <a:gd name="connsiteX2" fmla="*/ 74175 w 74174"/>
                    <a:gd name="connsiteY2" fmla="*/ 0 h 56062"/>
                    <a:gd name="connsiteX3" fmla="*/ 0 w 74174"/>
                    <a:gd name="connsiteY3" fmla="*/ 43125 h 56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174" h="56062">
                      <a:moveTo>
                        <a:pt x="0" y="56062"/>
                      </a:moveTo>
                      <a:lnTo>
                        <a:pt x="74175" y="12937"/>
                      </a:lnTo>
                      <a:lnTo>
                        <a:pt x="74175" y="0"/>
                      </a:lnTo>
                      <a:lnTo>
                        <a:pt x="0" y="4312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3" name="자유형: 도형 72">
                  <a:extLst>
                    <a:ext uri="{FF2B5EF4-FFF2-40B4-BE49-F238E27FC236}">
                      <a16:creationId xmlns:a16="http://schemas.microsoft.com/office/drawing/2014/main" id="{DC455BF0-B1EB-5B27-7C8A-2804AA333CDE}"/>
                    </a:ext>
                  </a:extLst>
                </p:cNvPr>
                <p:cNvSpPr/>
                <p:nvPr/>
              </p:nvSpPr>
              <p:spPr>
                <a:xfrm>
                  <a:off x="11150272" y="4597255"/>
                  <a:ext cx="15525" cy="20699"/>
                </a:xfrm>
                <a:custGeom>
                  <a:avLst/>
                  <a:gdLst>
                    <a:gd name="connsiteX0" fmla="*/ 13800 w 15525"/>
                    <a:gd name="connsiteY0" fmla="*/ 20700 h 20699"/>
                    <a:gd name="connsiteX1" fmla="*/ 14662 w 15525"/>
                    <a:gd name="connsiteY1" fmla="*/ 20700 h 20699"/>
                    <a:gd name="connsiteX2" fmla="*/ 15525 w 15525"/>
                    <a:gd name="connsiteY2" fmla="*/ 18112 h 20699"/>
                    <a:gd name="connsiteX3" fmla="*/ 3450 w 15525"/>
                    <a:gd name="connsiteY3" fmla="*/ 862 h 20699"/>
                    <a:gd name="connsiteX4" fmla="*/ 863 w 15525"/>
                    <a:gd name="connsiteY4" fmla="*/ 0 h 20699"/>
                    <a:gd name="connsiteX5" fmla="*/ 0 w 15525"/>
                    <a:gd name="connsiteY5" fmla="*/ 2587 h 20699"/>
                    <a:gd name="connsiteX6" fmla="*/ 12075 w 15525"/>
                    <a:gd name="connsiteY6" fmla="*/ 19837 h 20699"/>
                    <a:gd name="connsiteX7" fmla="*/ 13800 w 15525"/>
                    <a:gd name="connsiteY7" fmla="*/ 20700 h 20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25" h="20699">
                      <a:moveTo>
                        <a:pt x="13800" y="20700"/>
                      </a:moveTo>
                      <a:cubicBezTo>
                        <a:pt x="13800" y="20700"/>
                        <a:pt x="14662" y="20700"/>
                        <a:pt x="14662" y="20700"/>
                      </a:cubicBezTo>
                      <a:cubicBezTo>
                        <a:pt x="15525" y="19837"/>
                        <a:pt x="15525" y="18975"/>
                        <a:pt x="15525" y="18112"/>
                      </a:cubicBezTo>
                      <a:lnTo>
                        <a:pt x="3450" y="862"/>
                      </a:lnTo>
                      <a:cubicBezTo>
                        <a:pt x="2588" y="0"/>
                        <a:pt x="1725" y="0"/>
                        <a:pt x="863" y="0"/>
                      </a:cubicBezTo>
                      <a:cubicBezTo>
                        <a:pt x="0" y="862"/>
                        <a:pt x="0" y="1725"/>
                        <a:pt x="0" y="2587"/>
                      </a:cubicBezTo>
                      <a:lnTo>
                        <a:pt x="12075" y="19837"/>
                      </a:lnTo>
                      <a:cubicBezTo>
                        <a:pt x="12937" y="19837"/>
                        <a:pt x="12937" y="20700"/>
                        <a:pt x="13800" y="2070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4" name="자유형: 도형 73">
                  <a:extLst>
                    <a:ext uri="{FF2B5EF4-FFF2-40B4-BE49-F238E27FC236}">
                      <a16:creationId xmlns:a16="http://schemas.microsoft.com/office/drawing/2014/main" id="{D0290568-E07D-B25C-FC2D-80BF2A46D0C1}"/>
                    </a:ext>
                  </a:extLst>
                </p:cNvPr>
                <p:cNvSpPr/>
                <p:nvPr/>
              </p:nvSpPr>
              <p:spPr>
                <a:xfrm>
                  <a:off x="11553059" y="4356618"/>
                  <a:ext cx="27600" cy="28462"/>
                </a:xfrm>
                <a:custGeom>
                  <a:avLst/>
                  <a:gdLst>
                    <a:gd name="connsiteX0" fmla="*/ 0 w 27600"/>
                    <a:gd name="connsiteY0" fmla="*/ 28462 h 28462"/>
                    <a:gd name="connsiteX1" fmla="*/ 27600 w 27600"/>
                    <a:gd name="connsiteY1" fmla="*/ 12075 h 28462"/>
                    <a:gd name="connsiteX2" fmla="*/ 27600 w 27600"/>
                    <a:gd name="connsiteY2" fmla="*/ 0 h 28462"/>
                    <a:gd name="connsiteX3" fmla="*/ 0 w 27600"/>
                    <a:gd name="connsiteY3" fmla="*/ 15525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600" h="28462">
                      <a:moveTo>
                        <a:pt x="0" y="28462"/>
                      </a:moveTo>
                      <a:lnTo>
                        <a:pt x="27600" y="12075"/>
                      </a:lnTo>
                      <a:lnTo>
                        <a:pt x="27600" y="0"/>
                      </a:lnTo>
                      <a:lnTo>
                        <a:pt x="0" y="1552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75" name="그래픽 18">
                  <a:extLst>
                    <a:ext uri="{FF2B5EF4-FFF2-40B4-BE49-F238E27FC236}">
                      <a16:creationId xmlns:a16="http://schemas.microsoft.com/office/drawing/2014/main" id="{BE50E049-EEBF-F113-55E3-0A539AA31651}"/>
                    </a:ext>
                  </a:extLst>
                </p:cNvPr>
                <p:cNvGrpSpPr/>
                <p:nvPr/>
              </p:nvGrpSpPr>
              <p:grpSpPr>
                <a:xfrm>
                  <a:off x="11508210" y="4381631"/>
                  <a:ext cx="29324" cy="28462"/>
                  <a:chOff x="11508210" y="4381631"/>
                  <a:chExt cx="29324" cy="28462"/>
                </a:xfrm>
                <a:solidFill>
                  <a:srgbClr val="F7F9FC"/>
                </a:solidFill>
              </p:grpSpPr>
              <p:sp>
                <p:nvSpPr>
                  <p:cNvPr id="76" name="자유형: 도형 75">
                    <a:extLst>
                      <a:ext uri="{FF2B5EF4-FFF2-40B4-BE49-F238E27FC236}">
                        <a16:creationId xmlns:a16="http://schemas.microsoft.com/office/drawing/2014/main" id="{41745574-7657-EAB4-1A92-E59FB7C4CCAA}"/>
                      </a:ext>
                    </a:extLst>
                  </p:cNvPr>
                  <p:cNvSpPr/>
                  <p:nvPr/>
                </p:nvSpPr>
                <p:spPr>
                  <a:xfrm>
                    <a:off x="11508210" y="4381631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2 h 18112"/>
                      <a:gd name="connsiteX1" fmla="*/ 2587 w 29324"/>
                      <a:gd name="connsiteY1" fmla="*/ 18112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2 h 18112"/>
                      <a:gd name="connsiteX4" fmla="*/ 26737 w 29324"/>
                      <a:gd name="connsiteY4" fmla="*/ 0 h 18112"/>
                      <a:gd name="connsiteX5" fmla="*/ 862 w 29324"/>
                      <a:gd name="connsiteY5" fmla="*/ 14662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2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2"/>
                        </a:moveTo>
                        <a:cubicBezTo>
                          <a:pt x="1725" y="18112"/>
                          <a:pt x="2587" y="18112"/>
                          <a:pt x="2587" y="18112"/>
                        </a:cubicBezTo>
                        <a:lnTo>
                          <a:pt x="28462" y="3450"/>
                        </a:lnTo>
                        <a:cubicBezTo>
                          <a:pt x="29325" y="2587"/>
                          <a:pt x="29325" y="1725"/>
                          <a:pt x="29325" y="862"/>
                        </a:cubicBezTo>
                        <a:cubicBezTo>
                          <a:pt x="28462" y="0"/>
                          <a:pt x="27600" y="0"/>
                          <a:pt x="26737" y="0"/>
                        </a:cubicBezTo>
                        <a:lnTo>
                          <a:pt x="862" y="14662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862" y="18112"/>
                          <a:pt x="1725" y="18112"/>
                          <a:pt x="1725" y="1811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" name="자유형: 도형 76">
                    <a:extLst>
                      <a:ext uri="{FF2B5EF4-FFF2-40B4-BE49-F238E27FC236}">
                        <a16:creationId xmlns:a16="http://schemas.microsoft.com/office/drawing/2014/main" id="{0FDCA281-AF8F-E328-8533-E758C85D278A}"/>
                      </a:ext>
                    </a:extLst>
                  </p:cNvPr>
                  <p:cNvSpPr/>
                  <p:nvPr/>
                </p:nvSpPr>
                <p:spPr>
                  <a:xfrm>
                    <a:off x="11508210" y="4391981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3 h 18112"/>
                      <a:gd name="connsiteX1" fmla="*/ 2587 w 29324"/>
                      <a:gd name="connsiteY1" fmla="*/ 18113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3 h 18112"/>
                      <a:gd name="connsiteX4" fmla="*/ 26737 w 29324"/>
                      <a:gd name="connsiteY4" fmla="*/ 0 h 18112"/>
                      <a:gd name="connsiteX5" fmla="*/ 862 w 29324"/>
                      <a:gd name="connsiteY5" fmla="*/ 14662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3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3"/>
                        </a:moveTo>
                        <a:cubicBezTo>
                          <a:pt x="1725" y="18113"/>
                          <a:pt x="2587" y="18113"/>
                          <a:pt x="2587" y="18113"/>
                        </a:cubicBezTo>
                        <a:lnTo>
                          <a:pt x="28462" y="3450"/>
                        </a:lnTo>
                        <a:cubicBezTo>
                          <a:pt x="29325" y="2588"/>
                          <a:pt x="29325" y="1725"/>
                          <a:pt x="29325" y="863"/>
                        </a:cubicBezTo>
                        <a:cubicBezTo>
                          <a:pt x="28462" y="0"/>
                          <a:pt x="27600" y="0"/>
                          <a:pt x="26737" y="0"/>
                        </a:cubicBezTo>
                        <a:lnTo>
                          <a:pt x="862" y="14662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862" y="18113"/>
                          <a:pt x="1725" y="18113"/>
                          <a:pt x="1725" y="18113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78" name="그래픽 18">
                  <a:extLst>
                    <a:ext uri="{FF2B5EF4-FFF2-40B4-BE49-F238E27FC236}">
                      <a16:creationId xmlns:a16="http://schemas.microsoft.com/office/drawing/2014/main" id="{8589A545-1406-7F1E-B343-2FB48E4B400D}"/>
                    </a:ext>
                  </a:extLst>
                </p:cNvPr>
                <p:cNvGrpSpPr/>
                <p:nvPr/>
              </p:nvGrpSpPr>
              <p:grpSpPr>
                <a:xfrm>
                  <a:off x="11479408" y="4390256"/>
                  <a:ext cx="14138" cy="21562"/>
                  <a:chOff x="11479408" y="4390256"/>
                  <a:chExt cx="14138" cy="21562"/>
                </a:xfrm>
                <a:solidFill>
                  <a:srgbClr val="F7F9FC"/>
                </a:solidFill>
              </p:grpSpPr>
              <p:sp>
                <p:nvSpPr>
                  <p:cNvPr id="79" name="자유형: 도형 78">
                    <a:extLst>
                      <a:ext uri="{FF2B5EF4-FFF2-40B4-BE49-F238E27FC236}">
                        <a16:creationId xmlns:a16="http://schemas.microsoft.com/office/drawing/2014/main" id="{1F7DD894-94AF-3192-EC09-3D5A11C53E37}"/>
                      </a:ext>
                    </a:extLst>
                  </p:cNvPr>
                  <p:cNvSpPr/>
                  <p:nvPr/>
                </p:nvSpPr>
                <p:spPr>
                  <a:xfrm>
                    <a:off x="11490097" y="4390256"/>
                    <a:ext cx="3449" cy="15524"/>
                  </a:xfrm>
                  <a:custGeom>
                    <a:avLst/>
                    <a:gdLst>
                      <a:gd name="connsiteX0" fmla="*/ 1725 w 3449"/>
                      <a:gd name="connsiteY0" fmla="*/ 15525 h 15524"/>
                      <a:gd name="connsiteX1" fmla="*/ 3450 w 3449"/>
                      <a:gd name="connsiteY1" fmla="*/ 13800 h 15524"/>
                      <a:gd name="connsiteX2" fmla="*/ 3450 w 3449"/>
                      <a:gd name="connsiteY2" fmla="*/ 1725 h 15524"/>
                      <a:gd name="connsiteX3" fmla="*/ 1725 w 3449"/>
                      <a:gd name="connsiteY3" fmla="*/ 0 h 15524"/>
                      <a:gd name="connsiteX4" fmla="*/ 0 w 3449"/>
                      <a:gd name="connsiteY4" fmla="*/ 1725 h 15524"/>
                      <a:gd name="connsiteX5" fmla="*/ 0 w 3449"/>
                      <a:gd name="connsiteY5" fmla="*/ 13800 h 15524"/>
                      <a:gd name="connsiteX6" fmla="*/ 1725 w 3449"/>
                      <a:gd name="connsiteY6" fmla="*/ 15525 h 15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49" h="15524">
                        <a:moveTo>
                          <a:pt x="1725" y="15525"/>
                        </a:moveTo>
                        <a:cubicBezTo>
                          <a:pt x="2587" y="15525"/>
                          <a:pt x="3450" y="14662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7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2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" name="자유형: 도형 79">
                    <a:extLst>
                      <a:ext uri="{FF2B5EF4-FFF2-40B4-BE49-F238E27FC236}">
                        <a16:creationId xmlns:a16="http://schemas.microsoft.com/office/drawing/2014/main" id="{E8C46313-DE66-8D4D-3A5F-187D08D2A389}"/>
                      </a:ext>
                    </a:extLst>
                  </p:cNvPr>
                  <p:cNvSpPr/>
                  <p:nvPr/>
                </p:nvSpPr>
                <p:spPr>
                  <a:xfrm>
                    <a:off x="11479408" y="4396293"/>
                    <a:ext cx="3788" cy="15525"/>
                  </a:xfrm>
                  <a:custGeom>
                    <a:avLst/>
                    <a:gdLst>
                      <a:gd name="connsiteX0" fmla="*/ 2063 w 3788"/>
                      <a:gd name="connsiteY0" fmla="*/ 15525 h 15525"/>
                      <a:gd name="connsiteX1" fmla="*/ 3788 w 3788"/>
                      <a:gd name="connsiteY1" fmla="*/ 13800 h 15525"/>
                      <a:gd name="connsiteX2" fmla="*/ 3788 w 3788"/>
                      <a:gd name="connsiteY2" fmla="*/ 1725 h 15525"/>
                      <a:gd name="connsiteX3" fmla="*/ 2063 w 3788"/>
                      <a:gd name="connsiteY3" fmla="*/ 0 h 15525"/>
                      <a:gd name="connsiteX4" fmla="*/ 338 w 3788"/>
                      <a:gd name="connsiteY4" fmla="*/ 1725 h 15525"/>
                      <a:gd name="connsiteX5" fmla="*/ 338 w 3788"/>
                      <a:gd name="connsiteY5" fmla="*/ 13800 h 15525"/>
                      <a:gd name="connsiteX6" fmla="*/ 2063 w 3788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88" h="15525">
                        <a:moveTo>
                          <a:pt x="2063" y="15525"/>
                        </a:moveTo>
                        <a:cubicBezTo>
                          <a:pt x="2926" y="15525"/>
                          <a:pt x="3788" y="14662"/>
                          <a:pt x="3788" y="13800"/>
                        </a:cubicBezTo>
                        <a:lnTo>
                          <a:pt x="3788" y="1725"/>
                        </a:lnTo>
                        <a:cubicBezTo>
                          <a:pt x="3788" y="863"/>
                          <a:pt x="2926" y="0"/>
                          <a:pt x="2063" y="0"/>
                        </a:cubicBezTo>
                        <a:cubicBezTo>
                          <a:pt x="1201" y="0"/>
                          <a:pt x="338" y="863"/>
                          <a:pt x="338" y="1725"/>
                        </a:cubicBezTo>
                        <a:lnTo>
                          <a:pt x="338" y="13800"/>
                        </a:lnTo>
                        <a:cubicBezTo>
                          <a:pt x="-524" y="14662"/>
                          <a:pt x="338" y="15525"/>
                          <a:pt x="2063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1" name="그래픽 18">
                  <a:extLst>
                    <a:ext uri="{FF2B5EF4-FFF2-40B4-BE49-F238E27FC236}">
                      <a16:creationId xmlns:a16="http://schemas.microsoft.com/office/drawing/2014/main" id="{11EBF026-E3A1-24C8-0EC1-EDE6648EF87A}"/>
                    </a:ext>
                  </a:extLst>
                </p:cNvPr>
                <p:cNvGrpSpPr/>
                <p:nvPr/>
              </p:nvGrpSpPr>
              <p:grpSpPr>
                <a:xfrm>
                  <a:off x="11238247" y="4564480"/>
                  <a:ext cx="13800" cy="21562"/>
                  <a:chOff x="11238247" y="4564480"/>
                  <a:chExt cx="13800" cy="21562"/>
                </a:xfrm>
                <a:solidFill>
                  <a:srgbClr val="F7F9FC"/>
                </a:solidFill>
              </p:grpSpPr>
              <p:sp>
                <p:nvSpPr>
                  <p:cNvPr id="82" name="자유형: 도형 81">
                    <a:extLst>
                      <a:ext uri="{FF2B5EF4-FFF2-40B4-BE49-F238E27FC236}">
                        <a16:creationId xmlns:a16="http://schemas.microsoft.com/office/drawing/2014/main" id="{979B7FE6-538F-65F3-BEDA-468417EE54B6}"/>
                      </a:ext>
                    </a:extLst>
                  </p:cNvPr>
                  <p:cNvSpPr/>
                  <p:nvPr/>
                </p:nvSpPr>
                <p:spPr>
                  <a:xfrm>
                    <a:off x="11248597" y="4564480"/>
                    <a:ext cx="3449" cy="15525"/>
                  </a:xfrm>
                  <a:custGeom>
                    <a:avLst/>
                    <a:gdLst>
                      <a:gd name="connsiteX0" fmla="*/ 1725 w 3449"/>
                      <a:gd name="connsiteY0" fmla="*/ 15525 h 15525"/>
                      <a:gd name="connsiteX1" fmla="*/ 3450 w 3449"/>
                      <a:gd name="connsiteY1" fmla="*/ 13800 h 15525"/>
                      <a:gd name="connsiteX2" fmla="*/ 3450 w 3449"/>
                      <a:gd name="connsiteY2" fmla="*/ 1725 h 15525"/>
                      <a:gd name="connsiteX3" fmla="*/ 1725 w 3449"/>
                      <a:gd name="connsiteY3" fmla="*/ 0 h 15525"/>
                      <a:gd name="connsiteX4" fmla="*/ 0 w 3449"/>
                      <a:gd name="connsiteY4" fmla="*/ 1725 h 15525"/>
                      <a:gd name="connsiteX5" fmla="*/ 0 w 3449"/>
                      <a:gd name="connsiteY5" fmla="*/ 13800 h 15525"/>
                      <a:gd name="connsiteX6" fmla="*/ 1725 w 3449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49" h="15525">
                        <a:moveTo>
                          <a:pt x="1725" y="15525"/>
                        </a:moveTo>
                        <a:cubicBezTo>
                          <a:pt x="2587" y="15525"/>
                          <a:pt x="3450" y="14663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7" y="0"/>
                          <a:pt x="1725" y="0"/>
                        </a:cubicBezTo>
                        <a:cubicBezTo>
                          <a:pt x="862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3"/>
                          <a:pt x="862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" name="자유형: 도형 82">
                    <a:extLst>
                      <a:ext uri="{FF2B5EF4-FFF2-40B4-BE49-F238E27FC236}">
                        <a16:creationId xmlns:a16="http://schemas.microsoft.com/office/drawing/2014/main" id="{93555F88-9AF6-9E63-3A61-F03F7AEB7480}"/>
                      </a:ext>
                    </a:extLst>
                  </p:cNvPr>
                  <p:cNvSpPr/>
                  <p:nvPr/>
                </p:nvSpPr>
                <p:spPr>
                  <a:xfrm>
                    <a:off x="11238247" y="4570518"/>
                    <a:ext cx="3450" cy="15524"/>
                  </a:xfrm>
                  <a:custGeom>
                    <a:avLst/>
                    <a:gdLst>
                      <a:gd name="connsiteX0" fmla="*/ 1725 w 3450"/>
                      <a:gd name="connsiteY0" fmla="*/ 15525 h 15524"/>
                      <a:gd name="connsiteX1" fmla="*/ 3450 w 3450"/>
                      <a:gd name="connsiteY1" fmla="*/ 13800 h 15524"/>
                      <a:gd name="connsiteX2" fmla="*/ 3450 w 3450"/>
                      <a:gd name="connsiteY2" fmla="*/ 1725 h 15524"/>
                      <a:gd name="connsiteX3" fmla="*/ 1725 w 3450"/>
                      <a:gd name="connsiteY3" fmla="*/ 0 h 15524"/>
                      <a:gd name="connsiteX4" fmla="*/ 0 w 3450"/>
                      <a:gd name="connsiteY4" fmla="*/ 1725 h 15524"/>
                      <a:gd name="connsiteX5" fmla="*/ 0 w 3450"/>
                      <a:gd name="connsiteY5" fmla="*/ 13800 h 15524"/>
                      <a:gd name="connsiteX6" fmla="*/ 1725 w 3450"/>
                      <a:gd name="connsiteY6" fmla="*/ 15525 h 15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50" h="15524">
                        <a:moveTo>
                          <a:pt x="1725" y="15525"/>
                        </a:moveTo>
                        <a:cubicBezTo>
                          <a:pt x="2588" y="15525"/>
                          <a:pt x="3450" y="14662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8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2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84" name="자유형: 도형 83">
                  <a:extLst>
                    <a:ext uri="{FF2B5EF4-FFF2-40B4-BE49-F238E27FC236}">
                      <a16:creationId xmlns:a16="http://schemas.microsoft.com/office/drawing/2014/main" id="{AC960914-B5F0-57DA-3046-A95E92952EFD}"/>
                    </a:ext>
                  </a:extLst>
                </p:cNvPr>
                <p:cNvSpPr/>
                <p:nvPr/>
              </p:nvSpPr>
              <p:spPr>
                <a:xfrm>
                  <a:off x="11676902" y="4559305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7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2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7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2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1220" y="28462"/>
                        <a:pt x="1220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5" name="자유형: 도형 84">
                  <a:extLst>
                    <a:ext uri="{FF2B5EF4-FFF2-40B4-BE49-F238E27FC236}">
                      <a16:creationId xmlns:a16="http://schemas.microsoft.com/office/drawing/2014/main" id="{35E31152-20C5-D71E-477F-9AB3BCE9D622}"/>
                    </a:ext>
                  </a:extLst>
                </p:cNvPr>
                <p:cNvSpPr/>
                <p:nvPr/>
              </p:nvSpPr>
              <p:spPr>
                <a:xfrm>
                  <a:off x="11206335" y="4823735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8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8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3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8" y="27957"/>
                        <a:pt x="16388" y="27095"/>
                      </a:cubicBezTo>
                      <a:cubicBezTo>
                        <a:pt x="16388" y="26232"/>
                        <a:pt x="16388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8" y="2945"/>
                      </a:lnTo>
                      <a:cubicBezTo>
                        <a:pt x="17250" y="2082"/>
                        <a:pt x="16388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3" y="23645"/>
                        <a:pt x="863" y="23645"/>
                      </a:cubicBezTo>
                      <a:lnTo>
                        <a:pt x="14662" y="28820"/>
                      </a:lnTo>
                      <a:cubicBezTo>
                        <a:pt x="13800" y="28820"/>
                        <a:pt x="14662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6" name="자유형: 도형 85">
                  <a:extLst>
                    <a:ext uri="{FF2B5EF4-FFF2-40B4-BE49-F238E27FC236}">
                      <a16:creationId xmlns:a16="http://schemas.microsoft.com/office/drawing/2014/main" id="{8D47122E-C241-7E84-868F-B3EADDABA4B0}"/>
                    </a:ext>
                  </a:extLst>
                </p:cNvPr>
                <p:cNvSpPr/>
                <p:nvPr/>
              </p:nvSpPr>
              <p:spPr>
                <a:xfrm>
                  <a:off x="11611709" y="4572243"/>
                  <a:ext cx="58649" cy="46574"/>
                </a:xfrm>
                <a:custGeom>
                  <a:avLst/>
                  <a:gdLst>
                    <a:gd name="connsiteX0" fmla="*/ 0 w 58649"/>
                    <a:gd name="connsiteY0" fmla="*/ 46575 h 46574"/>
                    <a:gd name="connsiteX1" fmla="*/ 58650 w 58649"/>
                    <a:gd name="connsiteY1" fmla="*/ 12937 h 46574"/>
                    <a:gd name="connsiteX2" fmla="*/ 58650 w 58649"/>
                    <a:gd name="connsiteY2" fmla="*/ 0 h 46574"/>
                    <a:gd name="connsiteX3" fmla="*/ 0 w 58649"/>
                    <a:gd name="connsiteY3" fmla="*/ 33637 h 46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649" h="46574">
                      <a:moveTo>
                        <a:pt x="0" y="46575"/>
                      </a:moveTo>
                      <a:lnTo>
                        <a:pt x="58650" y="12937"/>
                      </a:lnTo>
                      <a:lnTo>
                        <a:pt x="58650" y="0"/>
                      </a:lnTo>
                      <a:lnTo>
                        <a:pt x="0" y="33637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7" name="자유형: 도형 86">
                  <a:extLst>
                    <a:ext uri="{FF2B5EF4-FFF2-40B4-BE49-F238E27FC236}">
                      <a16:creationId xmlns:a16="http://schemas.microsoft.com/office/drawing/2014/main" id="{C32E3749-6304-F952-28C1-5B2534EB2F67}"/>
                    </a:ext>
                  </a:extLst>
                </p:cNvPr>
                <p:cNvSpPr/>
                <p:nvPr/>
              </p:nvSpPr>
              <p:spPr>
                <a:xfrm>
                  <a:off x="11406434" y="4692993"/>
                  <a:ext cx="55200" cy="43987"/>
                </a:xfrm>
                <a:custGeom>
                  <a:avLst/>
                  <a:gdLst>
                    <a:gd name="connsiteX0" fmla="*/ 0 w 55200"/>
                    <a:gd name="connsiteY0" fmla="*/ 43987 h 43987"/>
                    <a:gd name="connsiteX1" fmla="*/ 55200 w 55200"/>
                    <a:gd name="connsiteY1" fmla="*/ 12075 h 43987"/>
                    <a:gd name="connsiteX2" fmla="*/ 55200 w 55200"/>
                    <a:gd name="connsiteY2" fmla="*/ 0 h 43987"/>
                    <a:gd name="connsiteX3" fmla="*/ 0 w 55200"/>
                    <a:gd name="connsiteY3" fmla="*/ 31912 h 43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5200" h="43987">
                      <a:moveTo>
                        <a:pt x="0" y="43987"/>
                      </a:moveTo>
                      <a:lnTo>
                        <a:pt x="55200" y="12075"/>
                      </a:lnTo>
                      <a:lnTo>
                        <a:pt x="55200" y="0"/>
                      </a:lnTo>
                      <a:lnTo>
                        <a:pt x="0" y="3191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8" name="자유형: 도형 87">
                  <a:extLst>
                    <a:ext uri="{FF2B5EF4-FFF2-40B4-BE49-F238E27FC236}">
                      <a16:creationId xmlns:a16="http://schemas.microsoft.com/office/drawing/2014/main" id="{02BA2510-A55F-7AC4-A13A-6408A3893415}"/>
                    </a:ext>
                  </a:extLst>
                </p:cNvPr>
                <p:cNvSpPr/>
                <p:nvPr/>
              </p:nvSpPr>
              <p:spPr>
                <a:xfrm>
                  <a:off x="11264122" y="4737843"/>
                  <a:ext cx="118162" cy="80212"/>
                </a:xfrm>
                <a:custGeom>
                  <a:avLst/>
                  <a:gdLst>
                    <a:gd name="connsiteX0" fmla="*/ 0 w 118162"/>
                    <a:gd name="connsiteY0" fmla="*/ 80212 h 80212"/>
                    <a:gd name="connsiteX1" fmla="*/ 118162 w 118162"/>
                    <a:gd name="connsiteY1" fmla="*/ 12937 h 80212"/>
                    <a:gd name="connsiteX2" fmla="*/ 118162 w 118162"/>
                    <a:gd name="connsiteY2" fmla="*/ 0 h 80212"/>
                    <a:gd name="connsiteX3" fmla="*/ 0 w 118162"/>
                    <a:gd name="connsiteY3" fmla="*/ 68137 h 80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8162" h="80212">
                      <a:moveTo>
                        <a:pt x="0" y="80212"/>
                      </a:moveTo>
                      <a:lnTo>
                        <a:pt x="118162" y="12937"/>
                      </a:lnTo>
                      <a:lnTo>
                        <a:pt x="118162" y="0"/>
                      </a:lnTo>
                      <a:lnTo>
                        <a:pt x="0" y="68137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9" name="자유형: 도형 88">
                  <a:extLst>
                    <a:ext uri="{FF2B5EF4-FFF2-40B4-BE49-F238E27FC236}">
                      <a16:creationId xmlns:a16="http://schemas.microsoft.com/office/drawing/2014/main" id="{D7076447-15EF-E9F2-29BB-54E7910AB67B}"/>
                    </a:ext>
                  </a:extLst>
                </p:cNvPr>
                <p:cNvSpPr/>
                <p:nvPr/>
              </p:nvSpPr>
              <p:spPr>
                <a:xfrm>
                  <a:off x="11172340" y="4849968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8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3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8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3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2082" y="28462"/>
                        <a:pt x="2082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0" name="자유형: 도형 89">
                  <a:extLst>
                    <a:ext uri="{FF2B5EF4-FFF2-40B4-BE49-F238E27FC236}">
                      <a16:creationId xmlns:a16="http://schemas.microsoft.com/office/drawing/2014/main" id="{2AD92081-45F8-808F-911F-1EBB45BEC86C}"/>
                    </a:ext>
                  </a:extLst>
                </p:cNvPr>
                <p:cNvSpPr/>
                <p:nvPr/>
              </p:nvSpPr>
              <p:spPr>
                <a:xfrm>
                  <a:off x="11044185" y="4916885"/>
                  <a:ext cx="16744" cy="28819"/>
                </a:xfrm>
                <a:custGeom>
                  <a:avLst/>
                  <a:gdLst>
                    <a:gd name="connsiteX0" fmla="*/ 14663 w 16744"/>
                    <a:gd name="connsiteY0" fmla="*/ 28820 h 28819"/>
                    <a:gd name="connsiteX1" fmla="*/ 16388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8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3 w 16744"/>
                    <a:gd name="connsiteY9" fmla="*/ 23645 h 28819"/>
                    <a:gd name="connsiteX10" fmla="*/ 14663 w 16744"/>
                    <a:gd name="connsiteY10" fmla="*/ 28820 h 28819"/>
                    <a:gd name="connsiteX11" fmla="*/ 14663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3" y="28820"/>
                      </a:moveTo>
                      <a:cubicBezTo>
                        <a:pt x="15525" y="28820"/>
                        <a:pt x="16388" y="27957"/>
                        <a:pt x="16388" y="27095"/>
                      </a:cubicBezTo>
                      <a:cubicBezTo>
                        <a:pt x="16388" y="26232"/>
                        <a:pt x="16388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8" y="2945"/>
                      </a:lnTo>
                      <a:cubicBezTo>
                        <a:pt x="17250" y="2082"/>
                        <a:pt x="16388" y="357"/>
                        <a:pt x="15525" y="357"/>
                      </a:cubicBezTo>
                      <a:cubicBezTo>
                        <a:pt x="14663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3" y="23645"/>
                        <a:pt x="863" y="23645"/>
                      </a:cubicBezTo>
                      <a:lnTo>
                        <a:pt x="14663" y="28820"/>
                      </a:lnTo>
                      <a:cubicBezTo>
                        <a:pt x="14663" y="28820"/>
                        <a:pt x="14663" y="28820"/>
                        <a:pt x="14663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1" name="자유형: 도형 90">
                  <a:extLst>
                    <a:ext uri="{FF2B5EF4-FFF2-40B4-BE49-F238E27FC236}">
                      <a16:creationId xmlns:a16="http://schemas.microsoft.com/office/drawing/2014/main" id="{71E82008-0BD7-822C-D484-708EF82F0895}"/>
                    </a:ext>
                  </a:extLst>
                </p:cNvPr>
                <p:cNvSpPr/>
                <p:nvPr/>
              </p:nvSpPr>
              <p:spPr>
                <a:xfrm>
                  <a:off x="11067472" y="4877568"/>
                  <a:ext cx="74174" cy="55199"/>
                </a:xfrm>
                <a:custGeom>
                  <a:avLst/>
                  <a:gdLst>
                    <a:gd name="connsiteX0" fmla="*/ 0 w 74174"/>
                    <a:gd name="connsiteY0" fmla="*/ 55200 h 55199"/>
                    <a:gd name="connsiteX1" fmla="*/ 74175 w 74174"/>
                    <a:gd name="connsiteY1" fmla="*/ 12075 h 55199"/>
                    <a:gd name="connsiteX2" fmla="*/ 74175 w 74174"/>
                    <a:gd name="connsiteY2" fmla="*/ 0 h 55199"/>
                    <a:gd name="connsiteX3" fmla="*/ 0 w 74174"/>
                    <a:gd name="connsiteY3" fmla="*/ 42262 h 55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174" h="55199">
                      <a:moveTo>
                        <a:pt x="0" y="55200"/>
                      </a:moveTo>
                      <a:lnTo>
                        <a:pt x="74175" y="12075"/>
                      </a:lnTo>
                      <a:lnTo>
                        <a:pt x="74175" y="0"/>
                      </a:lnTo>
                      <a:lnTo>
                        <a:pt x="0" y="4226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2" name="자유형: 도형 91">
                  <a:extLst>
                    <a:ext uri="{FF2B5EF4-FFF2-40B4-BE49-F238E27FC236}">
                      <a16:creationId xmlns:a16="http://schemas.microsoft.com/office/drawing/2014/main" id="{5A40A9F2-9665-971F-FF46-2AFB655A2C31}"/>
                    </a:ext>
                  </a:extLst>
                </p:cNvPr>
                <p:cNvSpPr/>
                <p:nvPr/>
              </p:nvSpPr>
              <p:spPr>
                <a:xfrm>
                  <a:off x="11150272" y="4864630"/>
                  <a:ext cx="15525" cy="20699"/>
                </a:xfrm>
                <a:custGeom>
                  <a:avLst/>
                  <a:gdLst>
                    <a:gd name="connsiteX0" fmla="*/ 13800 w 15525"/>
                    <a:gd name="connsiteY0" fmla="*/ 20700 h 20699"/>
                    <a:gd name="connsiteX1" fmla="*/ 14662 w 15525"/>
                    <a:gd name="connsiteY1" fmla="*/ 20700 h 20699"/>
                    <a:gd name="connsiteX2" fmla="*/ 15525 w 15525"/>
                    <a:gd name="connsiteY2" fmla="*/ 18112 h 20699"/>
                    <a:gd name="connsiteX3" fmla="*/ 3450 w 15525"/>
                    <a:gd name="connsiteY3" fmla="*/ 862 h 20699"/>
                    <a:gd name="connsiteX4" fmla="*/ 863 w 15525"/>
                    <a:gd name="connsiteY4" fmla="*/ 0 h 20699"/>
                    <a:gd name="connsiteX5" fmla="*/ 0 w 15525"/>
                    <a:gd name="connsiteY5" fmla="*/ 2587 h 20699"/>
                    <a:gd name="connsiteX6" fmla="*/ 12075 w 15525"/>
                    <a:gd name="connsiteY6" fmla="*/ 19837 h 20699"/>
                    <a:gd name="connsiteX7" fmla="*/ 13800 w 15525"/>
                    <a:gd name="connsiteY7" fmla="*/ 20700 h 20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25" h="20699">
                      <a:moveTo>
                        <a:pt x="13800" y="20700"/>
                      </a:moveTo>
                      <a:cubicBezTo>
                        <a:pt x="13800" y="20700"/>
                        <a:pt x="14662" y="20700"/>
                        <a:pt x="14662" y="20700"/>
                      </a:cubicBezTo>
                      <a:cubicBezTo>
                        <a:pt x="15525" y="19837"/>
                        <a:pt x="15525" y="18975"/>
                        <a:pt x="15525" y="18112"/>
                      </a:cubicBezTo>
                      <a:lnTo>
                        <a:pt x="3450" y="862"/>
                      </a:lnTo>
                      <a:cubicBezTo>
                        <a:pt x="2588" y="0"/>
                        <a:pt x="1725" y="0"/>
                        <a:pt x="863" y="0"/>
                      </a:cubicBezTo>
                      <a:cubicBezTo>
                        <a:pt x="0" y="862"/>
                        <a:pt x="0" y="1725"/>
                        <a:pt x="0" y="2587"/>
                      </a:cubicBezTo>
                      <a:lnTo>
                        <a:pt x="12075" y="19837"/>
                      </a:lnTo>
                      <a:cubicBezTo>
                        <a:pt x="12937" y="19837"/>
                        <a:pt x="12937" y="20700"/>
                        <a:pt x="13800" y="2070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3" name="자유형: 도형 92">
                  <a:extLst>
                    <a:ext uri="{FF2B5EF4-FFF2-40B4-BE49-F238E27FC236}">
                      <a16:creationId xmlns:a16="http://schemas.microsoft.com/office/drawing/2014/main" id="{E7557FC6-ED15-A863-5D9B-D65C07D368E7}"/>
                    </a:ext>
                  </a:extLst>
                </p:cNvPr>
                <p:cNvSpPr/>
                <p:nvPr/>
              </p:nvSpPr>
              <p:spPr>
                <a:xfrm>
                  <a:off x="11553059" y="4613643"/>
                  <a:ext cx="44850" cy="38812"/>
                </a:xfrm>
                <a:custGeom>
                  <a:avLst/>
                  <a:gdLst>
                    <a:gd name="connsiteX0" fmla="*/ 0 w 44850"/>
                    <a:gd name="connsiteY0" fmla="*/ 38812 h 38812"/>
                    <a:gd name="connsiteX1" fmla="*/ 44850 w 44850"/>
                    <a:gd name="connsiteY1" fmla="*/ 12937 h 38812"/>
                    <a:gd name="connsiteX2" fmla="*/ 44850 w 44850"/>
                    <a:gd name="connsiteY2" fmla="*/ 0 h 38812"/>
                    <a:gd name="connsiteX3" fmla="*/ 0 w 44850"/>
                    <a:gd name="connsiteY3" fmla="*/ 26737 h 38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850" h="38812">
                      <a:moveTo>
                        <a:pt x="0" y="38812"/>
                      </a:moveTo>
                      <a:lnTo>
                        <a:pt x="44850" y="12937"/>
                      </a:lnTo>
                      <a:lnTo>
                        <a:pt x="44850" y="0"/>
                      </a:lnTo>
                      <a:lnTo>
                        <a:pt x="0" y="26737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94" name="그래픽 18">
                  <a:extLst>
                    <a:ext uri="{FF2B5EF4-FFF2-40B4-BE49-F238E27FC236}">
                      <a16:creationId xmlns:a16="http://schemas.microsoft.com/office/drawing/2014/main" id="{DE8A1F81-7DAC-9F48-F87E-10BF573D6F9C}"/>
                    </a:ext>
                  </a:extLst>
                </p:cNvPr>
                <p:cNvGrpSpPr/>
                <p:nvPr/>
              </p:nvGrpSpPr>
              <p:grpSpPr>
                <a:xfrm>
                  <a:off x="11508210" y="4649868"/>
                  <a:ext cx="29324" cy="27599"/>
                  <a:chOff x="11508210" y="4649868"/>
                  <a:chExt cx="29324" cy="27599"/>
                </a:xfrm>
                <a:solidFill>
                  <a:srgbClr val="F7F9FC"/>
                </a:solidFill>
              </p:grpSpPr>
              <p:sp>
                <p:nvSpPr>
                  <p:cNvPr id="95" name="자유형: 도형 94">
                    <a:extLst>
                      <a:ext uri="{FF2B5EF4-FFF2-40B4-BE49-F238E27FC236}">
                        <a16:creationId xmlns:a16="http://schemas.microsoft.com/office/drawing/2014/main" id="{04394F34-FB9E-CC4A-DDCF-4366B4487E50}"/>
                      </a:ext>
                    </a:extLst>
                  </p:cNvPr>
                  <p:cNvSpPr/>
                  <p:nvPr/>
                </p:nvSpPr>
                <p:spPr>
                  <a:xfrm>
                    <a:off x="11508210" y="4649868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2 h 18112"/>
                      <a:gd name="connsiteX1" fmla="*/ 2587 w 29324"/>
                      <a:gd name="connsiteY1" fmla="*/ 18112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2 h 18112"/>
                      <a:gd name="connsiteX4" fmla="*/ 26737 w 29324"/>
                      <a:gd name="connsiteY4" fmla="*/ 0 h 18112"/>
                      <a:gd name="connsiteX5" fmla="*/ 862 w 29324"/>
                      <a:gd name="connsiteY5" fmla="*/ 14662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2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2"/>
                        </a:moveTo>
                        <a:cubicBezTo>
                          <a:pt x="1725" y="18112"/>
                          <a:pt x="2587" y="18112"/>
                          <a:pt x="2587" y="18112"/>
                        </a:cubicBezTo>
                        <a:lnTo>
                          <a:pt x="28462" y="3450"/>
                        </a:lnTo>
                        <a:cubicBezTo>
                          <a:pt x="29325" y="2588"/>
                          <a:pt x="29325" y="1725"/>
                          <a:pt x="29325" y="862"/>
                        </a:cubicBezTo>
                        <a:cubicBezTo>
                          <a:pt x="28462" y="0"/>
                          <a:pt x="27600" y="0"/>
                          <a:pt x="26737" y="0"/>
                        </a:cubicBezTo>
                        <a:lnTo>
                          <a:pt x="862" y="14662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862" y="17250"/>
                          <a:pt x="1725" y="18112"/>
                          <a:pt x="1725" y="1811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6" name="자유형: 도형 95">
                    <a:extLst>
                      <a:ext uri="{FF2B5EF4-FFF2-40B4-BE49-F238E27FC236}">
                        <a16:creationId xmlns:a16="http://schemas.microsoft.com/office/drawing/2014/main" id="{4DDAEBFC-E62B-3747-16FF-3686DDE4F957}"/>
                      </a:ext>
                    </a:extLst>
                  </p:cNvPr>
                  <p:cNvSpPr/>
                  <p:nvPr/>
                </p:nvSpPr>
                <p:spPr>
                  <a:xfrm>
                    <a:off x="11508210" y="4659355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2 h 18112"/>
                      <a:gd name="connsiteX1" fmla="*/ 2587 w 29324"/>
                      <a:gd name="connsiteY1" fmla="*/ 18112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2 h 18112"/>
                      <a:gd name="connsiteX4" fmla="*/ 26737 w 29324"/>
                      <a:gd name="connsiteY4" fmla="*/ 0 h 18112"/>
                      <a:gd name="connsiteX5" fmla="*/ 862 w 29324"/>
                      <a:gd name="connsiteY5" fmla="*/ 14663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2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2"/>
                        </a:moveTo>
                        <a:cubicBezTo>
                          <a:pt x="1725" y="18112"/>
                          <a:pt x="2587" y="18112"/>
                          <a:pt x="2587" y="18112"/>
                        </a:cubicBezTo>
                        <a:lnTo>
                          <a:pt x="28462" y="3450"/>
                        </a:lnTo>
                        <a:cubicBezTo>
                          <a:pt x="29325" y="2588"/>
                          <a:pt x="29325" y="1725"/>
                          <a:pt x="29325" y="862"/>
                        </a:cubicBezTo>
                        <a:cubicBezTo>
                          <a:pt x="28462" y="0"/>
                          <a:pt x="27600" y="0"/>
                          <a:pt x="26737" y="0"/>
                        </a:cubicBezTo>
                        <a:lnTo>
                          <a:pt x="862" y="14663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862" y="18112"/>
                          <a:pt x="1725" y="18112"/>
                          <a:pt x="1725" y="1811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97" name="그래픽 18">
                  <a:extLst>
                    <a:ext uri="{FF2B5EF4-FFF2-40B4-BE49-F238E27FC236}">
                      <a16:creationId xmlns:a16="http://schemas.microsoft.com/office/drawing/2014/main" id="{1E93A32F-B3FB-34AA-364E-D45204287296}"/>
                    </a:ext>
                  </a:extLst>
                </p:cNvPr>
                <p:cNvGrpSpPr/>
                <p:nvPr/>
              </p:nvGrpSpPr>
              <p:grpSpPr>
                <a:xfrm>
                  <a:off x="11479408" y="4657630"/>
                  <a:ext cx="14138" cy="21562"/>
                  <a:chOff x="11479408" y="4657630"/>
                  <a:chExt cx="14138" cy="21562"/>
                </a:xfrm>
                <a:solidFill>
                  <a:srgbClr val="F7F9FC"/>
                </a:solidFill>
              </p:grpSpPr>
              <p:sp>
                <p:nvSpPr>
                  <p:cNvPr id="98" name="자유형: 도형 97">
                    <a:extLst>
                      <a:ext uri="{FF2B5EF4-FFF2-40B4-BE49-F238E27FC236}">
                        <a16:creationId xmlns:a16="http://schemas.microsoft.com/office/drawing/2014/main" id="{F5BAD648-CC94-D1FB-9C5F-01C1FC43B5AC}"/>
                      </a:ext>
                    </a:extLst>
                  </p:cNvPr>
                  <p:cNvSpPr/>
                  <p:nvPr/>
                </p:nvSpPr>
                <p:spPr>
                  <a:xfrm>
                    <a:off x="11490097" y="4657630"/>
                    <a:ext cx="3449" cy="15524"/>
                  </a:xfrm>
                  <a:custGeom>
                    <a:avLst/>
                    <a:gdLst>
                      <a:gd name="connsiteX0" fmla="*/ 1725 w 3449"/>
                      <a:gd name="connsiteY0" fmla="*/ 15525 h 15524"/>
                      <a:gd name="connsiteX1" fmla="*/ 3450 w 3449"/>
                      <a:gd name="connsiteY1" fmla="*/ 13800 h 15524"/>
                      <a:gd name="connsiteX2" fmla="*/ 3450 w 3449"/>
                      <a:gd name="connsiteY2" fmla="*/ 1725 h 15524"/>
                      <a:gd name="connsiteX3" fmla="*/ 1725 w 3449"/>
                      <a:gd name="connsiteY3" fmla="*/ 0 h 15524"/>
                      <a:gd name="connsiteX4" fmla="*/ 0 w 3449"/>
                      <a:gd name="connsiteY4" fmla="*/ 1725 h 15524"/>
                      <a:gd name="connsiteX5" fmla="*/ 0 w 3449"/>
                      <a:gd name="connsiteY5" fmla="*/ 13800 h 15524"/>
                      <a:gd name="connsiteX6" fmla="*/ 1725 w 3449"/>
                      <a:gd name="connsiteY6" fmla="*/ 15525 h 15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49" h="15524">
                        <a:moveTo>
                          <a:pt x="1725" y="15525"/>
                        </a:moveTo>
                        <a:cubicBezTo>
                          <a:pt x="2587" y="15525"/>
                          <a:pt x="3450" y="14662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7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2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9" name="자유형: 도형 98">
                    <a:extLst>
                      <a:ext uri="{FF2B5EF4-FFF2-40B4-BE49-F238E27FC236}">
                        <a16:creationId xmlns:a16="http://schemas.microsoft.com/office/drawing/2014/main" id="{46E2393D-91D5-C3CE-0271-321C2AF1FF73}"/>
                      </a:ext>
                    </a:extLst>
                  </p:cNvPr>
                  <p:cNvSpPr/>
                  <p:nvPr/>
                </p:nvSpPr>
                <p:spPr>
                  <a:xfrm>
                    <a:off x="11479408" y="4663668"/>
                    <a:ext cx="3788" cy="15525"/>
                  </a:xfrm>
                  <a:custGeom>
                    <a:avLst/>
                    <a:gdLst>
                      <a:gd name="connsiteX0" fmla="*/ 2063 w 3788"/>
                      <a:gd name="connsiteY0" fmla="*/ 15525 h 15525"/>
                      <a:gd name="connsiteX1" fmla="*/ 3788 w 3788"/>
                      <a:gd name="connsiteY1" fmla="*/ 13800 h 15525"/>
                      <a:gd name="connsiteX2" fmla="*/ 3788 w 3788"/>
                      <a:gd name="connsiteY2" fmla="*/ 1725 h 15525"/>
                      <a:gd name="connsiteX3" fmla="*/ 2063 w 3788"/>
                      <a:gd name="connsiteY3" fmla="*/ 0 h 15525"/>
                      <a:gd name="connsiteX4" fmla="*/ 338 w 3788"/>
                      <a:gd name="connsiteY4" fmla="*/ 1725 h 15525"/>
                      <a:gd name="connsiteX5" fmla="*/ 338 w 3788"/>
                      <a:gd name="connsiteY5" fmla="*/ 13800 h 15525"/>
                      <a:gd name="connsiteX6" fmla="*/ 2063 w 3788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88" h="15525">
                        <a:moveTo>
                          <a:pt x="2063" y="15525"/>
                        </a:moveTo>
                        <a:cubicBezTo>
                          <a:pt x="2926" y="15525"/>
                          <a:pt x="3788" y="14663"/>
                          <a:pt x="3788" y="13800"/>
                        </a:cubicBezTo>
                        <a:lnTo>
                          <a:pt x="3788" y="1725"/>
                        </a:lnTo>
                        <a:cubicBezTo>
                          <a:pt x="3788" y="862"/>
                          <a:pt x="2926" y="0"/>
                          <a:pt x="2063" y="0"/>
                        </a:cubicBezTo>
                        <a:cubicBezTo>
                          <a:pt x="1201" y="0"/>
                          <a:pt x="338" y="862"/>
                          <a:pt x="338" y="1725"/>
                        </a:cubicBezTo>
                        <a:lnTo>
                          <a:pt x="338" y="13800"/>
                        </a:lnTo>
                        <a:cubicBezTo>
                          <a:pt x="-524" y="14663"/>
                          <a:pt x="338" y="15525"/>
                          <a:pt x="2063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00" name="그래픽 18">
                  <a:extLst>
                    <a:ext uri="{FF2B5EF4-FFF2-40B4-BE49-F238E27FC236}">
                      <a16:creationId xmlns:a16="http://schemas.microsoft.com/office/drawing/2014/main" id="{03E9E458-068B-240D-58D8-41EBB6D3D5E1}"/>
                    </a:ext>
                  </a:extLst>
                </p:cNvPr>
                <p:cNvGrpSpPr/>
                <p:nvPr/>
              </p:nvGrpSpPr>
              <p:grpSpPr>
                <a:xfrm>
                  <a:off x="11238247" y="4831855"/>
                  <a:ext cx="13800" cy="21562"/>
                  <a:chOff x="11238247" y="4831855"/>
                  <a:chExt cx="13800" cy="21562"/>
                </a:xfrm>
                <a:solidFill>
                  <a:srgbClr val="F7F9FC"/>
                </a:solidFill>
              </p:grpSpPr>
              <p:sp>
                <p:nvSpPr>
                  <p:cNvPr id="101" name="자유형: 도형 100">
                    <a:extLst>
                      <a:ext uri="{FF2B5EF4-FFF2-40B4-BE49-F238E27FC236}">
                        <a16:creationId xmlns:a16="http://schemas.microsoft.com/office/drawing/2014/main" id="{982239A8-A549-DA7B-2D82-F6F63CC06139}"/>
                      </a:ext>
                    </a:extLst>
                  </p:cNvPr>
                  <p:cNvSpPr/>
                  <p:nvPr/>
                </p:nvSpPr>
                <p:spPr>
                  <a:xfrm>
                    <a:off x="11248597" y="4831855"/>
                    <a:ext cx="3449" cy="15525"/>
                  </a:xfrm>
                  <a:custGeom>
                    <a:avLst/>
                    <a:gdLst>
                      <a:gd name="connsiteX0" fmla="*/ 1725 w 3449"/>
                      <a:gd name="connsiteY0" fmla="*/ 15525 h 15525"/>
                      <a:gd name="connsiteX1" fmla="*/ 3450 w 3449"/>
                      <a:gd name="connsiteY1" fmla="*/ 13800 h 15525"/>
                      <a:gd name="connsiteX2" fmla="*/ 3450 w 3449"/>
                      <a:gd name="connsiteY2" fmla="*/ 1725 h 15525"/>
                      <a:gd name="connsiteX3" fmla="*/ 1725 w 3449"/>
                      <a:gd name="connsiteY3" fmla="*/ 0 h 15525"/>
                      <a:gd name="connsiteX4" fmla="*/ 0 w 3449"/>
                      <a:gd name="connsiteY4" fmla="*/ 1725 h 15525"/>
                      <a:gd name="connsiteX5" fmla="*/ 0 w 3449"/>
                      <a:gd name="connsiteY5" fmla="*/ 13800 h 15525"/>
                      <a:gd name="connsiteX6" fmla="*/ 1725 w 3449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49" h="15525">
                        <a:moveTo>
                          <a:pt x="1725" y="15525"/>
                        </a:moveTo>
                        <a:cubicBezTo>
                          <a:pt x="2587" y="15525"/>
                          <a:pt x="3450" y="14663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7" y="0"/>
                          <a:pt x="1725" y="0"/>
                        </a:cubicBezTo>
                        <a:cubicBezTo>
                          <a:pt x="862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3"/>
                          <a:pt x="862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2" name="자유형: 도형 101">
                    <a:extLst>
                      <a:ext uri="{FF2B5EF4-FFF2-40B4-BE49-F238E27FC236}">
                        <a16:creationId xmlns:a16="http://schemas.microsoft.com/office/drawing/2014/main" id="{71973D85-811F-4337-F6B0-01DD57AB439B}"/>
                      </a:ext>
                    </a:extLst>
                  </p:cNvPr>
                  <p:cNvSpPr/>
                  <p:nvPr/>
                </p:nvSpPr>
                <p:spPr>
                  <a:xfrm>
                    <a:off x="11238247" y="4837893"/>
                    <a:ext cx="3450" cy="15524"/>
                  </a:xfrm>
                  <a:custGeom>
                    <a:avLst/>
                    <a:gdLst>
                      <a:gd name="connsiteX0" fmla="*/ 1725 w 3450"/>
                      <a:gd name="connsiteY0" fmla="*/ 15525 h 15524"/>
                      <a:gd name="connsiteX1" fmla="*/ 3450 w 3450"/>
                      <a:gd name="connsiteY1" fmla="*/ 13800 h 15524"/>
                      <a:gd name="connsiteX2" fmla="*/ 3450 w 3450"/>
                      <a:gd name="connsiteY2" fmla="*/ 1725 h 15524"/>
                      <a:gd name="connsiteX3" fmla="*/ 1725 w 3450"/>
                      <a:gd name="connsiteY3" fmla="*/ 0 h 15524"/>
                      <a:gd name="connsiteX4" fmla="*/ 0 w 3450"/>
                      <a:gd name="connsiteY4" fmla="*/ 1725 h 15524"/>
                      <a:gd name="connsiteX5" fmla="*/ 0 w 3450"/>
                      <a:gd name="connsiteY5" fmla="*/ 13800 h 15524"/>
                      <a:gd name="connsiteX6" fmla="*/ 1725 w 3450"/>
                      <a:gd name="connsiteY6" fmla="*/ 15525 h 15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50" h="15524">
                        <a:moveTo>
                          <a:pt x="1725" y="15525"/>
                        </a:moveTo>
                        <a:cubicBezTo>
                          <a:pt x="2588" y="15525"/>
                          <a:pt x="3450" y="14662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8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2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03" name="자유형: 도형 102">
                  <a:extLst>
                    <a:ext uri="{FF2B5EF4-FFF2-40B4-BE49-F238E27FC236}">
                      <a16:creationId xmlns:a16="http://schemas.microsoft.com/office/drawing/2014/main" id="{6F1E0609-DA67-F760-4766-CB0FE9741454}"/>
                    </a:ext>
                  </a:extLst>
                </p:cNvPr>
                <p:cNvSpPr/>
                <p:nvPr/>
              </p:nvSpPr>
              <p:spPr>
                <a:xfrm>
                  <a:off x="11676902" y="4612780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8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3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8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3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1220" y="27600"/>
                        <a:pt x="1220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" name="자유형: 도형 103">
                  <a:extLst>
                    <a:ext uri="{FF2B5EF4-FFF2-40B4-BE49-F238E27FC236}">
                      <a16:creationId xmlns:a16="http://schemas.microsoft.com/office/drawing/2014/main" id="{9EEB788E-BBE1-09BC-AE4E-102918942D07}"/>
                    </a:ext>
                  </a:extLst>
                </p:cNvPr>
                <p:cNvSpPr/>
                <p:nvPr/>
              </p:nvSpPr>
              <p:spPr>
                <a:xfrm>
                  <a:off x="11206335" y="4876348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8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8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3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8" y="27957"/>
                        <a:pt x="16388" y="27095"/>
                      </a:cubicBezTo>
                      <a:cubicBezTo>
                        <a:pt x="16388" y="26232"/>
                        <a:pt x="16388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8" y="2945"/>
                      </a:lnTo>
                      <a:cubicBezTo>
                        <a:pt x="17250" y="2082"/>
                        <a:pt x="16388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3" y="23645"/>
                        <a:pt x="863" y="23645"/>
                      </a:cubicBezTo>
                      <a:lnTo>
                        <a:pt x="14662" y="28820"/>
                      </a:lnTo>
                      <a:cubicBezTo>
                        <a:pt x="13800" y="28820"/>
                        <a:pt x="14662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" name="자유형: 도형 104">
                  <a:extLst>
                    <a:ext uri="{FF2B5EF4-FFF2-40B4-BE49-F238E27FC236}">
                      <a16:creationId xmlns:a16="http://schemas.microsoft.com/office/drawing/2014/main" id="{47CCCB08-E0C8-B39F-B753-400C3DB10A6D}"/>
                    </a:ext>
                  </a:extLst>
                </p:cNvPr>
                <p:cNvSpPr/>
                <p:nvPr/>
              </p:nvSpPr>
              <p:spPr>
                <a:xfrm>
                  <a:off x="11596184" y="4624855"/>
                  <a:ext cx="74174" cy="56062"/>
                </a:xfrm>
                <a:custGeom>
                  <a:avLst/>
                  <a:gdLst>
                    <a:gd name="connsiteX0" fmla="*/ 0 w 74174"/>
                    <a:gd name="connsiteY0" fmla="*/ 56062 h 56062"/>
                    <a:gd name="connsiteX1" fmla="*/ 74175 w 74174"/>
                    <a:gd name="connsiteY1" fmla="*/ 12937 h 56062"/>
                    <a:gd name="connsiteX2" fmla="*/ 74175 w 74174"/>
                    <a:gd name="connsiteY2" fmla="*/ 0 h 56062"/>
                    <a:gd name="connsiteX3" fmla="*/ 0 w 74174"/>
                    <a:gd name="connsiteY3" fmla="*/ 43125 h 56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174" h="56062">
                      <a:moveTo>
                        <a:pt x="0" y="56062"/>
                      </a:moveTo>
                      <a:lnTo>
                        <a:pt x="74175" y="12937"/>
                      </a:lnTo>
                      <a:lnTo>
                        <a:pt x="74175" y="0"/>
                      </a:lnTo>
                      <a:lnTo>
                        <a:pt x="0" y="4312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" name="자유형: 도형 105">
                  <a:extLst>
                    <a:ext uri="{FF2B5EF4-FFF2-40B4-BE49-F238E27FC236}">
                      <a16:creationId xmlns:a16="http://schemas.microsoft.com/office/drawing/2014/main" id="{40F81947-13BC-B798-E1B0-1A6C10390E67}"/>
                    </a:ext>
                  </a:extLst>
                </p:cNvPr>
                <p:cNvSpPr/>
                <p:nvPr/>
              </p:nvSpPr>
              <p:spPr>
                <a:xfrm>
                  <a:off x="11269297" y="4745605"/>
                  <a:ext cx="192337" cy="124199"/>
                </a:xfrm>
                <a:custGeom>
                  <a:avLst/>
                  <a:gdLst>
                    <a:gd name="connsiteX0" fmla="*/ 0 w 192337"/>
                    <a:gd name="connsiteY0" fmla="*/ 124200 h 124199"/>
                    <a:gd name="connsiteX1" fmla="*/ 192337 w 192337"/>
                    <a:gd name="connsiteY1" fmla="*/ 12937 h 124199"/>
                    <a:gd name="connsiteX2" fmla="*/ 192337 w 192337"/>
                    <a:gd name="connsiteY2" fmla="*/ 0 h 124199"/>
                    <a:gd name="connsiteX3" fmla="*/ 0 w 192337"/>
                    <a:gd name="connsiteY3" fmla="*/ 111262 h 124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2337" h="124199">
                      <a:moveTo>
                        <a:pt x="0" y="124200"/>
                      </a:moveTo>
                      <a:lnTo>
                        <a:pt x="192337" y="12937"/>
                      </a:lnTo>
                      <a:lnTo>
                        <a:pt x="192337" y="0"/>
                      </a:lnTo>
                      <a:lnTo>
                        <a:pt x="0" y="11126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" name="자유형: 도형 106">
                  <a:extLst>
                    <a:ext uri="{FF2B5EF4-FFF2-40B4-BE49-F238E27FC236}">
                      <a16:creationId xmlns:a16="http://schemas.microsoft.com/office/drawing/2014/main" id="{09C8B932-8605-A93D-5CE0-4509529335F1}"/>
                    </a:ext>
                  </a:extLst>
                </p:cNvPr>
                <p:cNvSpPr/>
                <p:nvPr/>
              </p:nvSpPr>
              <p:spPr>
                <a:xfrm>
                  <a:off x="11172340" y="4903443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7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2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7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2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2082" y="28462"/>
                        <a:pt x="2082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" name="자유형: 도형 107">
                  <a:extLst>
                    <a:ext uri="{FF2B5EF4-FFF2-40B4-BE49-F238E27FC236}">
                      <a16:creationId xmlns:a16="http://schemas.microsoft.com/office/drawing/2014/main" id="{9F9BFCCE-E829-5D04-F742-803DBA9319E6}"/>
                    </a:ext>
                  </a:extLst>
                </p:cNvPr>
                <p:cNvSpPr/>
                <p:nvPr/>
              </p:nvSpPr>
              <p:spPr>
                <a:xfrm>
                  <a:off x="11044185" y="4969498"/>
                  <a:ext cx="16744" cy="28819"/>
                </a:xfrm>
                <a:custGeom>
                  <a:avLst/>
                  <a:gdLst>
                    <a:gd name="connsiteX0" fmla="*/ 14663 w 16744"/>
                    <a:gd name="connsiteY0" fmla="*/ 28820 h 28819"/>
                    <a:gd name="connsiteX1" fmla="*/ 16388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8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3 w 16744"/>
                    <a:gd name="connsiteY9" fmla="*/ 23645 h 28819"/>
                    <a:gd name="connsiteX10" fmla="*/ 14663 w 16744"/>
                    <a:gd name="connsiteY10" fmla="*/ 28820 h 28819"/>
                    <a:gd name="connsiteX11" fmla="*/ 14663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3" y="28820"/>
                      </a:moveTo>
                      <a:cubicBezTo>
                        <a:pt x="15525" y="28820"/>
                        <a:pt x="16388" y="27957"/>
                        <a:pt x="16388" y="27095"/>
                      </a:cubicBezTo>
                      <a:cubicBezTo>
                        <a:pt x="16388" y="26232"/>
                        <a:pt x="16388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8" y="2945"/>
                      </a:lnTo>
                      <a:cubicBezTo>
                        <a:pt x="17250" y="2082"/>
                        <a:pt x="16388" y="357"/>
                        <a:pt x="15525" y="357"/>
                      </a:cubicBezTo>
                      <a:cubicBezTo>
                        <a:pt x="14663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3" y="23645"/>
                        <a:pt x="863" y="23645"/>
                      </a:cubicBezTo>
                      <a:lnTo>
                        <a:pt x="14663" y="28820"/>
                      </a:lnTo>
                      <a:cubicBezTo>
                        <a:pt x="14663" y="28820"/>
                        <a:pt x="14663" y="28820"/>
                        <a:pt x="14663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" name="자유형: 도형 108">
                  <a:extLst>
                    <a:ext uri="{FF2B5EF4-FFF2-40B4-BE49-F238E27FC236}">
                      <a16:creationId xmlns:a16="http://schemas.microsoft.com/office/drawing/2014/main" id="{30653BED-459D-E08D-1767-AFABA2E8AD01}"/>
                    </a:ext>
                  </a:extLst>
                </p:cNvPr>
                <p:cNvSpPr/>
                <p:nvPr/>
              </p:nvSpPr>
              <p:spPr>
                <a:xfrm>
                  <a:off x="11067472" y="4930180"/>
                  <a:ext cx="74174" cy="56062"/>
                </a:xfrm>
                <a:custGeom>
                  <a:avLst/>
                  <a:gdLst>
                    <a:gd name="connsiteX0" fmla="*/ 0 w 74174"/>
                    <a:gd name="connsiteY0" fmla="*/ 56062 h 56062"/>
                    <a:gd name="connsiteX1" fmla="*/ 74175 w 74174"/>
                    <a:gd name="connsiteY1" fmla="*/ 12937 h 56062"/>
                    <a:gd name="connsiteX2" fmla="*/ 74175 w 74174"/>
                    <a:gd name="connsiteY2" fmla="*/ 0 h 56062"/>
                    <a:gd name="connsiteX3" fmla="*/ 0 w 74174"/>
                    <a:gd name="connsiteY3" fmla="*/ 43125 h 56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174" h="56062">
                      <a:moveTo>
                        <a:pt x="0" y="56062"/>
                      </a:moveTo>
                      <a:lnTo>
                        <a:pt x="74175" y="12937"/>
                      </a:lnTo>
                      <a:lnTo>
                        <a:pt x="74175" y="0"/>
                      </a:lnTo>
                      <a:lnTo>
                        <a:pt x="0" y="4312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" name="자유형: 도형 109">
                  <a:extLst>
                    <a:ext uri="{FF2B5EF4-FFF2-40B4-BE49-F238E27FC236}">
                      <a16:creationId xmlns:a16="http://schemas.microsoft.com/office/drawing/2014/main" id="{DDF0CE59-9E83-60A8-F955-AF38BA7818D9}"/>
                    </a:ext>
                  </a:extLst>
                </p:cNvPr>
                <p:cNvSpPr/>
                <p:nvPr/>
              </p:nvSpPr>
              <p:spPr>
                <a:xfrm>
                  <a:off x="11150272" y="4917243"/>
                  <a:ext cx="15525" cy="20699"/>
                </a:xfrm>
                <a:custGeom>
                  <a:avLst/>
                  <a:gdLst>
                    <a:gd name="connsiteX0" fmla="*/ 13800 w 15525"/>
                    <a:gd name="connsiteY0" fmla="*/ 20700 h 20699"/>
                    <a:gd name="connsiteX1" fmla="*/ 14662 w 15525"/>
                    <a:gd name="connsiteY1" fmla="*/ 20700 h 20699"/>
                    <a:gd name="connsiteX2" fmla="*/ 15525 w 15525"/>
                    <a:gd name="connsiteY2" fmla="*/ 18112 h 20699"/>
                    <a:gd name="connsiteX3" fmla="*/ 3450 w 15525"/>
                    <a:gd name="connsiteY3" fmla="*/ 862 h 20699"/>
                    <a:gd name="connsiteX4" fmla="*/ 863 w 15525"/>
                    <a:gd name="connsiteY4" fmla="*/ 0 h 20699"/>
                    <a:gd name="connsiteX5" fmla="*/ 0 w 15525"/>
                    <a:gd name="connsiteY5" fmla="*/ 2588 h 20699"/>
                    <a:gd name="connsiteX6" fmla="*/ 12075 w 15525"/>
                    <a:gd name="connsiteY6" fmla="*/ 19838 h 20699"/>
                    <a:gd name="connsiteX7" fmla="*/ 13800 w 15525"/>
                    <a:gd name="connsiteY7" fmla="*/ 20700 h 20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25" h="20699">
                      <a:moveTo>
                        <a:pt x="13800" y="20700"/>
                      </a:moveTo>
                      <a:cubicBezTo>
                        <a:pt x="13800" y="20700"/>
                        <a:pt x="14662" y="20700"/>
                        <a:pt x="14662" y="20700"/>
                      </a:cubicBezTo>
                      <a:cubicBezTo>
                        <a:pt x="15525" y="19838"/>
                        <a:pt x="15525" y="18975"/>
                        <a:pt x="15525" y="18112"/>
                      </a:cubicBezTo>
                      <a:lnTo>
                        <a:pt x="3450" y="862"/>
                      </a:lnTo>
                      <a:cubicBezTo>
                        <a:pt x="2588" y="0"/>
                        <a:pt x="1725" y="0"/>
                        <a:pt x="863" y="0"/>
                      </a:cubicBezTo>
                      <a:cubicBezTo>
                        <a:pt x="0" y="862"/>
                        <a:pt x="0" y="1725"/>
                        <a:pt x="0" y="2588"/>
                      </a:cubicBezTo>
                      <a:lnTo>
                        <a:pt x="12075" y="19838"/>
                      </a:lnTo>
                      <a:cubicBezTo>
                        <a:pt x="12937" y="20700"/>
                        <a:pt x="12937" y="20700"/>
                        <a:pt x="13800" y="2070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" name="자유형: 도형 110">
                  <a:extLst>
                    <a:ext uri="{FF2B5EF4-FFF2-40B4-BE49-F238E27FC236}">
                      <a16:creationId xmlns:a16="http://schemas.microsoft.com/office/drawing/2014/main" id="{8BC55E00-597C-AEA8-46A8-6F89E30B1D05}"/>
                    </a:ext>
                  </a:extLst>
                </p:cNvPr>
                <p:cNvSpPr/>
                <p:nvPr/>
              </p:nvSpPr>
              <p:spPr>
                <a:xfrm>
                  <a:off x="11553059" y="4676605"/>
                  <a:ext cx="27600" cy="29324"/>
                </a:xfrm>
                <a:custGeom>
                  <a:avLst/>
                  <a:gdLst>
                    <a:gd name="connsiteX0" fmla="*/ 0 w 27600"/>
                    <a:gd name="connsiteY0" fmla="*/ 29325 h 29324"/>
                    <a:gd name="connsiteX1" fmla="*/ 27600 w 27600"/>
                    <a:gd name="connsiteY1" fmla="*/ 12937 h 29324"/>
                    <a:gd name="connsiteX2" fmla="*/ 27600 w 27600"/>
                    <a:gd name="connsiteY2" fmla="*/ 0 h 29324"/>
                    <a:gd name="connsiteX3" fmla="*/ 0 w 27600"/>
                    <a:gd name="connsiteY3" fmla="*/ 16387 h 29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600" h="29324">
                      <a:moveTo>
                        <a:pt x="0" y="29325"/>
                      </a:moveTo>
                      <a:lnTo>
                        <a:pt x="27600" y="12937"/>
                      </a:lnTo>
                      <a:lnTo>
                        <a:pt x="27600" y="0"/>
                      </a:lnTo>
                      <a:lnTo>
                        <a:pt x="0" y="16387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12" name="그래픽 18">
                  <a:extLst>
                    <a:ext uri="{FF2B5EF4-FFF2-40B4-BE49-F238E27FC236}">
                      <a16:creationId xmlns:a16="http://schemas.microsoft.com/office/drawing/2014/main" id="{59807629-85FD-DFD4-8361-0C692D0B020F}"/>
                    </a:ext>
                  </a:extLst>
                </p:cNvPr>
                <p:cNvGrpSpPr/>
                <p:nvPr/>
              </p:nvGrpSpPr>
              <p:grpSpPr>
                <a:xfrm>
                  <a:off x="11508210" y="4702480"/>
                  <a:ext cx="29324" cy="28462"/>
                  <a:chOff x="11508210" y="4702480"/>
                  <a:chExt cx="29324" cy="28462"/>
                </a:xfrm>
                <a:solidFill>
                  <a:srgbClr val="F7F9FC"/>
                </a:solidFill>
              </p:grpSpPr>
              <p:sp>
                <p:nvSpPr>
                  <p:cNvPr id="113" name="자유형: 도형 112">
                    <a:extLst>
                      <a:ext uri="{FF2B5EF4-FFF2-40B4-BE49-F238E27FC236}">
                        <a16:creationId xmlns:a16="http://schemas.microsoft.com/office/drawing/2014/main" id="{570617F8-9B5C-61CB-6CD1-E5285E2962A5}"/>
                      </a:ext>
                    </a:extLst>
                  </p:cNvPr>
                  <p:cNvSpPr/>
                  <p:nvPr/>
                </p:nvSpPr>
                <p:spPr>
                  <a:xfrm>
                    <a:off x="11508210" y="4702480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2 h 18112"/>
                      <a:gd name="connsiteX1" fmla="*/ 2587 w 29324"/>
                      <a:gd name="connsiteY1" fmla="*/ 18112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2 h 18112"/>
                      <a:gd name="connsiteX4" fmla="*/ 26737 w 29324"/>
                      <a:gd name="connsiteY4" fmla="*/ 0 h 18112"/>
                      <a:gd name="connsiteX5" fmla="*/ 862 w 29324"/>
                      <a:gd name="connsiteY5" fmla="*/ 14663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2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2"/>
                        </a:moveTo>
                        <a:cubicBezTo>
                          <a:pt x="1725" y="18112"/>
                          <a:pt x="2587" y="18112"/>
                          <a:pt x="2587" y="18112"/>
                        </a:cubicBezTo>
                        <a:lnTo>
                          <a:pt x="28462" y="3450"/>
                        </a:lnTo>
                        <a:cubicBezTo>
                          <a:pt x="29325" y="2588"/>
                          <a:pt x="29325" y="1725"/>
                          <a:pt x="29325" y="862"/>
                        </a:cubicBezTo>
                        <a:cubicBezTo>
                          <a:pt x="28462" y="0"/>
                          <a:pt x="27600" y="0"/>
                          <a:pt x="26737" y="0"/>
                        </a:cubicBezTo>
                        <a:lnTo>
                          <a:pt x="862" y="14663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862" y="18112"/>
                          <a:pt x="1725" y="18112"/>
                          <a:pt x="1725" y="1811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4" name="자유형: 도형 113">
                    <a:extLst>
                      <a:ext uri="{FF2B5EF4-FFF2-40B4-BE49-F238E27FC236}">
                        <a16:creationId xmlns:a16="http://schemas.microsoft.com/office/drawing/2014/main" id="{33BA00CB-0F1B-66A8-61F3-4650A69FBC7D}"/>
                      </a:ext>
                    </a:extLst>
                  </p:cNvPr>
                  <p:cNvSpPr/>
                  <p:nvPr/>
                </p:nvSpPr>
                <p:spPr>
                  <a:xfrm>
                    <a:off x="11508210" y="4712830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2 h 18112"/>
                      <a:gd name="connsiteX1" fmla="*/ 2587 w 29324"/>
                      <a:gd name="connsiteY1" fmla="*/ 18112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2 h 18112"/>
                      <a:gd name="connsiteX4" fmla="*/ 26737 w 29324"/>
                      <a:gd name="connsiteY4" fmla="*/ 0 h 18112"/>
                      <a:gd name="connsiteX5" fmla="*/ 862 w 29324"/>
                      <a:gd name="connsiteY5" fmla="*/ 14662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2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2"/>
                        </a:moveTo>
                        <a:cubicBezTo>
                          <a:pt x="1725" y="18112"/>
                          <a:pt x="2587" y="18112"/>
                          <a:pt x="2587" y="18112"/>
                        </a:cubicBezTo>
                        <a:lnTo>
                          <a:pt x="28462" y="3450"/>
                        </a:lnTo>
                        <a:cubicBezTo>
                          <a:pt x="29325" y="2587"/>
                          <a:pt x="29325" y="1725"/>
                          <a:pt x="29325" y="862"/>
                        </a:cubicBezTo>
                        <a:cubicBezTo>
                          <a:pt x="28462" y="0"/>
                          <a:pt x="27600" y="0"/>
                          <a:pt x="26737" y="0"/>
                        </a:cubicBezTo>
                        <a:lnTo>
                          <a:pt x="862" y="14662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862" y="18112"/>
                          <a:pt x="1725" y="18112"/>
                          <a:pt x="1725" y="1811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15" name="그래픽 18">
                  <a:extLst>
                    <a:ext uri="{FF2B5EF4-FFF2-40B4-BE49-F238E27FC236}">
                      <a16:creationId xmlns:a16="http://schemas.microsoft.com/office/drawing/2014/main" id="{F03C12EE-8083-CCDE-2739-9080825914E6}"/>
                    </a:ext>
                  </a:extLst>
                </p:cNvPr>
                <p:cNvGrpSpPr/>
                <p:nvPr/>
              </p:nvGrpSpPr>
              <p:grpSpPr>
                <a:xfrm>
                  <a:off x="11479408" y="4711105"/>
                  <a:ext cx="14138" cy="21562"/>
                  <a:chOff x="11479408" y="4711105"/>
                  <a:chExt cx="14138" cy="21562"/>
                </a:xfrm>
                <a:solidFill>
                  <a:srgbClr val="F7F9FC"/>
                </a:solidFill>
              </p:grpSpPr>
              <p:sp>
                <p:nvSpPr>
                  <p:cNvPr id="116" name="자유형: 도형 115">
                    <a:extLst>
                      <a:ext uri="{FF2B5EF4-FFF2-40B4-BE49-F238E27FC236}">
                        <a16:creationId xmlns:a16="http://schemas.microsoft.com/office/drawing/2014/main" id="{BED215B6-301F-CF6B-CC71-6C09BAFD1612}"/>
                      </a:ext>
                    </a:extLst>
                  </p:cNvPr>
                  <p:cNvSpPr/>
                  <p:nvPr/>
                </p:nvSpPr>
                <p:spPr>
                  <a:xfrm>
                    <a:off x="11490097" y="4711105"/>
                    <a:ext cx="3449" cy="15525"/>
                  </a:xfrm>
                  <a:custGeom>
                    <a:avLst/>
                    <a:gdLst>
                      <a:gd name="connsiteX0" fmla="*/ 1725 w 3449"/>
                      <a:gd name="connsiteY0" fmla="*/ 15525 h 15525"/>
                      <a:gd name="connsiteX1" fmla="*/ 3450 w 3449"/>
                      <a:gd name="connsiteY1" fmla="*/ 13800 h 15525"/>
                      <a:gd name="connsiteX2" fmla="*/ 3450 w 3449"/>
                      <a:gd name="connsiteY2" fmla="*/ 1725 h 15525"/>
                      <a:gd name="connsiteX3" fmla="*/ 1725 w 3449"/>
                      <a:gd name="connsiteY3" fmla="*/ 0 h 15525"/>
                      <a:gd name="connsiteX4" fmla="*/ 0 w 3449"/>
                      <a:gd name="connsiteY4" fmla="*/ 1725 h 15525"/>
                      <a:gd name="connsiteX5" fmla="*/ 0 w 3449"/>
                      <a:gd name="connsiteY5" fmla="*/ 13800 h 15525"/>
                      <a:gd name="connsiteX6" fmla="*/ 1725 w 3449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49" h="15525">
                        <a:moveTo>
                          <a:pt x="1725" y="15525"/>
                        </a:moveTo>
                        <a:cubicBezTo>
                          <a:pt x="2587" y="15525"/>
                          <a:pt x="3450" y="14663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7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3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7" name="자유형: 도형 116">
                    <a:extLst>
                      <a:ext uri="{FF2B5EF4-FFF2-40B4-BE49-F238E27FC236}">
                        <a16:creationId xmlns:a16="http://schemas.microsoft.com/office/drawing/2014/main" id="{A757F02F-7428-B961-42CB-246D8ADA4DDA}"/>
                      </a:ext>
                    </a:extLst>
                  </p:cNvPr>
                  <p:cNvSpPr/>
                  <p:nvPr/>
                </p:nvSpPr>
                <p:spPr>
                  <a:xfrm>
                    <a:off x="11479408" y="4717143"/>
                    <a:ext cx="3788" cy="15524"/>
                  </a:xfrm>
                  <a:custGeom>
                    <a:avLst/>
                    <a:gdLst>
                      <a:gd name="connsiteX0" fmla="*/ 2063 w 3788"/>
                      <a:gd name="connsiteY0" fmla="*/ 15525 h 15524"/>
                      <a:gd name="connsiteX1" fmla="*/ 3788 w 3788"/>
                      <a:gd name="connsiteY1" fmla="*/ 13800 h 15524"/>
                      <a:gd name="connsiteX2" fmla="*/ 3788 w 3788"/>
                      <a:gd name="connsiteY2" fmla="*/ 1725 h 15524"/>
                      <a:gd name="connsiteX3" fmla="*/ 2063 w 3788"/>
                      <a:gd name="connsiteY3" fmla="*/ 0 h 15524"/>
                      <a:gd name="connsiteX4" fmla="*/ 338 w 3788"/>
                      <a:gd name="connsiteY4" fmla="*/ 1725 h 15524"/>
                      <a:gd name="connsiteX5" fmla="*/ 338 w 3788"/>
                      <a:gd name="connsiteY5" fmla="*/ 13800 h 15524"/>
                      <a:gd name="connsiteX6" fmla="*/ 2063 w 3788"/>
                      <a:gd name="connsiteY6" fmla="*/ 15525 h 15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88" h="15524">
                        <a:moveTo>
                          <a:pt x="2063" y="15525"/>
                        </a:moveTo>
                        <a:cubicBezTo>
                          <a:pt x="2926" y="15525"/>
                          <a:pt x="3788" y="14662"/>
                          <a:pt x="3788" y="13800"/>
                        </a:cubicBezTo>
                        <a:lnTo>
                          <a:pt x="3788" y="1725"/>
                        </a:lnTo>
                        <a:cubicBezTo>
                          <a:pt x="3788" y="862"/>
                          <a:pt x="2926" y="0"/>
                          <a:pt x="2063" y="0"/>
                        </a:cubicBezTo>
                        <a:cubicBezTo>
                          <a:pt x="1201" y="0"/>
                          <a:pt x="338" y="862"/>
                          <a:pt x="338" y="1725"/>
                        </a:cubicBezTo>
                        <a:lnTo>
                          <a:pt x="338" y="13800"/>
                        </a:lnTo>
                        <a:cubicBezTo>
                          <a:pt x="-524" y="14662"/>
                          <a:pt x="338" y="15525"/>
                          <a:pt x="2063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18" name="그래픽 18">
                  <a:extLst>
                    <a:ext uri="{FF2B5EF4-FFF2-40B4-BE49-F238E27FC236}">
                      <a16:creationId xmlns:a16="http://schemas.microsoft.com/office/drawing/2014/main" id="{A3D8B9DA-3282-95AC-6157-4E12E3D9C887}"/>
                    </a:ext>
                  </a:extLst>
                </p:cNvPr>
                <p:cNvGrpSpPr/>
                <p:nvPr/>
              </p:nvGrpSpPr>
              <p:grpSpPr>
                <a:xfrm>
                  <a:off x="11238247" y="4884468"/>
                  <a:ext cx="13800" cy="21562"/>
                  <a:chOff x="11238247" y="4884468"/>
                  <a:chExt cx="13800" cy="21562"/>
                </a:xfrm>
                <a:solidFill>
                  <a:srgbClr val="F7F9FC"/>
                </a:solidFill>
              </p:grpSpPr>
              <p:sp>
                <p:nvSpPr>
                  <p:cNvPr id="119" name="자유형: 도형 118">
                    <a:extLst>
                      <a:ext uri="{FF2B5EF4-FFF2-40B4-BE49-F238E27FC236}">
                        <a16:creationId xmlns:a16="http://schemas.microsoft.com/office/drawing/2014/main" id="{6433F7B9-0E4E-2896-8DA4-0DA7ED5DA4C8}"/>
                      </a:ext>
                    </a:extLst>
                  </p:cNvPr>
                  <p:cNvSpPr/>
                  <p:nvPr/>
                </p:nvSpPr>
                <p:spPr>
                  <a:xfrm>
                    <a:off x="11248597" y="4884468"/>
                    <a:ext cx="3449" cy="15525"/>
                  </a:xfrm>
                  <a:custGeom>
                    <a:avLst/>
                    <a:gdLst>
                      <a:gd name="connsiteX0" fmla="*/ 1725 w 3449"/>
                      <a:gd name="connsiteY0" fmla="*/ 15525 h 15525"/>
                      <a:gd name="connsiteX1" fmla="*/ 3450 w 3449"/>
                      <a:gd name="connsiteY1" fmla="*/ 13800 h 15525"/>
                      <a:gd name="connsiteX2" fmla="*/ 3450 w 3449"/>
                      <a:gd name="connsiteY2" fmla="*/ 1725 h 15525"/>
                      <a:gd name="connsiteX3" fmla="*/ 1725 w 3449"/>
                      <a:gd name="connsiteY3" fmla="*/ 0 h 15525"/>
                      <a:gd name="connsiteX4" fmla="*/ 0 w 3449"/>
                      <a:gd name="connsiteY4" fmla="*/ 1725 h 15525"/>
                      <a:gd name="connsiteX5" fmla="*/ 0 w 3449"/>
                      <a:gd name="connsiteY5" fmla="*/ 13800 h 15525"/>
                      <a:gd name="connsiteX6" fmla="*/ 1725 w 3449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49" h="15525">
                        <a:moveTo>
                          <a:pt x="1725" y="15525"/>
                        </a:moveTo>
                        <a:cubicBezTo>
                          <a:pt x="2587" y="15525"/>
                          <a:pt x="3450" y="14663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3"/>
                          <a:pt x="2587" y="0"/>
                          <a:pt x="1725" y="0"/>
                        </a:cubicBezTo>
                        <a:cubicBezTo>
                          <a:pt x="862" y="0"/>
                          <a:pt x="0" y="863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3"/>
                          <a:pt x="862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0" name="자유형: 도형 119">
                    <a:extLst>
                      <a:ext uri="{FF2B5EF4-FFF2-40B4-BE49-F238E27FC236}">
                        <a16:creationId xmlns:a16="http://schemas.microsoft.com/office/drawing/2014/main" id="{303D08F3-8744-02AD-D6A4-B217370BC682}"/>
                      </a:ext>
                    </a:extLst>
                  </p:cNvPr>
                  <p:cNvSpPr/>
                  <p:nvPr/>
                </p:nvSpPr>
                <p:spPr>
                  <a:xfrm>
                    <a:off x="11238247" y="4890505"/>
                    <a:ext cx="3450" cy="15524"/>
                  </a:xfrm>
                  <a:custGeom>
                    <a:avLst/>
                    <a:gdLst>
                      <a:gd name="connsiteX0" fmla="*/ 1725 w 3450"/>
                      <a:gd name="connsiteY0" fmla="*/ 15525 h 15524"/>
                      <a:gd name="connsiteX1" fmla="*/ 3450 w 3450"/>
                      <a:gd name="connsiteY1" fmla="*/ 13800 h 15524"/>
                      <a:gd name="connsiteX2" fmla="*/ 3450 w 3450"/>
                      <a:gd name="connsiteY2" fmla="*/ 1725 h 15524"/>
                      <a:gd name="connsiteX3" fmla="*/ 1725 w 3450"/>
                      <a:gd name="connsiteY3" fmla="*/ 0 h 15524"/>
                      <a:gd name="connsiteX4" fmla="*/ 0 w 3450"/>
                      <a:gd name="connsiteY4" fmla="*/ 1725 h 15524"/>
                      <a:gd name="connsiteX5" fmla="*/ 0 w 3450"/>
                      <a:gd name="connsiteY5" fmla="*/ 13800 h 15524"/>
                      <a:gd name="connsiteX6" fmla="*/ 1725 w 3450"/>
                      <a:gd name="connsiteY6" fmla="*/ 15525 h 15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50" h="15524">
                        <a:moveTo>
                          <a:pt x="1725" y="15525"/>
                        </a:moveTo>
                        <a:cubicBezTo>
                          <a:pt x="2588" y="15525"/>
                          <a:pt x="3450" y="14662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8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2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21" name="자유형: 도형 120">
                  <a:extLst>
                    <a:ext uri="{FF2B5EF4-FFF2-40B4-BE49-F238E27FC236}">
                      <a16:creationId xmlns:a16="http://schemas.microsoft.com/office/drawing/2014/main" id="{8DF9EFEA-C589-DEBA-FA11-3A21D1BF4D3F}"/>
                    </a:ext>
                  </a:extLst>
                </p:cNvPr>
                <p:cNvSpPr/>
                <p:nvPr/>
              </p:nvSpPr>
              <p:spPr>
                <a:xfrm>
                  <a:off x="11676902" y="4500655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8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3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8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3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1220" y="27600"/>
                        <a:pt x="1220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2" name="자유형: 도형 121">
                  <a:extLst>
                    <a:ext uri="{FF2B5EF4-FFF2-40B4-BE49-F238E27FC236}">
                      <a16:creationId xmlns:a16="http://schemas.microsoft.com/office/drawing/2014/main" id="{DD473C5E-CE7C-8365-6FE6-261024F18378}"/>
                    </a:ext>
                  </a:extLst>
                </p:cNvPr>
                <p:cNvSpPr/>
                <p:nvPr/>
              </p:nvSpPr>
              <p:spPr>
                <a:xfrm>
                  <a:off x="11267572" y="4728860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7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7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2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7" y="27957"/>
                        <a:pt x="16387" y="27095"/>
                      </a:cubicBezTo>
                      <a:cubicBezTo>
                        <a:pt x="16387" y="26232"/>
                        <a:pt x="16387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7" y="2945"/>
                      </a:lnTo>
                      <a:cubicBezTo>
                        <a:pt x="17250" y="2082"/>
                        <a:pt x="16387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2" y="23645"/>
                        <a:pt x="862" y="23645"/>
                      </a:cubicBezTo>
                      <a:lnTo>
                        <a:pt x="14662" y="28820"/>
                      </a:lnTo>
                      <a:cubicBezTo>
                        <a:pt x="14662" y="28820"/>
                        <a:pt x="14662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3" name="자유형: 도형 122">
                  <a:extLst>
                    <a:ext uri="{FF2B5EF4-FFF2-40B4-BE49-F238E27FC236}">
                      <a16:creationId xmlns:a16="http://schemas.microsoft.com/office/drawing/2014/main" id="{5B04BD9D-D4A8-0AAF-278D-CB937222F454}"/>
                    </a:ext>
                  </a:extLst>
                </p:cNvPr>
                <p:cNvSpPr/>
                <p:nvPr/>
              </p:nvSpPr>
              <p:spPr>
                <a:xfrm>
                  <a:off x="11622059" y="4512730"/>
                  <a:ext cx="48299" cy="40537"/>
                </a:xfrm>
                <a:custGeom>
                  <a:avLst/>
                  <a:gdLst>
                    <a:gd name="connsiteX0" fmla="*/ 0 w 48299"/>
                    <a:gd name="connsiteY0" fmla="*/ 40538 h 40537"/>
                    <a:gd name="connsiteX1" fmla="*/ 48300 w 48299"/>
                    <a:gd name="connsiteY1" fmla="*/ 12937 h 40537"/>
                    <a:gd name="connsiteX2" fmla="*/ 48300 w 48299"/>
                    <a:gd name="connsiteY2" fmla="*/ 0 h 40537"/>
                    <a:gd name="connsiteX3" fmla="*/ 0 w 48299"/>
                    <a:gd name="connsiteY3" fmla="*/ 28462 h 4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299" h="40537">
                      <a:moveTo>
                        <a:pt x="0" y="40538"/>
                      </a:moveTo>
                      <a:lnTo>
                        <a:pt x="48300" y="12937"/>
                      </a:lnTo>
                      <a:lnTo>
                        <a:pt x="48300" y="0"/>
                      </a:lnTo>
                      <a:lnTo>
                        <a:pt x="0" y="2846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4" name="자유형: 도형 123">
                  <a:extLst>
                    <a:ext uri="{FF2B5EF4-FFF2-40B4-BE49-F238E27FC236}">
                      <a16:creationId xmlns:a16="http://schemas.microsoft.com/office/drawing/2014/main" id="{013F867D-9EA7-1E12-5550-B2E0529E0D5E}"/>
                    </a:ext>
                  </a:extLst>
                </p:cNvPr>
                <p:cNvSpPr/>
                <p:nvPr/>
              </p:nvSpPr>
              <p:spPr>
                <a:xfrm>
                  <a:off x="11330535" y="4633480"/>
                  <a:ext cx="131099" cy="87974"/>
                </a:xfrm>
                <a:custGeom>
                  <a:avLst/>
                  <a:gdLst>
                    <a:gd name="connsiteX0" fmla="*/ 0 w 131099"/>
                    <a:gd name="connsiteY0" fmla="*/ 87975 h 87974"/>
                    <a:gd name="connsiteX1" fmla="*/ 131100 w 131099"/>
                    <a:gd name="connsiteY1" fmla="*/ 12937 h 87974"/>
                    <a:gd name="connsiteX2" fmla="*/ 131100 w 131099"/>
                    <a:gd name="connsiteY2" fmla="*/ 0 h 87974"/>
                    <a:gd name="connsiteX3" fmla="*/ 0 w 131099"/>
                    <a:gd name="connsiteY3" fmla="*/ 75900 h 87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099" h="87974">
                      <a:moveTo>
                        <a:pt x="0" y="87975"/>
                      </a:moveTo>
                      <a:lnTo>
                        <a:pt x="131100" y="12937"/>
                      </a:lnTo>
                      <a:lnTo>
                        <a:pt x="131100" y="0"/>
                      </a:lnTo>
                      <a:lnTo>
                        <a:pt x="0" y="7590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5" name="자유형: 도형 124">
                  <a:extLst>
                    <a:ext uri="{FF2B5EF4-FFF2-40B4-BE49-F238E27FC236}">
                      <a16:creationId xmlns:a16="http://schemas.microsoft.com/office/drawing/2014/main" id="{7B778BED-25BD-E511-60E2-649365F0DFD7}"/>
                    </a:ext>
                  </a:extLst>
                </p:cNvPr>
                <p:cNvSpPr/>
                <p:nvPr/>
              </p:nvSpPr>
              <p:spPr>
                <a:xfrm>
                  <a:off x="11172340" y="4791318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7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2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7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2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2082" y="28462"/>
                        <a:pt x="2082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6" name="자유형: 도형 125">
                  <a:extLst>
                    <a:ext uri="{FF2B5EF4-FFF2-40B4-BE49-F238E27FC236}">
                      <a16:creationId xmlns:a16="http://schemas.microsoft.com/office/drawing/2014/main" id="{1FFA415F-24C3-849A-0256-D310623A0696}"/>
                    </a:ext>
                  </a:extLst>
                </p:cNvPr>
                <p:cNvSpPr/>
                <p:nvPr/>
              </p:nvSpPr>
              <p:spPr>
                <a:xfrm>
                  <a:off x="11044185" y="4857373"/>
                  <a:ext cx="16744" cy="28819"/>
                </a:xfrm>
                <a:custGeom>
                  <a:avLst/>
                  <a:gdLst>
                    <a:gd name="connsiteX0" fmla="*/ 14663 w 16744"/>
                    <a:gd name="connsiteY0" fmla="*/ 28820 h 28819"/>
                    <a:gd name="connsiteX1" fmla="*/ 16388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8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3 w 16744"/>
                    <a:gd name="connsiteY9" fmla="*/ 23645 h 28819"/>
                    <a:gd name="connsiteX10" fmla="*/ 14663 w 16744"/>
                    <a:gd name="connsiteY10" fmla="*/ 28820 h 28819"/>
                    <a:gd name="connsiteX11" fmla="*/ 14663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3" y="28820"/>
                      </a:moveTo>
                      <a:cubicBezTo>
                        <a:pt x="15525" y="28820"/>
                        <a:pt x="16388" y="27957"/>
                        <a:pt x="16388" y="27095"/>
                      </a:cubicBezTo>
                      <a:cubicBezTo>
                        <a:pt x="16388" y="26232"/>
                        <a:pt x="16388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8" y="2945"/>
                      </a:lnTo>
                      <a:cubicBezTo>
                        <a:pt x="17250" y="2082"/>
                        <a:pt x="16388" y="357"/>
                        <a:pt x="15525" y="357"/>
                      </a:cubicBezTo>
                      <a:cubicBezTo>
                        <a:pt x="14663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3" y="23645"/>
                        <a:pt x="863" y="23645"/>
                      </a:cubicBezTo>
                      <a:lnTo>
                        <a:pt x="14663" y="28820"/>
                      </a:lnTo>
                      <a:cubicBezTo>
                        <a:pt x="14663" y="28820"/>
                        <a:pt x="14663" y="28820"/>
                        <a:pt x="14663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7" name="자유형: 도형 126">
                  <a:extLst>
                    <a:ext uri="{FF2B5EF4-FFF2-40B4-BE49-F238E27FC236}">
                      <a16:creationId xmlns:a16="http://schemas.microsoft.com/office/drawing/2014/main" id="{2F99B81D-BA6C-C085-CE87-EF05F4BF5429}"/>
                    </a:ext>
                  </a:extLst>
                </p:cNvPr>
                <p:cNvSpPr/>
                <p:nvPr/>
              </p:nvSpPr>
              <p:spPr>
                <a:xfrm>
                  <a:off x="11067472" y="4818055"/>
                  <a:ext cx="74174" cy="55199"/>
                </a:xfrm>
                <a:custGeom>
                  <a:avLst/>
                  <a:gdLst>
                    <a:gd name="connsiteX0" fmla="*/ 0 w 74174"/>
                    <a:gd name="connsiteY0" fmla="*/ 55200 h 55199"/>
                    <a:gd name="connsiteX1" fmla="*/ 74175 w 74174"/>
                    <a:gd name="connsiteY1" fmla="*/ 12937 h 55199"/>
                    <a:gd name="connsiteX2" fmla="*/ 74175 w 74174"/>
                    <a:gd name="connsiteY2" fmla="*/ 0 h 55199"/>
                    <a:gd name="connsiteX3" fmla="*/ 0 w 74174"/>
                    <a:gd name="connsiteY3" fmla="*/ 43125 h 55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174" h="55199">
                      <a:moveTo>
                        <a:pt x="0" y="55200"/>
                      </a:moveTo>
                      <a:lnTo>
                        <a:pt x="74175" y="12937"/>
                      </a:lnTo>
                      <a:lnTo>
                        <a:pt x="74175" y="0"/>
                      </a:lnTo>
                      <a:lnTo>
                        <a:pt x="0" y="4312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8" name="자유형: 도형 127">
                  <a:extLst>
                    <a:ext uri="{FF2B5EF4-FFF2-40B4-BE49-F238E27FC236}">
                      <a16:creationId xmlns:a16="http://schemas.microsoft.com/office/drawing/2014/main" id="{B0C44CB4-BC2B-D041-12D3-1595974EFA2F}"/>
                    </a:ext>
                  </a:extLst>
                </p:cNvPr>
                <p:cNvSpPr/>
                <p:nvPr/>
              </p:nvSpPr>
              <p:spPr>
                <a:xfrm>
                  <a:off x="11150272" y="4805118"/>
                  <a:ext cx="15525" cy="20699"/>
                </a:xfrm>
                <a:custGeom>
                  <a:avLst/>
                  <a:gdLst>
                    <a:gd name="connsiteX0" fmla="*/ 13800 w 15525"/>
                    <a:gd name="connsiteY0" fmla="*/ 20700 h 20699"/>
                    <a:gd name="connsiteX1" fmla="*/ 14662 w 15525"/>
                    <a:gd name="connsiteY1" fmla="*/ 20700 h 20699"/>
                    <a:gd name="connsiteX2" fmla="*/ 15525 w 15525"/>
                    <a:gd name="connsiteY2" fmla="*/ 18112 h 20699"/>
                    <a:gd name="connsiteX3" fmla="*/ 3450 w 15525"/>
                    <a:gd name="connsiteY3" fmla="*/ 862 h 20699"/>
                    <a:gd name="connsiteX4" fmla="*/ 863 w 15525"/>
                    <a:gd name="connsiteY4" fmla="*/ 0 h 20699"/>
                    <a:gd name="connsiteX5" fmla="*/ 0 w 15525"/>
                    <a:gd name="connsiteY5" fmla="*/ 2588 h 20699"/>
                    <a:gd name="connsiteX6" fmla="*/ 12075 w 15525"/>
                    <a:gd name="connsiteY6" fmla="*/ 19838 h 20699"/>
                    <a:gd name="connsiteX7" fmla="*/ 13800 w 15525"/>
                    <a:gd name="connsiteY7" fmla="*/ 20700 h 20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25" h="20699">
                      <a:moveTo>
                        <a:pt x="13800" y="20700"/>
                      </a:moveTo>
                      <a:cubicBezTo>
                        <a:pt x="13800" y="20700"/>
                        <a:pt x="14662" y="20700"/>
                        <a:pt x="14662" y="20700"/>
                      </a:cubicBezTo>
                      <a:cubicBezTo>
                        <a:pt x="15525" y="19838"/>
                        <a:pt x="15525" y="18975"/>
                        <a:pt x="15525" y="18112"/>
                      </a:cubicBezTo>
                      <a:lnTo>
                        <a:pt x="3450" y="862"/>
                      </a:lnTo>
                      <a:cubicBezTo>
                        <a:pt x="2588" y="0"/>
                        <a:pt x="1725" y="0"/>
                        <a:pt x="863" y="0"/>
                      </a:cubicBezTo>
                      <a:cubicBezTo>
                        <a:pt x="0" y="862"/>
                        <a:pt x="0" y="1725"/>
                        <a:pt x="0" y="2588"/>
                      </a:cubicBezTo>
                      <a:lnTo>
                        <a:pt x="12075" y="19838"/>
                      </a:lnTo>
                      <a:cubicBezTo>
                        <a:pt x="12937" y="20700"/>
                        <a:pt x="12937" y="20700"/>
                        <a:pt x="13800" y="2070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9" name="자유형: 도형 128">
                  <a:extLst>
                    <a:ext uri="{FF2B5EF4-FFF2-40B4-BE49-F238E27FC236}">
                      <a16:creationId xmlns:a16="http://schemas.microsoft.com/office/drawing/2014/main" id="{BD1871AF-46DF-39CA-382B-62F2EE7ADFEA}"/>
                    </a:ext>
                  </a:extLst>
                </p:cNvPr>
                <p:cNvSpPr/>
                <p:nvPr/>
              </p:nvSpPr>
              <p:spPr>
                <a:xfrm>
                  <a:off x="11553059" y="4550680"/>
                  <a:ext cx="51749" cy="43124"/>
                </a:xfrm>
                <a:custGeom>
                  <a:avLst/>
                  <a:gdLst>
                    <a:gd name="connsiteX0" fmla="*/ 0 w 51749"/>
                    <a:gd name="connsiteY0" fmla="*/ 43125 h 43124"/>
                    <a:gd name="connsiteX1" fmla="*/ 51750 w 51749"/>
                    <a:gd name="connsiteY1" fmla="*/ 12937 h 43124"/>
                    <a:gd name="connsiteX2" fmla="*/ 51750 w 51749"/>
                    <a:gd name="connsiteY2" fmla="*/ 0 h 43124"/>
                    <a:gd name="connsiteX3" fmla="*/ 0 w 51749"/>
                    <a:gd name="connsiteY3" fmla="*/ 30187 h 43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749" h="43124">
                      <a:moveTo>
                        <a:pt x="0" y="43125"/>
                      </a:moveTo>
                      <a:lnTo>
                        <a:pt x="51750" y="12937"/>
                      </a:lnTo>
                      <a:lnTo>
                        <a:pt x="51750" y="0"/>
                      </a:lnTo>
                      <a:lnTo>
                        <a:pt x="0" y="30187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30" name="그래픽 18">
                  <a:extLst>
                    <a:ext uri="{FF2B5EF4-FFF2-40B4-BE49-F238E27FC236}">
                      <a16:creationId xmlns:a16="http://schemas.microsoft.com/office/drawing/2014/main" id="{F98141F8-1EA0-6070-759A-8082B9B42363}"/>
                    </a:ext>
                  </a:extLst>
                </p:cNvPr>
                <p:cNvGrpSpPr/>
                <p:nvPr/>
              </p:nvGrpSpPr>
              <p:grpSpPr>
                <a:xfrm>
                  <a:off x="11508210" y="4590355"/>
                  <a:ext cx="29324" cy="28462"/>
                  <a:chOff x="11508210" y="4590355"/>
                  <a:chExt cx="29324" cy="28462"/>
                </a:xfrm>
                <a:solidFill>
                  <a:srgbClr val="F7F9FC"/>
                </a:solidFill>
              </p:grpSpPr>
              <p:sp>
                <p:nvSpPr>
                  <p:cNvPr id="131" name="자유형: 도형 130">
                    <a:extLst>
                      <a:ext uri="{FF2B5EF4-FFF2-40B4-BE49-F238E27FC236}">
                        <a16:creationId xmlns:a16="http://schemas.microsoft.com/office/drawing/2014/main" id="{5FBFB368-D01D-2C52-1A87-DD12A298BD8E}"/>
                      </a:ext>
                    </a:extLst>
                  </p:cNvPr>
                  <p:cNvSpPr/>
                  <p:nvPr/>
                </p:nvSpPr>
                <p:spPr>
                  <a:xfrm>
                    <a:off x="11508210" y="4590355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2 h 18112"/>
                      <a:gd name="connsiteX1" fmla="*/ 2587 w 29324"/>
                      <a:gd name="connsiteY1" fmla="*/ 18112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2 h 18112"/>
                      <a:gd name="connsiteX4" fmla="*/ 26737 w 29324"/>
                      <a:gd name="connsiteY4" fmla="*/ 0 h 18112"/>
                      <a:gd name="connsiteX5" fmla="*/ 862 w 29324"/>
                      <a:gd name="connsiteY5" fmla="*/ 14663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2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2"/>
                        </a:moveTo>
                        <a:cubicBezTo>
                          <a:pt x="1725" y="18112"/>
                          <a:pt x="2587" y="18112"/>
                          <a:pt x="2587" y="18112"/>
                        </a:cubicBezTo>
                        <a:lnTo>
                          <a:pt x="28462" y="3450"/>
                        </a:lnTo>
                        <a:cubicBezTo>
                          <a:pt x="29325" y="2588"/>
                          <a:pt x="29325" y="1725"/>
                          <a:pt x="29325" y="862"/>
                        </a:cubicBezTo>
                        <a:cubicBezTo>
                          <a:pt x="28462" y="0"/>
                          <a:pt x="27600" y="0"/>
                          <a:pt x="26737" y="0"/>
                        </a:cubicBezTo>
                        <a:lnTo>
                          <a:pt x="862" y="14663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862" y="18112"/>
                          <a:pt x="1725" y="18112"/>
                          <a:pt x="1725" y="1811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2" name="자유형: 도형 131">
                    <a:extLst>
                      <a:ext uri="{FF2B5EF4-FFF2-40B4-BE49-F238E27FC236}">
                        <a16:creationId xmlns:a16="http://schemas.microsoft.com/office/drawing/2014/main" id="{4749FEB8-49D5-0C1F-0188-02A08DEF06F4}"/>
                      </a:ext>
                    </a:extLst>
                  </p:cNvPr>
                  <p:cNvSpPr/>
                  <p:nvPr/>
                </p:nvSpPr>
                <p:spPr>
                  <a:xfrm>
                    <a:off x="11508210" y="4600705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2 h 18112"/>
                      <a:gd name="connsiteX1" fmla="*/ 2587 w 29324"/>
                      <a:gd name="connsiteY1" fmla="*/ 18112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2 h 18112"/>
                      <a:gd name="connsiteX4" fmla="*/ 26737 w 29324"/>
                      <a:gd name="connsiteY4" fmla="*/ 0 h 18112"/>
                      <a:gd name="connsiteX5" fmla="*/ 862 w 29324"/>
                      <a:gd name="connsiteY5" fmla="*/ 14662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2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2"/>
                        </a:moveTo>
                        <a:cubicBezTo>
                          <a:pt x="1725" y="18112"/>
                          <a:pt x="2587" y="18112"/>
                          <a:pt x="2587" y="18112"/>
                        </a:cubicBezTo>
                        <a:lnTo>
                          <a:pt x="28462" y="3450"/>
                        </a:lnTo>
                        <a:cubicBezTo>
                          <a:pt x="29325" y="2587"/>
                          <a:pt x="29325" y="1725"/>
                          <a:pt x="29325" y="862"/>
                        </a:cubicBezTo>
                        <a:cubicBezTo>
                          <a:pt x="28462" y="0"/>
                          <a:pt x="27600" y="0"/>
                          <a:pt x="26737" y="0"/>
                        </a:cubicBezTo>
                        <a:lnTo>
                          <a:pt x="862" y="14662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862" y="18112"/>
                          <a:pt x="1725" y="18112"/>
                          <a:pt x="1725" y="1811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33" name="그래픽 18">
                  <a:extLst>
                    <a:ext uri="{FF2B5EF4-FFF2-40B4-BE49-F238E27FC236}">
                      <a16:creationId xmlns:a16="http://schemas.microsoft.com/office/drawing/2014/main" id="{558A7C04-7E3E-436C-F9F0-622889EC8507}"/>
                    </a:ext>
                  </a:extLst>
                </p:cNvPr>
                <p:cNvGrpSpPr/>
                <p:nvPr/>
              </p:nvGrpSpPr>
              <p:grpSpPr>
                <a:xfrm>
                  <a:off x="11479408" y="4598980"/>
                  <a:ext cx="14138" cy="21562"/>
                  <a:chOff x="11479408" y="4598980"/>
                  <a:chExt cx="14138" cy="21562"/>
                </a:xfrm>
                <a:solidFill>
                  <a:srgbClr val="F7F9FC"/>
                </a:solidFill>
              </p:grpSpPr>
              <p:sp>
                <p:nvSpPr>
                  <p:cNvPr id="134" name="자유형: 도형 133">
                    <a:extLst>
                      <a:ext uri="{FF2B5EF4-FFF2-40B4-BE49-F238E27FC236}">
                        <a16:creationId xmlns:a16="http://schemas.microsoft.com/office/drawing/2014/main" id="{385E77E5-D47A-8F1D-D572-83656DB67DC3}"/>
                      </a:ext>
                    </a:extLst>
                  </p:cNvPr>
                  <p:cNvSpPr/>
                  <p:nvPr/>
                </p:nvSpPr>
                <p:spPr>
                  <a:xfrm>
                    <a:off x="11490097" y="4598980"/>
                    <a:ext cx="3449" cy="15525"/>
                  </a:xfrm>
                  <a:custGeom>
                    <a:avLst/>
                    <a:gdLst>
                      <a:gd name="connsiteX0" fmla="*/ 1725 w 3449"/>
                      <a:gd name="connsiteY0" fmla="*/ 15525 h 15525"/>
                      <a:gd name="connsiteX1" fmla="*/ 3450 w 3449"/>
                      <a:gd name="connsiteY1" fmla="*/ 13800 h 15525"/>
                      <a:gd name="connsiteX2" fmla="*/ 3450 w 3449"/>
                      <a:gd name="connsiteY2" fmla="*/ 1725 h 15525"/>
                      <a:gd name="connsiteX3" fmla="*/ 1725 w 3449"/>
                      <a:gd name="connsiteY3" fmla="*/ 0 h 15525"/>
                      <a:gd name="connsiteX4" fmla="*/ 0 w 3449"/>
                      <a:gd name="connsiteY4" fmla="*/ 1725 h 15525"/>
                      <a:gd name="connsiteX5" fmla="*/ 0 w 3449"/>
                      <a:gd name="connsiteY5" fmla="*/ 13800 h 15525"/>
                      <a:gd name="connsiteX6" fmla="*/ 1725 w 3449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49" h="15525">
                        <a:moveTo>
                          <a:pt x="1725" y="15525"/>
                        </a:moveTo>
                        <a:cubicBezTo>
                          <a:pt x="2587" y="15525"/>
                          <a:pt x="3450" y="14663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7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3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5" name="자유형: 도형 134">
                    <a:extLst>
                      <a:ext uri="{FF2B5EF4-FFF2-40B4-BE49-F238E27FC236}">
                        <a16:creationId xmlns:a16="http://schemas.microsoft.com/office/drawing/2014/main" id="{73F6DD5C-1BF9-4771-01B6-CC39F4954AD7}"/>
                      </a:ext>
                    </a:extLst>
                  </p:cNvPr>
                  <p:cNvSpPr/>
                  <p:nvPr/>
                </p:nvSpPr>
                <p:spPr>
                  <a:xfrm>
                    <a:off x="11479408" y="4605018"/>
                    <a:ext cx="3788" cy="15524"/>
                  </a:xfrm>
                  <a:custGeom>
                    <a:avLst/>
                    <a:gdLst>
                      <a:gd name="connsiteX0" fmla="*/ 2063 w 3788"/>
                      <a:gd name="connsiteY0" fmla="*/ 15525 h 15524"/>
                      <a:gd name="connsiteX1" fmla="*/ 3788 w 3788"/>
                      <a:gd name="connsiteY1" fmla="*/ 13800 h 15524"/>
                      <a:gd name="connsiteX2" fmla="*/ 3788 w 3788"/>
                      <a:gd name="connsiteY2" fmla="*/ 1725 h 15524"/>
                      <a:gd name="connsiteX3" fmla="*/ 2063 w 3788"/>
                      <a:gd name="connsiteY3" fmla="*/ 0 h 15524"/>
                      <a:gd name="connsiteX4" fmla="*/ 338 w 3788"/>
                      <a:gd name="connsiteY4" fmla="*/ 1725 h 15524"/>
                      <a:gd name="connsiteX5" fmla="*/ 338 w 3788"/>
                      <a:gd name="connsiteY5" fmla="*/ 13800 h 15524"/>
                      <a:gd name="connsiteX6" fmla="*/ 2063 w 3788"/>
                      <a:gd name="connsiteY6" fmla="*/ 15525 h 15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88" h="15524">
                        <a:moveTo>
                          <a:pt x="2063" y="15525"/>
                        </a:moveTo>
                        <a:cubicBezTo>
                          <a:pt x="2926" y="15525"/>
                          <a:pt x="3788" y="14662"/>
                          <a:pt x="3788" y="13800"/>
                        </a:cubicBezTo>
                        <a:lnTo>
                          <a:pt x="3788" y="1725"/>
                        </a:lnTo>
                        <a:cubicBezTo>
                          <a:pt x="3788" y="862"/>
                          <a:pt x="2926" y="0"/>
                          <a:pt x="2063" y="0"/>
                        </a:cubicBezTo>
                        <a:cubicBezTo>
                          <a:pt x="1201" y="0"/>
                          <a:pt x="338" y="862"/>
                          <a:pt x="338" y="1725"/>
                        </a:cubicBezTo>
                        <a:lnTo>
                          <a:pt x="338" y="13800"/>
                        </a:lnTo>
                        <a:cubicBezTo>
                          <a:pt x="-524" y="14662"/>
                          <a:pt x="338" y="15525"/>
                          <a:pt x="2063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36" name="그래픽 18">
                  <a:extLst>
                    <a:ext uri="{FF2B5EF4-FFF2-40B4-BE49-F238E27FC236}">
                      <a16:creationId xmlns:a16="http://schemas.microsoft.com/office/drawing/2014/main" id="{E19EDF5F-7F7B-24F3-F7FE-C81473933CA1}"/>
                    </a:ext>
                  </a:extLst>
                </p:cNvPr>
                <p:cNvGrpSpPr/>
                <p:nvPr/>
              </p:nvGrpSpPr>
              <p:grpSpPr>
                <a:xfrm>
                  <a:off x="11299485" y="4736980"/>
                  <a:ext cx="13800" cy="21562"/>
                  <a:chOff x="11299485" y="4736980"/>
                  <a:chExt cx="13800" cy="21562"/>
                </a:xfrm>
                <a:solidFill>
                  <a:srgbClr val="F7F9FC"/>
                </a:solidFill>
              </p:grpSpPr>
              <p:sp>
                <p:nvSpPr>
                  <p:cNvPr id="137" name="자유형: 도형 136">
                    <a:extLst>
                      <a:ext uri="{FF2B5EF4-FFF2-40B4-BE49-F238E27FC236}">
                        <a16:creationId xmlns:a16="http://schemas.microsoft.com/office/drawing/2014/main" id="{F6AD25C6-99C2-7D21-D452-AFD26A8B757E}"/>
                      </a:ext>
                    </a:extLst>
                  </p:cNvPr>
                  <p:cNvSpPr/>
                  <p:nvPr/>
                </p:nvSpPr>
                <p:spPr>
                  <a:xfrm>
                    <a:off x="11309835" y="4736980"/>
                    <a:ext cx="3450" cy="15525"/>
                  </a:xfrm>
                  <a:custGeom>
                    <a:avLst/>
                    <a:gdLst>
                      <a:gd name="connsiteX0" fmla="*/ 1725 w 3450"/>
                      <a:gd name="connsiteY0" fmla="*/ 15525 h 15525"/>
                      <a:gd name="connsiteX1" fmla="*/ 3450 w 3450"/>
                      <a:gd name="connsiteY1" fmla="*/ 13800 h 15525"/>
                      <a:gd name="connsiteX2" fmla="*/ 3450 w 3450"/>
                      <a:gd name="connsiteY2" fmla="*/ 1725 h 15525"/>
                      <a:gd name="connsiteX3" fmla="*/ 1725 w 3450"/>
                      <a:gd name="connsiteY3" fmla="*/ 0 h 15525"/>
                      <a:gd name="connsiteX4" fmla="*/ 0 w 3450"/>
                      <a:gd name="connsiteY4" fmla="*/ 1725 h 15525"/>
                      <a:gd name="connsiteX5" fmla="*/ 0 w 3450"/>
                      <a:gd name="connsiteY5" fmla="*/ 13800 h 15525"/>
                      <a:gd name="connsiteX6" fmla="*/ 1725 w 3450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50" h="15525">
                        <a:moveTo>
                          <a:pt x="1725" y="15525"/>
                        </a:moveTo>
                        <a:cubicBezTo>
                          <a:pt x="2588" y="15525"/>
                          <a:pt x="3450" y="14663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8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3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8" name="자유형: 도형 137">
                    <a:extLst>
                      <a:ext uri="{FF2B5EF4-FFF2-40B4-BE49-F238E27FC236}">
                        <a16:creationId xmlns:a16="http://schemas.microsoft.com/office/drawing/2014/main" id="{6DE5111C-670C-960A-47DF-BBB5C3505F7B}"/>
                      </a:ext>
                    </a:extLst>
                  </p:cNvPr>
                  <p:cNvSpPr/>
                  <p:nvPr/>
                </p:nvSpPr>
                <p:spPr>
                  <a:xfrm>
                    <a:off x="11299485" y="4743018"/>
                    <a:ext cx="3449" cy="15524"/>
                  </a:xfrm>
                  <a:custGeom>
                    <a:avLst/>
                    <a:gdLst>
                      <a:gd name="connsiteX0" fmla="*/ 1725 w 3449"/>
                      <a:gd name="connsiteY0" fmla="*/ 15525 h 15524"/>
                      <a:gd name="connsiteX1" fmla="*/ 3450 w 3449"/>
                      <a:gd name="connsiteY1" fmla="*/ 13800 h 15524"/>
                      <a:gd name="connsiteX2" fmla="*/ 3450 w 3449"/>
                      <a:gd name="connsiteY2" fmla="*/ 1725 h 15524"/>
                      <a:gd name="connsiteX3" fmla="*/ 1725 w 3449"/>
                      <a:gd name="connsiteY3" fmla="*/ 0 h 15524"/>
                      <a:gd name="connsiteX4" fmla="*/ 0 w 3449"/>
                      <a:gd name="connsiteY4" fmla="*/ 1725 h 15524"/>
                      <a:gd name="connsiteX5" fmla="*/ 0 w 3449"/>
                      <a:gd name="connsiteY5" fmla="*/ 13800 h 15524"/>
                      <a:gd name="connsiteX6" fmla="*/ 1725 w 3449"/>
                      <a:gd name="connsiteY6" fmla="*/ 15525 h 15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49" h="15524">
                        <a:moveTo>
                          <a:pt x="1725" y="15525"/>
                        </a:moveTo>
                        <a:cubicBezTo>
                          <a:pt x="2588" y="15525"/>
                          <a:pt x="3450" y="14662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8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2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39" name="자유형: 도형 138">
                  <a:extLst>
                    <a:ext uri="{FF2B5EF4-FFF2-40B4-BE49-F238E27FC236}">
                      <a16:creationId xmlns:a16="http://schemas.microsoft.com/office/drawing/2014/main" id="{97845A37-D8BD-A76D-4FBA-0DF375ECCDBE}"/>
                    </a:ext>
                  </a:extLst>
                </p:cNvPr>
                <p:cNvSpPr/>
                <p:nvPr/>
              </p:nvSpPr>
              <p:spPr>
                <a:xfrm>
                  <a:off x="11676902" y="4391981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8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3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8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3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1220" y="28462"/>
                        <a:pt x="1220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" name="자유형: 도형 139">
                  <a:extLst>
                    <a:ext uri="{FF2B5EF4-FFF2-40B4-BE49-F238E27FC236}">
                      <a16:creationId xmlns:a16="http://schemas.microsoft.com/office/drawing/2014/main" id="{C84CB061-1CC1-6153-151F-78C96862FCCA}"/>
                    </a:ext>
                  </a:extLst>
                </p:cNvPr>
                <p:cNvSpPr/>
                <p:nvPr/>
              </p:nvSpPr>
              <p:spPr>
                <a:xfrm>
                  <a:off x="11631547" y="4404918"/>
                  <a:ext cx="38812" cy="34499"/>
                </a:xfrm>
                <a:custGeom>
                  <a:avLst/>
                  <a:gdLst>
                    <a:gd name="connsiteX0" fmla="*/ 0 w 38812"/>
                    <a:gd name="connsiteY0" fmla="*/ 34500 h 34499"/>
                    <a:gd name="connsiteX1" fmla="*/ 38812 w 38812"/>
                    <a:gd name="connsiteY1" fmla="*/ 12075 h 34499"/>
                    <a:gd name="connsiteX2" fmla="*/ 38812 w 38812"/>
                    <a:gd name="connsiteY2" fmla="*/ 0 h 34499"/>
                    <a:gd name="connsiteX3" fmla="*/ 0 w 38812"/>
                    <a:gd name="connsiteY3" fmla="*/ 22425 h 34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8812" h="34499">
                      <a:moveTo>
                        <a:pt x="0" y="34500"/>
                      </a:moveTo>
                      <a:lnTo>
                        <a:pt x="38812" y="12075"/>
                      </a:lnTo>
                      <a:lnTo>
                        <a:pt x="38812" y="0"/>
                      </a:lnTo>
                      <a:lnTo>
                        <a:pt x="0" y="2242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" name="자유형: 도형 140">
                  <a:extLst>
                    <a:ext uri="{FF2B5EF4-FFF2-40B4-BE49-F238E27FC236}">
                      <a16:creationId xmlns:a16="http://schemas.microsoft.com/office/drawing/2014/main" id="{C06FC738-AE6E-03D4-5A32-858136131CF8}"/>
                    </a:ext>
                  </a:extLst>
                </p:cNvPr>
                <p:cNvSpPr/>
                <p:nvPr/>
              </p:nvSpPr>
              <p:spPr>
                <a:xfrm>
                  <a:off x="11245147" y="4524805"/>
                  <a:ext cx="216487" cy="137999"/>
                </a:xfrm>
                <a:custGeom>
                  <a:avLst/>
                  <a:gdLst>
                    <a:gd name="connsiteX0" fmla="*/ 0 w 216487"/>
                    <a:gd name="connsiteY0" fmla="*/ 138000 h 137999"/>
                    <a:gd name="connsiteX1" fmla="*/ 216487 w 216487"/>
                    <a:gd name="connsiteY1" fmla="*/ 12937 h 137999"/>
                    <a:gd name="connsiteX2" fmla="*/ 216487 w 216487"/>
                    <a:gd name="connsiteY2" fmla="*/ 0 h 137999"/>
                    <a:gd name="connsiteX3" fmla="*/ 0 w 216487"/>
                    <a:gd name="connsiteY3" fmla="*/ 125062 h 137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6487" h="137999">
                      <a:moveTo>
                        <a:pt x="0" y="138000"/>
                      </a:moveTo>
                      <a:lnTo>
                        <a:pt x="216487" y="12937"/>
                      </a:lnTo>
                      <a:lnTo>
                        <a:pt x="216487" y="0"/>
                      </a:lnTo>
                      <a:lnTo>
                        <a:pt x="0" y="12506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" name="자유형: 도형 141">
                  <a:extLst>
                    <a:ext uri="{FF2B5EF4-FFF2-40B4-BE49-F238E27FC236}">
                      <a16:creationId xmlns:a16="http://schemas.microsoft.com/office/drawing/2014/main" id="{8DBC199C-D1B6-A257-2F6E-F712D7DE25E8}"/>
                    </a:ext>
                  </a:extLst>
                </p:cNvPr>
                <p:cNvSpPr/>
                <p:nvPr/>
              </p:nvSpPr>
              <p:spPr>
                <a:xfrm>
                  <a:off x="11034697" y="4667118"/>
                  <a:ext cx="178537" cy="116437"/>
                </a:xfrm>
                <a:custGeom>
                  <a:avLst/>
                  <a:gdLst>
                    <a:gd name="connsiteX0" fmla="*/ 0 w 178537"/>
                    <a:gd name="connsiteY0" fmla="*/ 116437 h 116437"/>
                    <a:gd name="connsiteX1" fmla="*/ 178537 w 178537"/>
                    <a:gd name="connsiteY1" fmla="*/ 12937 h 116437"/>
                    <a:gd name="connsiteX2" fmla="*/ 178537 w 178537"/>
                    <a:gd name="connsiteY2" fmla="*/ 0 h 116437"/>
                    <a:gd name="connsiteX3" fmla="*/ 0 w 178537"/>
                    <a:gd name="connsiteY3" fmla="*/ 104362 h 116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8537" h="116437">
                      <a:moveTo>
                        <a:pt x="0" y="116437"/>
                      </a:moveTo>
                      <a:lnTo>
                        <a:pt x="178537" y="12937"/>
                      </a:lnTo>
                      <a:lnTo>
                        <a:pt x="178537" y="0"/>
                      </a:lnTo>
                      <a:lnTo>
                        <a:pt x="0" y="10436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" name="자유형: 도형 142">
                  <a:extLst>
                    <a:ext uri="{FF2B5EF4-FFF2-40B4-BE49-F238E27FC236}">
                      <a16:creationId xmlns:a16="http://schemas.microsoft.com/office/drawing/2014/main" id="{647DB431-57F5-FDFF-8C8D-2AEAE95DDD1A}"/>
                    </a:ext>
                  </a:extLst>
                </p:cNvPr>
                <p:cNvSpPr/>
                <p:nvPr/>
              </p:nvSpPr>
              <p:spPr>
                <a:xfrm>
                  <a:off x="11553059" y="4437693"/>
                  <a:ext cx="59512" cy="47437"/>
                </a:xfrm>
                <a:custGeom>
                  <a:avLst/>
                  <a:gdLst>
                    <a:gd name="connsiteX0" fmla="*/ 0 w 59512"/>
                    <a:gd name="connsiteY0" fmla="*/ 47437 h 47437"/>
                    <a:gd name="connsiteX1" fmla="*/ 59512 w 59512"/>
                    <a:gd name="connsiteY1" fmla="*/ 12937 h 47437"/>
                    <a:gd name="connsiteX2" fmla="*/ 59512 w 59512"/>
                    <a:gd name="connsiteY2" fmla="*/ 0 h 47437"/>
                    <a:gd name="connsiteX3" fmla="*/ 0 w 59512"/>
                    <a:gd name="connsiteY3" fmla="*/ 34500 h 47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9512" h="47437">
                      <a:moveTo>
                        <a:pt x="0" y="47437"/>
                      </a:moveTo>
                      <a:lnTo>
                        <a:pt x="59512" y="12937"/>
                      </a:lnTo>
                      <a:lnTo>
                        <a:pt x="59512" y="0"/>
                      </a:lnTo>
                      <a:lnTo>
                        <a:pt x="0" y="3450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44" name="그래픽 18">
                  <a:extLst>
                    <a:ext uri="{FF2B5EF4-FFF2-40B4-BE49-F238E27FC236}">
                      <a16:creationId xmlns:a16="http://schemas.microsoft.com/office/drawing/2014/main" id="{C64D00FB-F96C-8863-ACB1-B6C28F59A5DB}"/>
                    </a:ext>
                  </a:extLst>
                </p:cNvPr>
                <p:cNvGrpSpPr/>
                <p:nvPr/>
              </p:nvGrpSpPr>
              <p:grpSpPr>
                <a:xfrm>
                  <a:off x="11508210" y="4481680"/>
                  <a:ext cx="29324" cy="28462"/>
                  <a:chOff x="11508210" y="4481680"/>
                  <a:chExt cx="29324" cy="28462"/>
                </a:xfrm>
                <a:solidFill>
                  <a:srgbClr val="F7F9FC"/>
                </a:solidFill>
              </p:grpSpPr>
              <p:sp>
                <p:nvSpPr>
                  <p:cNvPr id="145" name="자유형: 도형 144">
                    <a:extLst>
                      <a:ext uri="{FF2B5EF4-FFF2-40B4-BE49-F238E27FC236}">
                        <a16:creationId xmlns:a16="http://schemas.microsoft.com/office/drawing/2014/main" id="{DD5F0443-0468-7F55-FFBD-3AA1F4C17D75}"/>
                      </a:ext>
                    </a:extLst>
                  </p:cNvPr>
                  <p:cNvSpPr/>
                  <p:nvPr/>
                </p:nvSpPr>
                <p:spPr>
                  <a:xfrm>
                    <a:off x="11508210" y="4481680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2 h 18112"/>
                      <a:gd name="connsiteX1" fmla="*/ 2587 w 29324"/>
                      <a:gd name="connsiteY1" fmla="*/ 18112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2 h 18112"/>
                      <a:gd name="connsiteX4" fmla="*/ 26737 w 29324"/>
                      <a:gd name="connsiteY4" fmla="*/ 0 h 18112"/>
                      <a:gd name="connsiteX5" fmla="*/ 862 w 29324"/>
                      <a:gd name="connsiteY5" fmla="*/ 14662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2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2"/>
                        </a:moveTo>
                        <a:cubicBezTo>
                          <a:pt x="1725" y="18112"/>
                          <a:pt x="2587" y="18112"/>
                          <a:pt x="2587" y="18112"/>
                        </a:cubicBezTo>
                        <a:lnTo>
                          <a:pt x="28462" y="3450"/>
                        </a:lnTo>
                        <a:cubicBezTo>
                          <a:pt x="29325" y="2588"/>
                          <a:pt x="29325" y="1725"/>
                          <a:pt x="29325" y="862"/>
                        </a:cubicBezTo>
                        <a:cubicBezTo>
                          <a:pt x="28462" y="0"/>
                          <a:pt x="27600" y="0"/>
                          <a:pt x="26737" y="0"/>
                        </a:cubicBezTo>
                        <a:lnTo>
                          <a:pt x="862" y="14662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862" y="18112"/>
                          <a:pt x="1725" y="18112"/>
                          <a:pt x="1725" y="1811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6" name="자유형: 도형 145">
                    <a:extLst>
                      <a:ext uri="{FF2B5EF4-FFF2-40B4-BE49-F238E27FC236}">
                        <a16:creationId xmlns:a16="http://schemas.microsoft.com/office/drawing/2014/main" id="{6B986A8E-2B2D-803B-8DD3-0A3913874A71}"/>
                      </a:ext>
                    </a:extLst>
                  </p:cNvPr>
                  <p:cNvSpPr/>
                  <p:nvPr/>
                </p:nvSpPr>
                <p:spPr>
                  <a:xfrm>
                    <a:off x="11508210" y="4492030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3 h 18112"/>
                      <a:gd name="connsiteX1" fmla="*/ 2587 w 29324"/>
                      <a:gd name="connsiteY1" fmla="*/ 18113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3 h 18112"/>
                      <a:gd name="connsiteX4" fmla="*/ 26737 w 29324"/>
                      <a:gd name="connsiteY4" fmla="*/ 0 h 18112"/>
                      <a:gd name="connsiteX5" fmla="*/ 862 w 29324"/>
                      <a:gd name="connsiteY5" fmla="*/ 14663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3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3"/>
                        </a:moveTo>
                        <a:cubicBezTo>
                          <a:pt x="1725" y="18113"/>
                          <a:pt x="2587" y="18113"/>
                          <a:pt x="2587" y="18113"/>
                        </a:cubicBezTo>
                        <a:lnTo>
                          <a:pt x="28462" y="3450"/>
                        </a:lnTo>
                        <a:cubicBezTo>
                          <a:pt x="29325" y="2588"/>
                          <a:pt x="29325" y="1725"/>
                          <a:pt x="29325" y="863"/>
                        </a:cubicBezTo>
                        <a:cubicBezTo>
                          <a:pt x="28462" y="0"/>
                          <a:pt x="27600" y="0"/>
                          <a:pt x="26737" y="0"/>
                        </a:cubicBezTo>
                        <a:lnTo>
                          <a:pt x="862" y="14663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862" y="18113"/>
                          <a:pt x="1725" y="18113"/>
                          <a:pt x="1725" y="18113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47" name="그래픽 18">
                  <a:extLst>
                    <a:ext uri="{FF2B5EF4-FFF2-40B4-BE49-F238E27FC236}">
                      <a16:creationId xmlns:a16="http://schemas.microsoft.com/office/drawing/2014/main" id="{EAD94B12-2A93-B6D4-96F1-E2B0B1AC3610}"/>
                    </a:ext>
                  </a:extLst>
                </p:cNvPr>
                <p:cNvGrpSpPr/>
                <p:nvPr/>
              </p:nvGrpSpPr>
              <p:grpSpPr>
                <a:xfrm>
                  <a:off x="11479408" y="4490305"/>
                  <a:ext cx="14138" cy="21562"/>
                  <a:chOff x="11479408" y="4490305"/>
                  <a:chExt cx="14138" cy="21562"/>
                </a:xfrm>
                <a:solidFill>
                  <a:srgbClr val="F7F9FC"/>
                </a:solidFill>
              </p:grpSpPr>
              <p:sp>
                <p:nvSpPr>
                  <p:cNvPr id="148" name="자유형: 도형 147">
                    <a:extLst>
                      <a:ext uri="{FF2B5EF4-FFF2-40B4-BE49-F238E27FC236}">
                        <a16:creationId xmlns:a16="http://schemas.microsoft.com/office/drawing/2014/main" id="{FF050FD2-34F4-9E80-37C2-59EC3CF5C538}"/>
                      </a:ext>
                    </a:extLst>
                  </p:cNvPr>
                  <p:cNvSpPr/>
                  <p:nvPr/>
                </p:nvSpPr>
                <p:spPr>
                  <a:xfrm>
                    <a:off x="11490097" y="4490305"/>
                    <a:ext cx="3449" cy="15525"/>
                  </a:xfrm>
                  <a:custGeom>
                    <a:avLst/>
                    <a:gdLst>
                      <a:gd name="connsiteX0" fmla="*/ 1725 w 3449"/>
                      <a:gd name="connsiteY0" fmla="*/ 15525 h 15525"/>
                      <a:gd name="connsiteX1" fmla="*/ 3450 w 3449"/>
                      <a:gd name="connsiteY1" fmla="*/ 13800 h 15525"/>
                      <a:gd name="connsiteX2" fmla="*/ 3450 w 3449"/>
                      <a:gd name="connsiteY2" fmla="*/ 1725 h 15525"/>
                      <a:gd name="connsiteX3" fmla="*/ 1725 w 3449"/>
                      <a:gd name="connsiteY3" fmla="*/ 0 h 15525"/>
                      <a:gd name="connsiteX4" fmla="*/ 0 w 3449"/>
                      <a:gd name="connsiteY4" fmla="*/ 1725 h 15525"/>
                      <a:gd name="connsiteX5" fmla="*/ 0 w 3449"/>
                      <a:gd name="connsiteY5" fmla="*/ 13800 h 15525"/>
                      <a:gd name="connsiteX6" fmla="*/ 1725 w 3449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49" h="15525">
                        <a:moveTo>
                          <a:pt x="1725" y="15525"/>
                        </a:moveTo>
                        <a:cubicBezTo>
                          <a:pt x="2587" y="15525"/>
                          <a:pt x="3450" y="14662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7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2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49" name="자유형: 도형 148">
                    <a:extLst>
                      <a:ext uri="{FF2B5EF4-FFF2-40B4-BE49-F238E27FC236}">
                        <a16:creationId xmlns:a16="http://schemas.microsoft.com/office/drawing/2014/main" id="{CE267A6E-E940-A443-9FDC-001EB26DA3D4}"/>
                      </a:ext>
                    </a:extLst>
                  </p:cNvPr>
                  <p:cNvSpPr/>
                  <p:nvPr/>
                </p:nvSpPr>
                <p:spPr>
                  <a:xfrm>
                    <a:off x="11479408" y="4496343"/>
                    <a:ext cx="3788" cy="15525"/>
                  </a:xfrm>
                  <a:custGeom>
                    <a:avLst/>
                    <a:gdLst>
                      <a:gd name="connsiteX0" fmla="*/ 2063 w 3788"/>
                      <a:gd name="connsiteY0" fmla="*/ 15525 h 15525"/>
                      <a:gd name="connsiteX1" fmla="*/ 3788 w 3788"/>
                      <a:gd name="connsiteY1" fmla="*/ 13800 h 15525"/>
                      <a:gd name="connsiteX2" fmla="*/ 3788 w 3788"/>
                      <a:gd name="connsiteY2" fmla="*/ 1725 h 15525"/>
                      <a:gd name="connsiteX3" fmla="*/ 2063 w 3788"/>
                      <a:gd name="connsiteY3" fmla="*/ 0 h 15525"/>
                      <a:gd name="connsiteX4" fmla="*/ 338 w 3788"/>
                      <a:gd name="connsiteY4" fmla="*/ 1725 h 15525"/>
                      <a:gd name="connsiteX5" fmla="*/ 338 w 3788"/>
                      <a:gd name="connsiteY5" fmla="*/ 13800 h 15525"/>
                      <a:gd name="connsiteX6" fmla="*/ 2063 w 3788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88" h="15525">
                        <a:moveTo>
                          <a:pt x="2063" y="15525"/>
                        </a:moveTo>
                        <a:cubicBezTo>
                          <a:pt x="2926" y="15525"/>
                          <a:pt x="3788" y="14663"/>
                          <a:pt x="3788" y="13800"/>
                        </a:cubicBezTo>
                        <a:lnTo>
                          <a:pt x="3788" y="1725"/>
                        </a:lnTo>
                        <a:cubicBezTo>
                          <a:pt x="3788" y="863"/>
                          <a:pt x="2926" y="0"/>
                          <a:pt x="2063" y="0"/>
                        </a:cubicBezTo>
                        <a:cubicBezTo>
                          <a:pt x="1201" y="0"/>
                          <a:pt x="338" y="863"/>
                          <a:pt x="338" y="1725"/>
                        </a:cubicBezTo>
                        <a:lnTo>
                          <a:pt x="338" y="13800"/>
                        </a:lnTo>
                        <a:cubicBezTo>
                          <a:pt x="-524" y="14663"/>
                          <a:pt x="338" y="15525"/>
                          <a:pt x="2063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50" name="자유형: 도형 149">
                  <a:extLst>
                    <a:ext uri="{FF2B5EF4-FFF2-40B4-BE49-F238E27FC236}">
                      <a16:creationId xmlns:a16="http://schemas.microsoft.com/office/drawing/2014/main" id="{44BC9AA0-7F1C-18B4-ACB5-1ACDD1999B30}"/>
                    </a:ext>
                  </a:extLst>
                </p:cNvPr>
                <p:cNvSpPr/>
                <p:nvPr/>
              </p:nvSpPr>
              <p:spPr>
                <a:xfrm>
                  <a:off x="11368485" y="4612423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7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7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3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7" y="27957"/>
                        <a:pt x="16387" y="27095"/>
                      </a:cubicBezTo>
                      <a:cubicBezTo>
                        <a:pt x="16387" y="26232"/>
                        <a:pt x="16387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7" y="2945"/>
                      </a:lnTo>
                      <a:cubicBezTo>
                        <a:pt x="17250" y="2082"/>
                        <a:pt x="16387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3" y="23645"/>
                        <a:pt x="863" y="23645"/>
                      </a:cubicBezTo>
                      <a:lnTo>
                        <a:pt x="14662" y="28820"/>
                      </a:lnTo>
                      <a:cubicBezTo>
                        <a:pt x="13800" y="28820"/>
                        <a:pt x="13800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" name="자유형: 도형 150">
                  <a:extLst>
                    <a:ext uri="{FF2B5EF4-FFF2-40B4-BE49-F238E27FC236}">
                      <a16:creationId xmlns:a16="http://schemas.microsoft.com/office/drawing/2014/main" id="{8642E542-FA3D-4774-037B-3C07FBD8CB69}"/>
                    </a:ext>
                  </a:extLst>
                </p:cNvPr>
                <p:cNvSpPr/>
                <p:nvPr/>
              </p:nvSpPr>
              <p:spPr>
                <a:xfrm>
                  <a:off x="11431447" y="4481680"/>
                  <a:ext cx="192337" cy="123337"/>
                </a:xfrm>
                <a:custGeom>
                  <a:avLst/>
                  <a:gdLst>
                    <a:gd name="connsiteX0" fmla="*/ 0 w 192337"/>
                    <a:gd name="connsiteY0" fmla="*/ 123337 h 123337"/>
                    <a:gd name="connsiteX1" fmla="*/ 192337 w 192337"/>
                    <a:gd name="connsiteY1" fmla="*/ 12937 h 123337"/>
                    <a:gd name="connsiteX2" fmla="*/ 192337 w 192337"/>
                    <a:gd name="connsiteY2" fmla="*/ 0 h 123337"/>
                    <a:gd name="connsiteX3" fmla="*/ 0 w 192337"/>
                    <a:gd name="connsiteY3" fmla="*/ 110400 h 123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2337" h="123337">
                      <a:moveTo>
                        <a:pt x="0" y="123337"/>
                      </a:moveTo>
                      <a:lnTo>
                        <a:pt x="192337" y="12937"/>
                      </a:lnTo>
                      <a:lnTo>
                        <a:pt x="192337" y="0"/>
                      </a:lnTo>
                      <a:lnTo>
                        <a:pt x="0" y="11040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" name="자유형: 도형 151">
                  <a:extLst>
                    <a:ext uri="{FF2B5EF4-FFF2-40B4-BE49-F238E27FC236}">
                      <a16:creationId xmlns:a16="http://schemas.microsoft.com/office/drawing/2014/main" id="{DF7A99B3-EEFE-E9C4-E272-DE5DAC64ED84}"/>
                    </a:ext>
                  </a:extLst>
                </p:cNvPr>
                <p:cNvSpPr/>
                <p:nvPr/>
              </p:nvSpPr>
              <p:spPr>
                <a:xfrm>
                  <a:off x="11334490" y="4639518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2 h 28462"/>
                    <a:gd name="connsiteX3" fmla="*/ 16745 w 16744"/>
                    <a:gd name="connsiteY3" fmla="*/ 6037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2 h 28462"/>
                    <a:gd name="connsiteX7" fmla="*/ 1220 w 16744"/>
                    <a:gd name="connsiteY7" fmla="*/ 3450 h 28462"/>
                    <a:gd name="connsiteX8" fmla="*/ 11570 w 16744"/>
                    <a:gd name="connsiteY8" fmla="*/ 7762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2"/>
                      </a:lnTo>
                      <a:cubicBezTo>
                        <a:pt x="16745" y="6900"/>
                        <a:pt x="16745" y="6900"/>
                        <a:pt x="16745" y="6037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2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2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1220" y="28462"/>
                        <a:pt x="2082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" name="자유형: 도형 152">
                  <a:extLst>
                    <a:ext uri="{FF2B5EF4-FFF2-40B4-BE49-F238E27FC236}">
                      <a16:creationId xmlns:a16="http://schemas.microsoft.com/office/drawing/2014/main" id="{AFC82CA7-10C6-77F5-9B54-240CF5BF2082}"/>
                    </a:ext>
                  </a:extLst>
                </p:cNvPr>
                <p:cNvSpPr/>
                <p:nvPr/>
              </p:nvSpPr>
              <p:spPr>
                <a:xfrm>
                  <a:off x="11206335" y="4705573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8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8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3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8" y="27957"/>
                        <a:pt x="16388" y="27095"/>
                      </a:cubicBezTo>
                      <a:cubicBezTo>
                        <a:pt x="16388" y="26232"/>
                        <a:pt x="16388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8" y="2945"/>
                      </a:lnTo>
                      <a:cubicBezTo>
                        <a:pt x="17250" y="2082"/>
                        <a:pt x="16388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3" y="23645"/>
                        <a:pt x="863" y="23645"/>
                      </a:cubicBezTo>
                      <a:lnTo>
                        <a:pt x="14662" y="28820"/>
                      </a:lnTo>
                      <a:cubicBezTo>
                        <a:pt x="13800" y="28820"/>
                        <a:pt x="14662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" name="자유형: 도형 153">
                  <a:extLst>
                    <a:ext uri="{FF2B5EF4-FFF2-40B4-BE49-F238E27FC236}">
                      <a16:creationId xmlns:a16="http://schemas.microsoft.com/office/drawing/2014/main" id="{BBC4B9A7-A0DD-15A1-BF1D-806FCAC9880E}"/>
                    </a:ext>
                  </a:extLst>
                </p:cNvPr>
                <p:cNvSpPr/>
                <p:nvPr/>
              </p:nvSpPr>
              <p:spPr>
                <a:xfrm>
                  <a:off x="11229622" y="4666255"/>
                  <a:ext cx="74174" cy="55199"/>
                </a:xfrm>
                <a:custGeom>
                  <a:avLst/>
                  <a:gdLst>
                    <a:gd name="connsiteX0" fmla="*/ 0 w 74174"/>
                    <a:gd name="connsiteY0" fmla="*/ 55200 h 55199"/>
                    <a:gd name="connsiteX1" fmla="*/ 74175 w 74174"/>
                    <a:gd name="connsiteY1" fmla="*/ 12937 h 55199"/>
                    <a:gd name="connsiteX2" fmla="*/ 74175 w 74174"/>
                    <a:gd name="connsiteY2" fmla="*/ 0 h 55199"/>
                    <a:gd name="connsiteX3" fmla="*/ 0 w 74174"/>
                    <a:gd name="connsiteY3" fmla="*/ 42262 h 55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174" h="55199">
                      <a:moveTo>
                        <a:pt x="0" y="55200"/>
                      </a:moveTo>
                      <a:lnTo>
                        <a:pt x="74175" y="12937"/>
                      </a:lnTo>
                      <a:lnTo>
                        <a:pt x="74175" y="0"/>
                      </a:lnTo>
                      <a:lnTo>
                        <a:pt x="0" y="4226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" name="자유형: 도형 154">
                  <a:extLst>
                    <a:ext uri="{FF2B5EF4-FFF2-40B4-BE49-F238E27FC236}">
                      <a16:creationId xmlns:a16="http://schemas.microsoft.com/office/drawing/2014/main" id="{EFA6687A-B955-E5D4-F982-8335831E8D4B}"/>
                    </a:ext>
                  </a:extLst>
                </p:cNvPr>
                <p:cNvSpPr/>
                <p:nvPr/>
              </p:nvSpPr>
              <p:spPr>
                <a:xfrm>
                  <a:off x="11312422" y="4653318"/>
                  <a:ext cx="15525" cy="20699"/>
                </a:xfrm>
                <a:custGeom>
                  <a:avLst/>
                  <a:gdLst>
                    <a:gd name="connsiteX0" fmla="*/ 13800 w 15525"/>
                    <a:gd name="connsiteY0" fmla="*/ 20700 h 20699"/>
                    <a:gd name="connsiteX1" fmla="*/ 14662 w 15525"/>
                    <a:gd name="connsiteY1" fmla="*/ 20700 h 20699"/>
                    <a:gd name="connsiteX2" fmla="*/ 15525 w 15525"/>
                    <a:gd name="connsiteY2" fmla="*/ 18112 h 20699"/>
                    <a:gd name="connsiteX3" fmla="*/ 3450 w 15525"/>
                    <a:gd name="connsiteY3" fmla="*/ 862 h 20699"/>
                    <a:gd name="connsiteX4" fmla="*/ 863 w 15525"/>
                    <a:gd name="connsiteY4" fmla="*/ 0 h 20699"/>
                    <a:gd name="connsiteX5" fmla="*/ 0 w 15525"/>
                    <a:gd name="connsiteY5" fmla="*/ 2587 h 20699"/>
                    <a:gd name="connsiteX6" fmla="*/ 12075 w 15525"/>
                    <a:gd name="connsiteY6" fmla="*/ 19837 h 20699"/>
                    <a:gd name="connsiteX7" fmla="*/ 13800 w 15525"/>
                    <a:gd name="connsiteY7" fmla="*/ 20700 h 20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25" h="20699">
                      <a:moveTo>
                        <a:pt x="13800" y="20700"/>
                      </a:moveTo>
                      <a:cubicBezTo>
                        <a:pt x="13800" y="20700"/>
                        <a:pt x="14662" y="20700"/>
                        <a:pt x="14662" y="20700"/>
                      </a:cubicBezTo>
                      <a:cubicBezTo>
                        <a:pt x="15525" y="19837"/>
                        <a:pt x="15525" y="18975"/>
                        <a:pt x="15525" y="18112"/>
                      </a:cubicBezTo>
                      <a:lnTo>
                        <a:pt x="3450" y="862"/>
                      </a:lnTo>
                      <a:cubicBezTo>
                        <a:pt x="2588" y="0"/>
                        <a:pt x="1725" y="0"/>
                        <a:pt x="863" y="0"/>
                      </a:cubicBezTo>
                      <a:cubicBezTo>
                        <a:pt x="0" y="862"/>
                        <a:pt x="0" y="1725"/>
                        <a:pt x="0" y="2587"/>
                      </a:cubicBezTo>
                      <a:lnTo>
                        <a:pt x="12075" y="19837"/>
                      </a:lnTo>
                      <a:cubicBezTo>
                        <a:pt x="12075" y="20700"/>
                        <a:pt x="12937" y="20700"/>
                        <a:pt x="13800" y="2070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56" name="그래픽 18">
                  <a:extLst>
                    <a:ext uri="{FF2B5EF4-FFF2-40B4-BE49-F238E27FC236}">
                      <a16:creationId xmlns:a16="http://schemas.microsoft.com/office/drawing/2014/main" id="{DC99BF6F-DCE7-FAED-2D70-FA4FEF463839}"/>
                    </a:ext>
                  </a:extLst>
                </p:cNvPr>
                <p:cNvGrpSpPr/>
                <p:nvPr/>
              </p:nvGrpSpPr>
              <p:grpSpPr>
                <a:xfrm>
                  <a:off x="11399535" y="4620543"/>
                  <a:ext cx="14662" cy="21562"/>
                  <a:chOff x="11399535" y="4620543"/>
                  <a:chExt cx="14662" cy="21562"/>
                </a:xfrm>
                <a:solidFill>
                  <a:srgbClr val="F7F9FC"/>
                </a:solidFill>
              </p:grpSpPr>
              <p:sp>
                <p:nvSpPr>
                  <p:cNvPr id="157" name="자유형: 도형 156">
                    <a:extLst>
                      <a:ext uri="{FF2B5EF4-FFF2-40B4-BE49-F238E27FC236}">
                        <a16:creationId xmlns:a16="http://schemas.microsoft.com/office/drawing/2014/main" id="{F083C766-E27E-771E-0DDF-0F2B319A0A8A}"/>
                      </a:ext>
                    </a:extLst>
                  </p:cNvPr>
                  <p:cNvSpPr/>
                  <p:nvPr/>
                </p:nvSpPr>
                <p:spPr>
                  <a:xfrm>
                    <a:off x="11410409" y="4620543"/>
                    <a:ext cx="3788" cy="15525"/>
                  </a:xfrm>
                  <a:custGeom>
                    <a:avLst/>
                    <a:gdLst>
                      <a:gd name="connsiteX0" fmla="*/ 2063 w 3788"/>
                      <a:gd name="connsiteY0" fmla="*/ 15525 h 15525"/>
                      <a:gd name="connsiteX1" fmla="*/ 3788 w 3788"/>
                      <a:gd name="connsiteY1" fmla="*/ 13800 h 15525"/>
                      <a:gd name="connsiteX2" fmla="*/ 3788 w 3788"/>
                      <a:gd name="connsiteY2" fmla="*/ 1725 h 15525"/>
                      <a:gd name="connsiteX3" fmla="*/ 2063 w 3788"/>
                      <a:gd name="connsiteY3" fmla="*/ 0 h 15525"/>
                      <a:gd name="connsiteX4" fmla="*/ 338 w 3788"/>
                      <a:gd name="connsiteY4" fmla="*/ 1725 h 15525"/>
                      <a:gd name="connsiteX5" fmla="*/ 338 w 3788"/>
                      <a:gd name="connsiteY5" fmla="*/ 13800 h 15525"/>
                      <a:gd name="connsiteX6" fmla="*/ 2063 w 3788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88" h="15525">
                        <a:moveTo>
                          <a:pt x="2063" y="15525"/>
                        </a:moveTo>
                        <a:cubicBezTo>
                          <a:pt x="2926" y="15525"/>
                          <a:pt x="3788" y="14663"/>
                          <a:pt x="3788" y="13800"/>
                        </a:cubicBezTo>
                        <a:lnTo>
                          <a:pt x="3788" y="1725"/>
                        </a:lnTo>
                        <a:cubicBezTo>
                          <a:pt x="3788" y="862"/>
                          <a:pt x="2926" y="0"/>
                          <a:pt x="2063" y="0"/>
                        </a:cubicBezTo>
                        <a:cubicBezTo>
                          <a:pt x="1201" y="0"/>
                          <a:pt x="338" y="862"/>
                          <a:pt x="338" y="1725"/>
                        </a:cubicBezTo>
                        <a:lnTo>
                          <a:pt x="338" y="13800"/>
                        </a:lnTo>
                        <a:cubicBezTo>
                          <a:pt x="-524" y="14663"/>
                          <a:pt x="338" y="15525"/>
                          <a:pt x="2063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8" name="자유형: 도형 157">
                    <a:extLst>
                      <a:ext uri="{FF2B5EF4-FFF2-40B4-BE49-F238E27FC236}">
                        <a16:creationId xmlns:a16="http://schemas.microsoft.com/office/drawing/2014/main" id="{0EA2B74F-447D-9B5E-7D17-8C2CAF4666C9}"/>
                      </a:ext>
                    </a:extLst>
                  </p:cNvPr>
                  <p:cNvSpPr/>
                  <p:nvPr/>
                </p:nvSpPr>
                <p:spPr>
                  <a:xfrm>
                    <a:off x="11399535" y="4626580"/>
                    <a:ext cx="3449" cy="15524"/>
                  </a:xfrm>
                  <a:custGeom>
                    <a:avLst/>
                    <a:gdLst>
                      <a:gd name="connsiteX0" fmla="*/ 1725 w 3449"/>
                      <a:gd name="connsiteY0" fmla="*/ 15525 h 15524"/>
                      <a:gd name="connsiteX1" fmla="*/ 3450 w 3449"/>
                      <a:gd name="connsiteY1" fmla="*/ 13800 h 15524"/>
                      <a:gd name="connsiteX2" fmla="*/ 3450 w 3449"/>
                      <a:gd name="connsiteY2" fmla="*/ 1725 h 15524"/>
                      <a:gd name="connsiteX3" fmla="*/ 1725 w 3449"/>
                      <a:gd name="connsiteY3" fmla="*/ 0 h 15524"/>
                      <a:gd name="connsiteX4" fmla="*/ 0 w 3449"/>
                      <a:gd name="connsiteY4" fmla="*/ 1725 h 15524"/>
                      <a:gd name="connsiteX5" fmla="*/ 0 w 3449"/>
                      <a:gd name="connsiteY5" fmla="*/ 13800 h 15524"/>
                      <a:gd name="connsiteX6" fmla="*/ 1725 w 3449"/>
                      <a:gd name="connsiteY6" fmla="*/ 15525 h 15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49" h="15524">
                        <a:moveTo>
                          <a:pt x="1725" y="15525"/>
                        </a:moveTo>
                        <a:cubicBezTo>
                          <a:pt x="2587" y="15525"/>
                          <a:pt x="3450" y="14662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7" y="0"/>
                          <a:pt x="1725" y="0"/>
                        </a:cubicBezTo>
                        <a:cubicBezTo>
                          <a:pt x="862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2"/>
                          <a:pt x="862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59" name="자유형: 도형 158">
                  <a:extLst>
                    <a:ext uri="{FF2B5EF4-FFF2-40B4-BE49-F238E27FC236}">
                      <a16:creationId xmlns:a16="http://schemas.microsoft.com/office/drawing/2014/main" id="{0420A572-4051-C165-D22C-CD656D7E0DB0}"/>
                    </a:ext>
                  </a:extLst>
                </p:cNvPr>
                <p:cNvSpPr/>
                <p:nvPr/>
              </p:nvSpPr>
              <p:spPr>
                <a:xfrm>
                  <a:off x="11619977" y="4703343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3 h 28462"/>
                    <a:gd name="connsiteX3" fmla="*/ 16745 w 16744"/>
                    <a:gd name="connsiteY3" fmla="*/ 6038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3 h 28462"/>
                    <a:gd name="connsiteX7" fmla="*/ 1220 w 16744"/>
                    <a:gd name="connsiteY7" fmla="*/ 3450 h 28462"/>
                    <a:gd name="connsiteX8" fmla="*/ 11570 w 16744"/>
                    <a:gd name="connsiteY8" fmla="*/ 7763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3"/>
                      </a:lnTo>
                      <a:cubicBezTo>
                        <a:pt x="16745" y="6900"/>
                        <a:pt x="16745" y="6900"/>
                        <a:pt x="16745" y="6038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3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3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1220" y="28462"/>
                        <a:pt x="1220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0" name="자유형: 도형 159">
                  <a:extLst>
                    <a:ext uri="{FF2B5EF4-FFF2-40B4-BE49-F238E27FC236}">
                      <a16:creationId xmlns:a16="http://schemas.microsoft.com/office/drawing/2014/main" id="{17261D00-CABA-8DD0-7A81-06871F66D313}"/>
                    </a:ext>
                  </a:extLst>
                </p:cNvPr>
                <p:cNvSpPr/>
                <p:nvPr/>
              </p:nvSpPr>
              <p:spPr>
                <a:xfrm>
                  <a:off x="11539259" y="4715418"/>
                  <a:ext cx="74174" cy="56062"/>
                </a:xfrm>
                <a:custGeom>
                  <a:avLst/>
                  <a:gdLst>
                    <a:gd name="connsiteX0" fmla="*/ 0 w 74174"/>
                    <a:gd name="connsiteY0" fmla="*/ 56062 h 56062"/>
                    <a:gd name="connsiteX1" fmla="*/ 74175 w 74174"/>
                    <a:gd name="connsiteY1" fmla="*/ 12937 h 56062"/>
                    <a:gd name="connsiteX2" fmla="*/ 74175 w 74174"/>
                    <a:gd name="connsiteY2" fmla="*/ 0 h 56062"/>
                    <a:gd name="connsiteX3" fmla="*/ 0 w 74174"/>
                    <a:gd name="connsiteY3" fmla="*/ 43125 h 56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174" h="56062">
                      <a:moveTo>
                        <a:pt x="0" y="56062"/>
                      </a:moveTo>
                      <a:lnTo>
                        <a:pt x="74175" y="12937"/>
                      </a:lnTo>
                      <a:lnTo>
                        <a:pt x="74175" y="0"/>
                      </a:lnTo>
                      <a:lnTo>
                        <a:pt x="0" y="4312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1" name="자유형: 도형 160">
                  <a:extLst>
                    <a:ext uri="{FF2B5EF4-FFF2-40B4-BE49-F238E27FC236}">
                      <a16:creationId xmlns:a16="http://schemas.microsoft.com/office/drawing/2014/main" id="{3406CA2F-C318-A924-4799-19B18CAD0802}"/>
                    </a:ext>
                  </a:extLst>
                </p:cNvPr>
                <p:cNvSpPr/>
                <p:nvPr/>
              </p:nvSpPr>
              <p:spPr>
                <a:xfrm>
                  <a:off x="11046772" y="4836168"/>
                  <a:ext cx="357937" cy="219937"/>
                </a:xfrm>
                <a:custGeom>
                  <a:avLst/>
                  <a:gdLst>
                    <a:gd name="connsiteX0" fmla="*/ 0 w 357937"/>
                    <a:gd name="connsiteY0" fmla="*/ 219937 h 219937"/>
                    <a:gd name="connsiteX1" fmla="*/ 357937 w 357937"/>
                    <a:gd name="connsiteY1" fmla="*/ 12937 h 219937"/>
                    <a:gd name="connsiteX2" fmla="*/ 357937 w 357937"/>
                    <a:gd name="connsiteY2" fmla="*/ 0 h 219937"/>
                    <a:gd name="connsiteX3" fmla="*/ 0 w 357937"/>
                    <a:gd name="connsiteY3" fmla="*/ 207000 h 219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7937" h="219937">
                      <a:moveTo>
                        <a:pt x="0" y="219937"/>
                      </a:moveTo>
                      <a:lnTo>
                        <a:pt x="357937" y="12937"/>
                      </a:lnTo>
                      <a:lnTo>
                        <a:pt x="357937" y="0"/>
                      </a:lnTo>
                      <a:lnTo>
                        <a:pt x="0" y="20700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2" name="자유형: 도형 161">
                  <a:extLst>
                    <a:ext uri="{FF2B5EF4-FFF2-40B4-BE49-F238E27FC236}">
                      <a16:creationId xmlns:a16="http://schemas.microsoft.com/office/drawing/2014/main" id="{1CD08088-C142-7A56-03FC-1E9E1E3BFD81}"/>
                    </a:ext>
                  </a:extLst>
                </p:cNvPr>
                <p:cNvSpPr/>
                <p:nvPr/>
              </p:nvSpPr>
              <p:spPr>
                <a:xfrm>
                  <a:off x="11495272" y="4767168"/>
                  <a:ext cx="28462" cy="29324"/>
                </a:xfrm>
                <a:custGeom>
                  <a:avLst/>
                  <a:gdLst>
                    <a:gd name="connsiteX0" fmla="*/ 0 w 28462"/>
                    <a:gd name="connsiteY0" fmla="*/ 29325 h 29324"/>
                    <a:gd name="connsiteX1" fmla="*/ 28462 w 28462"/>
                    <a:gd name="connsiteY1" fmla="*/ 12937 h 29324"/>
                    <a:gd name="connsiteX2" fmla="*/ 28462 w 28462"/>
                    <a:gd name="connsiteY2" fmla="*/ 0 h 29324"/>
                    <a:gd name="connsiteX3" fmla="*/ 0 w 28462"/>
                    <a:gd name="connsiteY3" fmla="*/ 16387 h 29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462" h="29324">
                      <a:moveTo>
                        <a:pt x="0" y="29325"/>
                      </a:moveTo>
                      <a:lnTo>
                        <a:pt x="28462" y="12937"/>
                      </a:lnTo>
                      <a:lnTo>
                        <a:pt x="28462" y="0"/>
                      </a:lnTo>
                      <a:lnTo>
                        <a:pt x="0" y="16387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63" name="그래픽 18">
                  <a:extLst>
                    <a:ext uri="{FF2B5EF4-FFF2-40B4-BE49-F238E27FC236}">
                      <a16:creationId xmlns:a16="http://schemas.microsoft.com/office/drawing/2014/main" id="{3D998096-DDEA-2213-1A0C-C0E78403398A}"/>
                    </a:ext>
                  </a:extLst>
                </p:cNvPr>
                <p:cNvGrpSpPr/>
                <p:nvPr/>
              </p:nvGrpSpPr>
              <p:grpSpPr>
                <a:xfrm>
                  <a:off x="11451285" y="4793043"/>
                  <a:ext cx="29324" cy="28462"/>
                  <a:chOff x="11451285" y="4793043"/>
                  <a:chExt cx="29324" cy="28462"/>
                </a:xfrm>
                <a:solidFill>
                  <a:srgbClr val="F7F9FC"/>
                </a:solidFill>
              </p:grpSpPr>
              <p:sp>
                <p:nvSpPr>
                  <p:cNvPr id="164" name="자유형: 도형 163">
                    <a:extLst>
                      <a:ext uri="{FF2B5EF4-FFF2-40B4-BE49-F238E27FC236}">
                        <a16:creationId xmlns:a16="http://schemas.microsoft.com/office/drawing/2014/main" id="{D5859099-C549-F50D-45D2-4F9192FED30E}"/>
                      </a:ext>
                    </a:extLst>
                  </p:cNvPr>
                  <p:cNvSpPr/>
                  <p:nvPr/>
                </p:nvSpPr>
                <p:spPr>
                  <a:xfrm>
                    <a:off x="11451285" y="4793043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2 h 18112"/>
                      <a:gd name="connsiteX1" fmla="*/ 2587 w 29324"/>
                      <a:gd name="connsiteY1" fmla="*/ 18112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2 h 18112"/>
                      <a:gd name="connsiteX4" fmla="*/ 26738 w 29324"/>
                      <a:gd name="connsiteY4" fmla="*/ 0 h 18112"/>
                      <a:gd name="connsiteX5" fmla="*/ 862 w 29324"/>
                      <a:gd name="connsiteY5" fmla="*/ 14663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2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2"/>
                        </a:moveTo>
                        <a:cubicBezTo>
                          <a:pt x="1725" y="18112"/>
                          <a:pt x="2587" y="18112"/>
                          <a:pt x="2587" y="18112"/>
                        </a:cubicBezTo>
                        <a:lnTo>
                          <a:pt x="28462" y="3450"/>
                        </a:lnTo>
                        <a:cubicBezTo>
                          <a:pt x="29325" y="2588"/>
                          <a:pt x="29325" y="1725"/>
                          <a:pt x="29325" y="862"/>
                        </a:cubicBezTo>
                        <a:cubicBezTo>
                          <a:pt x="28462" y="0"/>
                          <a:pt x="27600" y="0"/>
                          <a:pt x="26738" y="0"/>
                        </a:cubicBezTo>
                        <a:lnTo>
                          <a:pt x="862" y="14663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0" y="18112"/>
                          <a:pt x="862" y="18112"/>
                          <a:pt x="1725" y="1811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65" name="자유형: 도형 164">
                    <a:extLst>
                      <a:ext uri="{FF2B5EF4-FFF2-40B4-BE49-F238E27FC236}">
                        <a16:creationId xmlns:a16="http://schemas.microsoft.com/office/drawing/2014/main" id="{F2F6D8E2-09B9-DC72-F707-5AA357DC5A0E}"/>
                      </a:ext>
                    </a:extLst>
                  </p:cNvPr>
                  <p:cNvSpPr/>
                  <p:nvPr/>
                </p:nvSpPr>
                <p:spPr>
                  <a:xfrm>
                    <a:off x="11451285" y="4803393"/>
                    <a:ext cx="29324" cy="18112"/>
                  </a:xfrm>
                  <a:custGeom>
                    <a:avLst/>
                    <a:gdLst>
                      <a:gd name="connsiteX0" fmla="*/ 1725 w 29324"/>
                      <a:gd name="connsiteY0" fmla="*/ 18112 h 18112"/>
                      <a:gd name="connsiteX1" fmla="*/ 2587 w 29324"/>
                      <a:gd name="connsiteY1" fmla="*/ 18112 h 18112"/>
                      <a:gd name="connsiteX2" fmla="*/ 28462 w 29324"/>
                      <a:gd name="connsiteY2" fmla="*/ 3450 h 18112"/>
                      <a:gd name="connsiteX3" fmla="*/ 29325 w 29324"/>
                      <a:gd name="connsiteY3" fmla="*/ 862 h 18112"/>
                      <a:gd name="connsiteX4" fmla="*/ 26738 w 29324"/>
                      <a:gd name="connsiteY4" fmla="*/ 0 h 18112"/>
                      <a:gd name="connsiteX5" fmla="*/ 862 w 29324"/>
                      <a:gd name="connsiteY5" fmla="*/ 14662 h 18112"/>
                      <a:gd name="connsiteX6" fmla="*/ 0 w 29324"/>
                      <a:gd name="connsiteY6" fmla="*/ 17250 h 18112"/>
                      <a:gd name="connsiteX7" fmla="*/ 1725 w 29324"/>
                      <a:gd name="connsiteY7" fmla="*/ 18112 h 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324" h="18112">
                        <a:moveTo>
                          <a:pt x="1725" y="18112"/>
                        </a:moveTo>
                        <a:cubicBezTo>
                          <a:pt x="1725" y="18112"/>
                          <a:pt x="2587" y="18112"/>
                          <a:pt x="2587" y="18112"/>
                        </a:cubicBezTo>
                        <a:lnTo>
                          <a:pt x="28462" y="3450"/>
                        </a:lnTo>
                        <a:cubicBezTo>
                          <a:pt x="29325" y="2587"/>
                          <a:pt x="29325" y="1725"/>
                          <a:pt x="29325" y="862"/>
                        </a:cubicBezTo>
                        <a:cubicBezTo>
                          <a:pt x="28462" y="0"/>
                          <a:pt x="27600" y="0"/>
                          <a:pt x="26738" y="0"/>
                        </a:cubicBezTo>
                        <a:lnTo>
                          <a:pt x="862" y="14662"/>
                        </a:lnTo>
                        <a:cubicBezTo>
                          <a:pt x="0" y="15525"/>
                          <a:pt x="0" y="16387"/>
                          <a:pt x="0" y="17250"/>
                        </a:cubicBezTo>
                        <a:cubicBezTo>
                          <a:pt x="0" y="18112"/>
                          <a:pt x="862" y="18112"/>
                          <a:pt x="1725" y="18112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66" name="그래픽 18">
                  <a:extLst>
                    <a:ext uri="{FF2B5EF4-FFF2-40B4-BE49-F238E27FC236}">
                      <a16:creationId xmlns:a16="http://schemas.microsoft.com/office/drawing/2014/main" id="{D973EF3E-FE5F-6C13-D5F5-93B742059B83}"/>
                    </a:ext>
                  </a:extLst>
                </p:cNvPr>
                <p:cNvGrpSpPr/>
                <p:nvPr/>
              </p:nvGrpSpPr>
              <p:grpSpPr>
                <a:xfrm>
                  <a:off x="11421959" y="4801668"/>
                  <a:ext cx="14662" cy="21562"/>
                  <a:chOff x="11421959" y="4801668"/>
                  <a:chExt cx="14662" cy="21562"/>
                </a:xfrm>
                <a:solidFill>
                  <a:srgbClr val="F7F9FC"/>
                </a:solidFill>
              </p:grpSpPr>
              <p:sp>
                <p:nvSpPr>
                  <p:cNvPr id="167" name="자유형: 도형 166">
                    <a:extLst>
                      <a:ext uri="{FF2B5EF4-FFF2-40B4-BE49-F238E27FC236}">
                        <a16:creationId xmlns:a16="http://schemas.microsoft.com/office/drawing/2014/main" id="{E0D3E61C-A997-5AC3-B6A8-0EFD92CB3622}"/>
                      </a:ext>
                    </a:extLst>
                  </p:cNvPr>
                  <p:cNvSpPr/>
                  <p:nvPr/>
                </p:nvSpPr>
                <p:spPr>
                  <a:xfrm>
                    <a:off x="11432834" y="4801668"/>
                    <a:ext cx="3788" cy="15525"/>
                  </a:xfrm>
                  <a:custGeom>
                    <a:avLst/>
                    <a:gdLst>
                      <a:gd name="connsiteX0" fmla="*/ 2063 w 3788"/>
                      <a:gd name="connsiteY0" fmla="*/ 15525 h 15525"/>
                      <a:gd name="connsiteX1" fmla="*/ 3788 w 3788"/>
                      <a:gd name="connsiteY1" fmla="*/ 13800 h 15525"/>
                      <a:gd name="connsiteX2" fmla="*/ 3788 w 3788"/>
                      <a:gd name="connsiteY2" fmla="*/ 1725 h 15525"/>
                      <a:gd name="connsiteX3" fmla="*/ 2063 w 3788"/>
                      <a:gd name="connsiteY3" fmla="*/ 0 h 15525"/>
                      <a:gd name="connsiteX4" fmla="*/ 338 w 3788"/>
                      <a:gd name="connsiteY4" fmla="*/ 1725 h 15525"/>
                      <a:gd name="connsiteX5" fmla="*/ 338 w 3788"/>
                      <a:gd name="connsiteY5" fmla="*/ 13800 h 15525"/>
                      <a:gd name="connsiteX6" fmla="*/ 2063 w 3788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88" h="15525">
                        <a:moveTo>
                          <a:pt x="2063" y="15525"/>
                        </a:moveTo>
                        <a:cubicBezTo>
                          <a:pt x="2926" y="15525"/>
                          <a:pt x="3788" y="14663"/>
                          <a:pt x="3788" y="13800"/>
                        </a:cubicBezTo>
                        <a:lnTo>
                          <a:pt x="3788" y="1725"/>
                        </a:lnTo>
                        <a:cubicBezTo>
                          <a:pt x="3788" y="862"/>
                          <a:pt x="2926" y="0"/>
                          <a:pt x="2063" y="0"/>
                        </a:cubicBezTo>
                        <a:cubicBezTo>
                          <a:pt x="1201" y="0"/>
                          <a:pt x="338" y="862"/>
                          <a:pt x="338" y="1725"/>
                        </a:cubicBezTo>
                        <a:lnTo>
                          <a:pt x="338" y="13800"/>
                        </a:lnTo>
                        <a:cubicBezTo>
                          <a:pt x="-524" y="14663"/>
                          <a:pt x="338" y="15525"/>
                          <a:pt x="2063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68" name="자유형: 도형 167">
                    <a:extLst>
                      <a:ext uri="{FF2B5EF4-FFF2-40B4-BE49-F238E27FC236}">
                        <a16:creationId xmlns:a16="http://schemas.microsoft.com/office/drawing/2014/main" id="{216DF65F-8C58-3F57-8A38-97D6A03FB7C9}"/>
                      </a:ext>
                    </a:extLst>
                  </p:cNvPr>
                  <p:cNvSpPr/>
                  <p:nvPr/>
                </p:nvSpPr>
                <p:spPr>
                  <a:xfrm>
                    <a:off x="11421959" y="4807705"/>
                    <a:ext cx="3450" cy="15524"/>
                  </a:xfrm>
                  <a:custGeom>
                    <a:avLst/>
                    <a:gdLst>
                      <a:gd name="connsiteX0" fmla="*/ 1725 w 3450"/>
                      <a:gd name="connsiteY0" fmla="*/ 15525 h 15524"/>
                      <a:gd name="connsiteX1" fmla="*/ 3450 w 3450"/>
                      <a:gd name="connsiteY1" fmla="*/ 13800 h 15524"/>
                      <a:gd name="connsiteX2" fmla="*/ 3450 w 3450"/>
                      <a:gd name="connsiteY2" fmla="*/ 1725 h 15524"/>
                      <a:gd name="connsiteX3" fmla="*/ 1725 w 3450"/>
                      <a:gd name="connsiteY3" fmla="*/ 0 h 15524"/>
                      <a:gd name="connsiteX4" fmla="*/ 0 w 3450"/>
                      <a:gd name="connsiteY4" fmla="*/ 1725 h 15524"/>
                      <a:gd name="connsiteX5" fmla="*/ 0 w 3450"/>
                      <a:gd name="connsiteY5" fmla="*/ 13800 h 15524"/>
                      <a:gd name="connsiteX6" fmla="*/ 1725 w 3450"/>
                      <a:gd name="connsiteY6" fmla="*/ 15525 h 15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50" h="15524">
                        <a:moveTo>
                          <a:pt x="1725" y="15525"/>
                        </a:moveTo>
                        <a:cubicBezTo>
                          <a:pt x="2588" y="15525"/>
                          <a:pt x="3450" y="14662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8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2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69" name="자유형: 도형 168">
                  <a:extLst>
                    <a:ext uri="{FF2B5EF4-FFF2-40B4-BE49-F238E27FC236}">
                      <a16:creationId xmlns:a16="http://schemas.microsoft.com/office/drawing/2014/main" id="{420E64C9-EF0D-EE5B-22D3-B627D9AF6C11}"/>
                    </a:ext>
                  </a:extLst>
                </p:cNvPr>
                <p:cNvSpPr/>
                <p:nvPr/>
              </p:nvSpPr>
              <p:spPr>
                <a:xfrm>
                  <a:off x="11310697" y="4935860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7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7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2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7" y="27957"/>
                        <a:pt x="16387" y="27095"/>
                      </a:cubicBezTo>
                      <a:cubicBezTo>
                        <a:pt x="16387" y="26232"/>
                        <a:pt x="16387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7" y="2945"/>
                      </a:lnTo>
                      <a:cubicBezTo>
                        <a:pt x="17250" y="2082"/>
                        <a:pt x="16387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2" y="23645"/>
                        <a:pt x="862" y="23645"/>
                      </a:cubicBezTo>
                      <a:lnTo>
                        <a:pt x="14662" y="28820"/>
                      </a:lnTo>
                      <a:cubicBezTo>
                        <a:pt x="14662" y="28820"/>
                        <a:pt x="14662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0" name="자유형: 도형 169">
                  <a:extLst>
                    <a:ext uri="{FF2B5EF4-FFF2-40B4-BE49-F238E27FC236}">
                      <a16:creationId xmlns:a16="http://schemas.microsoft.com/office/drawing/2014/main" id="{5447903F-DF0D-29EE-C82B-0C95D9808D89}"/>
                    </a:ext>
                  </a:extLst>
                </p:cNvPr>
                <p:cNvSpPr/>
                <p:nvPr/>
              </p:nvSpPr>
              <p:spPr>
                <a:xfrm>
                  <a:off x="11373660" y="4805118"/>
                  <a:ext cx="192337" cy="123337"/>
                </a:xfrm>
                <a:custGeom>
                  <a:avLst/>
                  <a:gdLst>
                    <a:gd name="connsiteX0" fmla="*/ 0 w 192337"/>
                    <a:gd name="connsiteY0" fmla="*/ 123337 h 123337"/>
                    <a:gd name="connsiteX1" fmla="*/ 192337 w 192337"/>
                    <a:gd name="connsiteY1" fmla="*/ 12937 h 123337"/>
                    <a:gd name="connsiteX2" fmla="*/ 192337 w 192337"/>
                    <a:gd name="connsiteY2" fmla="*/ 0 h 123337"/>
                    <a:gd name="connsiteX3" fmla="*/ 0 w 192337"/>
                    <a:gd name="connsiteY3" fmla="*/ 111262 h 123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2337" h="123337">
                      <a:moveTo>
                        <a:pt x="0" y="123337"/>
                      </a:moveTo>
                      <a:lnTo>
                        <a:pt x="192337" y="12937"/>
                      </a:lnTo>
                      <a:lnTo>
                        <a:pt x="192337" y="0"/>
                      </a:lnTo>
                      <a:lnTo>
                        <a:pt x="0" y="111262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1" name="자유형: 도형 170">
                  <a:extLst>
                    <a:ext uri="{FF2B5EF4-FFF2-40B4-BE49-F238E27FC236}">
                      <a16:creationId xmlns:a16="http://schemas.microsoft.com/office/drawing/2014/main" id="{184A4064-F033-898C-E73F-8DAD8844AE4D}"/>
                    </a:ext>
                  </a:extLst>
                </p:cNvPr>
                <p:cNvSpPr/>
                <p:nvPr/>
              </p:nvSpPr>
              <p:spPr>
                <a:xfrm>
                  <a:off x="11277565" y="4962955"/>
                  <a:ext cx="16744" cy="28462"/>
                </a:xfrm>
                <a:custGeom>
                  <a:avLst/>
                  <a:gdLst>
                    <a:gd name="connsiteX0" fmla="*/ 2082 w 16744"/>
                    <a:gd name="connsiteY0" fmla="*/ 28462 h 28462"/>
                    <a:gd name="connsiteX1" fmla="*/ 3807 w 16744"/>
                    <a:gd name="connsiteY1" fmla="*/ 27600 h 28462"/>
                    <a:gd name="connsiteX2" fmla="*/ 16745 w 16744"/>
                    <a:gd name="connsiteY2" fmla="*/ 7762 h 28462"/>
                    <a:gd name="connsiteX3" fmla="*/ 16745 w 16744"/>
                    <a:gd name="connsiteY3" fmla="*/ 6037 h 28462"/>
                    <a:gd name="connsiteX4" fmla="*/ 15882 w 16744"/>
                    <a:gd name="connsiteY4" fmla="*/ 5175 h 28462"/>
                    <a:gd name="connsiteX5" fmla="*/ 2945 w 16744"/>
                    <a:gd name="connsiteY5" fmla="*/ 0 h 28462"/>
                    <a:gd name="connsiteX6" fmla="*/ 357 w 16744"/>
                    <a:gd name="connsiteY6" fmla="*/ 862 h 28462"/>
                    <a:gd name="connsiteX7" fmla="*/ 1220 w 16744"/>
                    <a:gd name="connsiteY7" fmla="*/ 3450 h 28462"/>
                    <a:gd name="connsiteX8" fmla="*/ 11570 w 16744"/>
                    <a:gd name="connsiteY8" fmla="*/ 7762 h 28462"/>
                    <a:gd name="connsiteX9" fmla="*/ 357 w 16744"/>
                    <a:gd name="connsiteY9" fmla="*/ 25012 h 28462"/>
                    <a:gd name="connsiteX10" fmla="*/ 1220 w 16744"/>
                    <a:gd name="connsiteY10" fmla="*/ 27600 h 28462"/>
                    <a:gd name="connsiteX11" fmla="*/ 2082 w 16744"/>
                    <a:gd name="connsiteY11" fmla="*/ 28462 h 28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462">
                      <a:moveTo>
                        <a:pt x="2082" y="28462"/>
                      </a:moveTo>
                      <a:cubicBezTo>
                        <a:pt x="2945" y="28462"/>
                        <a:pt x="2945" y="28462"/>
                        <a:pt x="3807" y="27600"/>
                      </a:cubicBezTo>
                      <a:lnTo>
                        <a:pt x="16745" y="7762"/>
                      </a:lnTo>
                      <a:cubicBezTo>
                        <a:pt x="16745" y="6900"/>
                        <a:pt x="16745" y="6900"/>
                        <a:pt x="16745" y="6037"/>
                      </a:cubicBezTo>
                      <a:cubicBezTo>
                        <a:pt x="16745" y="5175"/>
                        <a:pt x="15882" y="5175"/>
                        <a:pt x="15882" y="5175"/>
                      </a:cubicBezTo>
                      <a:lnTo>
                        <a:pt x="2945" y="0"/>
                      </a:lnTo>
                      <a:cubicBezTo>
                        <a:pt x="2082" y="0"/>
                        <a:pt x="357" y="0"/>
                        <a:pt x="357" y="862"/>
                      </a:cubicBezTo>
                      <a:cubicBezTo>
                        <a:pt x="357" y="1725"/>
                        <a:pt x="357" y="3450"/>
                        <a:pt x="1220" y="3450"/>
                      </a:cubicBezTo>
                      <a:lnTo>
                        <a:pt x="11570" y="7762"/>
                      </a:lnTo>
                      <a:lnTo>
                        <a:pt x="357" y="25012"/>
                      </a:lnTo>
                      <a:cubicBezTo>
                        <a:pt x="-505" y="25875"/>
                        <a:pt x="357" y="27600"/>
                        <a:pt x="1220" y="27600"/>
                      </a:cubicBezTo>
                      <a:cubicBezTo>
                        <a:pt x="1220" y="28462"/>
                        <a:pt x="1220" y="28462"/>
                        <a:pt x="2082" y="2846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2" name="자유형: 도형 171">
                  <a:extLst>
                    <a:ext uri="{FF2B5EF4-FFF2-40B4-BE49-F238E27FC236}">
                      <a16:creationId xmlns:a16="http://schemas.microsoft.com/office/drawing/2014/main" id="{E3103F17-0958-C342-C550-4B1D8BE965D3}"/>
                    </a:ext>
                  </a:extLst>
                </p:cNvPr>
                <p:cNvSpPr/>
                <p:nvPr/>
              </p:nvSpPr>
              <p:spPr>
                <a:xfrm>
                  <a:off x="11149410" y="5029010"/>
                  <a:ext cx="16744" cy="28819"/>
                </a:xfrm>
                <a:custGeom>
                  <a:avLst/>
                  <a:gdLst>
                    <a:gd name="connsiteX0" fmla="*/ 14662 w 16744"/>
                    <a:gd name="connsiteY0" fmla="*/ 28820 h 28819"/>
                    <a:gd name="connsiteX1" fmla="*/ 16387 w 16744"/>
                    <a:gd name="connsiteY1" fmla="*/ 27095 h 28819"/>
                    <a:gd name="connsiteX2" fmla="*/ 15525 w 16744"/>
                    <a:gd name="connsiteY2" fmla="*/ 24507 h 28819"/>
                    <a:gd name="connsiteX3" fmla="*/ 5175 w 16744"/>
                    <a:gd name="connsiteY3" fmla="*/ 20195 h 28819"/>
                    <a:gd name="connsiteX4" fmla="*/ 16387 w 16744"/>
                    <a:gd name="connsiteY4" fmla="*/ 2945 h 28819"/>
                    <a:gd name="connsiteX5" fmla="*/ 15525 w 16744"/>
                    <a:gd name="connsiteY5" fmla="*/ 357 h 28819"/>
                    <a:gd name="connsiteX6" fmla="*/ 12937 w 16744"/>
                    <a:gd name="connsiteY6" fmla="*/ 1220 h 28819"/>
                    <a:gd name="connsiteX7" fmla="*/ 0 w 16744"/>
                    <a:gd name="connsiteY7" fmla="*/ 21057 h 28819"/>
                    <a:gd name="connsiteX8" fmla="*/ 0 w 16744"/>
                    <a:gd name="connsiteY8" fmla="*/ 22782 h 28819"/>
                    <a:gd name="connsiteX9" fmla="*/ 862 w 16744"/>
                    <a:gd name="connsiteY9" fmla="*/ 23645 h 28819"/>
                    <a:gd name="connsiteX10" fmla="*/ 14662 w 16744"/>
                    <a:gd name="connsiteY10" fmla="*/ 28820 h 28819"/>
                    <a:gd name="connsiteX11" fmla="*/ 14662 w 16744"/>
                    <a:gd name="connsiteY11" fmla="*/ 28820 h 2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44" h="28819">
                      <a:moveTo>
                        <a:pt x="14662" y="28820"/>
                      </a:moveTo>
                      <a:cubicBezTo>
                        <a:pt x="15525" y="28820"/>
                        <a:pt x="16387" y="27957"/>
                        <a:pt x="16387" y="27095"/>
                      </a:cubicBezTo>
                      <a:cubicBezTo>
                        <a:pt x="16387" y="26232"/>
                        <a:pt x="16387" y="24507"/>
                        <a:pt x="15525" y="24507"/>
                      </a:cubicBezTo>
                      <a:lnTo>
                        <a:pt x="5175" y="20195"/>
                      </a:lnTo>
                      <a:lnTo>
                        <a:pt x="16387" y="2945"/>
                      </a:lnTo>
                      <a:cubicBezTo>
                        <a:pt x="17250" y="2082"/>
                        <a:pt x="16387" y="357"/>
                        <a:pt x="15525" y="357"/>
                      </a:cubicBezTo>
                      <a:cubicBezTo>
                        <a:pt x="14662" y="-505"/>
                        <a:pt x="12937" y="357"/>
                        <a:pt x="12937" y="1220"/>
                      </a:cubicBezTo>
                      <a:lnTo>
                        <a:pt x="0" y="21057"/>
                      </a:lnTo>
                      <a:cubicBezTo>
                        <a:pt x="0" y="21920"/>
                        <a:pt x="0" y="21920"/>
                        <a:pt x="0" y="22782"/>
                      </a:cubicBezTo>
                      <a:cubicBezTo>
                        <a:pt x="0" y="23645"/>
                        <a:pt x="862" y="23645"/>
                        <a:pt x="862" y="23645"/>
                      </a:cubicBezTo>
                      <a:lnTo>
                        <a:pt x="14662" y="28820"/>
                      </a:lnTo>
                      <a:cubicBezTo>
                        <a:pt x="13800" y="28820"/>
                        <a:pt x="13800" y="28820"/>
                        <a:pt x="14662" y="2882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3" name="자유형: 도형 172">
                  <a:extLst>
                    <a:ext uri="{FF2B5EF4-FFF2-40B4-BE49-F238E27FC236}">
                      <a16:creationId xmlns:a16="http://schemas.microsoft.com/office/drawing/2014/main" id="{E919ABC2-13C3-1A92-0F3D-EEEEF2538C78}"/>
                    </a:ext>
                  </a:extLst>
                </p:cNvPr>
                <p:cNvSpPr/>
                <p:nvPr/>
              </p:nvSpPr>
              <p:spPr>
                <a:xfrm>
                  <a:off x="11172697" y="4989692"/>
                  <a:ext cx="74174" cy="55199"/>
                </a:xfrm>
                <a:custGeom>
                  <a:avLst/>
                  <a:gdLst>
                    <a:gd name="connsiteX0" fmla="*/ 0 w 74174"/>
                    <a:gd name="connsiteY0" fmla="*/ 55200 h 55199"/>
                    <a:gd name="connsiteX1" fmla="*/ 74175 w 74174"/>
                    <a:gd name="connsiteY1" fmla="*/ 12937 h 55199"/>
                    <a:gd name="connsiteX2" fmla="*/ 74175 w 74174"/>
                    <a:gd name="connsiteY2" fmla="*/ 0 h 55199"/>
                    <a:gd name="connsiteX3" fmla="*/ 0 w 74174"/>
                    <a:gd name="connsiteY3" fmla="*/ 43125 h 55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174" h="55199">
                      <a:moveTo>
                        <a:pt x="0" y="55200"/>
                      </a:moveTo>
                      <a:lnTo>
                        <a:pt x="74175" y="12937"/>
                      </a:lnTo>
                      <a:lnTo>
                        <a:pt x="74175" y="0"/>
                      </a:lnTo>
                      <a:lnTo>
                        <a:pt x="0" y="4312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4" name="자유형: 도형 173">
                  <a:extLst>
                    <a:ext uri="{FF2B5EF4-FFF2-40B4-BE49-F238E27FC236}">
                      <a16:creationId xmlns:a16="http://schemas.microsoft.com/office/drawing/2014/main" id="{57A53D7D-5C91-DFEF-BC4D-ACA78302834F}"/>
                    </a:ext>
                  </a:extLst>
                </p:cNvPr>
                <p:cNvSpPr/>
                <p:nvPr/>
              </p:nvSpPr>
              <p:spPr>
                <a:xfrm>
                  <a:off x="11254635" y="4976755"/>
                  <a:ext cx="15525" cy="20699"/>
                </a:xfrm>
                <a:custGeom>
                  <a:avLst/>
                  <a:gdLst>
                    <a:gd name="connsiteX0" fmla="*/ 13800 w 15525"/>
                    <a:gd name="connsiteY0" fmla="*/ 20700 h 20699"/>
                    <a:gd name="connsiteX1" fmla="*/ 14662 w 15525"/>
                    <a:gd name="connsiteY1" fmla="*/ 20700 h 20699"/>
                    <a:gd name="connsiteX2" fmla="*/ 15525 w 15525"/>
                    <a:gd name="connsiteY2" fmla="*/ 18112 h 20699"/>
                    <a:gd name="connsiteX3" fmla="*/ 3450 w 15525"/>
                    <a:gd name="connsiteY3" fmla="*/ 862 h 20699"/>
                    <a:gd name="connsiteX4" fmla="*/ 862 w 15525"/>
                    <a:gd name="connsiteY4" fmla="*/ 0 h 20699"/>
                    <a:gd name="connsiteX5" fmla="*/ 0 w 15525"/>
                    <a:gd name="connsiteY5" fmla="*/ 2587 h 20699"/>
                    <a:gd name="connsiteX6" fmla="*/ 12075 w 15525"/>
                    <a:gd name="connsiteY6" fmla="*/ 19837 h 20699"/>
                    <a:gd name="connsiteX7" fmla="*/ 13800 w 15525"/>
                    <a:gd name="connsiteY7" fmla="*/ 20700 h 20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525" h="20699">
                      <a:moveTo>
                        <a:pt x="13800" y="20700"/>
                      </a:moveTo>
                      <a:cubicBezTo>
                        <a:pt x="13800" y="20700"/>
                        <a:pt x="14662" y="20700"/>
                        <a:pt x="14662" y="20700"/>
                      </a:cubicBezTo>
                      <a:cubicBezTo>
                        <a:pt x="15525" y="19837"/>
                        <a:pt x="15525" y="18975"/>
                        <a:pt x="15525" y="18112"/>
                      </a:cubicBezTo>
                      <a:lnTo>
                        <a:pt x="3450" y="862"/>
                      </a:lnTo>
                      <a:cubicBezTo>
                        <a:pt x="2588" y="0"/>
                        <a:pt x="1725" y="0"/>
                        <a:pt x="862" y="0"/>
                      </a:cubicBezTo>
                      <a:cubicBezTo>
                        <a:pt x="0" y="862"/>
                        <a:pt x="0" y="1725"/>
                        <a:pt x="0" y="2587"/>
                      </a:cubicBezTo>
                      <a:lnTo>
                        <a:pt x="12075" y="19837"/>
                      </a:lnTo>
                      <a:cubicBezTo>
                        <a:pt x="12937" y="20700"/>
                        <a:pt x="12937" y="20700"/>
                        <a:pt x="13800" y="2070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75" name="그래픽 18">
                  <a:extLst>
                    <a:ext uri="{FF2B5EF4-FFF2-40B4-BE49-F238E27FC236}">
                      <a16:creationId xmlns:a16="http://schemas.microsoft.com/office/drawing/2014/main" id="{05411D0C-A274-0F37-54A6-29BDBBE57404}"/>
                    </a:ext>
                  </a:extLst>
                </p:cNvPr>
                <p:cNvGrpSpPr/>
                <p:nvPr/>
              </p:nvGrpSpPr>
              <p:grpSpPr>
                <a:xfrm>
                  <a:off x="11342610" y="4943980"/>
                  <a:ext cx="13800" cy="21562"/>
                  <a:chOff x="11342610" y="4943980"/>
                  <a:chExt cx="13800" cy="21562"/>
                </a:xfrm>
                <a:solidFill>
                  <a:srgbClr val="F7F9FC"/>
                </a:solidFill>
              </p:grpSpPr>
              <p:sp>
                <p:nvSpPr>
                  <p:cNvPr id="176" name="자유형: 도형 175">
                    <a:extLst>
                      <a:ext uri="{FF2B5EF4-FFF2-40B4-BE49-F238E27FC236}">
                        <a16:creationId xmlns:a16="http://schemas.microsoft.com/office/drawing/2014/main" id="{DB9DAAE6-44E8-2D74-4A32-2E047F0343B3}"/>
                      </a:ext>
                    </a:extLst>
                  </p:cNvPr>
                  <p:cNvSpPr/>
                  <p:nvPr/>
                </p:nvSpPr>
                <p:spPr>
                  <a:xfrm>
                    <a:off x="11352960" y="4943980"/>
                    <a:ext cx="3450" cy="15525"/>
                  </a:xfrm>
                  <a:custGeom>
                    <a:avLst/>
                    <a:gdLst>
                      <a:gd name="connsiteX0" fmla="*/ 1725 w 3450"/>
                      <a:gd name="connsiteY0" fmla="*/ 15525 h 15525"/>
                      <a:gd name="connsiteX1" fmla="*/ 3450 w 3450"/>
                      <a:gd name="connsiteY1" fmla="*/ 13800 h 15525"/>
                      <a:gd name="connsiteX2" fmla="*/ 3450 w 3450"/>
                      <a:gd name="connsiteY2" fmla="*/ 1725 h 15525"/>
                      <a:gd name="connsiteX3" fmla="*/ 1725 w 3450"/>
                      <a:gd name="connsiteY3" fmla="*/ 0 h 15525"/>
                      <a:gd name="connsiteX4" fmla="*/ 0 w 3450"/>
                      <a:gd name="connsiteY4" fmla="*/ 1725 h 15525"/>
                      <a:gd name="connsiteX5" fmla="*/ 0 w 3450"/>
                      <a:gd name="connsiteY5" fmla="*/ 13800 h 15525"/>
                      <a:gd name="connsiteX6" fmla="*/ 1725 w 3450"/>
                      <a:gd name="connsiteY6" fmla="*/ 15525 h 15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50" h="15525">
                        <a:moveTo>
                          <a:pt x="1725" y="15525"/>
                        </a:moveTo>
                        <a:cubicBezTo>
                          <a:pt x="2588" y="15525"/>
                          <a:pt x="3450" y="14663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8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3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77" name="자유형: 도형 176">
                    <a:extLst>
                      <a:ext uri="{FF2B5EF4-FFF2-40B4-BE49-F238E27FC236}">
                        <a16:creationId xmlns:a16="http://schemas.microsoft.com/office/drawing/2014/main" id="{7FC65CEB-EBBF-B450-AF98-FCC54F4D1439}"/>
                      </a:ext>
                    </a:extLst>
                  </p:cNvPr>
                  <p:cNvSpPr/>
                  <p:nvPr/>
                </p:nvSpPr>
                <p:spPr>
                  <a:xfrm>
                    <a:off x="11342610" y="4950018"/>
                    <a:ext cx="3449" cy="15524"/>
                  </a:xfrm>
                  <a:custGeom>
                    <a:avLst/>
                    <a:gdLst>
                      <a:gd name="connsiteX0" fmla="*/ 1725 w 3449"/>
                      <a:gd name="connsiteY0" fmla="*/ 15525 h 15524"/>
                      <a:gd name="connsiteX1" fmla="*/ 3450 w 3449"/>
                      <a:gd name="connsiteY1" fmla="*/ 13800 h 15524"/>
                      <a:gd name="connsiteX2" fmla="*/ 3450 w 3449"/>
                      <a:gd name="connsiteY2" fmla="*/ 1725 h 15524"/>
                      <a:gd name="connsiteX3" fmla="*/ 1725 w 3449"/>
                      <a:gd name="connsiteY3" fmla="*/ 0 h 15524"/>
                      <a:gd name="connsiteX4" fmla="*/ 0 w 3449"/>
                      <a:gd name="connsiteY4" fmla="*/ 1725 h 15524"/>
                      <a:gd name="connsiteX5" fmla="*/ 0 w 3449"/>
                      <a:gd name="connsiteY5" fmla="*/ 13800 h 15524"/>
                      <a:gd name="connsiteX6" fmla="*/ 1725 w 3449"/>
                      <a:gd name="connsiteY6" fmla="*/ 15525 h 15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49" h="15524">
                        <a:moveTo>
                          <a:pt x="1725" y="15525"/>
                        </a:moveTo>
                        <a:cubicBezTo>
                          <a:pt x="2588" y="15525"/>
                          <a:pt x="3450" y="14662"/>
                          <a:pt x="3450" y="13800"/>
                        </a:cubicBezTo>
                        <a:lnTo>
                          <a:pt x="3450" y="1725"/>
                        </a:lnTo>
                        <a:cubicBezTo>
                          <a:pt x="3450" y="862"/>
                          <a:pt x="2588" y="0"/>
                          <a:pt x="1725" y="0"/>
                        </a:cubicBezTo>
                        <a:cubicBezTo>
                          <a:pt x="863" y="0"/>
                          <a:pt x="0" y="862"/>
                          <a:pt x="0" y="1725"/>
                        </a:cubicBezTo>
                        <a:lnTo>
                          <a:pt x="0" y="13800"/>
                        </a:lnTo>
                        <a:cubicBezTo>
                          <a:pt x="0" y="14662"/>
                          <a:pt x="863" y="15525"/>
                          <a:pt x="1725" y="1552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178" name="그래픽 18">
                <a:extLst>
                  <a:ext uri="{FF2B5EF4-FFF2-40B4-BE49-F238E27FC236}">
                    <a16:creationId xmlns:a16="http://schemas.microsoft.com/office/drawing/2014/main" id="{50858BA0-ED17-146F-7BFE-4E853BB75563}"/>
                  </a:ext>
                </a:extLst>
              </p:cNvPr>
              <p:cNvGrpSpPr/>
              <p:nvPr/>
            </p:nvGrpSpPr>
            <p:grpSpPr>
              <a:xfrm>
                <a:off x="9259706" y="4210856"/>
                <a:ext cx="464347" cy="1500709"/>
                <a:chOff x="9259706" y="4210856"/>
                <a:chExt cx="464347" cy="1500709"/>
              </a:xfrm>
            </p:grpSpPr>
            <p:sp>
              <p:nvSpPr>
                <p:cNvPr id="179" name="자유형: 도형 178">
                  <a:extLst>
                    <a:ext uri="{FF2B5EF4-FFF2-40B4-BE49-F238E27FC236}">
                      <a16:creationId xmlns:a16="http://schemas.microsoft.com/office/drawing/2014/main" id="{3082A364-8678-C324-F815-8004109D85F8}"/>
                    </a:ext>
                  </a:extLst>
                </p:cNvPr>
                <p:cNvSpPr/>
                <p:nvPr/>
              </p:nvSpPr>
              <p:spPr>
                <a:xfrm>
                  <a:off x="9386323" y="5512367"/>
                  <a:ext cx="267219" cy="199197"/>
                </a:xfrm>
                <a:custGeom>
                  <a:avLst/>
                  <a:gdLst>
                    <a:gd name="connsiteX0" fmla="*/ 154527 w 267219"/>
                    <a:gd name="connsiteY0" fmla="*/ 0 h 199197"/>
                    <a:gd name="connsiteX1" fmla="*/ 259751 w 267219"/>
                    <a:gd name="connsiteY1" fmla="*/ 38812 h 199197"/>
                    <a:gd name="connsiteX2" fmla="*/ 233877 w 267219"/>
                    <a:gd name="connsiteY2" fmla="*/ 81075 h 199197"/>
                    <a:gd name="connsiteX3" fmla="*/ 165739 w 267219"/>
                    <a:gd name="connsiteY3" fmla="*/ 131962 h 199197"/>
                    <a:gd name="connsiteX4" fmla="*/ 150214 w 267219"/>
                    <a:gd name="connsiteY4" fmla="*/ 188887 h 199197"/>
                    <a:gd name="connsiteX5" fmla="*/ 52752 w 267219"/>
                    <a:gd name="connsiteY5" fmla="*/ 173362 h 199197"/>
                    <a:gd name="connsiteX6" fmla="*/ 8764 w 267219"/>
                    <a:gd name="connsiteY6" fmla="*/ 98325 h 199197"/>
                    <a:gd name="connsiteX7" fmla="*/ 17389 w 267219"/>
                    <a:gd name="connsiteY7" fmla="*/ 46575 h 199197"/>
                    <a:gd name="connsiteX8" fmla="*/ 57927 w 267219"/>
                    <a:gd name="connsiteY8" fmla="*/ 20700 h 199197"/>
                    <a:gd name="connsiteX9" fmla="*/ 154527 w 267219"/>
                    <a:gd name="connsiteY9" fmla="*/ 0 h 199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67219" h="199197">
                      <a:moveTo>
                        <a:pt x="154527" y="0"/>
                      </a:moveTo>
                      <a:cubicBezTo>
                        <a:pt x="154527" y="0"/>
                        <a:pt x="241639" y="19838"/>
                        <a:pt x="259751" y="38812"/>
                      </a:cubicBezTo>
                      <a:cubicBezTo>
                        <a:pt x="277864" y="57787"/>
                        <a:pt x="260614" y="79350"/>
                        <a:pt x="233877" y="81075"/>
                      </a:cubicBezTo>
                      <a:cubicBezTo>
                        <a:pt x="207139" y="82800"/>
                        <a:pt x="159702" y="105225"/>
                        <a:pt x="165739" y="131962"/>
                      </a:cubicBezTo>
                      <a:cubicBezTo>
                        <a:pt x="171777" y="158700"/>
                        <a:pt x="177814" y="175087"/>
                        <a:pt x="150214" y="188887"/>
                      </a:cubicBezTo>
                      <a:cubicBezTo>
                        <a:pt x="117439" y="205275"/>
                        <a:pt x="66552" y="203550"/>
                        <a:pt x="52752" y="173362"/>
                      </a:cubicBezTo>
                      <a:cubicBezTo>
                        <a:pt x="32914" y="131100"/>
                        <a:pt x="23427" y="118162"/>
                        <a:pt x="8764" y="98325"/>
                      </a:cubicBezTo>
                      <a:cubicBezTo>
                        <a:pt x="-5898" y="78487"/>
                        <a:pt x="-1586" y="52613"/>
                        <a:pt x="17389" y="46575"/>
                      </a:cubicBezTo>
                      <a:cubicBezTo>
                        <a:pt x="36364" y="40537"/>
                        <a:pt x="51889" y="31912"/>
                        <a:pt x="57927" y="20700"/>
                      </a:cubicBezTo>
                      <a:cubicBezTo>
                        <a:pt x="63102" y="10350"/>
                        <a:pt x="154527" y="0"/>
                        <a:pt x="154527" y="0"/>
                      </a:cubicBezTo>
                      <a:close/>
                    </a:path>
                  </a:pathLst>
                </a:custGeom>
                <a:solidFill>
                  <a:srgbClr val="47628E">
                    <a:alpha val="50000"/>
                  </a:srgbClr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80" name="그래픽 18">
                  <a:extLst>
                    <a:ext uri="{FF2B5EF4-FFF2-40B4-BE49-F238E27FC236}">
                      <a16:creationId xmlns:a16="http://schemas.microsoft.com/office/drawing/2014/main" id="{09C5CE34-AD3B-CFD8-E20E-C86B835EDC14}"/>
                    </a:ext>
                  </a:extLst>
                </p:cNvPr>
                <p:cNvGrpSpPr/>
                <p:nvPr/>
              </p:nvGrpSpPr>
              <p:grpSpPr>
                <a:xfrm>
                  <a:off x="9573259" y="4415959"/>
                  <a:ext cx="150794" cy="275308"/>
                  <a:chOff x="9573259" y="4415959"/>
                  <a:chExt cx="150794" cy="275308"/>
                </a:xfrm>
              </p:grpSpPr>
              <p:sp>
                <p:nvSpPr>
                  <p:cNvPr id="181" name="자유형: 도형 180">
                    <a:extLst>
                      <a:ext uri="{FF2B5EF4-FFF2-40B4-BE49-F238E27FC236}">
                        <a16:creationId xmlns:a16="http://schemas.microsoft.com/office/drawing/2014/main" id="{D4F912C7-8601-7CD4-B7C6-A484D3886EF7}"/>
                      </a:ext>
                    </a:extLst>
                  </p:cNvPr>
                  <p:cNvSpPr/>
                  <p:nvPr/>
                </p:nvSpPr>
                <p:spPr>
                  <a:xfrm>
                    <a:off x="9573259" y="4415959"/>
                    <a:ext cx="150794" cy="275308"/>
                  </a:xfrm>
                  <a:custGeom>
                    <a:avLst/>
                    <a:gdLst>
                      <a:gd name="connsiteX0" fmla="*/ 149577 w 150794"/>
                      <a:gd name="connsiteY0" fmla="*/ 231321 h 275308"/>
                      <a:gd name="connsiteX1" fmla="*/ 102140 w 150794"/>
                      <a:gd name="connsiteY1" fmla="*/ 126959 h 275308"/>
                      <a:gd name="connsiteX2" fmla="*/ 64190 w 150794"/>
                      <a:gd name="connsiteY2" fmla="*/ 32084 h 275308"/>
                      <a:gd name="connsiteX3" fmla="*/ 15027 w 150794"/>
                      <a:gd name="connsiteY3" fmla="*/ 1897 h 275308"/>
                      <a:gd name="connsiteX4" fmla="*/ 365 w 150794"/>
                      <a:gd name="connsiteY4" fmla="*/ 36397 h 275308"/>
                      <a:gd name="connsiteX5" fmla="*/ 13302 w 150794"/>
                      <a:gd name="connsiteY5" fmla="*/ 121784 h 275308"/>
                      <a:gd name="connsiteX6" fmla="*/ 125427 w 150794"/>
                      <a:gd name="connsiteY6" fmla="*/ 275309 h 275308"/>
                      <a:gd name="connsiteX7" fmla="*/ 149577 w 150794"/>
                      <a:gd name="connsiteY7" fmla="*/ 231321 h 2753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50794" h="275308">
                        <a:moveTo>
                          <a:pt x="149577" y="231321"/>
                        </a:moveTo>
                        <a:cubicBezTo>
                          <a:pt x="147852" y="221834"/>
                          <a:pt x="109902" y="147659"/>
                          <a:pt x="102140" y="126959"/>
                        </a:cubicBezTo>
                        <a:cubicBezTo>
                          <a:pt x="85752" y="82972"/>
                          <a:pt x="78852" y="63134"/>
                          <a:pt x="64190" y="32084"/>
                        </a:cubicBezTo>
                        <a:cubicBezTo>
                          <a:pt x="54702" y="11384"/>
                          <a:pt x="29690" y="-5866"/>
                          <a:pt x="15027" y="1897"/>
                        </a:cubicBezTo>
                        <a:cubicBezTo>
                          <a:pt x="2952" y="7934"/>
                          <a:pt x="-1360" y="17422"/>
                          <a:pt x="365" y="36397"/>
                        </a:cubicBezTo>
                        <a:cubicBezTo>
                          <a:pt x="2090" y="54509"/>
                          <a:pt x="2952" y="85559"/>
                          <a:pt x="13302" y="121784"/>
                        </a:cubicBezTo>
                        <a:cubicBezTo>
                          <a:pt x="27102" y="168359"/>
                          <a:pt x="77990" y="274446"/>
                          <a:pt x="125427" y="275309"/>
                        </a:cubicBezTo>
                        <a:cubicBezTo>
                          <a:pt x="125427" y="274446"/>
                          <a:pt x="157340" y="280484"/>
                          <a:pt x="149577" y="231321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82" name="자유형: 도형 181">
                    <a:extLst>
                      <a:ext uri="{FF2B5EF4-FFF2-40B4-BE49-F238E27FC236}">
                        <a16:creationId xmlns:a16="http://schemas.microsoft.com/office/drawing/2014/main" id="{A4831DA5-6E19-FCF6-2263-75FD30017A84}"/>
                      </a:ext>
                    </a:extLst>
                  </p:cNvPr>
                  <p:cNvSpPr/>
                  <p:nvPr/>
                </p:nvSpPr>
                <p:spPr>
                  <a:xfrm>
                    <a:off x="9584700" y="4480401"/>
                    <a:ext cx="139353" cy="210164"/>
                  </a:xfrm>
                  <a:custGeom>
                    <a:avLst/>
                    <a:gdLst>
                      <a:gd name="connsiteX0" fmla="*/ 26012 w 139353"/>
                      <a:gd name="connsiteY0" fmla="*/ 6454 h 210164"/>
                      <a:gd name="connsiteX1" fmla="*/ 7037 w 139353"/>
                      <a:gd name="connsiteY1" fmla="*/ 2141 h 210164"/>
                      <a:gd name="connsiteX2" fmla="*/ 999 w 139353"/>
                      <a:gd name="connsiteY2" fmla="*/ 23704 h 210164"/>
                      <a:gd name="connsiteX3" fmla="*/ 33774 w 139353"/>
                      <a:gd name="connsiteY3" fmla="*/ 130654 h 210164"/>
                      <a:gd name="connsiteX4" fmla="*/ 75174 w 139353"/>
                      <a:gd name="connsiteY4" fmla="*/ 194479 h 210164"/>
                      <a:gd name="connsiteX5" fmla="*/ 113986 w 139353"/>
                      <a:gd name="connsiteY5" fmla="*/ 210004 h 210164"/>
                      <a:gd name="connsiteX6" fmla="*/ 138136 w 139353"/>
                      <a:gd name="connsiteY6" fmla="*/ 166879 h 210164"/>
                      <a:gd name="connsiteX7" fmla="*/ 136411 w 139353"/>
                      <a:gd name="connsiteY7" fmla="*/ 160841 h 210164"/>
                      <a:gd name="connsiteX8" fmla="*/ 91562 w 139353"/>
                      <a:gd name="connsiteY8" fmla="*/ 88391 h 210164"/>
                      <a:gd name="connsiteX9" fmla="*/ 26012 w 139353"/>
                      <a:gd name="connsiteY9" fmla="*/ 6454 h 2101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9353" h="210164">
                        <a:moveTo>
                          <a:pt x="26012" y="6454"/>
                        </a:moveTo>
                        <a:cubicBezTo>
                          <a:pt x="21699" y="416"/>
                          <a:pt x="11349" y="-2171"/>
                          <a:pt x="7037" y="2141"/>
                        </a:cubicBezTo>
                        <a:cubicBezTo>
                          <a:pt x="999" y="9041"/>
                          <a:pt x="-1588" y="17666"/>
                          <a:pt x="999" y="23704"/>
                        </a:cubicBezTo>
                        <a:cubicBezTo>
                          <a:pt x="8762" y="40954"/>
                          <a:pt x="1862" y="70279"/>
                          <a:pt x="33774" y="130654"/>
                        </a:cubicBezTo>
                        <a:cubicBezTo>
                          <a:pt x="45849" y="152216"/>
                          <a:pt x="63099" y="176366"/>
                          <a:pt x="75174" y="194479"/>
                        </a:cubicBezTo>
                        <a:cubicBezTo>
                          <a:pt x="88112" y="207416"/>
                          <a:pt x="100186" y="209141"/>
                          <a:pt x="113986" y="210004"/>
                        </a:cubicBezTo>
                        <a:cubicBezTo>
                          <a:pt x="113986" y="210004"/>
                          <a:pt x="145899" y="215179"/>
                          <a:pt x="138136" y="166879"/>
                        </a:cubicBezTo>
                        <a:cubicBezTo>
                          <a:pt x="138136" y="166016"/>
                          <a:pt x="137274" y="163429"/>
                          <a:pt x="136411" y="160841"/>
                        </a:cubicBezTo>
                        <a:cubicBezTo>
                          <a:pt x="126061" y="142729"/>
                          <a:pt x="106224" y="107366"/>
                          <a:pt x="91562" y="88391"/>
                        </a:cubicBezTo>
                        <a:cubicBezTo>
                          <a:pt x="57062" y="45266"/>
                          <a:pt x="37224" y="21979"/>
                          <a:pt x="26012" y="6454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83" name="그래픽 18">
                  <a:extLst>
                    <a:ext uri="{FF2B5EF4-FFF2-40B4-BE49-F238E27FC236}">
                      <a16:creationId xmlns:a16="http://schemas.microsoft.com/office/drawing/2014/main" id="{E1966E0F-DBBF-A081-2349-E3478657A272}"/>
                    </a:ext>
                  </a:extLst>
                </p:cNvPr>
                <p:cNvGrpSpPr/>
                <p:nvPr/>
              </p:nvGrpSpPr>
              <p:grpSpPr>
                <a:xfrm>
                  <a:off x="9366749" y="4842077"/>
                  <a:ext cx="250424" cy="843702"/>
                  <a:chOff x="9366749" y="4842077"/>
                  <a:chExt cx="250424" cy="843702"/>
                </a:xfrm>
              </p:grpSpPr>
              <p:grpSp>
                <p:nvGrpSpPr>
                  <p:cNvPr id="184" name="그래픽 18">
                    <a:extLst>
                      <a:ext uri="{FF2B5EF4-FFF2-40B4-BE49-F238E27FC236}">
                        <a16:creationId xmlns:a16="http://schemas.microsoft.com/office/drawing/2014/main" id="{1D0178F7-59CB-7A93-0555-E8752C8C0564}"/>
                      </a:ext>
                    </a:extLst>
                  </p:cNvPr>
                  <p:cNvGrpSpPr/>
                  <p:nvPr/>
                </p:nvGrpSpPr>
                <p:grpSpPr>
                  <a:xfrm>
                    <a:off x="9419013" y="5561649"/>
                    <a:ext cx="110163" cy="124130"/>
                    <a:chOff x="9419013" y="5561649"/>
                    <a:chExt cx="110163" cy="124130"/>
                  </a:xfrm>
                </p:grpSpPr>
                <p:sp>
                  <p:nvSpPr>
                    <p:cNvPr id="185" name="자유형: 도형 184">
                      <a:extLst>
                        <a:ext uri="{FF2B5EF4-FFF2-40B4-BE49-F238E27FC236}">
                          <a16:creationId xmlns:a16="http://schemas.microsoft.com/office/drawing/2014/main" id="{6722FB33-AD74-8346-995D-FD6DF23ED6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19013" y="5570658"/>
                      <a:ext cx="110163" cy="115121"/>
                    </a:xfrm>
                    <a:custGeom>
                      <a:avLst/>
                      <a:gdLst>
                        <a:gd name="connsiteX0" fmla="*/ 89062 w 110163"/>
                        <a:gd name="connsiteY0" fmla="*/ 54697 h 115121"/>
                        <a:gd name="connsiteX1" fmla="*/ 105449 w 110163"/>
                        <a:gd name="connsiteY1" fmla="*/ 80572 h 115121"/>
                        <a:gd name="connsiteX2" fmla="*/ 91649 w 110163"/>
                        <a:gd name="connsiteY2" fmla="*/ 114209 h 115121"/>
                        <a:gd name="connsiteX3" fmla="*/ 48524 w 110163"/>
                        <a:gd name="connsiteY3" fmla="*/ 102997 h 115121"/>
                        <a:gd name="connsiteX4" fmla="*/ 23512 w 110163"/>
                        <a:gd name="connsiteY4" fmla="*/ 67634 h 115121"/>
                        <a:gd name="connsiteX5" fmla="*/ 6262 w 110163"/>
                        <a:gd name="connsiteY5" fmla="*/ 49522 h 115121"/>
                        <a:gd name="connsiteX6" fmla="*/ 18337 w 110163"/>
                        <a:gd name="connsiteY6" fmla="*/ 3809 h 115121"/>
                        <a:gd name="connsiteX7" fmla="*/ 71812 w 110163"/>
                        <a:gd name="connsiteY7" fmla="*/ 27959 h 115121"/>
                        <a:gd name="connsiteX8" fmla="*/ 89062 w 110163"/>
                        <a:gd name="connsiteY8" fmla="*/ 54697 h 1151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10163" h="115121">
                          <a:moveTo>
                            <a:pt x="89062" y="54697"/>
                          </a:moveTo>
                          <a:cubicBezTo>
                            <a:pt x="95962" y="65909"/>
                            <a:pt x="94237" y="60734"/>
                            <a:pt x="105449" y="80572"/>
                          </a:cubicBezTo>
                          <a:cubicBezTo>
                            <a:pt x="111487" y="91784"/>
                            <a:pt x="115799" y="109897"/>
                            <a:pt x="91649" y="114209"/>
                          </a:cubicBezTo>
                          <a:cubicBezTo>
                            <a:pt x="76124" y="117659"/>
                            <a:pt x="58874" y="110759"/>
                            <a:pt x="48524" y="102997"/>
                          </a:cubicBezTo>
                          <a:cubicBezTo>
                            <a:pt x="41624" y="97822"/>
                            <a:pt x="29549" y="85747"/>
                            <a:pt x="23512" y="67634"/>
                          </a:cubicBezTo>
                          <a:cubicBezTo>
                            <a:pt x="22649" y="64184"/>
                            <a:pt x="11437" y="56422"/>
                            <a:pt x="6262" y="49522"/>
                          </a:cubicBezTo>
                          <a:cubicBezTo>
                            <a:pt x="1087" y="41759"/>
                            <a:pt x="-9263" y="17609"/>
                            <a:pt x="18337" y="3809"/>
                          </a:cubicBezTo>
                          <a:cubicBezTo>
                            <a:pt x="45937" y="-10853"/>
                            <a:pt x="66637" y="21059"/>
                            <a:pt x="71812" y="27959"/>
                          </a:cubicBezTo>
                          <a:cubicBezTo>
                            <a:pt x="75262" y="33997"/>
                            <a:pt x="79574" y="38309"/>
                            <a:pt x="89062" y="54697"/>
                          </a:cubicBezTo>
                          <a:close/>
                        </a:path>
                      </a:pathLst>
                    </a:custGeom>
                    <a:solidFill>
                      <a:srgbClr val="6D7591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86" name="자유형: 도형 185">
                      <a:extLst>
                        <a:ext uri="{FF2B5EF4-FFF2-40B4-BE49-F238E27FC236}">
                          <a16:creationId xmlns:a16="http://schemas.microsoft.com/office/drawing/2014/main" id="{E365A6B6-00C7-17D7-CE95-D1CBAB60D7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19154" y="5561649"/>
                      <a:ext cx="108326" cy="116968"/>
                    </a:xfrm>
                    <a:custGeom>
                      <a:avLst/>
                      <a:gdLst>
                        <a:gd name="connsiteX0" fmla="*/ 946 w 108326"/>
                        <a:gd name="connsiteY0" fmla="*/ 21443 h 116968"/>
                        <a:gd name="connsiteX1" fmla="*/ 11296 w 108326"/>
                        <a:gd name="connsiteY1" fmla="*/ 743 h 116968"/>
                        <a:gd name="connsiteX2" fmla="*/ 64771 w 108326"/>
                        <a:gd name="connsiteY2" fmla="*/ 19718 h 116968"/>
                        <a:gd name="connsiteX3" fmla="*/ 81158 w 108326"/>
                        <a:gd name="connsiteY3" fmla="*/ 48181 h 116968"/>
                        <a:gd name="connsiteX4" fmla="*/ 94958 w 108326"/>
                        <a:gd name="connsiteY4" fmla="*/ 71468 h 116968"/>
                        <a:gd name="connsiteX5" fmla="*/ 103583 w 108326"/>
                        <a:gd name="connsiteY5" fmla="*/ 84406 h 116968"/>
                        <a:gd name="connsiteX6" fmla="*/ 97546 w 108326"/>
                        <a:gd name="connsiteY6" fmla="*/ 113731 h 116968"/>
                        <a:gd name="connsiteX7" fmla="*/ 51833 w 108326"/>
                        <a:gd name="connsiteY7" fmla="*/ 106831 h 116968"/>
                        <a:gd name="connsiteX8" fmla="*/ 25096 w 108326"/>
                        <a:gd name="connsiteY8" fmla="*/ 72331 h 116968"/>
                        <a:gd name="connsiteX9" fmla="*/ 2671 w 108326"/>
                        <a:gd name="connsiteY9" fmla="*/ 40418 h 116968"/>
                        <a:gd name="connsiteX10" fmla="*/ 946 w 108326"/>
                        <a:gd name="connsiteY10" fmla="*/ 21443 h 1169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08326" h="116968">
                          <a:moveTo>
                            <a:pt x="946" y="21443"/>
                          </a:moveTo>
                          <a:cubicBezTo>
                            <a:pt x="4396" y="9368"/>
                            <a:pt x="946" y="2468"/>
                            <a:pt x="11296" y="743"/>
                          </a:cubicBezTo>
                          <a:cubicBezTo>
                            <a:pt x="42346" y="-3569"/>
                            <a:pt x="60458" y="11956"/>
                            <a:pt x="64771" y="19718"/>
                          </a:cubicBezTo>
                          <a:cubicBezTo>
                            <a:pt x="68221" y="26618"/>
                            <a:pt x="75121" y="36106"/>
                            <a:pt x="81158" y="48181"/>
                          </a:cubicBezTo>
                          <a:cubicBezTo>
                            <a:pt x="86333" y="56806"/>
                            <a:pt x="89783" y="66293"/>
                            <a:pt x="94958" y="71468"/>
                          </a:cubicBezTo>
                          <a:cubicBezTo>
                            <a:pt x="98408" y="75781"/>
                            <a:pt x="102721" y="80956"/>
                            <a:pt x="103583" y="84406"/>
                          </a:cubicBezTo>
                          <a:cubicBezTo>
                            <a:pt x="107896" y="93031"/>
                            <a:pt x="113933" y="106831"/>
                            <a:pt x="97546" y="113731"/>
                          </a:cubicBezTo>
                          <a:cubicBezTo>
                            <a:pt x="80296" y="121493"/>
                            <a:pt x="61321" y="113731"/>
                            <a:pt x="51833" y="106831"/>
                          </a:cubicBezTo>
                          <a:cubicBezTo>
                            <a:pt x="40621" y="99931"/>
                            <a:pt x="33721" y="90443"/>
                            <a:pt x="25096" y="72331"/>
                          </a:cubicBezTo>
                          <a:cubicBezTo>
                            <a:pt x="23371" y="68881"/>
                            <a:pt x="5258" y="50768"/>
                            <a:pt x="2671" y="40418"/>
                          </a:cubicBezTo>
                          <a:cubicBezTo>
                            <a:pt x="1808" y="36968"/>
                            <a:pt x="-1642" y="29206"/>
                            <a:pt x="946" y="21443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187" name="그래픽 18">
                    <a:extLst>
                      <a:ext uri="{FF2B5EF4-FFF2-40B4-BE49-F238E27FC236}">
                        <a16:creationId xmlns:a16="http://schemas.microsoft.com/office/drawing/2014/main" id="{22524941-A026-E190-36A2-B4621A2A37B9}"/>
                      </a:ext>
                    </a:extLst>
                  </p:cNvPr>
                  <p:cNvGrpSpPr/>
                  <p:nvPr/>
                </p:nvGrpSpPr>
                <p:grpSpPr>
                  <a:xfrm>
                    <a:off x="9459854" y="5471013"/>
                    <a:ext cx="157319" cy="94942"/>
                    <a:chOff x="9459854" y="5471013"/>
                    <a:chExt cx="157319" cy="94942"/>
                  </a:xfrm>
                </p:grpSpPr>
                <p:sp>
                  <p:nvSpPr>
                    <p:cNvPr id="188" name="자유형: 도형 187">
                      <a:extLst>
                        <a:ext uri="{FF2B5EF4-FFF2-40B4-BE49-F238E27FC236}">
                          <a16:creationId xmlns:a16="http://schemas.microsoft.com/office/drawing/2014/main" id="{9FAE1250-8401-CC9A-3964-F530F9D6E4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59854" y="5503606"/>
                      <a:ext cx="157233" cy="62349"/>
                    </a:xfrm>
                    <a:custGeom>
                      <a:avLst/>
                      <a:gdLst>
                        <a:gd name="connsiteX0" fmla="*/ 61158 w 157233"/>
                        <a:gd name="connsiteY0" fmla="*/ 44986 h 62349"/>
                        <a:gd name="connsiteX1" fmla="*/ 103420 w 157233"/>
                        <a:gd name="connsiteY1" fmla="*/ 59649 h 62349"/>
                        <a:gd name="connsiteX2" fmla="*/ 155170 w 157233"/>
                        <a:gd name="connsiteY2" fmla="*/ 55336 h 62349"/>
                        <a:gd name="connsiteX3" fmla="*/ 156895 w 157233"/>
                        <a:gd name="connsiteY3" fmla="*/ 41536 h 62349"/>
                        <a:gd name="connsiteX4" fmla="*/ 133608 w 157233"/>
                        <a:gd name="connsiteY4" fmla="*/ 26874 h 62349"/>
                        <a:gd name="connsiteX5" fmla="*/ 82720 w 157233"/>
                        <a:gd name="connsiteY5" fmla="*/ 12211 h 62349"/>
                        <a:gd name="connsiteX6" fmla="*/ 39595 w 157233"/>
                        <a:gd name="connsiteY6" fmla="*/ 136 h 62349"/>
                        <a:gd name="connsiteX7" fmla="*/ 1645 w 157233"/>
                        <a:gd name="connsiteY7" fmla="*/ 4449 h 62349"/>
                        <a:gd name="connsiteX8" fmla="*/ 21483 w 157233"/>
                        <a:gd name="connsiteY8" fmla="*/ 31186 h 62349"/>
                        <a:gd name="connsiteX9" fmla="*/ 61158 w 157233"/>
                        <a:gd name="connsiteY9" fmla="*/ 44986 h 623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57233" h="62349">
                          <a:moveTo>
                            <a:pt x="61158" y="44986"/>
                          </a:moveTo>
                          <a:cubicBezTo>
                            <a:pt x="77545" y="51886"/>
                            <a:pt x="83583" y="56199"/>
                            <a:pt x="103420" y="59649"/>
                          </a:cubicBezTo>
                          <a:cubicBezTo>
                            <a:pt x="112908" y="61374"/>
                            <a:pt x="144820" y="66549"/>
                            <a:pt x="155170" y="55336"/>
                          </a:cubicBezTo>
                          <a:cubicBezTo>
                            <a:pt x="156895" y="53611"/>
                            <a:pt x="157758" y="44124"/>
                            <a:pt x="156895" y="41536"/>
                          </a:cubicBezTo>
                          <a:cubicBezTo>
                            <a:pt x="155170" y="32911"/>
                            <a:pt x="139645" y="30324"/>
                            <a:pt x="133608" y="26874"/>
                          </a:cubicBezTo>
                          <a:cubicBezTo>
                            <a:pt x="107733" y="14799"/>
                            <a:pt x="108595" y="19974"/>
                            <a:pt x="82720" y="12211"/>
                          </a:cubicBezTo>
                          <a:cubicBezTo>
                            <a:pt x="77545" y="10486"/>
                            <a:pt x="51670" y="2724"/>
                            <a:pt x="39595" y="136"/>
                          </a:cubicBezTo>
                          <a:cubicBezTo>
                            <a:pt x="31833" y="-726"/>
                            <a:pt x="2508" y="2724"/>
                            <a:pt x="1645" y="4449"/>
                          </a:cubicBezTo>
                          <a:cubicBezTo>
                            <a:pt x="-5255" y="22561"/>
                            <a:pt x="11133" y="27736"/>
                            <a:pt x="21483" y="31186"/>
                          </a:cubicBezTo>
                          <a:cubicBezTo>
                            <a:pt x="31833" y="35499"/>
                            <a:pt x="43045" y="36361"/>
                            <a:pt x="61158" y="44986"/>
                          </a:cubicBezTo>
                          <a:close/>
                        </a:path>
                      </a:pathLst>
                    </a:custGeom>
                    <a:solidFill>
                      <a:srgbClr val="6D7591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89" name="자유형: 도형 188">
                      <a:extLst>
                        <a:ext uri="{FF2B5EF4-FFF2-40B4-BE49-F238E27FC236}">
                          <a16:creationId xmlns:a16="http://schemas.microsoft.com/office/drawing/2014/main" id="{33D9D8A5-D183-9BC1-5BE2-94FB727979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60395" y="5471013"/>
                      <a:ext cx="156778" cy="86999"/>
                    </a:xfrm>
                    <a:custGeom>
                      <a:avLst/>
                      <a:gdLst>
                        <a:gd name="connsiteX0" fmla="*/ 5416 w 156778"/>
                        <a:gd name="connsiteY0" fmla="*/ 5992 h 86999"/>
                        <a:gd name="connsiteX1" fmla="*/ 8004 w 156778"/>
                        <a:gd name="connsiteY1" fmla="*/ 817 h 86999"/>
                        <a:gd name="connsiteX2" fmla="*/ 43366 w 156778"/>
                        <a:gd name="connsiteY2" fmla="*/ 18067 h 86999"/>
                        <a:gd name="connsiteX3" fmla="*/ 75279 w 156778"/>
                        <a:gd name="connsiteY3" fmla="*/ 17204 h 86999"/>
                        <a:gd name="connsiteX4" fmla="*/ 111504 w 156778"/>
                        <a:gd name="connsiteY4" fmla="*/ 43079 h 86999"/>
                        <a:gd name="connsiteX5" fmla="*/ 133066 w 156778"/>
                        <a:gd name="connsiteY5" fmla="*/ 50842 h 86999"/>
                        <a:gd name="connsiteX6" fmla="*/ 154629 w 156778"/>
                        <a:gd name="connsiteY6" fmla="*/ 79304 h 86999"/>
                        <a:gd name="connsiteX7" fmla="*/ 102879 w 156778"/>
                        <a:gd name="connsiteY7" fmla="*/ 83616 h 86999"/>
                        <a:gd name="connsiteX8" fmla="*/ 60616 w 156778"/>
                        <a:gd name="connsiteY8" fmla="*/ 68954 h 86999"/>
                        <a:gd name="connsiteX9" fmla="*/ 21804 w 156778"/>
                        <a:gd name="connsiteY9" fmla="*/ 56879 h 86999"/>
                        <a:gd name="connsiteX10" fmla="*/ 1104 w 156778"/>
                        <a:gd name="connsiteY10" fmla="*/ 42217 h 86999"/>
                        <a:gd name="connsiteX11" fmla="*/ 241 w 156778"/>
                        <a:gd name="connsiteY11" fmla="*/ 27554 h 86999"/>
                        <a:gd name="connsiteX12" fmla="*/ 5416 w 156778"/>
                        <a:gd name="connsiteY12" fmla="*/ 5992 h 869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56778" h="86999">
                          <a:moveTo>
                            <a:pt x="5416" y="5992"/>
                          </a:moveTo>
                          <a:cubicBezTo>
                            <a:pt x="6279" y="3404"/>
                            <a:pt x="7141" y="1679"/>
                            <a:pt x="8004" y="817"/>
                          </a:cubicBezTo>
                          <a:cubicBezTo>
                            <a:pt x="14041" y="-3496"/>
                            <a:pt x="25254" y="10304"/>
                            <a:pt x="43366" y="18067"/>
                          </a:cubicBezTo>
                          <a:cubicBezTo>
                            <a:pt x="57166" y="24104"/>
                            <a:pt x="64929" y="7717"/>
                            <a:pt x="75279" y="17204"/>
                          </a:cubicBezTo>
                          <a:cubicBezTo>
                            <a:pt x="77004" y="18929"/>
                            <a:pt x="90804" y="33592"/>
                            <a:pt x="111504" y="43079"/>
                          </a:cubicBezTo>
                          <a:cubicBezTo>
                            <a:pt x="113229" y="43942"/>
                            <a:pt x="132204" y="50842"/>
                            <a:pt x="133066" y="50842"/>
                          </a:cubicBezTo>
                          <a:cubicBezTo>
                            <a:pt x="147729" y="56879"/>
                            <a:pt x="162391" y="68954"/>
                            <a:pt x="154629" y="79304"/>
                          </a:cubicBezTo>
                          <a:cubicBezTo>
                            <a:pt x="144279" y="92241"/>
                            <a:pt x="112366" y="85342"/>
                            <a:pt x="102879" y="83616"/>
                          </a:cubicBezTo>
                          <a:cubicBezTo>
                            <a:pt x="90804" y="81029"/>
                            <a:pt x="83904" y="79304"/>
                            <a:pt x="60616" y="68954"/>
                          </a:cubicBezTo>
                          <a:cubicBezTo>
                            <a:pt x="42504" y="60329"/>
                            <a:pt x="31291" y="59467"/>
                            <a:pt x="21804" y="56879"/>
                          </a:cubicBezTo>
                          <a:cubicBezTo>
                            <a:pt x="14041" y="54292"/>
                            <a:pt x="1104" y="49979"/>
                            <a:pt x="1104" y="42217"/>
                          </a:cubicBezTo>
                          <a:cubicBezTo>
                            <a:pt x="1104" y="42217"/>
                            <a:pt x="-621" y="34454"/>
                            <a:pt x="241" y="27554"/>
                          </a:cubicBezTo>
                          <a:cubicBezTo>
                            <a:pt x="1966" y="15479"/>
                            <a:pt x="4554" y="9442"/>
                            <a:pt x="5416" y="5992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190" name="자유형: 도형 189">
                    <a:extLst>
                      <a:ext uri="{FF2B5EF4-FFF2-40B4-BE49-F238E27FC236}">
                        <a16:creationId xmlns:a16="http://schemas.microsoft.com/office/drawing/2014/main" id="{B7ADD4BF-DCC0-D3DA-6686-C528F38C4A77}"/>
                      </a:ext>
                    </a:extLst>
                  </p:cNvPr>
                  <p:cNvSpPr/>
                  <p:nvPr/>
                </p:nvSpPr>
                <p:spPr>
                  <a:xfrm>
                    <a:off x="9467537" y="4842077"/>
                    <a:ext cx="139077" cy="657898"/>
                  </a:xfrm>
                  <a:custGeom>
                    <a:avLst/>
                    <a:gdLst>
                      <a:gd name="connsiteX0" fmla="*/ 135412 w 139077"/>
                      <a:gd name="connsiteY0" fmla="*/ 7028 h 657898"/>
                      <a:gd name="connsiteX1" fmla="*/ 75037 w 139077"/>
                      <a:gd name="connsiteY1" fmla="*/ 27728 h 657898"/>
                      <a:gd name="connsiteX2" fmla="*/ 31050 w 139077"/>
                      <a:gd name="connsiteY2" fmla="*/ 54466 h 657898"/>
                      <a:gd name="connsiteX3" fmla="*/ 0 w 139077"/>
                      <a:gd name="connsiteY3" fmla="*/ 138128 h 657898"/>
                      <a:gd name="connsiteX4" fmla="*/ 18975 w 139077"/>
                      <a:gd name="connsiteY4" fmla="*/ 241628 h 657898"/>
                      <a:gd name="connsiteX5" fmla="*/ 24150 w 139077"/>
                      <a:gd name="connsiteY5" fmla="*/ 384803 h 657898"/>
                      <a:gd name="connsiteX6" fmla="*/ 2587 w 139077"/>
                      <a:gd name="connsiteY6" fmla="*/ 637515 h 657898"/>
                      <a:gd name="connsiteX7" fmla="*/ 31912 w 139077"/>
                      <a:gd name="connsiteY7" fmla="*/ 657353 h 657898"/>
                      <a:gd name="connsiteX8" fmla="*/ 69862 w 139077"/>
                      <a:gd name="connsiteY8" fmla="*/ 640965 h 657898"/>
                      <a:gd name="connsiteX9" fmla="*/ 106950 w 139077"/>
                      <a:gd name="connsiteY9" fmla="*/ 393428 h 657898"/>
                      <a:gd name="connsiteX10" fmla="*/ 136275 w 139077"/>
                      <a:gd name="connsiteY10" fmla="*/ 201953 h 657898"/>
                      <a:gd name="connsiteX11" fmla="*/ 135412 w 139077"/>
                      <a:gd name="connsiteY11" fmla="*/ 7028 h 65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9077" h="657898">
                        <a:moveTo>
                          <a:pt x="135412" y="7028"/>
                        </a:moveTo>
                        <a:cubicBezTo>
                          <a:pt x="133687" y="-15397"/>
                          <a:pt x="94012" y="22553"/>
                          <a:pt x="75037" y="27728"/>
                        </a:cubicBezTo>
                        <a:cubicBezTo>
                          <a:pt x="63825" y="31178"/>
                          <a:pt x="37950" y="44978"/>
                          <a:pt x="31050" y="54466"/>
                        </a:cubicBezTo>
                        <a:cubicBezTo>
                          <a:pt x="3450" y="91553"/>
                          <a:pt x="0" y="118291"/>
                          <a:pt x="0" y="138128"/>
                        </a:cubicBezTo>
                        <a:cubicBezTo>
                          <a:pt x="0" y="172628"/>
                          <a:pt x="11212" y="204541"/>
                          <a:pt x="18975" y="241628"/>
                        </a:cubicBezTo>
                        <a:cubicBezTo>
                          <a:pt x="27600" y="281303"/>
                          <a:pt x="26737" y="345991"/>
                          <a:pt x="24150" y="384803"/>
                        </a:cubicBezTo>
                        <a:cubicBezTo>
                          <a:pt x="22425" y="400328"/>
                          <a:pt x="-1725" y="628028"/>
                          <a:pt x="2587" y="637515"/>
                        </a:cubicBezTo>
                        <a:cubicBezTo>
                          <a:pt x="4312" y="641828"/>
                          <a:pt x="17250" y="655628"/>
                          <a:pt x="31912" y="657353"/>
                        </a:cubicBezTo>
                        <a:cubicBezTo>
                          <a:pt x="67275" y="660803"/>
                          <a:pt x="69862" y="647003"/>
                          <a:pt x="69862" y="640965"/>
                        </a:cubicBezTo>
                        <a:cubicBezTo>
                          <a:pt x="68137" y="615090"/>
                          <a:pt x="99187" y="441728"/>
                          <a:pt x="106950" y="393428"/>
                        </a:cubicBezTo>
                        <a:cubicBezTo>
                          <a:pt x="116437" y="351166"/>
                          <a:pt x="131962" y="264053"/>
                          <a:pt x="136275" y="201953"/>
                        </a:cubicBezTo>
                        <a:cubicBezTo>
                          <a:pt x="139725" y="135541"/>
                          <a:pt x="140587" y="71716"/>
                          <a:pt x="135412" y="7028"/>
                        </a:cubicBezTo>
                        <a:close/>
                      </a:path>
                    </a:pathLst>
                  </a:custGeom>
                  <a:solidFill>
                    <a:srgbClr val="424C66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91" name="자유형: 도형 190">
                    <a:extLst>
                      <a:ext uri="{FF2B5EF4-FFF2-40B4-BE49-F238E27FC236}">
                        <a16:creationId xmlns:a16="http://schemas.microsoft.com/office/drawing/2014/main" id="{9B0D84E6-2629-CD74-F611-51B4798AF4C3}"/>
                      </a:ext>
                    </a:extLst>
                  </p:cNvPr>
                  <p:cNvSpPr/>
                  <p:nvPr/>
                </p:nvSpPr>
                <p:spPr>
                  <a:xfrm>
                    <a:off x="9366749" y="4845670"/>
                    <a:ext cx="166452" cy="749788"/>
                  </a:xfrm>
                  <a:custGeom>
                    <a:avLst/>
                    <a:gdLst>
                      <a:gd name="connsiteX0" fmla="*/ 165475 w 166452"/>
                      <a:gd name="connsiteY0" fmla="*/ 36210 h 749788"/>
                      <a:gd name="connsiteX1" fmla="*/ 66288 w 166452"/>
                      <a:gd name="connsiteY1" fmla="*/ 4298 h 749788"/>
                      <a:gd name="connsiteX2" fmla="*/ 3325 w 166452"/>
                      <a:gd name="connsiteY2" fmla="*/ 50010 h 749788"/>
                      <a:gd name="connsiteX3" fmla="*/ 33513 w 166452"/>
                      <a:gd name="connsiteY3" fmla="*/ 413122 h 749788"/>
                      <a:gd name="connsiteX4" fmla="*/ 61975 w 166452"/>
                      <a:gd name="connsiteY4" fmla="*/ 718447 h 749788"/>
                      <a:gd name="connsiteX5" fmla="*/ 74050 w 166452"/>
                      <a:gd name="connsiteY5" fmla="*/ 740009 h 749788"/>
                      <a:gd name="connsiteX6" fmla="*/ 117175 w 166452"/>
                      <a:gd name="connsiteY6" fmla="*/ 747772 h 749788"/>
                      <a:gd name="connsiteX7" fmla="*/ 124075 w 166452"/>
                      <a:gd name="connsiteY7" fmla="*/ 733109 h 749788"/>
                      <a:gd name="connsiteX8" fmla="*/ 119763 w 166452"/>
                      <a:gd name="connsiteY8" fmla="*/ 427785 h 749788"/>
                      <a:gd name="connsiteX9" fmla="*/ 160300 w 166452"/>
                      <a:gd name="connsiteY9" fmla="*/ 118147 h 749788"/>
                      <a:gd name="connsiteX10" fmla="*/ 165475 w 166452"/>
                      <a:gd name="connsiteY10" fmla="*/ 36210 h 749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66452" h="749788">
                        <a:moveTo>
                          <a:pt x="165475" y="36210"/>
                        </a:moveTo>
                        <a:cubicBezTo>
                          <a:pt x="164613" y="-13815"/>
                          <a:pt x="80950" y="1710"/>
                          <a:pt x="66288" y="4298"/>
                        </a:cubicBezTo>
                        <a:cubicBezTo>
                          <a:pt x="56800" y="6023"/>
                          <a:pt x="19713" y="15510"/>
                          <a:pt x="3325" y="50010"/>
                        </a:cubicBezTo>
                        <a:cubicBezTo>
                          <a:pt x="-8750" y="75885"/>
                          <a:pt x="14538" y="275985"/>
                          <a:pt x="33513" y="413122"/>
                        </a:cubicBezTo>
                        <a:cubicBezTo>
                          <a:pt x="36100" y="436410"/>
                          <a:pt x="61975" y="718447"/>
                          <a:pt x="61975" y="718447"/>
                        </a:cubicBezTo>
                        <a:cubicBezTo>
                          <a:pt x="61975" y="718447"/>
                          <a:pt x="61975" y="732247"/>
                          <a:pt x="74050" y="740009"/>
                        </a:cubicBezTo>
                        <a:cubicBezTo>
                          <a:pt x="95613" y="753809"/>
                          <a:pt x="111138" y="749497"/>
                          <a:pt x="117175" y="747772"/>
                        </a:cubicBezTo>
                        <a:cubicBezTo>
                          <a:pt x="124938" y="745184"/>
                          <a:pt x="124075" y="741734"/>
                          <a:pt x="124075" y="733109"/>
                        </a:cubicBezTo>
                        <a:cubicBezTo>
                          <a:pt x="124075" y="608047"/>
                          <a:pt x="117175" y="501097"/>
                          <a:pt x="119763" y="427785"/>
                        </a:cubicBezTo>
                        <a:cubicBezTo>
                          <a:pt x="124075" y="380347"/>
                          <a:pt x="120625" y="134535"/>
                          <a:pt x="160300" y="118147"/>
                        </a:cubicBezTo>
                        <a:cubicBezTo>
                          <a:pt x="169788" y="114697"/>
                          <a:pt x="165475" y="46560"/>
                          <a:pt x="165475" y="36210"/>
                        </a:cubicBezTo>
                        <a:close/>
                      </a:path>
                    </a:pathLst>
                  </a:custGeom>
                  <a:solidFill>
                    <a:srgbClr val="6D7591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92" name="그래픽 18">
                  <a:extLst>
                    <a:ext uri="{FF2B5EF4-FFF2-40B4-BE49-F238E27FC236}">
                      <a16:creationId xmlns:a16="http://schemas.microsoft.com/office/drawing/2014/main" id="{D7D9E594-6031-E86E-03D7-E33FFF25884F}"/>
                    </a:ext>
                  </a:extLst>
                </p:cNvPr>
                <p:cNvGrpSpPr/>
                <p:nvPr/>
              </p:nvGrpSpPr>
              <p:grpSpPr>
                <a:xfrm>
                  <a:off x="9259706" y="4210856"/>
                  <a:ext cx="367399" cy="770658"/>
                  <a:chOff x="9259706" y="4210856"/>
                  <a:chExt cx="367399" cy="770658"/>
                </a:xfrm>
              </p:grpSpPr>
              <p:grpSp>
                <p:nvGrpSpPr>
                  <p:cNvPr id="193" name="그래픽 18">
                    <a:extLst>
                      <a:ext uri="{FF2B5EF4-FFF2-40B4-BE49-F238E27FC236}">
                        <a16:creationId xmlns:a16="http://schemas.microsoft.com/office/drawing/2014/main" id="{BEBA38E7-3266-AF6F-D26A-08B2518163E1}"/>
                      </a:ext>
                    </a:extLst>
                  </p:cNvPr>
                  <p:cNvGrpSpPr/>
                  <p:nvPr/>
                </p:nvGrpSpPr>
                <p:grpSpPr>
                  <a:xfrm>
                    <a:off x="9343874" y="4210856"/>
                    <a:ext cx="283231" cy="691090"/>
                    <a:chOff x="9343874" y="4210856"/>
                    <a:chExt cx="283231" cy="691090"/>
                  </a:xfrm>
                </p:grpSpPr>
                <p:sp>
                  <p:nvSpPr>
                    <p:cNvPr id="194" name="자유형: 도형 193">
                      <a:extLst>
                        <a:ext uri="{FF2B5EF4-FFF2-40B4-BE49-F238E27FC236}">
                          <a16:creationId xmlns:a16="http://schemas.microsoft.com/office/drawing/2014/main" id="{BE4F3DF6-C4E3-385B-F0E6-7735985CC5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4039" y="4415780"/>
                      <a:ext cx="283066" cy="483965"/>
                    </a:xfrm>
                    <a:custGeom>
                      <a:avLst/>
                      <a:gdLst>
                        <a:gd name="connsiteX0" fmla="*/ 280472 w 283066"/>
                        <a:gd name="connsiteY0" fmla="*/ 146113 h 483965"/>
                        <a:gd name="connsiteX1" fmla="*/ 267535 w 283066"/>
                        <a:gd name="connsiteY1" fmla="*/ 16738 h 483965"/>
                        <a:gd name="connsiteX2" fmla="*/ 247697 w 283066"/>
                        <a:gd name="connsiteY2" fmla="*/ 351 h 483965"/>
                        <a:gd name="connsiteX3" fmla="*/ 120047 w 283066"/>
                        <a:gd name="connsiteY3" fmla="*/ 25363 h 483965"/>
                        <a:gd name="connsiteX4" fmla="*/ 8785 w 283066"/>
                        <a:gd name="connsiteY4" fmla="*/ 128000 h 483965"/>
                        <a:gd name="connsiteX5" fmla="*/ 160 w 283066"/>
                        <a:gd name="connsiteY5" fmla="*/ 264275 h 483965"/>
                        <a:gd name="connsiteX6" fmla="*/ 26035 w 283066"/>
                        <a:gd name="connsiteY6" fmla="*/ 467825 h 483965"/>
                        <a:gd name="connsiteX7" fmla="*/ 76060 w 283066"/>
                        <a:gd name="connsiteY7" fmla="*/ 483350 h 483965"/>
                        <a:gd name="connsiteX8" fmla="*/ 258047 w 283066"/>
                        <a:gd name="connsiteY8" fmla="*/ 420388 h 483965"/>
                        <a:gd name="connsiteX9" fmla="*/ 268397 w 283066"/>
                        <a:gd name="connsiteY9" fmla="*/ 303088 h 483965"/>
                        <a:gd name="connsiteX10" fmla="*/ 280472 w 283066"/>
                        <a:gd name="connsiteY10" fmla="*/ 146113 h 4839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283066" h="483965">
                          <a:moveTo>
                            <a:pt x="280472" y="146113"/>
                          </a:moveTo>
                          <a:cubicBezTo>
                            <a:pt x="285647" y="98676"/>
                            <a:pt x="283922" y="40888"/>
                            <a:pt x="267535" y="16738"/>
                          </a:cubicBezTo>
                          <a:cubicBezTo>
                            <a:pt x="261497" y="8113"/>
                            <a:pt x="256322" y="3801"/>
                            <a:pt x="247697" y="351"/>
                          </a:cubicBezTo>
                          <a:cubicBezTo>
                            <a:pt x="240797" y="-2237"/>
                            <a:pt x="150235" y="9838"/>
                            <a:pt x="120047" y="25363"/>
                          </a:cubicBezTo>
                          <a:cubicBezTo>
                            <a:pt x="76060" y="47788"/>
                            <a:pt x="19135" y="105575"/>
                            <a:pt x="8785" y="128000"/>
                          </a:cubicBezTo>
                          <a:cubicBezTo>
                            <a:pt x="1885" y="141800"/>
                            <a:pt x="-702" y="199588"/>
                            <a:pt x="160" y="264275"/>
                          </a:cubicBezTo>
                          <a:cubicBezTo>
                            <a:pt x="1885" y="338450"/>
                            <a:pt x="20860" y="460925"/>
                            <a:pt x="26035" y="467825"/>
                          </a:cubicBezTo>
                          <a:cubicBezTo>
                            <a:pt x="37248" y="480763"/>
                            <a:pt x="76060" y="483350"/>
                            <a:pt x="76060" y="483350"/>
                          </a:cubicBezTo>
                          <a:cubicBezTo>
                            <a:pt x="184735" y="489388"/>
                            <a:pt x="245110" y="449713"/>
                            <a:pt x="258047" y="420388"/>
                          </a:cubicBezTo>
                          <a:cubicBezTo>
                            <a:pt x="259772" y="416938"/>
                            <a:pt x="263222" y="371225"/>
                            <a:pt x="268397" y="303088"/>
                          </a:cubicBezTo>
                          <a:cubicBezTo>
                            <a:pt x="269260" y="287563"/>
                            <a:pt x="277885" y="170263"/>
                            <a:pt x="280472" y="146113"/>
                          </a:cubicBezTo>
                          <a:close/>
                        </a:path>
                      </a:pathLst>
                    </a:custGeom>
                    <a:solidFill>
                      <a:srgbClr val="F7F9FC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95" name="자유형: 도형 194">
                      <a:extLst>
                        <a:ext uri="{FF2B5EF4-FFF2-40B4-BE49-F238E27FC236}">
                          <a16:creationId xmlns:a16="http://schemas.microsoft.com/office/drawing/2014/main" id="{62815F08-54D6-4B19-5BDF-7A0CD65342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3874" y="4530866"/>
                      <a:ext cx="62628" cy="260451"/>
                    </a:xfrm>
                    <a:custGeom>
                      <a:avLst/>
                      <a:gdLst>
                        <a:gd name="connsiteX0" fmla="*/ 11538 w 62628"/>
                        <a:gd name="connsiteY0" fmla="*/ 7739 h 260451"/>
                        <a:gd name="connsiteX1" fmla="*/ 325 w 62628"/>
                        <a:gd name="connsiteY1" fmla="*/ 149189 h 260451"/>
                        <a:gd name="connsiteX2" fmla="*/ 9813 w 62628"/>
                        <a:gd name="connsiteY2" fmla="*/ 260452 h 260451"/>
                        <a:gd name="connsiteX3" fmla="*/ 26200 w 62628"/>
                        <a:gd name="connsiteY3" fmla="*/ 145739 h 260451"/>
                        <a:gd name="connsiteX4" fmla="*/ 62425 w 62628"/>
                        <a:gd name="connsiteY4" fmla="*/ 42239 h 260451"/>
                        <a:gd name="connsiteX5" fmla="*/ 11538 w 62628"/>
                        <a:gd name="connsiteY5" fmla="*/ 7739 h 2604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2628" h="260451">
                          <a:moveTo>
                            <a:pt x="11538" y="7739"/>
                          </a:moveTo>
                          <a:cubicBezTo>
                            <a:pt x="-537" y="16364"/>
                            <a:pt x="-537" y="84502"/>
                            <a:pt x="325" y="149189"/>
                          </a:cubicBezTo>
                          <a:cubicBezTo>
                            <a:pt x="1188" y="181964"/>
                            <a:pt x="4638" y="223364"/>
                            <a:pt x="9813" y="260452"/>
                          </a:cubicBezTo>
                          <a:cubicBezTo>
                            <a:pt x="13263" y="228539"/>
                            <a:pt x="8950" y="203527"/>
                            <a:pt x="26200" y="145739"/>
                          </a:cubicBezTo>
                          <a:cubicBezTo>
                            <a:pt x="35688" y="115552"/>
                            <a:pt x="58113" y="73289"/>
                            <a:pt x="62425" y="42239"/>
                          </a:cubicBezTo>
                          <a:cubicBezTo>
                            <a:pt x="65013" y="18952"/>
                            <a:pt x="42588" y="-15548"/>
                            <a:pt x="11538" y="7739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96" name="자유형: 도형 195">
                      <a:extLst>
                        <a:ext uri="{FF2B5EF4-FFF2-40B4-BE49-F238E27FC236}">
                          <a16:creationId xmlns:a16="http://schemas.microsoft.com/office/drawing/2014/main" id="{3D80078F-D8D5-50FC-3E8D-17756C063E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506349" y="4447180"/>
                      <a:ext cx="36624" cy="428662"/>
                    </a:xfrm>
                    <a:custGeom>
                      <a:avLst/>
                      <a:gdLst>
                        <a:gd name="connsiteX0" fmla="*/ 29325 w 36624"/>
                        <a:gd name="connsiteY0" fmla="*/ 426075 h 428662"/>
                        <a:gd name="connsiteX1" fmla="*/ 18975 w 36624"/>
                        <a:gd name="connsiteY1" fmla="*/ 428662 h 428662"/>
                        <a:gd name="connsiteX2" fmla="*/ 21562 w 36624"/>
                        <a:gd name="connsiteY2" fmla="*/ 114712 h 428662"/>
                        <a:gd name="connsiteX3" fmla="*/ 0 w 36624"/>
                        <a:gd name="connsiteY3" fmla="*/ 15525 h 428662"/>
                        <a:gd name="connsiteX4" fmla="*/ 18975 w 36624"/>
                        <a:gd name="connsiteY4" fmla="*/ 0 h 428662"/>
                        <a:gd name="connsiteX5" fmla="*/ 32775 w 36624"/>
                        <a:gd name="connsiteY5" fmla="*/ 111262 h 428662"/>
                        <a:gd name="connsiteX6" fmla="*/ 29325 w 36624"/>
                        <a:gd name="connsiteY6" fmla="*/ 426075 h 4286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6624" h="428662">
                          <a:moveTo>
                            <a:pt x="29325" y="426075"/>
                          </a:moveTo>
                          <a:lnTo>
                            <a:pt x="18975" y="428662"/>
                          </a:lnTo>
                          <a:cubicBezTo>
                            <a:pt x="18975" y="428662"/>
                            <a:pt x="27600" y="303600"/>
                            <a:pt x="21562" y="114712"/>
                          </a:cubicBezTo>
                          <a:cubicBezTo>
                            <a:pt x="20700" y="87112"/>
                            <a:pt x="0" y="15525"/>
                            <a:pt x="0" y="15525"/>
                          </a:cubicBezTo>
                          <a:lnTo>
                            <a:pt x="18975" y="0"/>
                          </a:lnTo>
                          <a:cubicBezTo>
                            <a:pt x="18975" y="0"/>
                            <a:pt x="31050" y="82800"/>
                            <a:pt x="32775" y="111262"/>
                          </a:cubicBezTo>
                          <a:cubicBezTo>
                            <a:pt x="43125" y="294975"/>
                            <a:pt x="29325" y="426075"/>
                            <a:pt x="29325" y="426075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grpSp>
                  <p:nvGrpSpPr>
                    <p:cNvPr id="197" name="그래픽 18">
                      <a:extLst>
                        <a:ext uri="{FF2B5EF4-FFF2-40B4-BE49-F238E27FC236}">
                          <a16:creationId xmlns:a16="http://schemas.microsoft.com/office/drawing/2014/main" id="{377D2160-A1C2-7A1C-D109-6770BD8C31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66061" y="4824955"/>
                      <a:ext cx="239309" cy="76991"/>
                      <a:chOff x="9366061" y="4824955"/>
                      <a:chExt cx="239309" cy="76991"/>
                    </a:xfrm>
                  </p:grpSpPr>
                  <p:sp>
                    <p:nvSpPr>
                      <p:cNvPr id="198" name="자유형: 도형 197">
                        <a:extLst>
                          <a:ext uri="{FF2B5EF4-FFF2-40B4-BE49-F238E27FC236}">
                            <a16:creationId xmlns:a16="http://schemas.microsoft.com/office/drawing/2014/main" id="{59DB58FB-C682-018A-7315-7FEF4BFEF8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66061" y="4824955"/>
                        <a:ext cx="239309" cy="76991"/>
                      </a:xfrm>
                      <a:custGeom>
                        <a:avLst/>
                        <a:gdLst>
                          <a:gd name="connsiteX0" fmla="*/ 563 w 239309"/>
                          <a:gd name="connsiteY0" fmla="*/ 47437 h 76991"/>
                          <a:gd name="connsiteX1" fmla="*/ 236888 w 239309"/>
                          <a:gd name="connsiteY1" fmla="*/ 0 h 76991"/>
                          <a:gd name="connsiteX2" fmla="*/ 237751 w 239309"/>
                          <a:gd name="connsiteY2" fmla="*/ 22425 h 76991"/>
                          <a:gd name="connsiteX3" fmla="*/ 236888 w 239309"/>
                          <a:gd name="connsiteY3" fmla="*/ 24150 h 76991"/>
                          <a:gd name="connsiteX4" fmla="*/ 1426 w 239309"/>
                          <a:gd name="connsiteY4" fmla="*/ 68137 h 76991"/>
                          <a:gd name="connsiteX5" fmla="*/ 563 w 239309"/>
                          <a:gd name="connsiteY5" fmla="*/ 47437 h 7699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9309" h="76991">
                            <a:moveTo>
                              <a:pt x="563" y="47437"/>
                            </a:moveTo>
                            <a:cubicBezTo>
                              <a:pt x="563" y="47437"/>
                              <a:pt x="148051" y="81937"/>
                              <a:pt x="236888" y="0"/>
                            </a:cubicBezTo>
                            <a:cubicBezTo>
                              <a:pt x="241200" y="862"/>
                              <a:pt x="238613" y="18112"/>
                              <a:pt x="237751" y="22425"/>
                            </a:cubicBezTo>
                            <a:cubicBezTo>
                              <a:pt x="237751" y="23287"/>
                              <a:pt x="236888" y="24150"/>
                              <a:pt x="236888" y="24150"/>
                            </a:cubicBezTo>
                            <a:cubicBezTo>
                              <a:pt x="229126" y="32775"/>
                              <a:pt x="155813" y="100912"/>
                              <a:pt x="1426" y="68137"/>
                            </a:cubicBezTo>
                            <a:cubicBezTo>
                              <a:pt x="-1162" y="56925"/>
                              <a:pt x="563" y="47437"/>
                              <a:pt x="563" y="47437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99" name="자유형: 도형 198">
                        <a:extLst>
                          <a:ext uri="{FF2B5EF4-FFF2-40B4-BE49-F238E27FC236}">
                            <a16:creationId xmlns:a16="http://schemas.microsoft.com/office/drawing/2014/main" id="{F09BA0BF-7834-3540-DE2A-281440DCA2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514112" y="4860093"/>
                        <a:ext cx="31912" cy="33223"/>
                      </a:xfrm>
                      <a:custGeom>
                        <a:avLst/>
                        <a:gdLst>
                          <a:gd name="connsiteX0" fmla="*/ 2587 w 31912"/>
                          <a:gd name="connsiteY0" fmla="*/ 7124 h 33223"/>
                          <a:gd name="connsiteX1" fmla="*/ 26737 w 31912"/>
                          <a:gd name="connsiteY1" fmla="*/ 224 h 33223"/>
                          <a:gd name="connsiteX2" fmla="*/ 31050 w 31912"/>
                          <a:gd name="connsiteY2" fmla="*/ 3674 h 33223"/>
                          <a:gd name="connsiteX3" fmla="*/ 31912 w 31912"/>
                          <a:gd name="connsiteY3" fmla="*/ 23512 h 33223"/>
                          <a:gd name="connsiteX4" fmla="*/ 29325 w 31912"/>
                          <a:gd name="connsiteY4" fmla="*/ 26962 h 33223"/>
                          <a:gd name="connsiteX5" fmla="*/ 5175 w 31912"/>
                          <a:gd name="connsiteY5" fmla="*/ 32999 h 33223"/>
                          <a:gd name="connsiteX6" fmla="*/ 863 w 31912"/>
                          <a:gd name="connsiteY6" fmla="*/ 29549 h 33223"/>
                          <a:gd name="connsiteX7" fmla="*/ 0 w 31912"/>
                          <a:gd name="connsiteY7" fmla="*/ 10574 h 33223"/>
                          <a:gd name="connsiteX8" fmla="*/ 2587 w 31912"/>
                          <a:gd name="connsiteY8" fmla="*/ 7124 h 332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1912" h="33223">
                            <a:moveTo>
                              <a:pt x="2587" y="7124"/>
                            </a:moveTo>
                            <a:lnTo>
                              <a:pt x="26737" y="224"/>
                            </a:lnTo>
                            <a:cubicBezTo>
                              <a:pt x="29325" y="-638"/>
                              <a:pt x="31050" y="1087"/>
                              <a:pt x="31050" y="3674"/>
                            </a:cubicBezTo>
                            <a:lnTo>
                              <a:pt x="31912" y="23512"/>
                            </a:lnTo>
                            <a:cubicBezTo>
                              <a:pt x="31912" y="25237"/>
                              <a:pt x="31050" y="26962"/>
                              <a:pt x="29325" y="26962"/>
                            </a:cubicBezTo>
                            <a:lnTo>
                              <a:pt x="5175" y="32999"/>
                            </a:lnTo>
                            <a:cubicBezTo>
                              <a:pt x="2587" y="33862"/>
                              <a:pt x="863" y="32137"/>
                              <a:pt x="863" y="29549"/>
                            </a:cubicBezTo>
                            <a:lnTo>
                              <a:pt x="0" y="10574"/>
                            </a:lnTo>
                            <a:cubicBezTo>
                              <a:pt x="0" y="9712"/>
                              <a:pt x="1725" y="7987"/>
                              <a:pt x="2587" y="7124"/>
                            </a:cubicBezTo>
                            <a:close/>
                          </a:path>
                        </a:pathLst>
                      </a:custGeom>
                      <a:solidFill>
                        <a:srgbClr val="BFCCD9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grpSp>
                  <p:nvGrpSpPr>
                    <p:cNvPr id="200" name="그래픽 18">
                      <a:extLst>
                        <a:ext uri="{FF2B5EF4-FFF2-40B4-BE49-F238E27FC236}">
                          <a16:creationId xmlns:a16="http://schemas.microsoft.com/office/drawing/2014/main" id="{0EAE8DC7-6023-E82F-3B00-CBE7693F5A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97501" y="4210856"/>
                      <a:ext cx="201135" cy="614961"/>
                      <a:chOff x="9397501" y="4210856"/>
                      <a:chExt cx="201135" cy="614961"/>
                    </a:xfrm>
                  </p:grpSpPr>
                  <p:sp>
                    <p:nvSpPr>
                      <p:cNvPr id="201" name="자유형: 도형 200">
                        <a:extLst>
                          <a:ext uri="{FF2B5EF4-FFF2-40B4-BE49-F238E27FC236}">
                            <a16:creationId xmlns:a16="http://schemas.microsoft.com/office/drawing/2014/main" id="{C702B0FD-829C-6C58-0DC8-F4B7FBC96C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82199" y="4418718"/>
                        <a:ext cx="63359" cy="75899"/>
                      </a:xfrm>
                      <a:custGeom>
                        <a:avLst/>
                        <a:gdLst>
                          <a:gd name="connsiteX0" fmla="*/ 0 w 63359"/>
                          <a:gd name="connsiteY0" fmla="*/ 0 h 75899"/>
                          <a:gd name="connsiteX1" fmla="*/ 1725 w 63359"/>
                          <a:gd name="connsiteY1" fmla="*/ 17250 h 75899"/>
                          <a:gd name="connsiteX2" fmla="*/ 61237 w 63359"/>
                          <a:gd name="connsiteY2" fmla="*/ 75900 h 75899"/>
                          <a:gd name="connsiteX3" fmla="*/ 59512 w 63359"/>
                          <a:gd name="connsiteY3" fmla="*/ 31912 h 75899"/>
                          <a:gd name="connsiteX4" fmla="*/ 0 w 63359"/>
                          <a:gd name="connsiteY4" fmla="*/ 0 h 7589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63359" h="75899">
                            <a:moveTo>
                              <a:pt x="0" y="0"/>
                            </a:moveTo>
                            <a:lnTo>
                              <a:pt x="1725" y="17250"/>
                            </a:lnTo>
                            <a:cubicBezTo>
                              <a:pt x="1725" y="17250"/>
                              <a:pt x="41400" y="46575"/>
                              <a:pt x="61237" y="75900"/>
                            </a:cubicBezTo>
                            <a:cubicBezTo>
                              <a:pt x="62100" y="56062"/>
                              <a:pt x="66412" y="43987"/>
                              <a:pt x="59512" y="31912"/>
                            </a:cubicBezTo>
                            <a:cubicBezTo>
                              <a:pt x="31912" y="7762"/>
                              <a:pt x="0" y="0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E6EDF7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grpSp>
                    <p:nvGrpSpPr>
                      <p:cNvPr id="202" name="그래픽 18">
                        <a:extLst>
                          <a:ext uri="{FF2B5EF4-FFF2-40B4-BE49-F238E27FC236}">
                            <a16:creationId xmlns:a16="http://schemas.microsoft.com/office/drawing/2014/main" id="{B6263358-5E3D-B871-220E-CBB011404C1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97501" y="4210856"/>
                        <a:ext cx="184907" cy="265234"/>
                        <a:chOff x="9397501" y="4210856"/>
                        <a:chExt cx="184907" cy="265234"/>
                      </a:xfrm>
                    </p:grpSpPr>
                    <p:sp>
                      <p:nvSpPr>
                        <p:cNvPr id="203" name="자유형: 도형 202">
                          <a:extLst>
                            <a:ext uri="{FF2B5EF4-FFF2-40B4-BE49-F238E27FC236}">
                              <a16:creationId xmlns:a16="http://schemas.microsoft.com/office/drawing/2014/main" id="{BAA5669E-9EA2-80DA-CB8D-A39618AC45F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439937" y="4359206"/>
                          <a:ext cx="86249" cy="116884"/>
                        </a:xfrm>
                        <a:custGeom>
                          <a:avLst/>
                          <a:gdLst>
                            <a:gd name="connsiteX0" fmla="*/ 6037 w 86249"/>
                            <a:gd name="connsiteY0" fmla="*/ 93150 h 116884"/>
                            <a:gd name="connsiteX1" fmla="*/ 12075 w 86249"/>
                            <a:gd name="connsiteY1" fmla="*/ 104362 h 116884"/>
                            <a:gd name="connsiteX2" fmla="*/ 68137 w 86249"/>
                            <a:gd name="connsiteY2" fmla="*/ 114712 h 116884"/>
                            <a:gd name="connsiteX3" fmla="*/ 85387 w 86249"/>
                            <a:gd name="connsiteY3" fmla="*/ 99187 h 116884"/>
                            <a:gd name="connsiteX4" fmla="*/ 86250 w 86249"/>
                            <a:gd name="connsiteY4" fmla="*/ 69000 h 116884"/>
                            <a:gd name="connsiteX5" fmla="*/ 0 w 86249"/>
                            <a:gd name="connsiteY5" fmla="*/ 0 h 116884"/>
                            <a:gd name="connsiteX6" fmla="*/ 6037 w 86249"/>
                            <a:gd name="connsiteY6" fmla="*/ 77625 h 116884"/>
                            <a:gd name="connsiteX7" fmla="*/ 6037 w 86249"/>
                            <a:gd name="connsiteY7" fmla="*/ 93150 h 11688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86249" h="116884">
                              <a:moveTo>
                                <a:pt x="6037" y="93150"/>
                              </a:moveTo>
                              <a:cubicBezTo>
                                <a:pt x="6037" y="97462"/>
                                <a:pt x="10350" y="102637"/>
                                <a:pt x="12075" y="104362"/>
                              </a:cubicBezTo>
                              <a:cubicBezTo>
                                <a:pt x="18112" y="110400"/>
                                <a:pt x="40537" y="121612"/>
                                <a:pt x="68137" y="114712"/>
                              </a:cubicBezTo>
                              <a:cubicBezTo>
                                <a:pt x="83662" y="111262"/>
                                <a:pt x="85387" y="99187"/>
                                <a:pt x="85387" y="99187"/>
                              </a:cubicBezTo>
                              <a:lnTo>
                                <a:pt x="86250" y="69000"/>
                              </a:lnTo>
                              <a:lnTo>
                                <a:pt x="0" y="0"/>
                              </a:lnTo>
                              <a:cubicBezTo>
                                <a:pt x="0" y="0"/>
                                <a:pt x="6037" y="67275"/>
                                <a:pt x="6037" y="77625"/>
                              </a:cubicBezTo>
                              <a:cubicBezTo>
                                <a:pt x="6037" y="83662"/>
                                <a:pt x="6037" y="87975"/>
                                <a:pt x="6037" y="9315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EDC1A6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204" name="자유형: 도형 203">
                          <a:extLst>
                            <a:ext uri="{FF2B5EF4-FFF2-40B4-BE49-F238E27FC236}">
                              <a16:creationId xmlns:a16="http://schemas.microsoft.com/office/drawing/2014/main" id="{EAB0BB9D-1770-3141-9970-C9921957E0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408954" y="4221762"/>
                          <a:ext cx="172432" cy="209003"/>
                        </a:xfrm>
                        <a:custGeom>
                          <a:avLst/>
                          <a:gdLst>
                            <a:gd name="connsiteX0" fmla="*/ 161220 w 172432"/>
                            <a:gd name="connsiteY0" fmla="*/ 48606 h 209003"/>
                            <a:gd name="connsiteX1" fmla="*/ 168120 w 172432"/>
                            <a:gd name="connsiteY1" fmla="*/ 87419 h 209003"/>
                            <a:gd name="connsiteX2" fmla="*/ 172433 w 172432"/>
                            <a:gd name="connsiteY2" fmla="*/ 131406 h 209003"/>
                            <a:gd name="connsiteX3" fmla="*/ 148283 w 172432"/>
                            <a:gd name="connsiteY3" fmla="*/ 202994 h 209003"/>
                            <a:gd name="connsiteX4" fmla="*/ 107745 w 172432"/>
                            <a:gd name="connsiteY4" fmla="*/ 206444 h 209003"/>
                            <a:gd name="connsiteX5" fmla="*/ 63758 w 172432"/>
                            <a:gd name="connsiteY5" fmla="*/ 184881 h 209003"/>
                            <a:gd name="connsiteX6" fmla="*/ 48233 w 172432"/>
                            <a:gd name="connsiteY6" fmla="*/ 151244 h 209003"/>
                            <a:gd name="connsiteX7" fmla="*/ 40470 w 172432"/>
                            <a:gd name="connsiteY7" fmla="*/ 156419 h 209003"/>
                            <a:gd name="connsiteX8" fmla="*/ 33570 w 172432"/>
                            <a:gd name="connsiteY8" fmla="*/ 152969 h 209003"/>
                            <a:gd name="connsiteX9" fmla="*/ 29258 w 172432"/>
                            <a:gd name="connsiteY9" fmla="*/ 6344 h 209003"/>
                            <a:gd name="connsiteX10" fmla="*/ 161220 w 172432"/>
                            <a:gd name="connsiteY10" fmla="*/ 48606 h 20900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172432" h="209003">
                              <a:moveTo>
                                <a:pt x="161220" y="48606"/>
                              </a:moveTo>
                              <a:cubicBezTo>
                                <a:pt x="167258" y="58094"/>
                                <a:pt x="168120" y="69306"/>
                                <a:pt x="168120" y="87419"/>
                              </a:cubicBezTo>
                              <a:cubicBezTo>
                                <a:pt x="168120" y="90869"/>
                                <a:pt x="172433" y="123644"/>
                                <a:pt x="172433" y="131406"/>
                              </a:cubicBezTo>
                              <a:cubicBezTo>
                                <a:pt x="169845" y="171944"/>
                                <a:pt x="156045" y="198681"/>
                                <a:pt x="148283" y="202994"/>
                              </a:cubicBezTo>
                              <a:cubicBezTo>
                                <a:pt x="137070" y="208169"/>
                                <a:pt x="124995" y="211619"/>
                                <a:pt x="107745" y="206444"/>
                              </a:cubicBezTo>
                              <a:cubicBezTo>
                                <a:pt x="99120" y="203856"/>
                                <a:pt x="74108" y="190919"/>
                                <a:pt x="63758" y="184881"/>
                              </a:cubicBezTo>
                              <a:cubicBezTo>
                                <a:pt x="57720" y="181431"/>
                                <a:pt x="50820" y="158144"/>
                                <a:pt x="48233" y="151244"/>
                              </a:cubicBezTo>
                              <a:cubicBezTo>
                                <a:pt x="46508" y="146931"/>
                                <a:pt x="46508" y="156419"/>
                                <a:pt x="40470" y="156419"/>
                              </a:cubicBezTo>
                              <a:cubicBezTo>
                                <a:pt x="36158" y="156419"/>
                                <a:pt x="34433" y="153831"/>
                                <a:pt x="33570" y="152969"/>
                              </a:cubicBezTo>
                              <a:cubicBezTo>
                                <a:pt x="-9554" y="101219"/>
                                <a:pt x="-11279" y="26181"/>
                                <a:pt x="29258" y="6344"/>
                              </a:cubicBezTo>
                              <a:cubicBezTo>
                                <a:pt x="68933" y="-13494"/>
                                <a:pt x="141383" y="16694"/>
                                <a:pt x="161220" y="4860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BD5BF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205" name="자유형: 도형 204">
                          <a:extLst>
                            <a:ext uri="{FF2B5EF4-FFF2-40B4-BE49-F238E27FC236}">
                              <a16:creationId xmlns:a16="http://schemas.microsoft.com/office/drawing/2014/main" id="{D7FFD45A-7FF3-4CF7-8CC9-B2C321C30F6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449424" y="4317638"/>
                          <a:ext cx="125924" cy="115511"/>
                        </a:xfrm>
                        <a:custGeom>
                          <a:avLst/>
                          <a:gdLst>
                            <a:gd name="connsiteX0" fmla="*/ 1725 w 125924"/>
                            <a:gd name="connsiteY0" fmla="*/ 10517 h 115511"/>
                            <a:gd name="connsiteX1" fmla="*/ 0 w 125924"/>
                            <a:gd name="connsiteY1" fmla="*/ 32942 h 115511"/>
                            <a:gd name="connsiteX2" fmla="*/ 15525 w 125924"/>
                            <a:gd name="connsiteY2" fmla="*/ 94180 h 115511"/>
                            <a:gd name="connsiteX3" fmla="*/ 106950 w 125924"/>
                            <a:gd name="connsiteY3" fmla="*/ 114880 h 115511"/>
                            <a:gd name="connsiteX4" fmla="*/ 125925 w 125924"/>
                            <a:gd name="connsiteY4" fmla="*/ 66580 h 115511"/>
                            <a:gd name="connsiteX5" fmla="*/ 103500 w 125924"/>
                            <a:gd name="connsiteY5" fmla="*/ 63992 h 115511"/>
                            <a:gd name="connsiteX6" fmla="*/ 66412 w 125924"/>
                            <a:gd name="connsiteY6" fmla="*/ 85555 h 115511"/>
                            <a:gd name="connsiteX7" fmla="*/ 18975 w 125924"/>
                            <a:gd name="connsiteY7" fmla="*/ 55367 h 115511"/>
                            <a:gd name="connsiteX8" fmla="*/ 18112 w 125924"/>
                            <a:gd name="connsiteY8" fmla="*/ 35530 h 115511"/>
                            <a:gd name="connsiteX9" fmla="*/ 18112 w 125924"/>
                            <a:gd name="connsiteY9" fmla="*/ 3617 h 115511"/>
                            <a:gd name="connsiteX10" fmla="*/ 1725 w 125924"/>
                            <a:gd name="connsiteY10" fmla="*/ 10517 h 115511"/>
                            <a:gd name="connsiteX11" fmla="*/ 90562 w 125924"/>
                            <a:gd name="connsiteY11" fmla="*/ 86417 h 115511"/>
                            <a:gd name="connsiteX12" fmla="*/ 115575 w 125924"/>
                            <a:gd name="connsiteY12" fmla="*/ 79517 h 115511"/>
                            <a:gd name="connsiteX13" fmla="*/ 111262 w 125924"/>
                            <a:gd name="connsiteY13" fmla="*/ 87280 h 115511"/>
                            <a:gd name="connsiteX14" fmla="*/ 97462 w 125924"/>
                            <a:gd name="connsiteY14" fmla="*/ 90730 h 115511"/>
                            <a:gd name="connsiteX15" fmla="*/ 90562 w 125924"/>
                            <a:gd name="connsiteY15" fmla="*/ 86417 h 1155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125924" h="115511">
                              <a:moveTo>
                                <a:pt x="1725" y="10517"/>
                              </a:moveTo>
                              <a:cubicBezTo>
                                <a:pt x="6037" y="19142"/>
                                <a:pt x="4312" y="30355"/>
                                <a:pt x="0" y="32942"/>
                              </a:cubicBezTo>
                              <a:cubicBezTo>
                                <a:pt x="3450" y="36392"/>
                                <a:pt x="8625" y="82967"/>
                                <a:pt x="15525" y="94180"/>
                              </a:cubicBezTo>
                              <a:cubicBezTo>
                                <a:pt x="23287" y="107117"/>
                                <a:pt x="93150" y="118330"/>
                                <a:pt x="106950" y="114880"/>
                              </a:cubicBezTo>
                              <a:cubicBezTo>
                                <a:pt x="115575" y="112292"/>
                                <a:pt x="125925" y="73480"/>
                                <a:pt x="125925" y="66580"/>
                              </a:cubicBezTo>
                              <a:cubicBezTo>
                                <a:pt x="125925" y="65717"/>
                                <a:pt x="119025" y="60542"/>
                                <a:pt x="103500" y="63992"/>
                              </a:cubicBezTo>
                              <a:cubicBezTo>
                                <a:pt x="87112" y="68305"/>
                                <a:pt x="68137" y="87280"/>
                                <a:pt x="66412" y="85555"/>
                              </a:cubicBezTo>
                              <a:cubicBezTo>
                                <a:pt x="52612" y="76067"/>
                                <a:pt x="20700" y="60542"/>
                                <a:pt x="18975" y="55367"/>
                              </a:cubicBezTo>
                              <a:cubicBezTo>
                                <a:pt x="14662" y="39842"/>
                                <a:pt x="18112" y="36392"/>
                                <a:pt x="18112" y="35530"/>
                              </a:cubicBezTo>
                              <a:cubicBezTo>
                                <a:pt x="24150" y="28630"/>
                                <a:pt x="18112" y="4480"/>
                                <a:pt x="18112" y="3617"/>
                              </a:cubicBezTo>
                              <a:cubicBezTo>
                                <a:pt x="18975" y="-5008"/>
                                <a:pt x="-1725" y="3617"/>
                                <a:pt x="1725" y="10517"/>
                              </a:cubicBezTo>
                              <a:close/>
                              <a:moveTo>
                                <a:pt x="90562" y="86417"/>
                              </a:moveTo>
                              <a:lnTo>
                                <a:pt x="115575" y="79517"/>
                              </a:lnTo>
                              <a:cubicBezTo>
                                <a:pt x="115575" y="79517"/>
                                <a:pt x="112125" y="86417"/>
                                <a:pt x="111262" y="87280"/>
                              </a:cubicBezTo>
                              <a:cubicBezTo>
                                <a:pt x="108675" y="89867"/>
                                <a:pt x="100912" y="91592"/>
                                <a:pt x="97462" y="90730"/>
                              </a:cubicBezTo>
                              <a:cubicBezTo>
                                <a:pt x="95737" y="89867"/>
                                <a:pt x="90562" y="86417"/>
                                <a:pt x="90562" y="8641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F384F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206" name="자유형: 도형 205">
                          <a:extLst>
                            <a:ext uri="{FF2B5EF4-FFF2-40B4-BE49-F238E27FC236}">
                              <a16:creationId xmlns:a16="http://schemas.microsoft.com/office/drawing/2014/main" id="{F08D528B-AD74-4325-A61A-8B483B28AA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397501" y="4210856"/>
                          <a:ext cx="184907" cy="173557"/>
                        </a:xfrm>
                        <a:custGeom>
                          <a:avLst/>
                          <a:gdLst>
                            <a:gd name="connsiteX0" fmla="*/ 174398 w 184907"/>
                            <a:gd name="connsiteY0" fmla="*/ 32775 h 173557"/>
                            <a:gd name="connsiteX1" fmla="*/ 170086 w 184907"/>
                            <a:gd name="connsiteY1" fmla="*/ 57787 h 173557"/>
                            <a:gd name="connsiteX2" fmla="*/ 157148 w 184907"/>
                            <a:gd name="connsiteY2" fmla="*/ 69000 h 173557"/>
                            <a:gd name="connsiteX3" fmla="*/ 130411 w 184907"/>
                            <a:gd name="connsiteY3" fmla="*/ 71587 h 173557"/>
                            <a:gd name="connsiteX4" fmla="*/ 114023 w 184907"/>
                            <a:gd name="connsiteY4" fmla="*/ 80212 h 173557"/>
                            <a:gd name="connsiteX5" fmla="*/ 89873 w 184907"/>
                            <a:gd name="connsiteY5" fmla="*/ 74175 h 173557"/>
                            <a:gd name="connsiteX6" fmla="*/ 85561 w 184907"/>
                            <a:gd name="connsiteY6" fmla="*/ 75037 h 173557"/>
                            <a:gd name="connsiteX7" fmla="*/ 82974 w 184907"/>
                            <a:gd name="connsiteY7" fmla="*/ 78487 h 173557"/>
                            <a:gd name="connsiteX8" fmla="*/ 82111 w 184907"/>
                            <a:gd name="connsiteY8" fmla="*/ 96600 h 173557"/>
                            <a:gd name="connsiteX9" fmla="*/ 70036 w 184907"/>
                            <a:gd name="connsiteY9" fmla="*/ 114712 h 173557"/>
                            <a:gd name="connsiteX10" fmla="*/ 51924 w 184907"/>
                            <a:gd name="connsiteY10" fmla="*/ 141450 h 173557"/>
                            <a:gd name="connsiteX11" fmla="*/ 52786 w 184907"/>
                            <a:gd name="connsiteY11" fmla="*/ 123337 h 173557"/>
                            <a:gd name="connsiteX12" fmla="*/ 38986 w 184907"/>
                            <a:gd name="connsiteY12" fmla="*/ 112125 h 173557"/>
                            <a:gd name="connsiteX13" fmla="*/ 35536 w 184907"/>
                            <a:gd name="connsiteY13" fmla="*/ 143175 h 173557"/>
                            <a:gd name="connsiteX14" fmla="*/ 44161 w 184907"/>
                            <a:gd name="connsiteY14" fmla="*/ 166462 h 173557"/>
                            <a:gd name="connsiteX15" fmla="*/ 21736 w 184907"/>
                            <a:gd name="connsiteY15" fmla="*/ 156112 h 173557"/>
                            <a:gd name="connsiteX16" fmla="*/ 17424 w 184907"/>
                            <a:gd name="connsiteY16" fmla="*/ 144037 h 173557"/>
                            <a:gd name="connsiteX17" fmla="*/ 17424 w 184907"/>
                            <a:gd name="connsiteY17" fmla="*/ 131962 h 173557"/>
                            <a:gd name="connsiteX18" fmla="*/ 10524 w 184907"/>
                            <a:gd name="connsiteY18" fmla="*/ 121612 h 173557"/>
                            <a:gd name="connsiteX19" fmla="*/ 9661 w 184907"/>
                            <a:gd name="connsiteY19" fmla="*/ 108675 h 173557"/>
                            <a:gd name="connsiteX20" fmla="*/ 1899 w 184907"/>
                            <a:gd name="connsiteY20" fmla="*/ 95737 h 173557"/>
                            <a:gd name="connsiteX21" fmla="*/ 2761 w 184907"/>
                            <a:gd name="connsiteY21" fmla="*/ 81075 h 173557"/>
                            <a:gd name="connsiteX22" fmla="*/ 174 w 184907"/>
                            <a:gd name="connsiteY22" fmla="*/ 65550 h 173557"/>
                            <a:gd name="connsiteX23" fmla="*/ 6211 w 184907"/>
                            <a:gd name="connsiteY23" fmla="*/ 51750 h 173557"/>
                            <a:gd name="connsiteX24" fmla="*/ 7936 w 184907"/>
                            <a:gd name="connsiteY24" fmla="*/ 36225 h 173557"/>
                            <a:gd name="connsiteX25" fmla="*/ 20011 w 184907"/>
                            <a:gd name="connsiteY25" fmla="*/ 24150 h 173557"/>
                            <a:gd name="connsiteX26" fmla="*/ 26911 w 184907"/>
                            <a:gd name="connsiteY26" fmla="*/ 12937 h 173557"/>
                            <a:gd name="connsiteX27" fmla="*/ 41574 w 184907"/>
                            <a:gd name="connsiteY27" fmla="*/ 9488 h 173557"/>
                            <a:gd name="connsiteX28" fmla="*/ 51924 w 184907"/>
                            <a:gd name="connsiteY28" fmla="*/ 3450 h 173557"/>
                            <a:gd name="connsiteX29" fmla="*/ 67449 w 184907"/>
                            <a:gd name="connsiteY29" fmla="*/ 3450 h 173557"/>
                            <a:gd name="connsiteX30" fmla="*/ 81248 w 184907"/>
                            <a:gd name="connsiteY30" fmla="*/ 0 h 173557"/>
                            <a:gd name="connsiteX31" fmla="*/ 95911 w 184907"/>
                            <a:gd name="connsiteY31" fmla="*/ 4312 h 173557"/>
                            <a:gd name="connsiteX32" fmla="*/ 114886 w 184907"/>
                            <a:gd name="connsiteY32" fmla="*/ 4312 h 173557"/>
                            <a:gd name="connsiteX33" fmla="*/ 130411 w 184907"/>
                            <a:gd name="connsiteY33" fmla="*/ 14662 h 173557"/>
                            <a:gd name="connsiteX34" fmla="*/ 148523 w 184907"/>
                            <a:gd name="connsiteY34" fmla="*/ 17250 h 173557"/>
                            <a:gd name="connsiteX35" fmla="*/ 174398 w 184907"/>
                            <a:gd name="connsiteY35" fmla="*/ 32775 h 17355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</a:cxnLst>
                          <a:rect l="l" t="t" r="r" b="b"/>
                          <a:pathLst>
                            <a:path w="184907" h="173557">
                              <a:moveTo>
                                <a:pt x="174398" y="32775"/>
                              </a:moveTo>
                              <a:cubicBezTo>
                                <a:pt x="184748" y="33637"/>
                                <a:pt x="193373" y="49162"/>
                                <a:pt x="170086" y="57787"/>
                              </a:cubicBezTo>
                              <a:cubicBezTo>
                                <a:pt x="165773" y="59512"/>
                                <a:pt x="165773" y="64687"/>
                                <a:pt x="157148" y="69000"/>
                              </a:cubicBezTo>
                              <a:cubicBezTo>
                                <a:pt x="148523" y="73312"/>
                                <a:pt x="138173" y="68137"/>
                                <a:pt x="130411" y="71587"/>
                              </a:cubicBezTo>
                              <a:cubicBezTo>
                                <a:pt x="124373" y="74175"/>
                                <a:pt x="126961" y="79350"/>
                                <a:pt x="114023" y="80212"/>
                              </a:cubicBezTo>
                              <a:cubicBezTo>
                                <a:pt x="104536" y="80212"/>
                                <a:pt x="93323" y="74175"/>
                                <a:pt x="89873" y="74175"/>
                              </a:cubicBezTo>
                              <a:cubicBezTo>
                                <a:pt x="88149" y="74175"/>
                                <a:pt x="86423" y="74175"/>
                                <a:pt x="85561" y="75037"/>
                              </a:cubicBezTo>
                              <a:cubicBezTo>
                                <a:pt x="84698" y="75900"/>
                                <a:pt x="83836" y="76762"/>
                                <a:pt x="82974" y="78487"/>
                              </a:cubicBezTo>
                              <a:cubicBezTo>
                                <a:pt x="80386" y="84525"/>
                                <a:pt x="82111" y="95737"/>
                                <a:pt x="82111" y="96600"/>
                              </a:cubicBezTo>
                              <a:cubicBezTo>
                                <a:pt x="78661" y="103500"/>
                                <a:pt x="69174" y="106087"/>
                                <a:pt x="70036" y="114712"/>
                              </a:cubicBezTo>
                              <a:cubicBezTo>
                                <a:pt x="70036" y="116437"/>
                                <a:pt x="82974" y="161287"/>
                                <a:pt x="51924" y="141450"/>
                              </a:cubicBezTo>
                              <a:cubicBezTo>
                                <a:pt x="47611" y="138862"/>
                                <a:pt x="57961" y="131962"/>
                                <a:pt x="52786" y="123337"/>
                              </a:cubicBezTo>
                              <a:cubicBezTo>
                                <a:pt x="48474" y="116437"/>
                                <a:pt x="44161" y="112125"/>
                                <a:pt x="38986" y="112125"/>
                              </a:cubicBezTo>
                              <a:cubicBezTo>
                                <a:pt x="28636" y="111262"/>
                                <a:pt x="29499" y="127650"/>
                                <a:pt x="35536" y="143175"/>
                              </a:cubicBezTo>
                              <a:cubicBezTo>
                                <a:pt x="42436" y="160425"/>
                                <a:pt x="45886" y="163012"/>
                                <a:pt x="44161" y="166462"/>
                              </a:cubicBezTo>
                              <a:cubicBezTo>
                                <a:pt x="37261" y="181125"/>
                                <a:pt x="13974" y="170775"/>
                                <a:pt x="21736" y="156112"/>
                              </a:cubicBezTo>
                              <a:cubicBezTo>
                                <a:pt x="23461" y="153525"/>
                                <a:pt x="18286" y="153525"/>
                                <a:pt x="17424" y="144037"/>
                              </a:cubicBezTo>
                              <a:cubicBezTo>
                                <a:pt x="16561" y="138000"/>
                                <a:pt x="19149" y="135412"/>
                                <a:pt x="17424" y="131962"/>
                              </a:cubicBezTo>
                              <a:cubicBezTo>
                                <a:pt x="15699" y="126787"/>
                                <a:pt x="11386" y="126787"/>
                                <a:pt x="10524" y="121612"/>
                              </a:cubicBezTo>
                              <a:cubicBezTo>
                                <a:pt x="8799" y="116437"/>
                                <a:pt x="10524" y="112987"/>
                                <a:pt x="9661" y="108675"/>
                              </a:cubicBezTo>
                              <a:cubicBezTo>
                                <a:pt x="7936" y="104362"/>
                                <a:pt x="3624" y="101775"/>
                                <a:pt x="1899" y="95737"/>
                              </a:cubicBezTo>
                              <a:cubicBezTo>
                                <a:pt x="174" y="88837"/>
                                <a:pt x="3624" y="85387"/>
                                <a:pt x="2761" y="81075"/>
                              </a:cubicBezTo>
                              <a:cubicBezTo>
                                <a:pt x="1899" y="75037"/>
                                <a:pt x="-689" y="73312"/>
                                <a:pt x="174" y="65550"/>
                              </a:cubicBezTo>
                              <a:cubicBezTo>
                                <a:pt x="1036" y="58650"/>
                                <a:pt x="4486" y="56925"/>
                                <a:pt x="6211" y="51750"/>
                              </a:cubicBezTo>
                              <a:cubicBezTo>
                                <a:pt x="7936" y="44850"/>
                                <a:pt x="5349" y="42262"/>
                                <a:pt x="7936" y="36225"/>
                              </a:cubicBezTo>
                              <a:cubicBezTo>
                                <a:pt x="11386" y="28462"/>
                                <a:pt x="15699" y="27600"/>
                                <a:pt x="20011" y="24150"/>
                              </a:cubicBezTo>
                              <a:cubicBezTo>
                                <a:pt x="22599" y="21562"/>
                                <a:pt x="20874" y="17250"/>
                                <a:pt x="26911" y="12937"/>
                              </a:cubicBezTo>
                              <a:cubicBezTo>
                                <a:pt x="32086" y="9488"/>
                                <a:pt x="38124" y="11213"/>
                                <a:pt x="41574" y="9488"/>
                              </a:cubicBezTo>
                              <a:cubicBezTo>
                                <a:pt x="45024" y="8625"/>
                                <a:pt x="45024" y="4312"/>
                                <a:pt x="51924" y="3450"/>
                              </a:cubicBezTo>
                              <a:cubicBezTo>
                                <a:pt x="58824" y="1725"/>
                                <a:pt x="63999" y="3450"/>
                                <a:pt x="67449" y="3450"/>
                              </a:cubicBezTo>
                              <a:cubicBezTo>
                                <a:pt x="71761" y="3450"/>
                                <a:pt x="75211" y="0"/>
                                <a:pt x="81248" y="0"/>
                              </a:cubicBezTo>
                              <a:cubicBezTo>
                                <a:pt x="89873" y="0"/>
                                <a:pt x="89873" y="3450"/>
                                <a:pt x="95911" y="4312"/>
                              </a:cubicBezTo>
                              <a:cubicBezTo>
                                <a:pt x="101086" y="5175"/>
                                <a:pt x="106261" y="1725"/>
                                <a:pt x="114886" y="4312"/>
                              </a:cubicBezTo>
                              <a:cubicBezTo>
                                <a:pt x="123511" y="6900"/>
                                <a:pt x="125236" y="12937"/>
                                <a:pt x="130411" y="14662"/>
                              </a:cubicBezTo>
                              <a:cubicBezTo>
                                <a:pt x="136448" y="16387"/>
                                <a:pt x="142486" y="15525"/>
                                <a:pt x="148523" y="17250"/>
                              </a:cubicBezTo>
                              <a:cubicBezTo>
                                <a:pt x="163186" y="18975"/>
                                <a:pt x="151111" y="30187"/>
                                <a:pt x="174398" y="3277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F384F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</p:grpSp>
                  <p:grpSp>
                    <p:nvGrpSpPr>
                      <p:cNvPr id="207" name="그래픽 18">
                        <a:extLst>
                          <a:ext uri="{FF2B5EF4-FFF2-40B4-BE49-F238E27FC236}">
                            <a16:creationId xmlns:a16="http://schemas.microsoft.com/office/drawing/2014/main" id="{0B06E7AF-0CE5-B4CE-5E2C-E201EC94B08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506946" y="4452614"/>
                        <a:ext cx="91690" cy="373203"/>
                        <a:chOff x="9506946" y="4452614"/>
                        <a:chExt cx="91690" cy="373203"/>
                      </a:xfrm>
                    </p:grpSpPr>
                    <p:sp>
                      <p:nvSpPr>
                        <p:cNvPr id="208" name="자유형: 도형 207">
                          <a:extLst>
                            <a:ext uri="{FF2B5EF4-FFF2-40B4-BE49-F238E27FC236}">
                              <a16:creationId xmlns:a16="http://schemas.microsoft.com/office/drawing/2014/main" id="{F522992B-08E8-5325-DBD1-11F1B33F76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520236" y="4487718"/>
                          <a:ext cx="78400" cy="338099"/>
                        </a:xfrm>
                        <a:custGeom>
                          <a:avLst/>
                          <a:gdLst>
                            <a:gd name="connsiteX0" fmla="*/ 18888 w 78400"/>
                            <a:gd name="connsiteY0" fmla="*/ 0 h 338099"/>
                            <a:gd name="connsiteX1" fmla="*/ 39588 w 78400"/>
                            <a:gd name="connsiteY1" fmla="*/ 181987 h 338099"/>
                            <a:gd name="connsiteX2" fmla="*/ 70638 w 78400"/>
                            <a:gd name="connsiteY2" fmla="*/ 254437 h 338099"/>
                            <a:gd name="connsiteX3" fmla="*/ 78400 w 78400"/>
                            <a:gd name="connsiteY3" fmla="*/ 306187 h 338099"/>
                            <a:gd name="connsiteX4" fmla="*/ 60288 w 78400"/>
                            <a:gd name="connsiteY4" fmla="*/ 338100 h 338099"/>
                            <a:gd name="connsiteX5" fmla="*/ 36138 w 78400"/>
                            <a:gd name="connsiteY5" fmla="*/ 320850 h 338099"/>
                            <a:gd name="connsiteX6" fmla="*/ 29238 w 78400"/>
                            <a:gd name="connsiteY6" fmla="*/ 265650 h 338099"/>
                            <a:gd name="connsiteX7" fmla="*/ 11988 w 78400"/>
                            <a:gd name="connsiteY7" fmla="*/ 201825 h 338099"/>
                            <a:gd name="connsiteX8" fmla="*/ 775 w 78400"/>
                            <a:gd name="connsiteY8" fmla="*/ 6038 h 338099"/>
                            <a:gd name="connsiteX9" fmla="*/ 18888 w 78400"/>
                            <a:gd name="connsiteY9" fmla="*/ 0 h 3380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78400" h="338099">
                              <a:moveTo>
                                <a:pt x="18888" y="0"/>
                              </a:moveTo>
                              <a:cubicBezTo>
                                <a:pt x="18888" y="0"/>
                                <a:pt x="27513" y="145762"/>
                                <a:pt x="39588" y="181987"/>
                              </a:cubicBezTo>
                              <a:cubicBezTo>
                                <a:pt x="56838" y="234600"/>
                                <a:pt x="60288" y="230287"/>
                                <a:pt x="70638" y="254437"/>
                              </a:cubicBezTo>
                              <a:cubicBezTo>
                                <a:pt x="78400" y="272550"/>
                                <a:pt x="78400" y="299287"/>
                                <a:pt x="78400" y="306187"/>
                              </a:cubicBezTo>
                              <a:cubicBezTo>
                                <a:pt x="77538" y="316537"/>
                                <a:pt x="60288" y="338100"/>
                                <a:pt x="60288" y="338100"/>
                              </a:cubicBezTo>
                              <a:cubicBezTo>
                                <a:pt x="60288" y="338100"/>
                                <a:pt x="41313" y="326887"/>
                                <a:pt x="36138" y="320850"/>
                              </a:cubicBezTo>
                              <a:cubicBezTo>
                                <a:pt x="34413" y="318262"/>
                                <a:pt x="33550" y="279450"/>
                                <a:pt x="29238" y="265650"/>
                              </a:cubicBezTo>
                              <a:cubicBezTo>
                                <a:pt x="23200" y="247537"/>
                                <a:pt x="23200" y="232875"/>
                                <a:pt x="11988" y="201825"/>
                              </a:cubicBezTo>
                              <a:cubicBezTo>
                                <a:pt x="-4400" y="156975"/>
                                <a:pt x="775" y="6038"/>
                                <a:pt x="775" y="6038"/>
                              </a:cubicBezTo>
                              <a:lnTo>
                                <a:pt x="18888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F98ED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209" name="자유형: 도형 208">
                          <a:extLst>
                            <a:ext uri="{FF2B5EF4-FFF2-40B4-BE49-F238E27FC236}">
                              <a16:creationId xmlns:a16="http://schemas.microsoft.com/office/drawing/2014/main" id="{197C2383-79CA-0733-490E-A37D442E05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506946" y="4452614"/>
                          <a:ext cx="36275" cy="45454"/>
                        </a:xfrm>
                        <a:custGeom>
                          <a:avLst/>
                          <a:gdLst>
                            <a:gd name="connsiteX0" fmla="*/ 29591 w 36275"/>
                            <a:gd name="connsiteY0" fmla="*/ 604 h 45454"/>
                            <a:gd name="connsiteX1" fmla="*/ 33904 w 36275"/>
                            <a:gd name="connsiteY1" fmla="*/ 35104 h 45454"/>
                            <a:gd name="connsiteX2" fmla="*/ 14066 w 36275"/>
                            <a:gd name="connsiteY2" fmla="*/ 45454 h 45454"/>
                            <a:gd name="connsiteX3" fmla="*/ 266 w 36275"/>
                            <a:gd name="connsiteY3" fmla="*/ 17854 h 45454"/>
                            <a:gd name="connsiteX4" fmla="*/ 29591 w 36275"/>
                            <a:gd name="connsiteY4" fmla="*/ 604 h 4545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6275" h="45454">
                              <a:moveTo>
                                <a:pt x="29591" y="604"/>
                              </a:moveTo>
                              <a:cubicBezTo>
                                <a:pt x="39941" y="4054"/>
                                <a:pt x="35629" y="25617"/>
                                <a:pt x="33904" y="35104"/>
                              </a:cubicBezTo>
                              <a:cubicBezTo>
                                <a:pt x="33041" y="43729"/>
                                <a:pt x="22691" y="44592"/>
                                <a:pt x="14066" y="45454"/>
                              </a:cubicBezTo>
                              <a:cubicBezTo>
                                <a:pt x="5441" y="45454"/>
                                <a:pt x="-1459" y="25617"/>
                                <a:pt x="266" y="17854"/>
                              </a:cubicBezTo>
                              <a:cubicBezTo>
                                <a:pt x="3716" y="9229"/>
                                <a:pt x="20104" y="-2846"/>
                                <a:pt x="29591" y="60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5EB0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</p:grpSp>
                  <p:sp>
                    <p:nvSpPr>
                      <p:cNvPr id="210" name="자유형: 도형 209">
                        <a:extLst>
                          <a:ext uri="{FF2B5EF4-FFF2-40B4-BE49-F238E27FC236}">
                            <a16:creationId xmlns:a16="http://schemas.microsoft.com/office/drawing/2014/main" id="{13451537-86A4-8631-EC7F-1BC1E69E72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32174" y="4419581"/>
                        <a:ext cx="83662" cy="81074"/>
                      </a:xfrm>
                      <a:custGeom>
                        <a:avLst/>
                        <a:gdLst>
                          <a:gd name="connsiteX0" fmla="*/ 17250 w 83662"/>
                          <a:gd name="connsiteY0" fmla="*/ 9488 h 81074"/>
                          <a:gd name="connsiteX1" fmla="*/ 12075 w 83662"/>
                          <a:gd name="connsiteY1" fmla="*/ 0 h 81074"/>
                          <a:gd name="connsiteX2" fmla="*/ 0 w 83662"/>
                          <a:gd name="connsiteY2" fmla="*/ 42262 h 81074"/>
                          <a:gd name="connsiteX3" fmla="*/ 83662 w 83662"/>
                          <a:gd name="connsiteY3" fmla="*/ 81075 h 81074"/>
                          <a:gd name="connsiteX4" fmla="*/ 78487 w 83662"/>
                          <a:gd name="connsiteY4" fmla="*/ 43987 h 81074"/>
                          <a:gd name="connsiteX5" fmla="*/ 74175 w 83662"/>
                          <a:gd name="connsiteY5" fmla="*/ 37950 h 81074"/>
                          <a:gd name="connsiteX6" fmla="*/ 17250 w 83662"/>
                          <a:gd name="connsiteY6" fmla="*/ 9488 h 810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83662" h="81074">
                            <a:moveTo>
                              <a:pt x="17250" y="9488"/>
                            </a:moveTo>
                            <a:cubicBezTo>
                              <a:pt x="13800" y="6900"/>
                              <a:pt x="12075" y="0"/>
                              <a:pt x="12075" y="0"/>
                            </a:cubicBezTo>
                            <a:cubicBezTo>
                              <a:pt x="5175" y="6038"/>
                              <a:pt x="0" y="42262"/>
                              <a:pt x="0" y="42262"/>
                            </a:cubicBezTo>
                            <a:cubicBezTo>
                              <a:pt x="0" y="42262"/>
                              <a:pt x="18112" y="67275"/>
                              <a:pt x="83662" y="81075"/>
                            </a:cubicBezTo>
                            <a:cubicBezTo>
                              <a:pt x="76762" y="65550"/>
                              <a:pt x="77625" y="53475"/>
                              <a:pt x="78487" y="43987"/>
                            </a:cubicBezTo>
                            <a:cubicBezTo>
                              <a:pt x="78487" y="41400"/>
                              <a:pt x="76762" y="37950"/>
                              <a:pt x="74175" y="37950"/>
                            </a:cubicBezTo>
                            <a:cubicBezTo>
                              <a:pt x="38812" y="27600"/>
                              <a:pt x="20700" y="12075"/>
                              <a:pt x="17250" y="9488"/>
                            </a:cubicBezTo>
                            <a:close/>
                          </a:path>
                        </a:pathLst>
                      </a:custGeom>
                      <a:solidFill>
                        <a:srgbClr val="E6EDF7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</p:grpSp>
              <p:grpSp>
                <p:nvGrpSpPr>
                  <p:cNvPr id="211" name="그래픽 18">
                    <a:extLst>
                      <a:ext uri="{FF2B5EF4-FFF2-40B4-BE49-F238E27FC236}">
                        <a16:creationId xmlns:a16="http://schemas.microsoft.com/office/drawing/2014/main" id="{9B0F84EA-6536-5818-95D9-848DAFB5BCCD}"/>
                      </a:ext>
                    </a:extLst>
                  </p:cNvPr>
                  <p:cNvGrpSpPr/>
                  <p:nvPr/>
                </p:nvGrpSpPr>
                <p:grpSpPr>
                  <a:xfrm>
                    <a:off x="9259706" y="4536734"/>
                    <a:ext cx="199637" cy="444779"/>
                    <a:chOff x="9259706" y="4536734"/>
                    <a:chExt cx="199637" cy="444779"/>
                  </a:xfrm>
                </p:grpSpPr>
                <p:sp>
                  <p:nvSpPr>
                    <p:cNvPr id="212" name="자유형: 도형 211">
                      <a:extLst>
                        <a:ext uri="{FF2B5EF4-FFF2-40B4-BE49-F238E27FC236}">
                          <a16:creationId xmlns:a16="http://schemas.microsoft.com/office/drawing/2014/main" id="{C38113CC-2C3F-26F0-074D-A62BC2762B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59706" y="4536734"/>
                      <a:ext cx="136608" cy="393349"/>
                    </a:xfrm>
                    <a:custGeom>
                      <a:avLst/>
                      <a:gdLst>
                        <a:gd name="connsiteX0" fmla="*/ 68969 w 136608"/>
                        <a:gd name="connsiteY0" fmla="*/ 239058 h 393349"/>
                        <a:gd name="connsiteX1" fmla="*/ 76731 w 136608"/>
                        <a:gd name="connsiteY1" fmla="*/ 181271 h 393349"/>
                        <a:gd name="connsiteX2" fmla="*/ 125894 w 136608"/>
                        <a:gd name="connsiteY2" fmla="*/ 70009 h 393349"/>
                        <a:gd name="connsiteX3" fmla="*/ 60344 w 136608"/>
                        <a:gd name="connsiteY3" fmla="*/ 38096 h 393349"/>
                        <a:gd name="connsiteX4" fmla="*/ 14631 w 136608"/>
                        <a:gd name="connsiteY4" fmla="*/ 157121 h 393349"/>
                        <a:gd name="connsiteX5" fmla="*/ 3419 w 136608"/>
                        <a:gd name="connsiteY5" fmla="*/ 250271 h 393349"/>
                        <a:gd name="connsiteX6" fmla="*/ 37919 w 136608"/>
                        <a:gd name="connsiteY6" fmla="*/ 322721 h 393349"/>
                        <a:gd name="connsiteX7" fmla="*/ 88806 w 136608"/>
                        <a:gd name="connsiteY7" fmla="*/ 391721 h 393349"/>
                        <a:gd name="connsiteX8" fmla="*/ 121581 w 136608"/>
                        <a:gd name="connsiteY8" fmla="*/ 389133 h 393349"/>
                        <a:gd name="connsiteX9" fmla="*/ 131931 w 136608"/>
                        <a:gd name="connsiteY9" fmla="*/ 366708 h 393349"/>
                        <a:gd name="connsiteX10" fmla="*/ 68969 w 136608"/>
                        <a:gd name="connsiteY10" fmla="*/ 239058 h 3933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36608" h="393349">
                          <a:moveTo>
                            <a:pt x="68969" y="239058"/>
                          </a:moveTo>
                          <a:cubicBezTo>
                            <a:pt x="66381" y="229571"/>
                            <a:pt x="63794" y="207146"/>
                            <a:pt x="76731" y="181271"/>
                          </a:cubicBezTo>
                          <a:cubicBezTo>
                            <a:pt x="76731" y="181271"/>
                            <a:pt x="106056" y="101059"/>
                            <a:pt x="125894" y="70009"/>
                          </a:cubicBezTo>
                          <a:cubicBezTo>
                            <a:pt x="160394" y="13946"/>
                            <a:pt x="104331" y="-37804"/>
                            <a:pt x="60344" y="38096"/>
                          </a:cubicBezTo>
                          <a:cubicBezTo>
                            <a:pt x="42231" y="70871"/>
                            <a:pt x="28431" y="119171"/>
                            <a:pt x="14631" y="157121"/>
                          </a:cubicBezTo>
                          <a:cubicBezTo>
                            <a:pt x="-31" y="198521"/>
                            <a:pt x="-3481" y="233021"/>
                            <a:pt x="3419" y="250271"/>
                          </a:cubicBezTo>
                          <a:cubicBezTo>
                            <a:pt x="10319" y="270971"/>
                            <a:pt x="17219" y="286496"/>
                            <a:pt x="37919" y="322721"/>
                          </a:cubicBezTo>
                          <a:cubicBezTo>
                            <a:pt x="62069" y="363258"/>
                            <a:pt x="80181" y="380508"/>
                            <a:pt x="88806" y="391721"/>
                          </a:cubicBezTo>
                          <a:cubicBezTo>
                            <a:pt x="91394" y="395171"/>
                            <a:pt x="116406" y="392583"/>
                            <a:pt x="121581" y="389133"/>
                          </a:cubicBezTo>
                          <a:cubicBezTo>
                            <a:pt x="131931" y="381371"/>
                            <a:pt x="134519" y="369296"/>
                            <a:pt x="131931" y="366708"/>
                          </a:cubicBezTo>
                          <a:cubicBezTo>
                            <a:pt x="120719" y="346871"/>
                            <a:pt x="81906" y="289946"/>
                            <a:pt x="68969" y="239058"/>
                          </a:cubicBezTo>
                          <a:close/>
                        </a:path>
                      </a:pathLst>
                    </a:custGeom>
                    <a:solidFill>
                      <a:srgbClr val="F7F9FC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13" name="자유형: 도형 212">
                      <a:extLst>
                        <a:ext uri="{FF2B5EF4-FFF2-40B4-BE49-F238E27FC236}">
                          <a16:creationId xmlns:a16="http://schemas.microsoft.com/office/drawing/2014/main" id="{E9955AA5-48D5-5112-A31E-997ACB3261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57694" y="4904401"/>
                      <a:ext cx="101648" cy="77113"/>
                    </a:xfrm>
                    <a:custGeom>
                      <a:avLst/>
                      <a:gdLst>
                        <a:gd name="connsiteX0" fmla="*/ 69305 w 101648"/>
                        <a:gd name="connsiteY0" fmla="*/ 34404 h 77113"/>
                        <a:gd name="connsiteX1" fmla="*/ 81380 w 101648"/>
                        <a:gd name="connsiteY1" fmla="*/ 43029 h 77113"/>
                        <a:gd name="connsiteX2" fmla="*/ 99493 w 101648"/>
                        <a:gd name="connsiteY2" fmla="*/ 46479 h 77113"/>
                        <a:gd name="connsiteX3" fmla="*/ 90005 w 101648"/>
                        <a:gd name="connsiteY3" fmla="*/ 32679 h 77113"/>
                        <a:gd name="connsiteX4" fmla="*/ 75343 w 101648"/>
                        <a:gd name="connsiteY4" fmla="*/ 18879 h 77113"/>
                        <a:gd name="connsiteX5" fmla="*/ 63268 w 101648"/>
                        <a:gd name="connsiteY5" fmla="*/ 14567 h 77113"/>
                        <a:gd name="connsiteX6" fmla="*/ 36530 w 101648"/>
                        <a:gd name="connsiteY6" fmla="*/ 3354 h 77113"/>
                        <a:gd name="connsiteX7" fmla="*/ 33080 w 101648"/>
                        <a:gd name="connsiteY7" fmla="*/ 767 h 77113"/>
                        <a:gd name="connsiteX8" fmla="*/ 305 w 101648"/>
                        <a:gd name="connsiteY8" fmla="*/ 25779 h 77113"/>
                        <a:gd name="connsiteX9" fmla="*/ 7205 w 101648"/>
                        <a:gd name="connsiteY9" fmla="*/ 44754 h 77113"/>
                        <a:gd name="connsiteX10" fmla="*/ 31355 w 101648"/>
                        <a:gd name="connsiteY10" fmla="*/ 76667 h 77113"/>
                        <a:gd name="connsiteX11" fmla="*/ 69305 w 101648"/>
                        <a:gd name="connsiteY11" fmla="*/ 34404 h 771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01648" h="77113">
                          <a:moveTo>
                            <a:pt x="69305" y="34404"/>
                          </a:moveTo>
                          <a:cubicBezTo>
                            <a:pt x="71030" y="35267"/>
                            <a:pt x="79655" y="42167"/>
                            <a:pt x="81380" y="43029"/>
                          </a:cubicBezTo>
                          <a:cubicBezTo>
                            <a:pt x="91730" y="49067"/>
                            <a:pt x="94318" y="47342"/>
                            <a:pt x="99493" y="46479"/>
                          </a:cubicBezTo>
                          <a:cubicBezTo>
                            <a:pt x="105530" y="44754"/>
                            <a:pt x="97768" y="41304"/>
                            <a:pt x="90005" y="32679"/>
                          </a:cubicBezTo>
                          <a:cubicBezTo>
                            <a:pt x="86555" y="29229"/>
                            <a:pt x="79655" y="20604"/>
                            <a:pt x="75343" y="18879"/>
                          </a:cubicBezTo>
                          <a:cubicBezTo>
                            <a:pt x="72755" y="17154"/>
                            <a:pt x="68443" y="16292"/>
                            <a:pt x="63268" y="14567"/>
                          </a:cubicBezTo>
                          <a:cubicBezTo>
                            <a:pt x="51193" y="10254"/>
                            <a:pt x="43430" y="11117"/>
                            <a:pt x="36530" y="3354"/>
                          </a:cubicBezTo>
                          <a:cubicBezTo>
                            <a:pt x="34805" y="1629"/>
                            <a:pt x="33080" y="767"/>
                            <a:pt x="33080" y="767"/>
                          </a:cubicBezTo>
                          <a:cubicBezTo>
                            <a:pt x="23593" y="-4408"/>
                            <a:pt x="-3145" y="18017"/>
                            <a:pt x="305" y="25779"/>
                          </a:cubicBezTo>
                          <a:cubicBezTo>
                            <a:pt x="4618" y="34404"/>
                            <a:pt x="4618" y="39579"/>
                            <a:pt x="7205" y="44754"/>
                          </a:cubicBezTo>
                          <a:cubicBezTo>
                            <a:pt x="10655" y="51654"/>
                            <a:pt x="17555" y="61142"/>
                            <a:pt x="31355" y="76667"/>
                          </a:cubicBezTo>
                          <a:cubicBezTo>
                            <a:pt x="35668" y="81842"/>
                            <a:pt x="70168" y="40442"/>
                            <a:pt x="69305" y="34404"/>
                          </a:cubicBezTo>
                          <a:close/>
                        </a:path>
                      </a:pathLst>
                    </a:custGeom>
                    <a:solidFill>
                      <a:srgbClr val="FBD5BF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  <p:sp>
              <p:nvSpPr>
                <p:cNvPr id="214" name="자유형: 도형 213">
                  <a:extLst>
                    <a:ext uri="{FF2B5EF4-FFF2-40B4-BE49-F238E27FC236}">
                      <a16:creationId xmlns:a16="http://schemas.microsoft.com/office/drawing/2014/main" id="{3593D1CE-4061-23C0-CB55-05E2E59FF736}"/>
                    </a:ext>
                  </a:extLst>
                </p:cNvPr>
                <p:cNvSpPr/>
                <p:nvPr/>
              </p:nvSpPr>
              <p:spPr>
                <a:xfrm>
                  <a:off x="9571866" y="4474066"/>
                  <a:ext cx="150254" cy="228976"/>
                </a:xfrm>
                <a:custGeom>
                  <a:avLst/>
                  <a:gdLst>
                    <a:gd name="connsiteX0" fmla="*/ 149246 w 150254"/>
                    <a:gd name="connsiteY0" fmla="*/ 205127 h 228976"/>
                    <a:gd name="connsiteX1" fmla="*/ 93183 w 150254"/>
                    <a:gd name="connsiteY1" fmla="*/ 93002 h 228976"/>
                    <a:gd name="connsiteX2" fmla="*/ 34533 w 150254"/>
                    <a:gd name="connsiteY2" fmla="*/ 1577 h 228976"/>
                    <a:gd name="connsiteX3" fmla="*/ 6071 w 150254"/>
                    <a:gd name="connsiteY3" fmla="*/ 12790 h 228976"/>
                    <a:gd name="connsiteX4" fmla="*/ 1758 w 150254"/>
                    <a:gd name="connsiteY4" fmla="*/ 34352 h 228976"/>
                    <a:gd name="connsiteX5" fmla="*/ 43158 w 150254"/>
                    <a:gd name="connsiteY5" fmla="*/ 116290 h 228976"/>
                    <a:gd name="connsiteX6" fmla="*/ 91458 w 150254"/>
                    <a:gd name="connsiteY6" fmla="*/ 213752 h 228976"/>
                    <a:gd name="connsiteX7" fmla="*/ 149246 w 150254"/>
                    <a:gd name="connsiteY7" fmla="*/ 205127 h 228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0254" h="228976">
                      <a:moveTo>
                        <a:pt x="149246" y="205127"/>
                      </a:moveTo>
                      <a:cubicBezTo>
                        <a:pt x="157008" y="186152"/>
                        <a:pt x="118196" y="131815"/>
                        <a:pt x="93183" y="93002"/>
                      </a:cubicBezTo>
                      <a:cubicBezTo>
                        <a:pt x="69033" y="55052"/>
                        <a:pt x="45746" y="17102"/>
                        <a:pt x="34533" y="1577"/>
                      </a:cubicBezTo>
                      <a:cubicBezTo>
                        <a:pt x="30221" y="-4460"/>
                        <a:pt x="9521" y="8477"/>
                        <a:pt x="6071" y="12790"/>
                      </a:cubicBezTo>
                      <a:cubicBezTo>
                        <a:pt x="33" y="19690"/>
                        <a:pt x="-1692" y="27452"/>
                        <a:pt x="1758" y="34352"/>
                      </a:cubicBezTo>
                      <a:cubicBezTo>
                        <a:pt x="9521" y="51602"/>
                        <a:pt x="21596" y="63677"/>
                        <a:pt x="43158" y="116290"/>
                      </a:cubicBezTo>
                      <a:cubicBezTo>
                        <a:pt x="54371" y="141302"/>
                        <a:pt x="71621" y="182702"/>
                        <a:pt x="91458" y="213752"/>
                      </a:cubicBezTo>
                      <a:cubicBezTo>
                        <a:pt x="100083" y="226690"/>
                        <a:pt x="131996" y="243940"/>
                        <a:pt x="149246" y="20512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5" name="자유형: 도형 214">
                  <a:extLst>
                    <a:ext uri="{FF2B5EF4-FFF2-40B4-BE49-F238E27FC236}">
                      <a16:creationId xmlns:a16="http://schemas.microsoft.com/office/drawing/2014/main" id="{CCF3AFE3-7441-FDC1-2AB9-C03F29E078C2}"/>
                    </a:ext>
                  </a:extLst>
                </p:cNvPr>
                <p:cNvSpPr/>
                <p:nvPr/>
              </p:nvSpPr>
              <p:spPr>
                <a:xfrm>
                  <a:off x="9493748" y="4396168"/>
                  <a:ext cx="110063" cy="105666"/>
                </a:xfrm>
                <a:custGeom>
                  <a:avLst/>
                  <a:gdLst>
                    <a:gd name="connsiteX0" fmla="*/ 81601 w 110063"/>
                    <a:gd name="connsiteY0" fmla="*/ 104487 h 105666"/>
                    <a:gd name="connsiteX1" fmla="*/ 44514 w 110063"/>
                    <a:gd name="connsiteY1" fmla="*/ 83787 h 105666"/>
                    <a:gd name="connsiteX2" fmla="*/ 22089 w 110063"/>
                    <a:gd name="connsiteY2" fmla="*/ 57050 h 105666"/>
                    <a:gd name="connsiteX3" fmla="*/ 1389 w 110063"/>
                    <a:gd name="connsiteY3" fmla="*/ 25137 h 105666"/>
                    <a:gd name="connsiteX4" fmla="*/ 45376 w 110063"/>
                    <a:gd name="connsiteY4" fmla="*/ 36350 h 105666"/>
                    <a:gd name="connsiteX5" fmla="*/ 77289 w 110063"/>
                    <a:gd name="connsiteY5" fmla="*/ 41525 h 105666"/>
                    <a:gd name="connsiteX6" fmla="*/ 79876 w 110063"/>
                    <a:gd name="connsiteY6" fmla="*/ 1850 h 105666"/>
                    <a:gd name="connsiteX7" fmla="*/ 103164 w 110063"/>
                    <a:gd name="connsiteY7" fmla="*/ 29450 h 105666"/>
                    <a:gd name="connsiteX8" fmla="*/ 106614 w 110063"/>
                    <a:gd name="connsiteY8" fmla="*/ 50150 h 105666"/>
                    <a:gd name="connsiteX9" fmla="*/ 109201 w 110063"/>
                    <a:gd name="connsiteY9" fmla="*/ 75162 h 105666"/>
                    <a:gd name="connsiteX10" fmla="*/ 106614 w 110063"/>
                    <a:gd name="connsiteY10" fmla="*/ 88962 h 105666"/>
                    <a:gd name="connsiteX11" fmla="*/ 81601 w 110063"/>
                    <a:gd name="connsiteY11" fmla="*/ 104487 h 105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0063" h="105666">
                      <a:moveTo>
                        <a:pt x="81601" y="104487"/>
                      </a:moveTo>
                      <a:cubicBezTo>
                        <a:pt x="73839" y="97587"/>
                        <a:pt x="55726" y="94137"/>
                        <a:pt x="44514" y="83787"/>
                      </a:cubicBezTo>
                      <a:cubicBezTo>
                        <a:pt x="29851" y="69987"/>
                        <a:pt x="29851" y="65675"/>
                        <a:pt x="22089" y="57050"/>
                      </a:cubicBezTo>
                      <a:cubicBezTo>
                        <a:pt x="15189" y="50150"/>
                        <a:pt x="-5511" y="32900"/>
                        <a:pt x="1389" y="25137"/>
                      </a:cubicBezTo>
                      <a:cubicBezTo>
                        <a:pt x="6564" y="19100"/>
                        <a:pt x="22089" y="27725"/>
                        <a:pt x="45376" y="36350"/>
                      </a:cubicBezTo>
                      <a:cubicBezTo>
                        <a:pt x="52276" y="38937"/>
                        <a:pt x="74701" y="42387"/>
                        <a:pt x="77289" y="41525"/>
                      </a:cubicBezTo>
                      <a:cubicBezTo>
                        <a:pt x="97126" y="38075"/>
                        <a:pt x="74701" y="10475"/>
                        <a:pt x="79876" y="1850"/>
                      </a:cubicBezTo>
                      <a:cubicBezTo>
                        <a:pt x="84189" y="-4188"/>
                        <a:pt x="96264" y="4437"/>
                        <a:pt x="103164" y="29450"/>
                      </a:cubicBezTo>
                      <a:cubicBezTo>
                        <a:pt x="105751" y="38075"/>
                        <a:pt x="106614" y="45837"/>
                        <a:pt x="106614" y="50150"/>
                      </a:cubicBezTo>
                      <a:cubicBezTo>
                        <a:pt x="106614" y="53600"/>
                        <a:pt x="107476" y="71712"/>
                        <a:pt x="109201" y="75162"/>
                      </a:cubicBezTo>
                      <a:cubicBezTo>
                        <a:pt x="110926" y="80337"/>
                        <a:pt x="110064" y="85512"/>
                        <a:pt x="106614" y="88962"/>
                      </a:cubicBezTo>
                      <a:cubicBezTo>
                        <a:pt x="105751" y="91550"/>
                        <a:pt x="88501" y="110525"/>
                        <a:pt x="81601" y="104487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16" name="그래픽 18">
                <a:extLst>
                  <a:ext uri="{FF2B5EF4-FFF2-40B4-BE49-F238E27FC236}">
                    <a16:creationId xmlns:a16="http://schemas.microsoft.com/office/drawing/2014/main" id="{3D08C29E-3618-B352-E0BF-F65FAA91AFE9}"/>
                  </a:ext>
                </a:extLst>
              </p:cNvPr>
              <p:cNvGrpSpPr/>
              <p:nvPr/>
            </p:nvGrpSpPr>
            <p:grpSpPr>
              <a:xfrm>
                <a:off x="10154786" y="3925200"/>
                <a:ext cx="419144" cy="1497807"/>
                <a:chOff x="10154786" y="3925200"/>
                <a:chExt cx="419144" cy="1497807"/>
              </a:xfrm>
            </p:grpSpPr>
            <p:grpSp>
              <p:nvGrpSpPr>
                <p:cNvPr id="217" name="그래픽 18">
                  <a:extLst>
                    <a:ext uri="{FF2B5EF4-FFF2-40B4-BE49-F238E27FC236}">
                      <a16:creationId xmlns:a16="http://schemas.microsoft.com/office/drawing/2014/main" id="{81D9B2A5-7BD7-B5BB-D7CA-314F1DB64575}"/>
                    </a:ext>
                  </a:extLst>
                </p:cNvPr>
                <p:cNvGrpSpPr/>
                <p:nvPr/>
              </p:nvGrpSpPr>
              <p:grpSpPr>
                <a:xfrm>
                  <a:off x="10154786" y="3925200"/>
                  <a:ext cx="419144" cy="1497807"/>
                  <a:chOff x="10154786" y="3925200"/>
                  <a:chExt cx="419144" cy="1497807"/>
                </a:xfrm>
              </p:grpSpPr>
              <p:sp>
                <p:nvSpPr>
                  <p:cNvPr id="218" name="자유형: 도형 217">
                    <a:extLst>
                      <a:ext uri="{FF2B5EF4-FFF2-40B4-BE49-F238E27FC236}">
                        <a16:creationId xmlns:a16="http://schemas.microsoft.com/office/drawing/2014/main" id="{6CEDB90D-FBF0-EF12-4F3B-4647F53D98B0}"/>
                      </a:ext>
                    </a:extLst>
                  </p:cNvPr>
                  <p:cNvSpPr/>
                  <p:nvPr/>
                </p:nvSpPr>
                <p:spPr>
                  <a:xfrm>
                    <a:off x="10158384" y="5212592"/>
                    <a:ext cx="415546" cy="210415"/>
                  </a:xfrm>
                  <a:custGeom>
                    <a:avLst/>
                    <a:gdLst>
                      <a:gd name="connsiteX0" fmla="*/ 15 w 415546"/>
                      <a:gd name="connsiteY0" fmla="*/ 97088 h 210415"/>
                      <a:gd name="connsiteX1" fmla="*/ 182002 w 415546"/>
                      <a:gd name="connsiteY1" fmla="*/ 181613 h 210415"/>
                      <a:gd name="connsiteX2" fmla="*/ 414877 w 415546"/>
                      <a:gd name="connsiteY2" fmla="*/ 79838 h 210415"/>
                      <a:gd name="connsiteX3" fmla="*/ 163027 w 415546"/>
                      <a:gd name="connsiteY3" fmla="*/ 16875 h 210415"/>
                      <a:gd name="connsiteX4" fmla="*/ 15 w 415546"/>
                      <a:gd name="connsiteY4" fmla="*/ 97088 h 2104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5546" h="210415">
                        <a:moveTo>
                          <a:pt x="15" y="97088"/>
                        </a:moveTo>
                        <a:cubicBezTo>
                          <a:pt x="-1710" y="160050"/>
                          <a:pt x="150952" y="260100"/>
                          <a:pt x="182002" y="181613"/>
                        </a:cubicBezTo>
                        <a:cubicBezTo>
                          <a:pt x="219089" y="88463"/>
                          <a:pt x="397627" y="131588"/>
                          <a:pt x="414877" y="79838"/>
                        </a:cubicBezTo>
                        <a:cubicBezTo>
                          <a:pt x="427814" y="40163"/>
                          <a:pt x="250139" y="-33150"/>
                          <a:pt x="163027" y="16875"/>
                        </a:cubicBezTo>
                        <a:cubicBezTo>
                          <a:pt x="79364" y="65175"/>
                          <a:pt x="1740" y="43613"/>
                          <a:pt x="15" y="97088"/>
                        </a:cubicBezTo>
                        <a:close/>
                      </a:path>
                    </a:pathLst>
                  </a:custGeom>
                  <a:solidFill>
                    <a:srgbClr val="7A859D">
                      <a:alpha val="60000"/>
                    </a:srgbClr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219" name="그래픽 18">
                    <a:extLst>
                      <a:ext uri="{FF2B5EF4-FFF2-40B4-BE49-F238E27FC236}">
                        <a16:creationId xmlns:a16="http://schemas.microsoft.com/office/drawing/2014/main" id="{3AEBBD57-FE8F-364F-6665-2BBEAF919852}"/>
                      </a:ext>
                    </a:extLst>
                  </p:cNvPr>
                  <p:cNvGrpSpPr/>
                  <p:nvPr/>
                </p:nvGrpSpPr>
                <p:grpSpPr>
                  <a:xfrm>
                    <a:off x="10188291" y="4581881"/>
                    <a:ext cx="326665" cy="813407"/>
                    <a:chOff x="10188291" y="4581881"/>
                    <a:chExt cx="326665" cy="813407"/>
                  </a:xfrm>
                </p:grpSpPr>
                <p:grpSp>
                  <p:nvGrpSpPr>
                    <p:cNvPr id="220" name="그래픽 18">
                      <a:extLst>
                        <a:ext uri="{FF2B5EF4-FFF2-40B4-BE49-F238E27FC236}">
                          <a16:creationId xmlns:a16="http://schemas.microsoft.com/office/drawing/2014/main" id="{32779AA1-4BD6-557A-2C96-51EA1071FB5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188291" y="5262127"/>
                      <a:ext cx="105446" cy="133161"/>
                      <a:chOff x="10188291" y="5262127"/>
                      <a:chExt cx="105446" cy="133161"/>
                    </a:xfrm>
                  </p:grpSpPr>
                  <p:sp>
                    <p:nvSpPr>
                      <p:cNvPr id="221" name="자유형: 도형 220">
                        <a:extLst>
                          <a:ext uri="{FF2B5EF4-FFF2-40B4-BE49-F238E27FC236}">
                            <a16:creationId xmlns:a16="http://schemas.microsoft.com/office/drawing/2014/main" id="{DB3B6D14-CE26-D201-775A-7032B43C2F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8291" y="5271778"/>
                        <a:ext cx="105446" cy="123510"/>
                      </a:xfrm>
                      <a:custGeom>
                        <a:avLst/>
                        <a:gdLst>
                          <a:gd name="connsiteX0" fmla="*/ 88270 w 105446"/>
                          <a:gd name="connsiteY0" fmla="*/ 62914 h 123510"/>
                          <a:gd name="connsiteX1" fmla="*/ 102070 w 105446"/>
                          <a:gd name="connsiteY1" fmla="*/ 90514 h 123510"/>
                          <a:gd name="connsiteX2" fmla="*/ 83958 w 105446"/>
                          <a:gd name="connsiteY2" fmla="*/ 123289 h 123510"/>
                          <a:gd name="connsiteX3" fmla="*/ 40833 w 105446"/>
                          <a:gd name="connsiteY3" fmla="*/ 106901 h 123510"/>
                          <a:gd name="connsiteX4" fmla="*/ 19270 w 105446"/>
                          <a:gd name="connsiteY4" fmla="*/ 68089 h 123510"/>
                          <a:gd name="connsiteX5" fmla="*/ 4608 w 105446"/>
                          <a:gd name="connsiteY5" fmla="*/ 45664 h 123510"/>
                          <a:gd name="connsiteX6" fmla="*/ 20133 w 105446"/>
                          <a:gd name="connsiteY6" fmla="*/ 2539 h 123510"/>
                          <a:gd name="connsiteX7" fmla="*/ 71883 w 105446"/>
                          <a:gd name="connsiteY7" fmla="*/ 32726 h 123510"/>
                          <a:gd name="connsiteX8" fmla="*/ 88270 w 105446"/>
                          <a:gd name="connsiteY8" fmla="*/ 62914 h 1235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05446" h="123510">
                            <a:moveTo>
                              <a:pt x="88270" y="62914"/>
                            </a:moveTo>
                            <a:cubicBezTo>
                              <a:pt x="93445" y="74989"/>
                              <a:pt x="93445" y="69814"/>
                              <a:pt x="102070" y="90514"/>
                            </a:cubicBezTo>
                            <a:cubicBezTo>
                              <a:pt x="107245" y="102589"/>
                              <a:pt x="109833" y="121564"/>
                              <a:pt x="83958" y="123289"/>
                            </a:cubicBezTo>
                            <a:cubicBezTo>
                              <a:pt x="67570" y="125014"/>
                              <a:pt x="51183" y="116389"/>
                              <a:pt x="40833" y="106901"/>
                            </a:cubicBezTo>
                            <a:cubicBezTo>
                              <a:pt x="33933" y="100864"/>
                              <a:pt x="23583" y="87064"/>
                              <a:pt x="19270" y="68089"/>
                            </a:cubicBezTo>
                            <a:cubicBezTo>
                              <a:pt x="18408" y="63776"/>
                              <a:pt x="8058" y="53426"/>
                              <a:pt x="4608" y="45664"/>
                            </a:cubicBezTo>
                            <a:cubicBezTo>
                              <a:pt x="1158" y="37039"/>
                              <a:pt x="-9192" y="13751"/>
                              <a:pt x="20133" y="2539"/>
                            </a:cubicBezTo>
                            <a:cubicBezTo>
                              <a:pt x="49458" y="-9536"/>
                              <a:pt x="67570" y="24964"/>
                              <a:pt x="71883" y="32726"/>
                            </a:cubicBezTo>
                            <a:cubicBezTo>
                              <a:pt x="76195" y="41351"/>
                              <a:pt x="79645" y="45664"/>
                              <a:pt x="88270" y="62914"/>
                            </a:cubicBezTo>
                            <a:close/>
                          </a:path>
                        </a:pathLst>
                      </a:custGeom>
                      <a:solidFill>
                        <a:srgbClr val="616B8C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22" name="자유형: 도형 221">
                        <a:extLst>
                          <a:ext uri="{FF2B5EF4-FFF2-40B4-BE49-F238E27FC236}">
                            <a16:creationId xmlns:a16="http://schemas.microsoft.com/office/drawing/2014/main" id="{8E9B1187-61DC-52A6-5388-7CF29C8F0C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9379" y="5262127"/>
                        <a:ext cx="102402" cy="125386"/>
                      </a:xfrm>
                      <a:custGeom>
                        <a:avLst/>
                        <a:gdLst>
                          <a:gd name="connsiteX0" fmla="*/ 1794 w 102402"/>
                          <a:gd name="connsiteY0" fmla="*/ 19953 h 125386"/>
                          <a:gd name="connsiteX1" fmla="*/ 13007 w 102402"/>
                          <a:gd name="connsiteY1" fmla="*/ 115 h 125386"/>
                          <a:gd name="connsiteX2" fmla="*/ 66481 w 102402"/>
                          <a:gd name="connsiteY2" fmla="*/ 24265 h 125386"/>
                          <a:gd name="connsiteX3" fmla="*/ 80281 w 102402"/>
                          <a:gd name="connsiteY3" fmla="*/ 55315 h 125386"/>
                          <a:gd name="connsiteX4" fmla="*/ 91494 w 102402"/>
                          <a:gd name="connsiteY4" fmla="*/ 80328 h 125386"/>
                          <a:gd name="connsiteX5" fmla="*/ 99256 w 102402"/>
                          <a:gd name="connsiteY5" fmla="*/ 94127 h 125386"/>
                          <a:gd name="connsiteX6" fmla="*/ 89769 w 102402"/>
                          <a:gd name="connsiteY6" fmla="*/ 123453 h 125386"/>
                          <a:gd name="connsiteX7" fmla="*/ 46644 w 102402"/>
                          <a:gd name="connsiteY7" fmla="*/ 113965 h 125386"/>
                          <a:gd name="connsiteX8" fmla="*/ 20769 w 102402"/>
                          <a:gd name="connsiteY8" fmla="*/ 73428 h 125386"/>
                          <a:gd name="connsiteX9" fmla="*/ 932 w 102402"/>
                          <a:gd name="connsiteY9" fmla="*/ 38928 h 125386"/>
                          <a:gd name="connsiteX10" fmla="*/ 1794 w 102402"/>
                          <a:gd name="connsiteY10" fmla="*/ 19953 h 1253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02402" h="125386">
                            <a:moveTo>
                              <a:pt x="1794" y="19953"/>
                            </a:moveTo>
                            <a:cubicBezTo>
                              <a:pt x="6969" y="7878"/>
                              <a:pt x="1794" y="978"/>
                              <a:pt x="13007" y="115"/>
                            </a:cubicBezTo>
                            <a:cubicBezTo>
                              <a:pt x="44919" y="-1610"/>
                              <a:pt x="63894" y="16503"/>
                              <a:pt x="66481" y="24265"/>
                            </a:cubicBezTo>
                            <a:cubicBezTo>
                              <a:pt x="69069" y="32028"/>
                              <a:pt x="70794" y="25990"/>
                              <a:pt x="80281" y="55315"/>
                            </a:cubicBezTo>
                            <a:cubicBezTo>
                              <a:pt x="83731" y="65665"/>
                              <a:pt x="87181" y="74290"/>
                              <a:pt x="91494" y="80328"/>
                            </a:cubicBezTo>
                            <a:cubicBezTo>
                              <a:pt x="94944" y="84640"/>
                              <a:pt x="97531" y="90678"/>
                              <a:pt x="99256" y="94127"/>
                            </a:cubicBezTo>
                            <a:cubicBezTo>
                              <a:pt x="102706" y="103615"/>
                              <a:pt x="107019" y="117415"/>
                              <a:pt x="89769" y="123453"/>
                            </a:cubicBezTo>
                            <a:cubicBezTo>
                              <a:pt x="71656" y="129490"/>
                              <a:pt x="56131" y="120002"/>
                              <a:pt x="46644" y="113965"/>
                            </a:cubicBezTo>
                            <a:cubicBezTo>
                              <a:pt x="38019" y="108790"/>
                              <a:pt x="27669" y="92402"/>
                              <a:pt x="20769" y="73428"/>
                            </a:cubicBezTo>
                            <a:cubicBezTo>
                              <a:pt x="19044" y="69978"/>
                              <a:pt x="2656" y="50140"/>
                              <a:pt x="932" y="38928"/>
                            </a:cubicBezTo>
                            <a:cubicBezTo>
                              <a:pt x="932" y="36340"/>
                              <a:pt x="-1656" y="27715"/>
                              <a:pt x="1794" y="19953"/>
                            </a:cubicBezTo>
                            <a:close/>
                          </a:path>
                        </a:pathLst>
                      </a:custGeom>
                      <a:solidFill>
                        <a:srgbClr val="2F384F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grpSp>
                  <p:nvGrpSpPr>
                    <p:cNvPr id="223" name="그래픽 18">
                      <a:extLst>
                        <a:ext uri="{FF2B5EF4-FFF2-40B4-BE49-F238E27FC236}">
                          <a16:creationId xmlns:a16="http://schemas.microsoft.com/office/drawing/2014/main" id="{B4F2A92E-2672-78AC-2409-304F778F65C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52285" y="5193886"/>
                      <a:ext cx="162670" cy="95638"/>
                      <a:chOff x="10352285" y="5193886"/>
                      <a:chExt cx="162670" cy="95638"/>
                    </a:xfrm>
                  </p:grpSpPr>
                  <p:sp>
                    <p:nvSpPr>
                      <p:cNvPr id="224" name="자유형: 도형 223">
                        <a:extLst>
                          <a:ext uri="{FF2B5EF4-FFF2-40B4-BE49-F238E27FC236}">
                            <a16:creationId xmlns:a16="http://schemas.microsoft.com/office/drawing/2014/main" id="{90C0F330-0629-1432-9299-9126214C30D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53464" y="5228492"/>
                        <a:ext cx="161146" cy="61032"/>
                      </a:xfrm>
                      <a:custGeom>
                        <a:avLst/>
                        <a:gdLst>
                          <a:gd name="connsiteX0" fmla="*/ 62822 w 161146"/>
                          <a:gd name="connsiteY0" fmla="*/ 44100 h 61032"/>
                          <a:gd name="connsiteX1" fmla="*/ 105947 w 161146"/>
                          <a:gd name="connsiteY1" fmla="*/ 58763 h 61032"/>
                          <a:gd name="connsiteX2" fmla="*/ 159422 w 161146"/>
                          <a:gd name="connsiteY2" fmla="*/ 53588 h 61032"/>
                          <a:gd name="connsiteX3" fmla="*/ 161147 w 161146"/>
                          <a:gd name="connsiteY3" fmla="*/ 38925 h 61032"/>
                          <a:gd name="connsiteX4" fmla="*/ 136997 w 161146"/>
                          <a:gd name="connsiteY4" fmla="*/ 25125 h 61032"/>
                          <a:gd name="connsiteX5" fmla="*/ 84384 w 161146"/>
                          <a:gd name="connsiteY5" fmla="*/ 11325 h 61032"/>
                          <a:gd name="connsiteX6" fmla="*/ 40397 w 161146"/>
                          <a:gd name="connsiteY6" fmla="*/ 113 h 61032"/>
                          <a:gd name="connsiteX7" fmla="*/ 1585 w 161146"/>
                          <a:gd name="connsiteY7" fmla="*/ 5288 h 61032"/>
                          <a:gd name="connsiteX8" fmla="*/ 22284 w 161146"/>
                          <a:gd name="connsiteY8" fmla="*/ 32025 h 61032"/>
                          <a:gd name="connsiteX9" fmla="*/ 62822 w 161146"/>
                          <a:gd name="connsiteY9" fmla="*/ 44100 h 610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161146" h="61032">
                            <a:moveTo>
                              <a:pt x="62822" y="44100"/>
                            </a:moveTo>
                            <a:cubicBezTo>
                              <a:pt x="79209" y="51000"/>
                              <a:pt x="86109" y="55313"/>
                              <a:pt x="105947" y="58763"/>
                            </a:cubicBezTo>
                            <a:cubicBezTo>
                              <a:pt x="115434" y="60488"/>
                              <a:pt x="148209" y="64800"/>
                              <a:pt x="159422" y="53588"/>
                            </a:cubicBezTo>
                            <a:cubicBezTo>
                              <a:pt x="161147" y="51863"/>
                              <a:pt x="161147" y="41513"/>
                              <a:pt x="161147" y="38925"/>
                            </a:cubicBezTo>
                            <a:cubicBezTo>
                              <a:pt x="159422" y="30300"/>
                              <a:pt x="143034" y="27713"/>
                              <a:pt x="136997" y="25125"/>
                            </a:cubicBezTo>
                            <a:cubicBezTo>
                              <a:pt x="110259" y="13050"/>
                              <a:pt x="111122" y="19088"/>
                              <a:pt x="84384" y="11325"/>
                            </a:cubicBezTo>
                            <a:cubicBezTo>
                              <a:pt x="79209" y="9600"/>
                              <a:pt x="52472" y="1838"/>
                              <a:pt x="40397" y="113"/>
                            </a:cubicBezTo>
                            <a:cubicBezTo>
                              <a:pt x="32635" y="-750"/>
                              <a:pt x="2447" y="3563"/>
                              <a:pt x="1585" y="5288"/>
                            </a:cubicBezTo>
                            <a:cubicBezTo>
                              <a:pt x="-5316" y="24263"/>
                              <a:pt x="11934" y="29438"/>
                              <a:pt x="22284" y="32025"/>
                            </a:cubicBezTo>
                            <a:cubicBezTo>
                              <a:pt x="31772" y="34613"/>
                              <a:pt x="43847" y="35475"/>
                              <a:pt x="62822" y="44100"/>
                            </a:cubicBezTo>
                            <a:close/>
                          </a:path>
                        </a:pathLst>
                      </a:custGeom>
                      <a:solidFill>
                        <a:srgbClr val="616B8C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25" name="자유형: 도형 224">
                        <a:extLst>
                          <a:ext uri="{FF2B5EF4-FFF2-40B4-BE49-F238E27FC236}">
                            <a16:creationId xmlns:a16="http://schemas.microsoft.com/office/drawing/2014/main" id="{0CC70CED-FB63-A941-25A7-AA72DB4E22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52285" y="5193886"/>
                        <a:ext cx="162670" cy="87133"/>
                      </a:xfrm>
                      <a:custGeom>
                        <a:avLst/>
                        <a:gdLst>
                          <a:gd name="connsiteX0" fmla="*/ 5351 w 162670"/>
                          <a:gd name="connsiteY0" fmla="*/ 6256 h 87133"/>
                          <a:gd name="connsiteX1" fmla="*/ 7939 w 162670"/>
                          <a:gd name="connsiteY1" fmla="*/ 1081 h 87133"/>
                          <a:gd name="connsiteX2" fmla="*/ 45026 w 162670"/>
                          <a:gd name="connsiteY2" fmla="*/ 18331 h 87133"/>
                          <a:gd name="connsiteX3" fmla="*/ 77801 w 162670"/>
                          <a:gd name="connsiteY3" fmla="*/ 16606 h 87133"/>
                          <a:gd name="connsiteX4" fmla="*/ 115751 w 162670"/>
                          <a:gd name="connsiteY4" fmla="*/ 42481 h 87133"/>
                          <a:gd name="connsiteX5" fmla="*/ 138176 w 162670"/>
                          <a:gd name="connsiteY5" fmla="*/ 50244 h 87133"/>
                          <a:gd name="connsiteX6" fmla="*/ 160601 w 162670"/>
                          <a:gd name="connsiteY6" fmla="*/ 78706 h 87133"/>
                          <a:gd name="connsiteX7" fmla="*/ 107126 w 162670"/>
                          <a:gd name="connsiteY7" fmla="*/ 83881 h 87133"/>
                          <a:gd name="connsiteX8" fmla="*/ 64001 w 162670"/>
                          <a:gd name="connsiteY8" fmla="*/ 69219 h 87133"/>
                          <a:gd name="connsiteX9" fmla="*/ 23463 w 162670"/>
                          <a:gd name="connsiteY9" fmla="*/ 57144 h 87133"/>
                          <a:gd name="connsiteX10" fmla="*/ 1901 w 162670"/>
                          <a:gd name="connsiteY10" fmla="*/ 42481 h 87133"/>
                          <a:gd name="connsiteX11" fmla="*/ 176 w 162670"/>
                          <a:gd name="connsiteY11" fmla="*/ 27819 h 87133"/>
                          <a:gd name="connsiteX12" fmla="*/ 5351 w 162670"/>
                          <a:gd name="connsiteY12" fmla="*/ 6256 h 8713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62670" h="87133">
                            <a:moveTo>
                              <a:pt x="5351" y="6256"/>
                            </a:moveTo>
                            <a:cubicBezTo>
                              <a:pt x="6214" y="2806"/>
                              <a:pt x="7076" y="1944"/>
                              <a:pt x="7939" y="1081"/>
                            </a:cubicBezTo>
                            <a:cubicBezTo>
                              <a:pt x="13976" y="-4094"/>
                              <a:pt x="26051" y="10569"/>
                              <a:pt x="45026" y="18331"/>
                            </a:cubicBezTo>
                            <a:cubicBezTo>
                              <a:pt x="59689" y="24369"/>
                              <a:pt x="66588" y="7119"/>
                              <a:pt x="77801" y="16606"/>
                            </a:cubicBezTo>
                            <a:cubicBezTo>
                              <a:pt x="79526" y="18331"/>
                              <a:pt x="94188" y="32994"/>
                              <a:pt x="115751" y="42481"/>
                            </a:cubicBezTo>
                            <a:cubicBezTo>
                              <a:pt x="117476" y="43344"/>
                              <a:pt x="137313" y="50244"/>
                              <a:pt x="138176" y="50244"/>
                            </a:cubicBezTo>
                            <a:cubicBezTo>
                              <a:pt x="152838" y="56281"/>
                              <a:pt x="168363" y="68356"/>
                              <a:pt x="160601" y="78706"/>
                            </a:cubicBezTo>
                            <a:cubicBezTo>
                              <a:pt x="150251" y="92506"/>
                              <a:pt x="117476" y="85606"/>
                              <a:pt x="107126" y="83881"/>
                            </a:cubicBezTo>
                            <a:cubicBezTo>
                              <a:pt x="95051" y="82156"/>
                              <a:pt x="87288" y="80431"/>
                              <a:pt x="64001" y="69219"/>
                            </a:cubicBezTo>
                            <a:cubicBezTo>
                              <a:pt x="45026" y="60594"/>
                              <a:pt x="33814" y="60594"/>
                              <a:pt x="23463" y="57144"/>
                            </a:cubicBezTo>
                            <a:cubicBezTo>
                              <a:pt x="15701" y="54556"/>
                              <a:pt x="1901" y="51106"/>
                              <a:pt x="1901" y="42481"/>
                            </a:cubicBezTo>
                            <a:cubicBezTo>
                              <a:pt x="1901" y="42481"/>
                              <a:pt x="-686" y="34719"/>
                              <a:pt x="176" y="27819"/>
                            </a:cubicBezTo>
                            <a:cubicBezTo>
                              <a:pt x="1039" y="16606"/>
                              <a:pt x="4489" y="9706"/>
                              <a:pt x="5351" y="6256"/>
                            </a:cubicBezTo>
                            <a:close/>
                          </a:path>
                        </a:pathLst>
                      </a:custGeom>
                      <a:solidFill>
                        <a:srgbClr val="2F384F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sp>
                  <p:nvSpPr>
                    <p:cNvPr id="226" name="자유형: 도형 225">
                      <a:extLst>
                        <a:ext uri="{FF2B5EF4-FFF2-40B4-BE49-F238E27FC236}">
                          <a16:creationId xmlns:a16="http://schemas.microsoft.com/office/drawing/2014/main" id="{AD3B05FF-A302-E1D6-2305-7B54B4EF0D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22347" y="4581881"/>
                      <a:ext cx="136464" cy="641262"/>
                    </a:xfrm>
                    <a:custGeom>
                      <a:avLst/>
                      <a:gdLst>
                        <a:gd name="connsiteX0" fmla="*/ 21489 w 136464"/>
                        <a:gd name="connsiteY0" fmla="*/ 44700 h 641262"/>
                        <a:gd name="connsiteX1" fmla="*/ 62889 w 136464"/>
                        <a:gd name="connsiteY1" fmla="*/ 11925 h 641262"/>
                        <a:gd name="connsiteX2" fmla="*/ 127576 w 136464"/>
                        <a:gd name="connsiteY2" fmla="*/ 11925 h 641262"/>
                        <a:gd name="connsiteX3" fmla="*/ 136201 w 136464"/>
                        <a:gd name="connsiteY3" fmla="*/ 184425 h 641262"/>
                        <a:gd name="connsiteX4" fmla="*/ 124989 w 136464"/>
                        <a:gd name="connsiteY4" fmla="*/ 382799 h 641262"/>
                        <a:gd name="connsiteX5" fmla="*/ 106876 w 136464"/>
                        <a:gd name="connsiteY5" fmla="*/ 625162 h 641262"/>
                        <a:gd name="connsiteX6" fmla="*/ 71514 w 136464"/>
                        <a:gd name="connsiteY6" fmla="*/ 640687 h 641262"/>
                        <a:gd name="connsiteX7" fmla="*/ 41326 w 136464"/>
                        <a:gd name="connsiteY7" fmla="*/ 620849 h 641262"/>
                        <a:gd name="connsiteX8" fmla="*/ 40464 w 136464"/>
                        <a:gd name="connsiteY8" fmla="*/ 381075 h 641262"/>
                        <a:gd name="connsiteX9" fmla="*/ 28389 w 136464"/>
                        <a:gd name="connsiteY9" fmla="*/ 241350 h 641262"/>
                        <a:gd name="connsiteX10" fmla="*/ 1651 w 136464"/>
                        <a:gd name="connsiteY10" fmla="*/ 132675 h 641262"/>
                        <a:gd name="connsiteX11" fmla="*/ 21489 w 136464"/>
                        <a:gd name="connsiteY11" fmla="*/ 44700 h 6412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36464" h="641262">
                          <a:moveTo>
                            <a:pt x="21489" y="44700"/>
                          </a:moveTo>
                          <a:cubicBezTo>
                            <a:pt x="27526" y="34350"/>
                            <a:pt x="52539" y="16237"/>
                            <a:pt x="62889" y="11925"/>
                          </a:cubicBezTo>
                          <a:cubicBezTo>
                            <a:pt x="81001" y="4162"/>
                            <a:pt x="124126" y="-10500"/>
                            <a:pt x="127576" y="11925"/>
                          </a:cubicBezTo>
                          <a:cubicBezTo>
                            <a:pt x="136201" y="73162"/>
                            <a:pt x="137064" y="103350"/>
                            <a:pt x="136201" y="184425"/>
                          </a:cubicBezTo>
                          <a:cubicBezTo>
                            <a:pt x="135338" y="248250"/>
                            <a:pt x="131026" y="344850"/>
                            <a:pt x="124989" y="382799"/>
                          </a:cubicBezTo>
                          <a:cubicBezTo>
                            <a:pt x="120676" y="419887"/>
                            <a:pt x="105151" y="597562"/>
                            <a:pt x="106876" y="625162"/>
                          </a:cubicBezTo>
                          <a:cubicBezTo>
                            <a:pt x="107739" y="631199"/>
                            <a:pt x="107739" y="644137"/>
                            <a:pt x="71514" y="640687"/>
                          </a:cubicBezTo>
                          <a:cubicBezTo>
                            <a:pt x="55989" y="638962"/>
                            <a:pt x="43051" y="625162"/>
                            <a:pt x="41326" y="620849"/>
                          </a:cubicBezTo>
                          <a:cubicBezTo>
                            <a:pt x="37014" y="611362"/>
                            <a:pt x="38739" y="397462"/>
                            <a:pt x="40464" y="381075"/>
                          </a:cubicBezTo>
                          <a:cubicBezTo>
                            <a:pt x="38739" y="341399"/>
                            <a:pt x="37014" y="283612"/>
                            <a:pt x="28389" y="241350"/>
                          </a:cubicBezTo>
                          <a:cubicBezTo>
                            <a:pt x="20626" y="202537"/>
                            <a:pt x="5964" y="168037"/>
                            <a:pt x="1651" y="132675"/>
                          </a:cubicBezTo>
                          <a:cubicBezTo>
                            <a:pt x="-1799" y="113700"/>
                            <a:pt x="-1799" y="86100"/>
                            <a:pt x="21489" y="44700"/>
                          </a:cubicBezTo>
                          <a:close/>
                        </a:path>
                      </a:pathLst>
                    </a:custGeom>
                    <a:solidFill>
                      <a:srgbClr val="37415E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27" name="자유형: 도형 226">
                      <a:extLst>
                        <a:ext uri="{FF2B5EF4-FFF2-40B4-BE49-F238E27FC236}">
                          <a16:creationId xmlns:a16="http://schemas.microsoft.com/office/drawing/2014/main" id="{4B87EA20-887F-BB86-DB38-7BBD426463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97211" y="4589168"/>
                      <a:ext cx="203573" cy="714378"/>
                    </a:xfrm>
                    <a:custGeom>
                      <a:avLst/>
                      <a:gdLst>
                        <a:gd name="connsiteX0" fmla="*/ 2588 w 203573"/>
                        <a:gd name="connsiteY0" fmla="*/ 395349 h 714378"/>
                        <a:gd name="connsiteX1" fmla="*/ 13800 w 203573"/>
                        <a:gd name="connsiteY1" fmla="*/ 49487 h 714378"/>
                        <a:gd name="connsiteX2" fmla="*/ 81075 w 203573"/>
                        <a:gd name="connsiteY2" fmla="*/ 7225 h 714378"/>
                        <a:gd name="connsiteX3" fmla="*/ 201825 w 203573"/>
                        <a:gd name="connsiteY3" fmla="*/ 32237 h 714378"/>
                        <a:gd name="connsiteX4" fmla="*/ 188887 w 203573"/>
                        <a:gd name="connsiteY4" fmla="*/ 104687 h 714378"/>
                        <a:gd name="connsiteX5" fmla="*/ 101775 w 203573"/>
                        <a:gd name="connsiteY5" fmla="*/ 400524 h 714378"/>
                        <a:gd name="connsiteX6" fmla="*/ 63825 w 203573"/>
                        <a:gd name="connsiteY6" fmla="*/ 698087 h 714378"/>
                        <a:gd name="connsiteX7" fmla="*/ 56062 w 203573"/>
                        <a:gd name="connsiteY7" fmla="*/ 712749 h 714378"/>
                        <a:gd name="connsiteX8" fmla="*/ 12075 w 203573"/>
                        <a:gd name="connsiteY8" fmla="*/ 703262 h 714378"/>
                        <a:gd name="connsiteX9" fmla="*/ 0 w 203573"/>
                        <a:gd name="connsiteY9" fmla="*/ 680837 h 714378"/>
                        <a:gd name="connsiteX10" fmla="*/ 2588 w 203573"/>
                        <a:gd name="connsiteY10" fmla="*/ 395349 h 7143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203573" h="714378">
                          <a:moveTo>
                            <a:pt x="2588" y="395349"/>
                          </a:moveTo>
                          <a:cubicBezTo>
                            <a:pt x="7763" y="236650"/>
                            <a:pt x="-1725" y="76225"/>
                            <a:pt x="13800" y="49487"/>
                          </a:cubicBezTo>
                          <a:cubicBezTo>
                            <a:pt x="33637" y="14987"/>
                            <a:pt x="71587" y="8950"/>
                            <a:pt x="81075" y="7225"/>
                          </a:cubicBezTo>
                          <a:cubicBezTo>
                            <a:pt x="96600" y="5500"/>
                            <a:pt x="192337" y="-18650"/>
                            <a:pt x="201825" y="32237"/>
                          </a:cubicBezTo>
                          <a:cubicBezTo>
                            <a:pt x="207000" y="59837"/>
                            <a:pt x="200100" y="100375"/>
                            <a:pt x="188887" y="104687"/>
                          </a:cubicBezTo>
                          <a:cubicBezTo>
                            <a:pt x="137137" y="125387"/>
                            <a:pt x="112987" y="334112"/>
                            <a:pt x="101775" y="400524"/>
                          </a:cubicBezTo>
                          <a:cubicBezTo>
                            <a:pt x="88837" y="481599"/>
                            <a:pt x="68137" y="569574"/>
                            <a:pt x="63825" y="698087"/>
                          </a:cubicBezTo>
                          <a:cubicBezTo>
                            <a:pt x="63825" y="706712"/>
                            <a:pt x="64687" y="710162"/>
                            <a:pt x="56062" y="712749"/>
                          </a:cubicBezTo>
                          <a:cubicBezTo>
                            <a:pt x="49162" y="714474"/>
                            <a:pt x="33637" y="717924"/>
                            <a:pt x="12075" y="703262"/>
                          </a:cubicBezTo>
                          <a:cubicBezTo>
                            <a:pt x="0" y="694637"/>
                            <a:pt x="0" y="680837"/>
                            <a:pt x="0" y="680837"/>
                          </a:cubicBezTo>
                          <a:cubicBezTo>
                            <a:pt x="0" y="680837"/>
                            <a:pt x="0" y="475562"/>
                            <a:pt x="2588" y="395349"/>
                          </a:cubicBezTo>
                          <a:close/>
                        </a:path>
                      </a:pathLst>
                    </a:custGeom>
                    <a:solidFill>
                      <a:srgbClr val="616B8C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228" name="그래픽 18">
                    <a:extLst>
                      <a:ext uri="{FF2B5EF4-FFF2-40B4-BE49-F238E27FC236}">
                        <a16:creationId xmlns:a16="http://schemas.microsoft.com/office/drawing/2014/main" id="{D3EF82A9-FE34-05F3-4A90-F0812B1AA84B}"/>
                      </a:ext>
                    </a:extLst>
                  </p:cNvPr>
                  <p:cNvGrpSpPr/>
                  <p:nvPr/>
                </p:nvGrpSpPr>
                <p:grpSpPr>
                  <a:xfrm>
                    <a:off x="10154786" y="3925200"/>
                    <a:ext cx="357504" cy="773234"/>
                    <a:chOff x="10154786" y="3925200"/>
                    <a:chExt cx="357504" cy="773234"/>
                  </a:xfrm>
                </p:grpSpPr>
                <p:sp>
                  <p:nvSpPr>
                    <p:cNvPr id="229" name="자유형: 도형 228">
                      <a:extLst>
                        <a:ext uri="{FF2B5EF4-FFF2-40B4-BE49-F238E27FC236}">
                          <a16:creationId xmlns:a16="http://schemas.microsoft.com/office/drawing/2014/main" id="{BD73C256-7CB5-587B-A13E-B0DA2647FA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85569" y="4121035"/>
                      <a:ext cx="126721" cy="273595"/>
                    </a:xfrm>
                    <a:custGeom>
                      <a:avLst/>
                      <a:gdLst>
                        <a:gd name="connsiteX0" fmla="*/ 529 w 126721"/>
                        <a:gd name="connsiteY0" fmla="*/ 44109 h 273595"/>
                        <a:gd name="connsiteX1" fmla="*/ 21229 w 126721"/>
                        <a:gd name="connsiteY1" fmla="*/ 121 h 273595"/>
                        <a:gd name="connsiteX2" fmla="*/ 63492 w 126721"/>
                        <a:gd name="connsiteY2" fmla="*/ 19959 h 273595"/>
                        <a:gd name="connsiteX3" fmla="*/ 85054 w 126721"/>
                        <a:gd name="connsiteY3" fmla="*/ 65671 h 273595"/>
                        <a:gd name="connsiteX4" fmla="*/ 112654 w 126721"/>
                        <a:gd name="connsiteY4" fmla="*/ 146746 h 273595"/>
                        <a:gd name="connsiteX5" fmla="*/ 126454 w 126721"/>
                        <a:gd name="connsiteY5" fmla="*/ 186421 h 273595"/>
                        <a:gd name="connsiteX6" fmla="*/ 78154 w 126721"/>
                        <a:gd name="connsiteY6" fmla="*/ 273533 h 273595"/>
                        <a:gd name="connsiteX7" fmla="*/ 14329 w 126721"/>
                        <a:gd name="connsiteY7" fmla="*/ 112246 h 273595"/>
                        <a:gd name="connsiteX8" fmla="*/ 529 w 126721"/>
                        <a:gd name="connsiteY8" fmla="*/ 44109 h 2735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26721" h="273595">
                          <a:moveTo>
                            <a:pt x="529" y="44109"/>
                          </a:moveTo>
                          <a:cubicBezTo>
                            <a:pt x="-2058" y="20821"/>
                            <a:pt x="4842" y="2709"/>
                            <a:pt x="21229" y="121"/>
                          </a:cubicBezTo>
                          <a:cubicBezTo>
                            <a:pt x="30717" y="-741"/>
                            <a:pt x="49692" y="2709"/>
                            <a:pt x="63492" y="19959"/>
                          </a:cubicBezTo>
                          <a:cubicBezTo>
                            <a:pt x="72979" y="32034"/>
                            <a:pt x="72979" y="32034"/>
                            <a:pt x="85054" y="65671"/>
                          </a:cubicBezTo>
                          <a:cubicBezTo>
                            <a:pt x="94542" y="91546"/>
                            <a:pt x="97129" y="99309"/>
                            <a:pt x="112654" y="146746"/>
                          </a:cubicBezTo>
                          <a:cubicBezTo>
                            <a:pt x="121279" y="172621"/>
                            <a:pt x="123867" y="180383"/>
                            <a:pt x="126454" y="186421"/>
                          </a:cubicBezTo>
                          <a:cubicBezTo>
                            <a:pt x="130767" y="196771"/>
                            <a:pt x="81604" y="276121"/>
                            <a:pt x="78154" y="273533"/>
                          </a:cubicBezTo>
                          <a:cubicBezTo>
                            <a:pt x="54004" y="252833"/>
                            <a:pt x="44517" y="205396"/>
                            <a:pt x="14329" y="112246"/>
                          </a:cubicBezTo>
                          <a:cubicBezTo>
                            <a:pt x="4842" y="82059"/>
                            <a:pt x="3117" y="70846"/>
                            <a:pt x="529" y="44109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grpSp>
                  <p:nvGrpSpPr>
                    <p:cNvPr id="230" name="그래픽 18">
                      <a:extLst>
                        <a:ext uri="{FF2B5EF4-FFF2-40B4-BE49-F238E27FC236}">
                          <a16:creationId xmlns:a16="http://schemas.microsoft.com/office/drawing/2014/main" id="{DBDBA772-A0E0-BCDD-8BD2-2174B102B45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154786" y="3925200"/>
                      <a:ext cx="305516" cy="773234"/>
                      <a:chOff x="10154786" y="3925200"/>
                      <a:chExt cx="305516" cy="773234"/>
                    </a:xfrm>
                  </p:grpSpPr>
                  <p:sp>
                    <p:nvSpPr>
                      <p:cNvPr id="231" name="자유형: 도형 230">
                        <a:extLst>
                          <a:ext uri="{FF2B5EF4-FFF2-40B4-BE49-F238E27FC236}">
                            <a16:creationId xmlns:a16="http://schemas.microsoft.com/office/drawing/2014/main" id="{2FB061CD-D54A-D931-90A5-4B3E0261AD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64999" y="4124515"/>
                        <a:ext cx="275875" cy="479640"/>
                      </a:xfrm>
                      <a:custGeom>
                        <a:avLst/>
                        <a:gdLst>
                          <a:gd name="connsiteX0" fmla="*/ 274575 w 275875"/>
                          <a:gd name="connsiteY0" fmla="*/ 146715 h 479640"/>
                          <a:gd name="connsiteX1" fmla="*/ 271987 w 275875"/>
                          <a:gd name="connsiteY1" fmla="*/ 47528 h 479640"/>
                          <a:gd name="connsiteX2" fmla="*/ 266812 w 275875"/>
                          <a:gd name="connsiteY2" fmla="*/ 31140 h 479640"/>
                          <a:gd name="connsiteX3" fmla="*/ 251287 w 275875"/>
                          <a:gd name="connsiteY3" fmla="*/ 6990 h 479640"/>
                          <a:gd name="connsiteX4" fmla="*/ 231450 w 275875"/>
                          <a:gd name="connsiteY4" fmla="*/ 91 h 479640"/>
                          <a:gd name="connsiteX5" fmla="*/ 123637 w 275875"/>
                          <a:gd name="connsiteY5" fmla="*/ 39765 h 479640"/>
                          <a:gd name="connsiteX6" fmla="*/ 8925 w 275875"/>
                          <a:gd name="connsiteY6" fmla="*/ 126015 h 479640"/>
                          <a:gd name="connsiteX7" fmla="*/ 6337 w 275875"/>
                          <a:gd name="connsiteY7" fmla="*/ 130328 h 479640"/>
                          <a:gd name="connsiteX8" fmla="*/ 30487 w 275875"/>
                          <a:gd name="connsiteY8" fmla="*/ 284715 h 479640"/>
                          <a:gd name="connsiteX9" fmla="*/ 43425 w 275875"/>
                          <a:gd name="connsiteY9" fmla="*/ 466703 h 479640"/>
                          <a:gd name="connsiteX10" fmla="*/ 93450 w 275875"/>
                          <a:gd name="connsiteY10" fmla="*/ 479640 h 479640"/>
                          <a:gd name="connsiteX11" fmla="*/ 271987 w 275875"/>
                          <a:gd name="connsiteY11" fmla="*/ 432203 h 479640"/>
                          <a:gd name="connsiteX12" fmla="*/ 269399 w 275875"/>
                          <a:gd name="connsiteY12" fmla="*/ 404603 h 479640"/>
                          <a:gd name="connsiteX13" fmla="*/ 257325 w 275875"/>
                          <a:gd name="connsiteY13" fmla="*/ 284715 h 479640"/>
                          <a:gd name="connsiteX14" fmla="*/ 274575 w 275875"/>
                          <a:gd name="connsiteY14" fmla="*/ 146715 h 47964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275875" h="479640">
                            <a:moveTo>
                              <a:pt x="274575" y="146715"/>
                            </a:moveTo>
                            <a:cubicBezTo>
                              <a:pt x="278024" y="96690"/>
                              <a:pt x="273712" y="57878"/>
                              <a:pt x="271987" y="47528"/>
                            </a:cubicBezTo>
                            <a:cubicBezTo>
                              <a:pt x="271124" y="41490"/>
                              <a:pt x="269399" y="35453"/>
                              <a:pt x="266812" y="31140"/>
                            </a:cubicBezTo>
                            <a:cubicBezTo>
                              <a:pt x="264225" y="23378"/>
                              <a:pt x="255600" y="12165"/>
                              <a:pt x="251287" y="6990"/>
                            </a:cubicBezTo>
                            <a:cubicBezTo>
                              <a:pt x="245249" y="953"/>
                              <a:pt x="243525" y="2678"/>
                              <a:pt x="231450" y="91"/>
                            </a:cubicBezTo>
                            <a:cubicBezTo>
                              <a:pt x="223687" y="-1635"/>
                              <a:pt x="152100" y="21653"/>
                              <a:pt x="123637" y="39765"/>
                            </a:cubicBezTo>
                            <a:cubicBezTo>
                              <a:pt x="77062" y="69090"/>
                              <a:pt x="8925" y="119978"/>
                              <a:pt x="8925" y="126015"/>
                            </a:cubicBezTo>
                            <a:cubicBezTo>
                              <a:pt x="8925" y="126015"/>
                              <a:pt x="7200" y="128603"/>
                              <a:pt x="6337" y="130328"/>
                            </a:cubicBezTo>
                            <a:cubicBezTo>
                              <a:pt x="300" y="144128"/>
                              <a:pt x="-11775" y="179490"/>
                              <a:pt x="30487" y="284715"/>
                            </a:cubicBezTo>
                            <a:cubicBezTo>
                              <a:pt x="63262" y="365790"/>
                              <a:pt x="38250" y="460665"/>
                              <a:pt x="43425" y="466703"/>
                            </a:cubicBezTo>
                            <a:cubicBezTo>
                              <a:pt x="54637" y="478778"/>
                              <a:pt x="93450" y="479640"/>
                              <a:pt x="93450" y="479640"/>
                            </a:cubicBezTo>
                            <a:cubicBezTo>
                              <a:pt x="171937" y="478778"/>
                              <a:pt x="242662" y="458940"/>
                              <a:pt x="271987" y="432203"/>
                            </a:cubicBezTo>
                            <a:cubicBezTo>
                              <a:pt x="274575" y="429615"/>
                              <a:pt x="271987" y="420128"/>
                              <a:pt x="269399" y="404603"/>
                            </a:cubicBezTo>
                            <a:cubicBezTo>
                              <a:pt x="265087" y="380453"/>
                              <a:pt x="254737" y="352853"/>
                              <a:pt x="257325" y="284715"/>
                            </a:cubicBezTo>
                            <a:cubicBezTo>
                              <a:pt x="259050" y="270053"/>
                              <a:pt x="273712" y="170865"/>
                              <a:pt x="274575" y="146715"/>
                            </a:cubicBezTo>
                            <a:close/>
                          </a:path>
                        </a:pathLst>
                      </a:custGeom>
                      <a:solidFill>
                        <a:srgbClr val="E6EDF7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grpSp>
                    <p:nvGrpSpPr>
                      <p:cNvPr id="232" name="그래픽 18">
                        <a:extLst>
                          <a:ext uri="{FF2B5EF4-FFF2-40B4-BE49-F238E27FC236}">
                            <a16:creationId xmlns:a16="http://schemas.microsoft.com/office/drawing/2014/main" id="{2F4D2D45-9AF4-6E50-F04C-8A9E2BABAE8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161313" y="4119431"/>
                        <a:ext cx="298989" cy="579003"/>
                        <a:chOff x="10161313" y="4119431"/>
                        <a:chExt cx="298989" cy="579003"/>
                      </a:xfrm>
                    </p:grpSpPr>
                    <p:sp>
                      <p:nvSpPr>
                        <p:cNvPr id="233" name="자유형: 도형 232">
                          <a:extLst>
                            <a:ext uri="{FF2B5EF4-FFF2-40B4-BE49-F238E27FC236}">
                              <a16:creationId xmlns:a16="http://schemas.microsoft.com/office/drawing/2014/main" id="{2190D88A-7F0F-0549-524F-24B8BE9CB6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02434" y="4570646"/>
                          <a:ext cx="214350" cy="127788"/>
                        </a:xfrm>
                        <a:custGeom>
                          <a:avLst/>
                          <a:gdLst>
                            <a:gd name="connsiteX0" fmla="*/ 212989 w 214350"/>
                            <a:gd name="connsiteY0" fmla="*/ 25746 h 127788"/>
                            <a:gd name="connsiteX1" fmla="*/ 90515 w 214350"/>
                            <a:gd name="connsiteY1" fmla="*/ 16259 h 127788"/>
                            <a:gd name="connsiteX2" fmla="*/ 37902 w 214350"/>
                            <a:gd name="connsiteY2" fmla="*/ 16259 h 127788"/>
                            <a:gd name="connsiteX3" fmla="*/ 5990 w 214350"/>
                            <a:gd name="connsiteY3" fmla="*/ 47309 h 127788"/>
                            <a:gd name="connsiteX4" fmla="*/ 815 w 214350"/>
                            <a:gd name="connsiteY4" fmla="*/ 110271 h 127788"/>
                            <a:gd name="connsiteX5" fmla="*/ 61190 w 214350"/>
                            <a:gd name="connsiteY5" fmla="*/ 126659 h 127788"/>
                            <a:gd name="connsiteX6" fmla="*/ 176764 w 214350"/>
                            <a:gd name="connsiteY6" fmla="*/ 109409 h 127788"/>
                            <a:gd name="connsiteX7" fmla="*/ 212989 w 214350"/>
                            <a:gd name="connsiteY7" fmla="*/ 25746 h 1277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214350" h="127788">
                              <a:moveTo>
                                <a:pt x="212989" y="25746"/>
                              </a:moveTo>
                              <a:cubicBezTo>
                                <a:pt x="210402" y="-26003"/>
                                <a:pt x="90515" y="16259"/>
                                <a:pt x="90515" y="16259"/>
                              </a:cubicBezTo>
                              <a:cubicBezTo>
                                <a:pt x="71539" y="13671"/>
                                <a:pt x="53427" y="13671"/>
                                <a:pt x="37902" y="16259"/>
                              </a:cubicBezTo>
                              <a:cubicBezTo>
                                <a:pt x="28415" y="17984"/>
                                <a:pt x="5127" y="11084"/>
                                <a:pt x="5990" y="47309"/>
                              </a:cubicBezTo>
                              <a:cubicBezTo>
                                <a:pt x="5990" y="56796"/>
                                <a:pt x="-2635" y="87846"/>
                                <a:pt x="815" y="110271"/>
                              </a:cubicBezTo>
                              <a:cubicBezTo>
                                <a:pt x="16340" y="124934"/>
                                <a:pt x="45665" y="125796"/>
                                <a:pt x="61190" y="126659"/>
                              </a:cubicBezTo>
                              <a:cubicBezTo>
                                <a:pt x="125877" y="131834"/>
                                <a:pt x="158652" y="118034"/>
                                <a:pt x="176764" y="109409"/>
                              </a:cubicBezTo>
                              <a:cubicBezTo>
                                <a:pt x="223339" y="86984"/>
                                <a:pt x="213852" y="32646"/>
                                <a:pt x="212989" y="257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415E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234" name="자유형: 도형 233">
                          <a:extLst>
                            <a:ext uri="{FF2B5EF4-FFF2-40B4-BE49-F238E27FC236}">
                              <a16:creationId xmlns:a16="http://schemas.microsoft.com/office/drawing/2014/main" id="{64D5897C-CA73-2D7A-5674-2D4952A423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61313" y="4178943"/>
                          <a:ext cx="250812" cy="502174"/>
                        </a:xfrm>
                        <a:custGeom>
                          <a:avLst/>
                          <a:gdLst>
                            <a:gd name="connsiteX0" fmla="*/ 131635 w 250812"/>
                            <a:gd name="connsiteY0" fmla="*/ 14662 h 502174"/>
                            <a:gd name="connsiteX1" fmla="*/ 101447 w 250812"/>
                            <a:gd name="connsiteY1" fmla="*/ 0 h 502174"/>
                            <a:gd name="connsiteX2" fmla="*/ 14335 w 250812"/>
                            <a:gd name="connsiteY2" fmla="*/ 71587 h 502174"/>
                            <a:gd name="connsiteX3" fmla="*/ 27273 w 250812"/>
                            <a:gd name="connsiteY3" fmla="*/ 211312 h 502174"/>
                            <a:gd name="connsiteX4" fmla="*/ 31585 w 250812"/>
                            <a:gd name="connsiteY4" fmla="*/ 468337 h 502174"/>
                            <a:gd name="connsiteX5" fmla="*/ 102310 w 250812"/>
                            <a:gd name="connsiteY5" fmla="*/ 499387 h 502174"/>
                            <a:gd name="connsiteX6" fmla="*/ 210122 w 250812"/>
                            <a:gd name="connsiteY6" fmla="*/ 491625 h 502174"/>
                            <a:gd name="connsiteX7" fmla="*/ 250660 w 250812"/>
                            <a:gd name="connsiteY7" fmla="*/ 401062 h 502174"/>
                            <a:gd name="connsiteX8" fmla="*/ 225647 w 250812"/>
                            <a:gd name="connsiteY8" fmla="*/ 149212 h 502174"/>
                            <a:gd name="connsiteX9" fmla="*/ 131635 w 250812"/>
                            <a:gd name="connsiteY9" fmla="*/ 14662 h 50217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50812" h="502174">
                              <a:moveTo>
                                <a:pt x="131635" y="14662"/>
                              </a:moveTo>
                              <a:cubicBezTo>
                                <a:pt x="115247" y="8625"/>
                                <a:pt x="101447" y="0"/>
                                <a:pt x="101447" y="0"/>
                              </a:cubicBezTo>
                              <a:cubicBezTo>
                                <a:pt x="58323" y="31050"/>
                                <a:pt x="16923" y="66412"/>
                                <a:pt x="14335" y="71587"/>
                              </a:cubicBezTo>
                              <a:cubicBezTo>
                                <a:pt x="8298" y="83662"/>
                                <a:pt x="-21027" y="105225"/>
                                <a:pt x="27273" y="211312"/>
                              </a:cubicBezTo>
                              <a:cubicBezTo>
                                <a:pt x="58323" y="278587"/>
                                <a:pt x="26410" y="461437"/>
                                <a:pt x="31585" y="468337"/>
                              </a:cubicBezTo>
                              <a:cubicBezTo>
                                <a:pt x="46248" y="488175"/>
                                <a:pt x="84197" y="497662"/>
                                <a:pt x="102310" y="499387"/>
                              </a:cubicBezTo>
                              <a:cubicBezTo>
                                <a:pt x="155785" y="504562"/>
                                <a:pt x="173897" y="502837"/>
                                <a:pt x="210122" y="491625"/>
                              </a:cubicBezTo>
                              <a:cubicBezTo>
                                <a:pt x="222197" y="488175"/>
                                <a:pt x="253247" y="436425"/>
                                <a:pt x="250660" y="401062"/>
                              </a:cubicBezTo>
                              <a:cubicBezTo>
                                <a:pt x="245485" y="321712"/>
                                <a:pt x="232547" y="225975"/>
                                <a:pt x="225647" y="149212"/>
                              </a:cubicBezTo>
                              <a:cubicBezTo>
                                <a:pt x="221335" y="100912"/>
                                <a:pt x="166135" y="42262"/>
                                <a:pt x="131635" y="14662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616B8C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235" name="자유형: 도형 234">
                          <a:extLst>
                            <a:ext uri="{FF2B5EF4-FFF2-40B4-BE49-F238E27FC236}">
                              <a16:creationId xmlns:a16="http://schemas.microsoft.com/office/drawing/2014/main" id="{81966A58-DBDB-A1C5-3B42-7C10A9D057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07611" y="4119431"/>
                          <a:ext cx="152692" cy="513724"/>
                        </a:xfrm>
                        <a:custGeom>
                          <a:avLst/>
                          <a:gdLst>
                            <a:gd name="connsiteX0" fmla="*/ 135412 w 152692"/>
                            <a:gd name="connsiteY0" fmla="*/ 156975 h 513724"/>
                            <a:gd name="connsiteX1" fmla="*/ 141450 w 152692"/>
                            <a:gd name="connsiteY1" fmla="*/ 59512 h 513724"/>
                            <a:gd name="connsiteX2" fmla="*/ 136275 w 152692"/>
                            <a:gd name="connsiteY2" fmla="*/ 41400 h 513724"/>
                            <a:gd name="connsiteX3" fmla="*/ 123337 w 152692"/>
                            <a:gd name="connsiteY3" fmla="*/ 15525 h 513724"/>
                            <a:gd name="connsiteX4" fmla="*/ 95737 w 152692"/>
                            <a:gd name="connsiteY4" fmla="*/ 0 h 513724"/>
                            <a:gd name="connsiteX5" fmla="*/ 0 w 152692"/>
                            <a:gd name="connsiteY5" fmla="*/ 36225 h 513724"/>
                            <a:gd name="connsiteX6" fmla="*/ 47437 w 152692"/>
                            <a:gd name="connsiteY6" fmla="*/ 52612 h 513724"/>
                            <a:gd name="connsiteX7" fmla="*/ 80212 w 152692"/>
                            <a:gd name="connsiteY7" fmla="*/ 210450 h 513724"/>
                            <a:gd name="connsiteX8" fmla="*/ 102637 w 152692"/>
                            <a:gd name="connsiteY8" fmla="*/ 460575 h 513724"/>
                            <a:gd name="connsiteX9" fmla="*/ 136275 w 152692"/>
                            <a:gd name="connsiteY9" fmla="*/ 513187 h 513724"/>
                            <a:gd name="connsiteX10" fmla="*/ 152662 w 152692"/>
                            <a:gd name="connsiteY10" fmla="*/ 495075 h 513724"/>
                            <a:gd name="connsiteX11" fmla="*/ 132825 w 152692"/>
                            <a:gd name="connsiteY11" fmla="*/ 407962 h 513724"/>
                            <a:gd name="connsiteX12" fmla="*/ 119887 w 152692"/>
                            <a:gd name="connsiteY12" fmla="*/ 291525 h 513724"/>
                            <a:gd name="connsiteX13" fmla="*/ 135412 w 152692"/>
                            <a:gd name="connsiteY13" fmla="*/ 156975 h 51372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152692" h="513724">
                              <a:moveTo>
                                <a:pt x="135412" y="156975"/>
                              </a:moveTo>
                              <a:cubicBezTo>
                                <a:pt x="138862" y="106950"/>
                                <a:pt x="143175" y="69862"/>
                                <a:pt x="141450" y="59512"/>
                              </a:cubicBezTo>
                              <a:cubicBezTo>
                                <a:pt x="140587" y="53475"/>
                                <a:pt x="138000" y="46575"/>
                                <a:pt x="136275" y="41400"/>
                              </a:cubicBezTo>
                              <a:cubicBezTo>
                                <a:pt x="133687" y="33637"/>
                                <a:pt x="127650" y="19837"/>
                                <a:pt x="123337" y="15525"/>
                              </a:cubicBezTo>
                              <a:cubicBezTo>
                                <a:pt x="117300" y="9487"/>
                                <a:pt x="110400" y="0"/>
                                <a:pt x="95737" y="0"/>
                              </a:cubicBezTo>
                              <a:cubicBezTo>
                                <a:pt x="88837" y="0"/>
                                <a:pt x="31050" y="18112"/>
                                <a:pt x="0" y="36225"/>
                              </a:cubicBezTo>
                              <a:cubicBezTo>
                                <a:pt x="16387" y="32775"/>
                                <a:pt x="31050" y="30187"/>
                                <a:pt x="47437" y="52612"/>
                              </a:cubicBezTo>
                              <a:cubicBezTo>
                                <a:pt x="85387" y="103500"/>
                                <a:pt x="77625" y="181125"/>
                                <a:pt x="80212" y="210450"/>
                              </a:cubicBezTo>
                              <a:cubicBezTo>
                                <a:pt x="87112" y="288075"/>
                                <a:pt x="96600" y="374325"/>
                                <a:pt x="102637" y="460575"/>
                              </a:cubicBezTo>
                              <a:cubicBezTo>
                                <a:pt x="103500" y="472650"/>
                                <a:pt x="126787" y="519224"/>
                                <a:pt x="136275" y="513187"/>
                              </a:cubicBezTo>
                              <a:cubicBezTo>
                                <a:pt x="147487" y="506287"/>
                                <a:pt x="151800" y="496800"/>
                                <a:pt x="152662" y="495075"/>
                              </a:cubicBezTo>
                              <a:cubicBezTo>
                                <a:pt x="153525" y="491625"/>
                                <a:pt x="135412" y="427800"/>
                                <a:pt x="132825" y="407962"/>
                              </a:cubicBezTo>
                              <a:cubicBezTo>
                                <a:pt x="129375" y="380362"/>
                                <a:pt x="119025" y="318262"/>
                                <a:pt x="119887" y="291525"/>
                              </a:cubicBezTo>
                              <a:cubicBezTo>
                                <a:pt x="119025" y="274275"/>
                                <a:pt x="133687" y="181125"/>
                                <a:pt x="135412" y="15697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616B8C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</p:grpSp>
                  <p:sp>
                    <p:nvSpPr>
                      <p:cNvPr id="236" name="자유형: 도형 235">
                        <a:extLst>
                          <a:ext uri="{FF2B5EF4-FFF2-40B4-BE49-F238E27FC236}">
                            <a16:creationId xmlns:a16="http://schemas.microsoft.com/office/drawing/2014/main" id="{A4AB0DB7-0B52-BF71-74B5-2CCAAD8461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54786" y="4249429"/>
                        <a:ext cx="152857" cy="250363"/>
                      </a:xfrm>
                      <a:custGeom>
                        <a:avLst/>
                        <a:gdLst>
                          <a:gd name="connsiteX0" fmla="*/ 45874 w 152857"/>
                          <a:gd name="connsiteY0" fmla="*/ 3689 h 250363"/>
                          <a:gd name="connsiteX1" fmla="*/ 76062 w 152857"/>
                          <a:gd name="connsiteY1" fmla="*/ 53714 h 250363"/>
                          <a:gd name="connsiteX2" fmla="*/ 116599 w 152857"/>
                          <a:gd name="connsiteY2" fmla="*/ 140826 h 250363"/>
                          <a:gd name="connsiteX3" fmla="*/ 151962 w 152857"/>
                          <a:gd name="connsiteY3" fmla="*/ 210689 h 250363"/>
                          <a:gd name="connsiteX4" fmla="*/ 79512 w 152857"/>
                          <a:gd name="connsiteY4" fmla="*/ 250364 h 250363"/>
                          <a:gd name="connsiteX5" fmla="*/ 67437 w 152857"/>
                          <a:gd name="connsiteY5" fmla="*/ 233976 h 250363"/>
                          <a:gd name="connsiteX6" fmla="*/ 20862 w 152857"/>
                          <a:gd name="connsiteY6" fmla="*/ 126164 h 250363"/>
                          <a:gd name="connsiteX7" fmla="*/ 1887 w 152857"/>
                          <a:gd name="connsiteY7" fmla="*/ 63201 h 250363"/>
                          <a:gd name="connsiteX8" fmla="*/ 15687 w 152857"/>
                          <a:gd name="connsiteY8" fmla="*/ 5414 h 250363"/>
                          <a:gd name="connsiteX9" fmla="*/ 45874 w 152857"/>
                          <a:gd name="connsiteY9" fmla="*/ 3689 h 25036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152857" h="250363">
                            <a:moveTo>
                              <a:pt x="45874" y="3689"/>
                            </a:moveTo>
                            <a:cubicBezTo>
                              <a:pt x="56225" y="8864"/>
                              <a:pt x="67437" y="33014"/>
                              <a:pt x="76062" y="53714"/>
                            </a:cubicBezTo>
                            <a:cubicBezTo>
                              <a:pt x="88999" y="83039"/>
                              <a:pt x="97624" y="102014"/>
                              <a:pt x="116599" y="140826"/>
                            </a:cubicBezTo>
                            <a:cubicBezTo>
                              <a:pt x="125224" y="157214"/>
                              <a:pt x="147649" y="196026"/>
                              <a:pt x="151962" y="210689"/>
                            </a:cubicBezTo>
                            <a:cubicBezTo>
                              <a:pt x="162312" y="242601"/>
                              <a:pt x="79512" y="250364"/>
                              <a:pt x="79512" y="250364"/>
                            </a:cubicBezTo>
                            <a:cubicBezTo>
                              <a:pt x="79512" y="250364"/>
                              <a:pt x="75199" y="249501"/>
                              <a:pt x="67437" y="233976"/>
                            </a:cubicBezTo>
                            <a:cubicBezTo>
                              <a:pt x="47600" y="193439"/>
                              <a:pt x="36387" y="163251"/>
                              <a:pt x="20862" y="126164"/>
                            </a:cubicBezTo>
                            <a:cubicBezTo>
                              <a:pt x="7925" y="95976"/>
                              <a:pt x="5337" y="79589"/>
                              <a:pt x="1887" y="63201"/>
                            </a:cubicBezTo>
                            <a:cubicBezTo>
                              <a:pt x="-4150" y="33876"/>
                              <a:pt x="5337" y="13176"/>
                              <a:pt x="15687" y="5414"/>
                            </a:cubicBezTo>
                            <a:cubicBezTo>
                              <a:pt x="24312" y="-1486"/>
                              <a:pt x="35525" y="-1486"/>
                              <a:pt x="45874" y="3689"/>
                            </a:cubicBezTo>
                            <a:close/>
                          </a:path>
                        </a:pathLst>
                      </a:custGeom>
                      <a:solidFill>
                        <a:srgbClr val="323A52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37" name="자유형: 도형 236">
                        <a:extLst>
                          <a:ext uri="{FF2B5EF4-FFF2-40B4-BE49-F238E27FC236}">
                            <a16:creationId xmlns:a16="http://schemas.microsoft.com/office/drawing/2014/main" id="{A4F61A53-6E05-151A-B4AD-BC7D20E72E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7611" y="4130643"/>
                        <a:ext cx="102907" cy="279449"/>
                      </a:xfrm>
                      <a:custGeom>
                        <a:avLst/>
                        <a:gdLst>
                          <a:gd name="connsiteX0" fmla="*/ 100050 w 102907"/>
                          <a:gd name="connsiteY0" fmla="*/ 161287 h 279449"/>
                          <a:gd name="connsiteX1" fmla="*/ 101775 w 102907"/>
                          <a:gd name="connsiteY1" fmla="*/ 62962 h 279449"/>
                          <a:gd name="connsiteX2" fmla="*/ 70725 w 102907"/>
                          <a:gd name="connsiteY2" fmla="*/ 84525 h 279449"/>
                          <a:gd name="connsiteX3" fmla="*/ 91425 w 102907"/>
                          <a:gd name="connsiteY3" fmla="*/ 56062 h 279449"/>
                          <a:gd name="connsiteX4" fmla="*/ 32775 w 102907"/>
                          <a:gd name="connsiteY4" fmla="*/ 0 h 279449"/>
                          <a:gd name="connsiteX5" fmla="*/ 0 w 102907"/>
                          <a:gd name="connsiteY5" fmla="*/ 24150 h 279449"/>
                          <a:gd name="connsiteX6" fmla="*/ 75037 w 102907"/>
                          <a:gd name="connsiteY6" fmla="*/ 147487 h 279449"/>
                          <a:gd name="connsiteX7" fmla="*/ 87975 w 102907"/>
                          <a:gd name="connsiteY7" fmla="*/ 279450 h 279449"/>
                          <a:gd name="connsiteX8" fmla="*/ 100050 w 102907"/>
                          <a:gd name="connsiteY8" fmla="*/ 161287 h 2794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02907" h="279449">
                            <a:moveTo>
                              <a:pt x="100050" y="161287"/>
                            </a:moveTo>
                            <a:cubicBezTo>
                              <a:pt x="103500" y="111262"/>
                              <a:pt x="103500" y="73312"/>
                              <a:pt x="101775" y="62962"/>
                            </a:cubicBezTo>
                            <a:cubicBezTo>
                              <a:pt x="101775" y="62962"/>
                              <a:pt x="70725" y="87975"/>
                              <a:pt x="70725" y="84525"/>
                            </a:cubicBezTo>
                            <a:cubicBezTo>
                              <a:pt x="69862" y="81937"/>
                              <a:pt x="94875" y="61237"/>
                              <a:pt x="91425" y="56062"/>
                            </a:cubicBezTo>
                            <a:cubicBezTo>
                              <a:pt x="86250" y="48300"/>
                              <a:pt x="69000" y="863"/>
                              <a:pt x="32775" y="0"/>
                            </a:cubicBezTo>
                            <a:cubicBezTo>
                              <a:pt x="25875" y="0"/>
                              <a:pt x="11213" y="4312"/>
                              <a:pt x="0" y="24150"/>
                            </a:cubicBezTo>
                            <a:cubicBezTo>
                              <a:pt x="60375" y="32775"/>
                              <a:pt x="70725" y="98325"/>
                              <a:pt x="75037" y="147487"/>
                            </a:cubicBezTo>
                            <a:cubicBezTo>
                              <a:pt x="83662" y="236325"/>
                              <a:pt x="81075" y="210450"/>
                              <a:pt x="87975" y="279450"/>
                            </a:cubicBezTo>
                            <a:cubicBezTo>
                              <a:pt x="91425" y="233737"/>
                              <a:pt x="98325" y="185437"/>
                              <a:pt x="100050" y="161287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38" name="자유형: 도형 237">
                        <a:extLst>
                          <a:ext uri="{FF2B5EF4-FFF2-40B4-BE49-F238E27FC236}">
                            <a16:creationId xmlns:a16="http://schemas.microsoft.com/office/drawing/2014/main" id="{9C1F82D6-2E10-31BD-23EA-F21CFE3FBD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3298" y="4133231"/>
                        <a:ext cx="58878" cy="72449"/>
                      </a:xfrm>
                      <a:custGeom>
                        <a:avLst/>
                        <a:gdLst>
                          <a:gd name="connsiteX0" fmla="*/ 0 w 58878"/>
                          <a:gd name="connsiteY0" fmla="*/ 0 h 72449"/>
                          <a:gd name="connsiteX1" fmla="*/ 2588 w 58878"/>
                          <a:gd name="connsiteY1" fmla="*/ 15525 h 72449"/>
                          <a:gd name="connsiteX2" fmla="*/ 58650 w 58878"/>
                          <a:gd name="connsiteY2" fmla="*/ 72450 h 72449"/>
                          <a:gd name="connsiteX3" fmla="*/ 54337 w 58878"/>
                          <a:gd name="connsiteY3" fmla="*/ 27600 h 72449"/>
                          <a:gd name="connsiteX4" fmla="*/ 52612 w 58878"/>
                          <a:gd name="connsiteY4" fmla="*/ 25875 h 72449"/>
                          <a:gd name="connsiteX5" fmla="*/ 0 w 58878"/>
                          <a:gd name="connsiteY5" fmla="*/ 0 h 724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58878" h="72449">
                            <a:moveTo>
                              <a:pt x="0" y="0"/>
                            </a:moveTo>
                            <a:lnTo>
                              <a:pt x="2588" y="15525"/>
                            </a:lnTo>
                            <a:cubicBezTo>
                              <a:pt x="2588" y="15525"/>
                              <a:pt x="40537" y="47437"/>
                              <a:pt x="58650" y="72450"/>
                            </a:cubicBezTo>
                            <a:cubicBezTo>
                              <a:pt x="58650" y="55200"/>
                              <a:pt x="60375" y="37950"/>
                              <a:pt x="54337" y="27600"/>
                            </a:cubicBezTo>
                            <a:cubicBezTo>
                              <a:pt x="54337" y="26737"/>
                              <a:pt x="53475" y="26737"/>
                              <a:pt x="52612" y="25875"/>
                            </a:cubicBezTo>
                            <a:cubicBezTo>
                              <a:pt x="25012" y="6037"/>
                              <a:pt x="0" y="0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E6EDF7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grpSp>
                    <p:nvGrpSpPr>
                      <p:cNvPr id="239" name="그래픽 18">
                        <a:extLst>
                          <a:ext uri="{FF2B5EF4-FFF2-40B4-BE49-F238E27FC236}">
                            <a16:creationId xmlns:a16="http://schemas.microsoft.com/office/drawing/2014/main" id="{D3C7B470-243A-04CF-F682-AF9B9049892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227611" y="3925200"/>
                        <a:ext cx="171563" cy="256361"/>
                        <a:chOff x="10227611" y="3925200"/>
                        <a:chExt cx="171563" cy="256361"/>
                      </a:xfrm>
                    </p:grpSpPr>
                    <p:sp>
                      <p:nvSpPr>
                        <p:cNvPr id="240" name="자유형: 도형 239">
                          <a:extLst>
                            <a:ext uri="{FF2B5EF4-FFF2-40B4-BE49-F238E27FC236}">
                              <a16:creationId xmlns:a16="http://schemas.microsoft.com/office/drawing/2014/main" id="{F9B42E72-E295-F834-8B2A-435AC7A106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63623" y="4071993"/>
                          <a:ext cx="86249" cy="109568"/>
                        </a:xfrm>
                        <a:custGeom>
                          <a:avLst/>
                          <a:gdLst>
                            <a:gd name="connsiteX0" fmla="*/ 8625 w 86249"/>
                            <a:gd name="connsiteY0" fmla="*/ 89700 h 109568"/>
                            <a:gd name="connsiteX1" fmla="*/ 14662 w 86249"/>
                            <a:gd name="connsiteY1" fmla="*/ 100050 h 109568"/>
                            <a:gd name="connsiteX2" fmla="*/ 69000 w 86249"/>
                            <a:gd name="connsiteY2" fmla="*/ 106087 h 109568"/>
                            <a:gd name="connsiteX3" fmla="*/ 84525 w 86249"/>
                            <a:gd name="connsiteY3" fmla="*/ 90562 h 109568"/>
                            <a:gd name="connsiteX4" fmla="*/ 86250 w 86249"/>
                            <a:gd name="connsiteY4" fmla="*/ 51750 h 109568"/>
                            <a:gd name="connsiteX5" fmla="*/ 0 w 86249"/>
                            <a:gd name="connsiteY5" fmla="*/ 0 h 109568"/>
                            <a:gd name="connsiteX6" fmla="*/ 7763 w 86249"/>
                            <a:gd name="connsiteY6" fmla="*/ 75037 h 109568"/>
                            <a:gd name="connsiteX7" fmla="*/ 8625 w 86249"/>
                            <a:gd name="connsiteY7" fmla="*/ 89700 h 10956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86249" h="109568">
                              <a:moveTo>
                                <a:pt x="8625" y="89700"/>
                              </a:moveTo>
                              <a:cubicBezTo>
                                <a:pt x="8625" y="94012"/>
                                <a:pt x="12937" y="98325"/>
                                <a:pt x="14662" y="100050"/>
                              </a:cubicBezTo>
                              <a:cubicBezTo>
                                <a:pt x="21562" y="105225"/>
                                <a:pt x="43125" y="114712"/>
                                <a:pt x="69000" y="106087"/>
                              </a:cubicBezTo>
                              <a:cubicBezTo>
                                <a:pt x="83662" y="101775"/>
                                <a:pt x="84525" y="90562"/>
                                <a:pt x="84525" y="90562"/>
                              </a:cubicBezTo>
                              <a:lnTo>
                                <a:pt x="86250" y="51750"/>
                              </a:lnTo>
                              <a:lnTo>
                                <a:pt x="0" y="0"/>
                              </a:lnTo>
                              <a:cubicBezTo>
                                <a:pt x="0" y="0"/>
                                <a:pt x="6900" y="64687"/>
                                <a:pt x="7763" y="75037"/>
                              </a:cubicBezTo>
                              <a:cubicBezTo>
                                <a:pt x="8625" y="80212"/>
                                <a:pt x="8625" y="84525"/>
                                <a:pt x="8625" y="8970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EDC1A6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241" name="자유형: 도형 240">
                          <a:extLst>
                            <a:ext uri="{FF2B5EF4-FFF2-40B4-BE49-F238E27FC236}">
                              <a16:creationId xmlns:a16="http://schemas.microsoft.com/office/drawing/2014/main" id="{0BEFAAB9-3D6B-3766-54DE-EA481FBAAE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3867" y="3932590"/>
                          <a:ext cx="165306" cy="203887"/>
                        </a:xfrm>
                        <a:custGeom>
                          <a:avLst/>
                          <a:gdLst>
                            <a:gd name="connsiteX0" fmla="*/ 156544 w 165306"/>
                            <a:gd name="connsiteY0" fmla="*/ 50566 h 203887"/>
                            <a:gd name="connsiteX1" fmla="*/ 162581 w 165306"/>
                            <a:gd name="connsiteY1" fmla="*/ 88516 h 203887"/>
                            <a:gd name="connsiteX2" fmla="*/ 165169 w 165306"/>
                            <a:gd name="connsiteY2" fmla="*/ 130779 h 203887"/>
                            <a:gd name="connsiteX3" fmla="*/ 139294 w 165306"/>
                            <a:gd name="connsiteY3" fmla="*/ 198916 h 203887"/>
                            <a:gd name="connsiteX4" fmla="*/ 99619 w 165306"/>
                            <a:gd name="connsiteY4" fmla="*/ 200641 h 203887"/>
                            <a:gd name="connsiteX5" fmla="*/ 59081 w 165306"/>
                            <a:gd name="connsiteY5" fmla="*/ 176491 h 203887"/>
                            <a:gd name="connsiteX6" fmla="*/ 43556 w 165306"/>
                            <a:gd name="connsiteY6" fmla="*/ 145441 h 203887"/>
                            <a:gd name="connsiteX7" fmla="*/ 36656 w 165306"/>
                            <a:gd name="connsiteY7" fmla="*/ 150616 h 203887"/>
                            <a:gd name="connsiteX8" fmla="*/ 29756 w 165306"/>
                            <a:gd name="connsiteY8" fmla="*/ 147166 h 203887"/>
                            <a:gd name="connsiteX9" fmla="*/ 29756 w 165306"/>
                            <a:gd name="connsiteY9" fmla="*/ 4854 h 203887"/>
                            <a:gd name="connsiteX10" fmla="*/ 156544 w 165306"/>
                            <a:gd name="connsiteY10" fmla="*/ 50566 h 2038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165306" h="203887">
                              <a:moveTo>
                                <a:pt x="156544" y="50566"/>
                              </a:moveTo>
                              <a:cubicBezTo>
                                <a:pt x="161719" y="60054"/>
                                <a:pt x="162581" y="71266"/>
                                <a:pt x="162581" y="88516"/>
                              </a:cubicBezTo>
                              <a:cubicBezTo>
                                <a:pt x="162581" y="91104"/>
                                <a:pt x="166031" y="123016"/>
                                <a:pt x="165169" y="130779"/>
                              </a:cubicBezTo>
                              <a:cubicBezTo>
                                <a:pt x="160856" y="169591"/>
                                <a:pt x="147056" y="195466"/>
                                <a:pt x="139294" y="198916"/>
                              </a:cubicBezTo>
                              <a:cubicBezTo>
                                <a:pt x="128944" y="203229"/>
                                <a:pt x="116006" y="206679"/>
                                <a:pt x="99619" y="200641"/>
                              </a:cubicBezTo>
                              <a:cubicBezTo>
                                <a:pt x="90994" y="197191"/>
                                <a:pt x="69431" y="182529"/>
                                <a:pt x="59081" y="176491"/>
                              </a:cubicBezTo>
                              <a:cubicBezTo>
                                <a:pt x="53044" y="173041"/>
                                <a:pt x="45281" y="152341"/>
                                <a:pt x="43556" y="145441"/>
                              </a:cubicBezTo>
                              <a:cubicBezTo>
                                <a:pt x="41831" y="141129"/>
                                <a:pt x="41831" y="149754"/>
                                <a:pt x="36656" y="150616"/>
                              </a:cubicBezTo>
                              <a:cubicBezTo>
                                <a:pt x="32344" y="150616"/>
                                <a:pt x="30619" y="148029"/>
                                <a:pt x="29756" y="147166"/>
                              </a:cubicBezTo>
                              <a:cubicBezTo>
                                <a:pt x="-9919" y="96279"/>
                                <a:pt x="-9919" y="22966"/>
                                <a:pt x="29756" y="4854"/>
                              </a:cubicBezTo>
                              <a:cubicBezTo>
                                <a:pt x="69431" y="-12396"/>
                                <a:pt x="138431" y="19516"/>
                                <a:pt x="156544" y="5056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BD5BF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  <p:sp>
                      <p:nvSpPr>
                        <p:cNvPr id="242" name="자유형: 도형 241">
                          <a:extLst>
                            <a:ext uri="{FF2B5EF4-FFF2-40B4-BE49-F238E27FC236}">
                              <a16:creationId xmlns:a16="http://schemas.microsoft.com/office/drawing/2014/main" id="{FC85E499-642C-D9F9-E3B5-875B70A962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7611" y="3925200"/>
                          <a:ext cx="169003" cy="156280"/>
                        </a:xfrm>
                        <a:custGeom>
                          <a:avLst/>
                          <a:gdLst>
                            <a:gd name="connsiteX0" fmla="*/ 149000 w 169003"/>
                            <a:gd name="connsiteY0" fmla="*/ 30356 h 156280"/>
                            <a:gd name="connsiteX1" fmla="*/ 160212 w 169003"/>
                            <a:gd name="connsiteY1" fmla="*/ 63993 h 156280"/>
                            <a:gd name="connsiteX2" fmla="*/ 122262 w 169003"/>
                            <a:gd name="connsiteY2" fmla="*/ 70031 h 156280"/>
                            <a:gd name="connsiteX3" fmla="*/ 82588 w 169003"/>
                            <a:gd name="connsiteY3" fmla="*/ 69168 h 156280"/>
                            <a:gd name="connsiteX4" fmla="*/ 78275 w 169003"/>
                            <a:gd name="connsiteY4" fmla="*/ 70031 h 156280"/>
                            <a:gd name="connsiteX5" fmla="*/ 75688 w 169003"/>
                            <a:gd name="connsiteY5" fmla="*/ 72618 h 156280"/>
                            <a:gd name="connsiteX6" fmla="*/ 73963 w 169003"/>
                            <a:gd name="connsiteY6" fmla="*/ 88143 h 156280"/>
                            <a:gd name="connsiteX7" fmla="*/ 63612 w 169003"/>
                            <a:gd name="connsiteY7" fmla="*/ 115743 h 156280"/>
                            <a:gd name="connsiteX8" fmla="*/ 44638 w 169003"/>
                            <a:gd name="connsiteY8" fmla="*/ 111431 h 156280"/>
                            <a:gd name="connsiteX9" fmla="*/ 31700 w 169003"/>
                            <a:gd name="connsiteY9" fmla="*/ 99356 h 156280"/>
                            <a:gd name="connsiteX10" fmla="*/ 26525 w 169003"/>
                            <a:gd name="connsiteY10" fmla="*/ 128681 h 156280"/>
                            <a:gd name="connsiteX11" fmla="*/ 36875 w 169003"/>
                            <a:gd name="connsiteY11" fmla="*/ 156281 h 156280"/>
                            <a:gd name="connsiteX12" fmla="*/ 5825 w 169003"/>
                            <a:gd name="connsiteY12" fmla="*/ 38981 h 156280"/>
                            <a:gd name="connsiteX13" fmla="*/ 149000 w 169003"/>
                            <a:gd name="connsiteY13" fmla="*/ 30356 h 15628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169003" h="156280">
                              <a:moveTo>
                                <a:pt x="149000" y="30356"/>
                              </a:moveTo>
                              <a:cubicBezTo>
                                <a:pt x="155900" y="35531"/>
                                <a:pt x="182637" y="57956"/>
                                <a:pt x="160212" y="63993"/>
                              </a:cubicBezTo>
                              <a:cubicBezTo>
                                <a:pt x="153312" y="65718"/>
                                <a:pt x="143825" y="68306"/>
                                <a:pt x="122262" y="70031"/>
                              </a:cubicBezTo>
                              <a:cubicBezTo>
                                <a:pt x="118812" y="70031"/>
                                <a:pt x="90350" y="70031"/>
                                <a:pt x="82588" y="69168"/>
                              </a:cubicBezTo>
                              <a:cubicBezTo>
                                <a:pt x="80862" y="69168"/>
                                <a:pt x="80000" y="69168"/>
                                <a:pt x="78275" y="70031"/>
                              </a:cubicBezTo>
                              <a:cubicBezTo>
                                <a:pt x="77412" y="70893"/>
                                <a:pt x="76550" y="71756"/>
                                <a:pt x="75688" y="72618"/>
                              </a:cubicBezTo>
                              <a:cubicBezTo>
                                <a:pt x="72237" y="78656"/>
                                <a:pt x="74825" y="87281"/>
                                <a:pt x="73963" y="88143"/>
                              </a:cubicBezTo>
                              <a:cubicBezTo>
                                <a:pt x="70513" y="95043"/>
                                <a:pt x="62750" y="107118"/>
                                <a:pt x="63612" y="115743"/>
                              </a:cubicBezTo>
                              <a:cubicBezTo>
                                <a:pt x="63612" y="117468"/>
                                <a:pt x="48950" y="120056"/>
                                <a:pt x="44638" y="111431"/>
                              </a:cubicBezTo>
                              <a:cubicBezTo>
                                <a:pt x="41188" y="104531"/>
                                <a:pt x="37738" y="100218"/>
                                <a:pt x="31700" y="99356"/>
                              </a:cubicBezTo>
                              <a:cubicBezTo>
                                <a:pt x="22213" y="98493"/>
                                <a:pt x="21350" y="114018"/>
                                <a:pt x="26525" y="128681"/>
                              </a:cubicBezTo>
                              <a:cubicBezTo>
                                <a:pt x="31700" y="145931"/>
                                <a:pt x="34288" y="151106"/>
                                <a:pt x="36875" y="156281"/>
                              </a:cubicBezTo>
                              <a:cubicBezTo>
                                <a:pt x="18763" y="151968"/>
                                <a:pt x="-13150" y="88143"/>
                                <a:pt x="5825" y="38981"/>
                              </a:cubicBezTo>
                              <a:cubicBezTo>
                                <a:pt x="28250" y="-19669"/>
                                <a:pt x="108462" y="-3282"/>
                                <a:pt x="149000" y="3035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F384F"/>
                        </a:solidFill>
                        <a:ln w="8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ko-KR" altLang="en-US"/>
                        </a:p>
                      </p:txBody>
                    </p:sp>
                  </p:grpSp>
                  <p:sp>
                    <p:nvSpPr>
                      <p:cNvPr id="243" name="자유형: 도형 242">
                        <a:extLst>
                          <a:ext uri="{FF2B5EF4-FFF2-40B4-BE49-F238E27FC236}">
                            <a16:creationId xmlns:a16="http://schemas.microsoft.com/office/drawing/2014/main" id="{46710366-DB0C-36E1-D1EC-E36E057D40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25882" y="4162168"/>
                        <a:ext cx="58546" cy="166099"/>
                      </a:xfrm>
                      <a:custGeom>
                        <a:avLst/>
                        <a:gdLst>
                          <a:gd name="connsiteX0" fmla="*/ 26579 w 58546"/>
                          <a:gd name="connsiteY0" fmla="*/ 388 h 166099"/>
                          <a:gd name="connsiteX1" fmla="*/ 2429 w 58546"/>
                          <a:gd name="connsiteY1" fmla="*/ 9013 h 166099"/>
                          <a:gd name="connsiteX2" fmla="*/ 4154 w 58546"/>
                          <a:gd name="connsiteY2" fmla="*/ 28850 h 166099"/>
                          <a:gd name="connsiteX3" fmla="*/ 17091 w 58546"/>
                          <a:gd name="connsiteY3" fmla="*/ 36613 h 166099"/>
                          <a:gd name="connsiteX4" fmla="*/ 23129 w 58546"/>
                          <a:gd name="connsiteY4" fmla="*/ 60763 h 166099"/>
                          <a:gd name="connsiteX5" fmla="*/ 42104 w 58546"/>
                          <a:gd name="connsiteY5" fmla="*/ 161675 h 166099"/>
                          <a:gd name="connsiteX6" fmla="*/ 58491 w 58546"/>
                          <a:gd name="connsiteY6" fmla="*/ 158225 h 166099"/>
                          <a:gd name="connsiteX7" fmla="*/ 44691 w 58546"/>
                          <a:gd name="connsiteY7" fmla="*/ 66800 h 166099"/>
                          <a:gd name="connsiteX8" fmla="*/ 30891 w 58546"/>
                          <a:gd name="connsiteY8" fmla="*/ 33163 h 166099"/>
                          <a:gd name="connsiteX9" fmla="*/ 26579 w 58546"/>
                          <a:gd name="connsiteY9" fmla="*/ 388 h 16609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58546" h="166099">
                            <a:moveTo>
                              <a:pt x="26579" y="388"/>
                            </a:moveTo>
                            <a:cubicBezTo>
                              <a:pt x="12779" y="-2200"/>
                              <a:pt x="2429" y="9013"/>
                              <a:pt x="2429" y="9013"/>
                            </a:cubicBezTo>
                            <a:cubicBezTo>
                              <a:pt x="-2746" y="19363"/>
                              <a:pt x="1566" y="27125"/>
                              <a:pt x="4154" y="28850"/>
                            </a:cubicBezTo>
                            <a:cubicBezTo>
                              <a:pt x="5879" y="30575"/>
                              <a:pt x="15366" y="32300"/>
                              <a:pt x="17091" y="36613"/>
                            </a:cubicBezTo>
                            <a:cubicBezTo>
                              <a:pt x="19679" y="41788"/>
                              <a:pt x="22266" y="53000"/>
                              <a:pt x="23129" y="60763"/>
                            </a:cubicBezTo>
                            <a:cubicBezTo>
                              <a:pt x="27441" y="96988"/>
                              <a:pt x="42104" y="161675"/>
                              <a:pt x="42104" y="161675"/>
                            </a:cubicBezTo>
                            <a:cubicBezTo>
                              <a:pt x="49866" y="165988"/>
                              <a:pt x="59354" y="170300"/>
                              <a:pt x="58491" y="158225"/>
                            </a:cubicBezTo>
                            <a:cubicBezTo>
                              <a:pt x="55041" y="130625"/>
                              <a:pt x="53316" y="94400"/>
                              <a:pt x="44691" y="66800"/>
                            </a:cubicBezTo>
                            <a:cubicBezTo>
                              <a:pt x="40379" y="51275"/>
                              <a:pt x="31754" y="38338"/>
                              <a:pt x="30891" y="33163"/>
                            </a:cubicBezTo>
                            <a:cubicBezTo>
                              <a:pt x="30891" y="29713"/>
                              <a:pt x="33479" y="9013"/>
                              <a:pt x="26579" y="388"/>
                            </a:cubicBezTo>
                            <a:close/>
                          </a:path>
                        </a:pathLst>
                      </a:custGeom>
                      <a:solidFill>
                        <a:srgbClr val="7E87A8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44" name="자유형: 도형 243">
                        <a:extLst>
                          <a:ext uri="{FF2B5EF4-FFF2-40B4-BE49-F238E27FC236}">
                            <a16:creationId xmlns:a16="http://schemas.microsoft.com/office/drawing/2014/main" id="{5A1D65FE-471B-10AE-4B8A-5AD54EF2EB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60173" y="4132368"/>
                        <a:ext cx="75037" cy="70724"/>
                      </a:xfrm>
                      <a:custGeom>
                        <a:avLst/>
                        <a:gdLst>
                          <a:gd name="connsiteX0" fmla="*/ 10350 w 75037"/>
                          <a:gd name="connsiteY0" fmla="*/ 0 h 70724"/>
                          <a:gd name="connsiteX1" fmla="*/ 0 w 75037"/>
                          <a:gd name="connsiteY1" fmla="*/ 39675 h 70724"/>
                          <a:gd name="connsiteX2" fmla="*/ 75037 w 75037"/>
                          <a:gd name="connsiteY2" fmla="*/ 70725 h 70724"/>
                          <a:gd name="connsiteX3" fmla="*/ 69862 w 75037"/>
                          <a:gd name="connsiteY3" fmla="*/ 38812 h 70724"/>
                          <a:gd name="connsiteX4" fmla="*/ 67275 w 75037"/>
                          <a:gd name="connsiteY4" fmla="*/ 35362 h 70724"/>
                          <a:gd name="connsiteX5" fmla="*/ 13800 w 75037"/>
                          <a:gd name="connsiteY5" fmla="*/ 10350 h 70724"/>
                          <a:gd name="connsiteX6" fmla="*/ 10350 w 75037"/>
                          <a:gd name="connsiteY6" fmla="*/ 0 h 7072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5037" h="70724">
                            <a:moveTo>
                              <a:pt x="10350" y="0"/>
                            </a:moveTo>
                            <a:cubicBezTo>
                              <a:pt x="1725" y="863"/>
                              <a:pt x="0" y="39675"/>
                              <a:pt x="0" y="39675"/>
                            </a:cubicBezTo>
                            <a:cubicBezTo>
                              <a:pt x="0" y="39675"/>
                              <a:pt x="16387" y="61237"/>
                              <a:pt x="75037" y="70725"/>
                            </a:cubicBezTo>
                            <a:cubicBezTo>
                              <a:pt x="68137" y="56062"/>
                              <a:pt x="69000" y="46575"/>
                              <a:pt x="69862" y="38812"/>
                            </a:cubicBezTo>
                            <a:cubicBezTo>
                              <a:pt x="69862" y="37087"/>
                              <a:pt x="69000" y="36225"/>
                              <a:pt x="67275" y="35362"/>
                            </a:cubicBezTo>
                            <a:cubicBezTo>
                              <a:pt x="31912" y="26737"/>
                              <a:pt x="18975" y="15525"/>
                              <a:pt x="13800" y="10350"/>
                            </a:cubicBezTo>
                            <a:cubicBezTo>
                              <a:pt x="11213" y="7762"/>
                              <a:pt x="10350" y="0"/>
                              <a:pt x="10350" y="0"/>
                            </a:cubicBezTo>
                            <a:close/>
                          </a:path>
                        </a:pathLst>
                      </a:custGeom>
                      <a:solidFill>
                        <a:srgbClr val="F7F9FC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45" name="자유형: 도형 244">
                        <a:extLst>
                          <a:ext uri="{FF2B5EF4-FFF2-40B4-BE49-F238E27FC236}">
                            <a16:creationId xmlns:a16="http://schemas.microsoft.com/office/drawing/2014/main" id="{6522D1A0-48D8-A709-BF24-A45DFAB8E9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43358" y="4148717"/>
                        <a:ext cx="153090" cy="264826"/>
                      </a:xfrm>
                      <a:custGeom>
                        <a:avLst/>
                        <a:gdLst>
                          <a:gd name="connsiteX0" fmla="*/ 42691 w 153090"/>
                          <a:gd name="connsiteY0" fmla="*/ 29364 h 264826"/>
                          <a:gd name="connsiteX1" fmla="*/ 19403 w 153090"/>
                          <a:gd name="connsiteY1" fmla="*/ 902 h 264826"/>
                          <a:gd name="connsiteX2" fmla="*/ 428 w 153090"/>
                          <a:gd name="connsiteY2" fmla="*/ 45752 h 264826"/>
                          <a:gd name="connsiteX3" fmla="*/ 58216 w 153090"/>
                          <a:gd name="connsiteY3" fmla="*/ 95777 h 264826"/>
                          <a:gd name="connsiteX4" fmla="*/ 94441 w 153090"/>
                          <a:gd name="connsiteY4" fmla="*/ 93189 h 264826"/>
                          <a:gd name="connsiteX5" fmla="*/ 59941 w 153090"/>
                          <a:gd name="connsiteY5" fmla="*/ 105264 h 264826"/>
                          <a:gd name="connsiteX6" fmla="*/ 153091 w 153090"/>
                          <a:gd name="connsiteY6" fmla="*/ 264826 h 264826"/>
                          <a:gd name="connsiteX7" fmla="*/ 144466 w 153090"/>
                          <a:gd name="connsiteY7" fmla="*/ 175989 h 264826"/>
                          <a:gd name="connsiteX8" fmla="*/ 42691 w 153090"/>
                          <a:gd name="connsiteY8" fmla="*/ 29364 h 26482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53090" h="264826">
                            <a:moveTo>
                              <a:pt x="42691" y="29364"/>
                            </a:moveTo>
                            <a:cubicBezTo>
                              <a:pt x="18541" y="13839"/>
                              <a:pt x="21991" y="-4273"/>
                              <a:pt x="19403" y="902"/>
                            </a:cubicBezTo>
                            <a:cubicBezTo>
                              <a:pt x="7328" y="20739"/>
                              <a:pt x="-2159" y="44027"/>
                              <a:pt x="428" y="45752"/>
                            </a:cubicBezTo>
                            <a:cubicBezTo>
                              <a:pt x="17678" y="56102"/>
                              <a:pt x="34066" y="62139"/>
                              <a:pt x="58216" y="95777"/>
                            </a:cubicBezTo>
                            <a:cubicBezTo>
                              <a:pt x="58216" y="95777"/>
                              <a:pt x="91853" y="90602"/>
                              <a:pt x="94441" y="93189"/>
                            </a:cubicBezTo>
                            <a:cubicBezTo>
                              <a:pt x="96166" y="95777"/>
                              <a:pt x="59941" y="105264"/>
                              <a:pt x="59941" y="105264"/>
                            </a:cubicBezTo>
                            <a:cubicBezTo>
                              <a:pt x="102203" y="138039"/>
                              <a:pt x="120316" y="171677"/>
                              <a:pt x="153091" y="264826"/>
                            </a:cubicBezTo>
                            <a:cubicBezTo>
                              <a:pt x="146191" y="195827"/>
                              <a:pt x="153091" y="264826"/>
                              <a:pt x="144466" y="175989"/>
                            </a:cubicBezTo>
                            <a:cubicBezTo>
                              <a:pt x="139291" y="126827"/>
                              <a:pt x="82366" y="52652"/>
                              <a:pt x="42691" y="2936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46" name="자유형: 도형 245">
                        <a:extLst>
                          <a:ext uri="{FF2B5EF4-FFF2-40B4-BE49-F238E27FC236}">
                            <a16:creationId xmlns:a16="http://schemas.microsoft.com/office/drawing/2014/main" id="{D6EB2B99-4A2C-8A69-8E3F-7253EBD944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60035" y="4541193"/>
                        <a:ext cx="94283" cy="41072"/>
                      </a:xfrm>
                      <a:custGeom>
                        <a:avLst/>
                        <a:gdLst>
                          <a:gd name="connsiteX0" fmla="*/ 93288 w 94283"/>
                          <a:gd name="connsiteY0" fmla="*/ 0 h 41072"/>
                          <a:gd name="connsiteX1" fmla="*/ 138 w 94283"/>
                          <a:gd name="connsiteY1" fmla="*/ 0 h 41072"/>
                          <a:gd name="connsiteX2" fmla="*/ 1863 w 94283"/>
                          <a:gd name="connsiteY2" fmla="*/ 33637 h 41072"/>
                          <a:gd name="connsiteX3" fmla="*/ 93288 w 94283"/>
                          <a:gd name="connsiteY3" fmla="*/ 30187 h 41072"/>
                          <a:gd name="connsiteX4" fmla="*/ 93288 w 94283"/>
                          <a:gd name="connsiteY4" fmla="*/ 0 h 4107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4283" h="41072">
                            <a:moveTo>
                              <a:pt x="93288" y="0"/>
                            </a:moveTo>
                            <a:lnTo>
                              <a:pt x="138" y="0"/>
                            </a:lnTo>
                            <a:cubicBezTo>
                              <a:pt x="138" y="0"/>
                              <a:pt x="-724" y="27600"/>
                              <a:pt x="1863" y="33637"/>
                            </a:cubicBezTo>
                            <a:cubicBezTo>
                              <a:pt x="7038" y="44850"/>
                              <a:pt x="91563" y="43125"/>
                              <a:pt x="93288" y="30187"/>
                            </a:cubicBezTo>
                            <a:cubicBezTo>
                              <a:pt x="94150" y="23287"/>
                              <a:pt x="95013" y="3450"/>
                              <a:pt x="93288" y="0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47" name="자유형: 도형 246">
                        <a:extLst>
                          <a:ext uri="{FF2B5EF4-FFF2-40B4-BE49-F238E27FC236}">
                            <a16:creationId xmlns:a16="http://schemas.microsoft.com/office/drawing/2014/main" id="{9E300459-A913-9E14-E17E-38EAE7119F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31715" y="4511868"/>
                        <a:ext cx="13033" cy="38381"/>
                      </a:xfrm>
                      <a:custGeom>
                        <a:avLst/>
                        <a:gdLst>
                          <a:gd name="connsiteX0" fmla="*/ 6996 w 13033"/>
                          <a:gd name="connsiteY0" fmla="*/ 37087 h 38381"/>
                          <a:gd name="connsiteX1" fmla="*/ 13033 w 13033"/>
                          <a:gd name="connsiteY1" fmla="*/ 37087 h 38381"/>
                          <a:gd name="connsiteX2" fmla="*/ 8721 w 13033"/>
                          <a:gd name="connsiteY2" fmla="*/ 11213 h 38381"/>
                          <a:gd name="connsiteX3" fmla="*/ 6133 w 13033"/>
                          <a:gd name="connsiteY3" fmla="*/ 0 h 38381"/>
                          <a:gd name="connsiteX4" fmla="*/ 96 w 13033"/>
                          <a:gd name="connsiteY4" fmla="*/ 6037 h 38381"/>
                          <a:gd name="connsiteX5" fmla="*/ 6996 w 13033"/>
                          <a:gd name="connsiteY5" fmla="*/ 37087 h 38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033" h="38381">
                            <a:moveTo>
                              <a:pt x="6996" y="37087"/>
                            </a:moveTo>
                            <a:cubicBezTo>
                              <a:pt x="7858" y="38812"/>
                              <a:pt x="10446" y="38812"/>
                              <a:pt x="13033" y="37087"/>
                            </a:cubicBezTo>
                            <a:cubicBezTo>
                              <a:pt x="12171" y="26737"/>
                              <a:pt x="10446" y="17250"/>
                              <a:pt x="8721" y="11213"/>
                            </a:cubicBezTo>
                            <a:cubicBezTo>
                              <a:pt x="7858" y="7763"/>
                              <a:pt x="6996" y="4312"/>
                              <a:pt x="6133" y="0"/>
                            </a:cubicBezTo>
                            <a:lnTo>
                              <a:pt x="96" y="6037"/>
                            </a:lnTo>
                            <a:cubicBezTo>
                              <a:pt x="-767" y="5175"/>
                              <a:pt x="4408" y="31050"/>
                              <a:pt x="6996" y="37087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48" name="자유형: 도형 247">
                        <a:extLst>
                          <a:ext uri="{FF2B5EF4-FFF2-40B4-BE49-F238E27FC236}">
                            <a16:creationId xmlns:a16="http://schemas.microsoft.com/office/drawing/2014/main" id="{419616A2-9C30-43C6-4AD4-2194AFF23B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10024" y="4528255"/>
                        <a:ext cx="9936" cy="16117"/>
                      </a:xfrm>
                      <a:custGeom>
                        <a:avLst/>
                        <a:gdLst>
                          <a:gd name="connsiteX0" fmla="*/ 9712 w 9936"/>
                          <a:gd name="connsiteY0" fmla="*/ 3450 h 16117"/>
                          <a:gd name="connsiteX1" fmla="*/ 6262 w 9936"/>
                          <a:gd name="connsiteY1" fmla="*/ 14662 h 16117"/>
                          <a:gd name="connsiteX2" fmla="*/ 224 w 9936"/>
                          <a:gd name="connsiteY2" fmla="*/ 12075 h 16117"/>
                          <a:gd name="connsiteX3" fmla="*/ 3674 w 9936"/>
                          <a:gd name="connsiteY3" fmla="*/ 862 h 16117"/>
                          <a:gd name="connsiteX4" fmla="*/ 9712 w 9936"/>
                          <a:gd name="connsiteY4" fmla="*/ 3450 h 1611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936" h="16117">
                            <a:moveTo>
                              <a:pt x="9712" y="3450"/>
                            </a:moveTo>
                            <a:cubicBezTo>
                              <a:pt x="10574" y="6900"/>
                              <a:pt x="8849" y="12075"/>
                              <a:pt x="6262" y="14662"/>
                            </a:cubicBezTo>
                            <a:cubicBezTo>
                              <a:pt x="3674" y="17250"/>
                              <a:pt x="224" y="16387"/>
                              <a:pt x="224" y="12075"/>
                            </a:cubicBezTo>
                            <a:cubicBezTo>
                              <a:pt x="-638" y="8625"/>
                              <a:pt x="1087" y="3450"/>
                              <a:pt x="3674" y="862"/>
                            </a:cubicBezTo>
                            <a:cubicBezTo>
                              <a:pt x="6262" y="-862"/>
                              <a:pt x="9712" y="0"/>
                              <a:pt x="9712" y="3450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49" name="자유형: 도형 248">
                        <a:extLst>
                          <a:ext uri="{FF2B5EF4-FFF2-40B4-BE49-F238E27FC236}">
                            <a16:creationId xmlns:a16="http://schemas.microsoft.com/office/drawing/2014/main" id="{4A21CF14-EEF4-715F-A87B-A4D9430A2F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03124" y="4451493"/>
                        <a:ext cx="9936" cy="16117"/>
                      </a:xfrm>
                      <a:custGeom>
                        <a:avLst/>
                        <a:gdLst>
                          <a:gd name="connsiteX0" fmla="*/ 9712 w 9936"/>
                          <a:gd name="connsiteY0" fmla="*/ 3450 h 16117"/>
                          <a:gd name="connsiteX1" fmla="*/ 6262 w 9936"/>
                          <a:gd name="connsiteY1" fmla="*/ 14662 h 16117"/>
                          <a:gd name="connsiteX2" fmla="*/ 224 w 9936"/>
                          <a:gd name="connsiteY2" fmla="*/ 12075 h 16117"/>
                          <a:gd name="connsiteX3" fmla="*/ 3674 w 9936"/>
                          <a:gd name="connsiteY3" fmla="*/ 862 h 16117"/>
                          <a:gd name="connsiteX4" fmla="*/ 9712 w 9936"/>
                          <a:gd name="connsiteY4" fmla="*/ 3450 h 1611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936" h="16117">
                            <a:moveTo>
                              <a:pt x="9712" y="3450"/>
                            </a:moveTo>
                            <a:cubicBezTo>
                              <a:pt x="10574" y="6900"/>
                              <a:pt x="8849" y="12075"/>
                              <a:pt x="6262" y="14662"/>
                            </a:cubicBezTo>
                            <a:cubicBezTo>
                              <a:pt x="3674" y="17250"/>
                              <a:pt x="224" y="16387"/>
                              <a:pt x="224" y="12075"/>
                            </a:cubicBezTo>
                            <a:cubicBezTo>
                              <a:pt x="-638" y="8625"/>
                              <a:pt x="1087" y="3450"/>
                              <a:pt x="3674" y="862"/>
                            </a:cubicBezTo>
                            <a:cubicBezTo>
                              <a:pt x="6262" y="-862"/>
                              <a:pt x="8849" y="0"/>
                              <a:pt x="9712" y="3450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</p:grpSp>
            </p:grpSp>
            <p:grpSp>
              <p:nvGrpSpPr>
                <p:cNvPr id="250" name="그래픽 18">
                  <a:extLst>
                    <a:ext uri="{FF2B5EF4-FFF2-40B4-BE49-F238E27FC236}">
                      <a16:creationId xmlns:a16="http://schemas.microsoft.com/office/drawing/2014/main" id="{DFD305EE-C634-E16D-6541-6008977B8074}"/>
                    </a:ext>
                  </a:extLst>
                </p:cNvPr>
                <p:cNvGrpSpPr/>
                <p:nvPr/>
              </p:nvGrpSpPr>
              <p:grpSpPr>
                <a:xfrm>
                  <a:off x="10234298" y="4256633"/>
                  <a:ext cx="223563" cy="255673"/>
                  <a:chOff x="10234298" y="4256633"/>
                  <a:chExt cx="223563" cy="255673"/>
                </a:xfrm>
              </p:grpSpPr>
              <p:sp>
                <p:nvSpPr>
                  <p:cNvPr id="251" name="자유형: 도형 250">
                    <a:extLst>
                      <a:ext uri="{FF2B5EF4-FFF2-40B4-BE49-F238E27FC236}">
                        <a16:creationId xmlns:a16="http://schemas.microsoft.com/office/drawing/2014/main" id="{38F73786-18CB-8A04-1119-5F96EFDBD6BD}"/>
                      </a:ext>
                    </a:extLst>
                  </p:cNvPr>
                  <p:cNvSpPr/>
                  <p:nvPr/>
                </p:nvSpPr>
                <p:spPr>
                  <a:xfrm>
                    <a:off x="10234298" y="4327428"/>
                    <a:ext cx="223563" cy="184878"/>
                  </a:xfrm>
                  <a:custGeom>
                    <a:avLst/>
                    <a:gdLst>
                      <a:gd name="connsiteX0" fmla="*/ 223387 w 223563"/>
                      <a:gd name="connsiteY0" fmla="*/ 49890 h 184878"/>
                      <a:gd name="connsiteX1" fmla="*/ 194925 w 223563"/>
                      <a:gd name="connsiteY1" fmla="*/ 13665 h 184878"/>
                      <a:gd name="connsiteX2" fmla="*/ 173362 w 223563"/>
                      <a:gd name="connsiteY2" fmla="*/ 728 h 184878"/>
                      <a:gd name="connsiteX3" fmla="*/ 119025 w 223563"/>
                      <a:gd name="connsiteY3" fmla="*/ 44715 h 184878"/>
                      <a:gd name="connsiteX4" fmla="*/ 25875 w 223563"/>
                      <a:gd name="connsiteY4" fmla="*/ 106815 h 184878"/>
                      <a:gd name="connsiteX5" fmla="*/ 0 w 223563"/>
                      <a:gd name="connsiteY5" fmla="*/ 172365 h 184878"/>
                      <a:gd name="connsiteX6" fmla="*/ 63825 w 223563"/>
                      <a:gd name="connsiteY6" fmla="*/ 176678 h 184878"/>
                      <a:gd name="connsiteX7" fmla="*/ 179400 w 223563"/>
                      <a:gd name="connsiteY7" fmla="*/ 87840 h 184878"/>
                      <a:gd name="connsiteX8" fmla="*/ 223387 w 223563"/>
                      <a:gd name="connsiteY8" fmla="*/ 49890 h 1848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23563" h="184878">
                        <a:moveTo>
                          <a:pt x="223387" y="49890"/>
                        </a:moveTo>
                        <a:cubicBezTo>
                          <a:pt x="225975" y="46440"/>
                          <a:pt x="199237" y="17115"/>
                          <a:pt x="194925" y="13665"/>
                        </a:cubicBezTo>
                        <a:cubicBezTo>
                          <a:pt x="181125" y="2453"/>
                          <a:pt x="175950" y="-1860"/>
                          <a:pt x="173362" y="728"/>
                        </a:cubicBezTo>
                        <a:cubicBezTo>
                          <a:pt x="173362" y="728"/>
                          <a:pt x="151800" y="19703"/>
                          <a:pt x="119025" y="44715"/>
                        </a:cubicBezTo>
                        <a:cubicBezTo>
                          <a:pt x="63825" y="85253"/>
                          <a:pt x="25875" y="106815"/>
                          <a:pt x="25875" y="106815"/>
                        </a:cubicBezTo>
                        <a:lnTo>
                          <a:pt x="0" y="172365"/>
                        </a:lnTo>
                        <a:cubicBezTo>
                          <a:pt x="0" y="172365"/>
                          <a:pt x="26737" y="197378"/>
                          <a:pt x="63825" y="176678"/>
                        </a:cubicBezTo>
                        <a:cubicBezTo>
                          <a:pt x="81075" y="166328"/>
                          <a:pt x="139725" y="124065"/>
                          <a:pt x="179400" y="87840"/>
                        </a:cubicBezTo>
                        <a:cubicBezTo>
                          <a:pt x="193200" y="75765"/>
                          <a:pt x="214762" y="60240"/>
                          <a:pt x="223387" y="49890"/>
                        </a:cubicBezTo>
                        <a:close/>
                      </a:path>
                    </a:pathLst>
                  </a:custGeom>
                  <a:solidFill>
                    <a:srgbClr val="323A52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252" name="그래픽 18">
                    <a:extLst>
                      <a:ext uri="{FF2B5EF4-FFF2-40B4-BE49-F238E27FC236}">
                        <a16:creationId xmlns:a16="http://schemas.microsoft.com/office/drawing/2014/main" id="{84753335-2B17-4CB0-A5D2-B92D2AAC6341}"/>
                      </a:ext>
                    </a:extLst>
                  </p:cNvPr>
                  <p:cNvGrpSpPr/>
                  <p:nvPr/>
                </p:nvGrpSpPr>
                <p:grpSpPr>
                  <a:xfrm>
                    <a:off x="10411045" y="4256633"/>
                    <a:ext cx="44932" cy="112922"/>
                    <a:chOff x="10411045" y="4256633"/>
                    <a:chExt cx="44932" cy="112922"/>
                  </a:xfrm>
                </p:grpSpPr>
                <p:sp>
                  <p:nvSpPr>
                    <p:cNvPr id="253" name="자유형: 도형 252">
                      <a:extLst>
                        <a:ext uri="{FF2B5EF4-FFF2-40B4-BE49-F238E27FC236}">
                          <a16:creationId xmlns:a16="http://schemas.microsoft.com/office/drawing/2014/main" id="{D842E9F3-F3CA-3DEF-642C-CDAE1EB75F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14561" y="4326260"/>
                      <a:ext cx="41416" cy="38183"/>
                    </a:xfrm>
                    <a:custGeom>
                      <a:avLst/>
                      <a:gdLst>
                        <a:gd name="connsiteX0" fmla="*/ 13800 w 41416"/>
                        <a:gd name="connsiteY0" fmla="*/ 25183 h 38183"/>
                        <a:gd name="connsiteX1" fmla="*/ 32775 w 41416"/>
                        <a:gd name="connsiteY1" fmla="*/ 38121 h 38183"/>
                        <a:gd name="connsiteX2" fmla="*/ 41400 w 41416"/>
                        <a:gd name="connsiteY2" fmla="*/ 31221 h 38183"/>
                        <a:gd name="connsiteX3" fmla="*/ 5175 w 41416"/>
                        <a:gd name="connsiteY3" fmla="*/ 171 h 38183"/>
                        <a:gd name="connsiteX4" fmla="*/ 0 w 41416"/>
                        <a:gd name="connsiteY4" fmla="*/ 7071 h 38183"/>
                        <a:gd name="connsiteX5" fmla="*/ 13800 w 41416"/>
                        <a:gd name="connsiteY5" fmla="*/ 25183 h 381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416" h="38183">
                          <a:moveTo>
                            <a:pt x="13800" y="25183"/>
                          </a:moveTo>
                          <a:cubicBezTo>
                            <a:pt x="28462" y="39846"/>
                            <a:pt x="32775" y="38121"/>
                            <a:pt x="32775" y="38121"/>
                          </a:cubicBezTo>
                          <a:cubicBezTo>
                            <a:pt x="36225" y="36396"/>
                            <a:pt x="41400" y="31221"/>
                            <a:pt x="41400" y="31221"/>
                          </a:cubicBezTo>
                          <a:cubicBezTo>
                            <a:pt x="42263" y="25183"/>
                            <a:pt x="9488" y="-2417"/>
                            <a:pt x="5175" y="171"/>
                          </a:cubicBezTo>
                          <a:cubicBezTo>
                            <a:pt x="1725" y="5346"/>
                            <a:pt x="0" y="6208"/>
                            <a:pt x="0" y="7071"/>
                          </a:cubicBezTo>
                          <a:cubicBezTo>
                            <a:pt x="0" y="11383"/>
                            <a:pt x="5175" y="17421"/>
                            <a:pt x="13800" y="25183"/>
                          </a:cubicBezTo>
                          <a:close/>
                        </a:path>
                      </a:pathLst>
                    </a:custGeom>
                    <a:solidFill>
                      <a:srgbClr val="CCCCCC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54" name="자유형: 도형 253">
                      <a:extLst>
                        <a:ext uri="{FF2B5EF4-FFF2-40B4-BE49-F238E27FC236}">
                          <a16:creationId xmlns:a16="http://schemas.microsoft.com/office/drawing/2014/main" id="{AC75BF44-BECC-F027-0784-B4E9DF8F36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19656" y="4256633"/>
                      <a:ext cx="34579" cy="103004"/>
                    </a:xfrm>
                    <a:custGeom>
                      <a:avLst/>
                      <a:gdLst>
                        <a:gd name="connsiteX0" fmla="*/ 34580 w 34579"/>
                        <a:gd name="connsiteY0" fmla="*/ 85323 h 103004"/>
                        <a:gd name="connsiteX1" fmla="*/ 29405 w 34579"/>
                        <a:gd name="connsiteY1" fmla="*/ 52548 h 103004"/>
                        <a:gd name="connsiteX2" fmla="*/ 22505 w 34579"/>
                        <a:gd name="connsiteY2" fmla="*/ 31848 h 103004"/>
                        <a:gd name="connsiteX3" fmla="*/ 27680 w 34579"/>
                        <a:gd name="connsiteY3" fmla="*/ 17185 h 103004"/>
                        <a:gd name="connsiteX4" fmla="*/ 26817 w 34579"/>
                        <a:gd name="connsiteY4" fmla="*/ 1660 h 103004"/>
                        <a:gd name="connsiteX5" fmla="*/ 14742 w 34579"/>
                        <a:gd name="connsiteY5" fmla="*/ 12010 h 103004"/>
                        <a:gd name="connsiteX6" fmla="*/ 6117 w 34579"/>
                        <a:gd name="connsiteY6" fmla="*/ 30985 h 103004"/>
                        <a:gd name="connsiteX7" fmla="*/ 3530 w 34579"/>
                        <a:gd name="connsiteY7" fmla="*/ 42198 h 103004"/>
                        <a:gd name="connsiteX8" fmla="*/ 2667 w 34579"/>
                        <a:gd name="connsiteY8" fmla="*/ 72385 h 103004"/>
                        <a:gd name="connsiteX9" fmla="*/ 80 w 34579"/>
                        <a:gd name="connsiteY9" fmla="*/ 75835 h 103004"/>
                        <a:gd name="connsiteX10" fmla="*/ 28542 w 34579"/>
                        <a:gd name="connsiteY10" fmla="*/ 102572 h 103004"/>
                        <a:gd name="connsiteX11" fmla="*/ 30267 w 34579"/>
                        <a:gd name="connsiteY11" fmla="*/ 100847 h 103004"/>
                        <a:gd name="connsiteX12" fmla="*/ 34580 w 34579"/>
                        <a:gd name="connsiteY12" fmla="*/ 85323 h 1030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4579" h="103004">
                          <a:moveTo>
                            <a:pt x="34580" y="85323"/>
                          </a:moveTo>
                          <a:cubicBezTo>
                            <a:pt x="34580" y="75835"/>
                            <a:pt x="32855" y="66348"/>
                            <a:pt x="29405" y="52548"/>
                          </a:cubicBezTo>
                          <a:cubicBezTo>
                            <a:pt x="27680" y="42198"/>
                            <a:pt x="20780" y="42198"/>
                            <a:pt x="22505" y="31848"/>
                          </a:cubicBezTo>
                          <a:cubicBezTo>
                            <a:pt x="22505" y="30123"/>
                            <a:pt x="26817" y="18048"/>
                            <a:pt x="27680" y="17185"/>
                          </a:cubicBezTo>
                          <a:cubicBezTo>
                            <a:pt x="31130" y="10285"/>
                            <a:pt x="30267" y="5110"/>
                            <a:pt x="26817" y="1660"/>
                          </a:cubicBezTo>
                          <a:cubicBezTo>
                            <a:pt x="23367" y="-2652"/>
                            <a:pt x="19055" y="1660"/>
                            <a:pt x="14742" y="12010"/>
                          </a:cubicBezTo>
                          <a:cubicBezTo>
                            <a:pt x="13017" y="16323"/>
                            <a:pt x="6980" y="26673"/>
                            <a:pt x="6117" y="30985"/>
                          </a:cubicBezTo>
                          <a:cubicBezTo>
                            <a:pt x="5255" y="33573"/>
                            <a:pt x="3530" y="37023"/>
                            <a:pt x="3530" y="42198"/>
                          </a:cubicBezTo>
                          <a:cubicBezTo>
                            <a:pt x="1805" y="54273"/>
                            <a:pt x="8705" y="64623"/>
                            <a:pt x="2667" y="72385"/>
                          </a:cubicBezTo>
                          <a:cubicBezTo>
                            <a:pt x="942" y="74973"/>
                            <a:pt x="80" y="75835"/>
                            <a:pt x="80" y="75835"/>
                          </a:cubicBezTo>
                          <a:cubicBezTo>
                            <a:pt x="-1645" y="77560"/>
                            <a:pt x="25092" y="106885"/>
                            <a:pt x="28542" y="102572"/>
                          </a:cubicBezTo>
                          <a:cubicBezTo>
                            <a:pt x="28542" y="101710"/>
                            <a:pt x="29405" y="101710"/>
                            <a:pt x="30267" y="100847"/>
                          </a:cubicBezTo>
                          <a:cubicBezTo>
                            <a:pt x="31992" y="95673"/>
                            <a:pt x="34580" y="93085"/>
                            <a:pt x="34580" y="85323"/>
                          </a:cubicBezTo>
                          <a:close/>
                        </a:path>
                      </a:pathLst>
                    </a:custGeom>
                    <a:solidFill>
                      <a:srgbClr val="FBD1B8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55" name="자유형: 도형 254">
                      <a:extLst>
                        <a:ext uri="{FF2B5EF4-FFF2-40B4-BE49-F238E27FC236}">
                          <a16:creationId xmlns:a16="http://schemas.microsoft.com/office/drawing/2014/main" id="{FEA1346B-0308-A461-F7DA-1EE3340063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11045" y="4327293"/>
                      <a:ext cx="44053" cy="42262"/>
                    </a:xfrm>
                    <a:custGeom>
                      <a:avLst/>
                      <a:gdLst>
                        <a:gd name="connsiteX0" fmla="*/ 15591 w 44053"/>
                        <a:gd name="connsiteY0" fmla="*/ 27600 h 42262"/>
                        <a:gd name="connsiteX1" fmla="*/ 36291 w 44053"/>
                        <a:gd name="connsiteY1" fmla="*/ 42262 h 42262"/>
                        <a:gd name="connsiteX2" fmla="*/ 44053 w 44053"/>
                        <a:gd name="connsiteY2" fmla="*/ 31050 h 42262"/>
                        <a:gd name="connsiteX3" fmla="*/ 7828 w 44053"/>
                        <a:gd name="connsiteY3" fmla="*/ 0 h 42262"/>
                        <a:gd name="connsiteX4" fmla="*/ 66 w 44053"/>
                        <a:gd name="connsiteY4" fmla="*/ 6900 h 42262"/>
                        <a:gd name="connsiteX5" fmla="*/ 15591 w 44053"/>
                        <a:gd name="connsiteY5" fmla="*/ 27600 h 422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4053" h="42262">
                          <a:moveTo>
                            <a:pt x="15591" y="27600"/>
                          </a:moveTo>
                          <a:cubicBezTo>
                            <a:pt x="30253" y="42262"/>
                            <a:pt x="36291" y="42262"/>
                            <a:pt x="36291" y="42262"/>
                          </a:cubicBezTo>
                          <a:cubicBezTo>
                            <a:pt x="38878" y="38812"/>
                            <a:pt x="44053" y="31050"/>
                            <a:pt x="44053" y="31050"/>
                          </a:cubicBezTo>
                          <a:cubicBezTo>
                            <a:pt x="33703" y="26737"/>
                            <a:pt x="13003" y="10350"/>
                            <a:pt x="7828" y="0"/>
                          </a:cubicBezTo>
                          <a:cubicBezTo>
                            <a:pt x="3516" y="3450"/>
                            <a:pt x="928" y="6900"/>
                            <a:pt x="66" y="6900"/>
                          </a:cubicBezTo>
                          <a:cubicBezTo>
                            <a:pt x="-797" y="9488"/>
                            <a:pt x="6966" y="18975"/>
                            <a:pt x="15591" y="27600"/>
                          </a:cubicBezTo>
                          <a:close/>
                        </a:path>
                      </a:pathLst>
                    </a:custGeom>
                    <a:solidFill>
                      <a:srgbClr val="F5F7FF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  <p:grpSp>
              <p:nvGrpSpPr>
                <p:cNvPr id="256" name="그래픽 18">
                  <a:extLst>
                    <a:ext uri="{FF2B5EF4-FFF2-40B4-BE49-F238E27FC236}">
                      <a16:creationId xmlns:a16="http://schemas.microsoft.com/office/drawing/2014/main" id="{53F22F15-9EBD-227C-9B20-BF5F38DDA19C}"/>
                    </a:ext>
                  </a:extLst>
                </p:cNvPr>
                <p:cNvGrpSpPr/>
                <p:nvPr/>
              </p:nvGrpSpPr>
              <p:grpSpPr>
                <a:xfrm>
                  <a:off x="10225660" y="4306593"/>
                  <a:ext cx="302908" cy="184812"/>
                  <a:chOff x="10225660" y="4306593"/>
                  <a:chExt cx="302908" cy="184812"/>
                </a:xfrm>
              </p:grpSpPr>
              <p:sp>
                <p:nvSpPr>
                  <p:cNvPr id="257" name="자유형: 도형 256">
                    <a:extLst>
                      <a:ext uri="{FF2B5EF4-FFF2-40B4-BE49-F238E27FC236}">
                        <a16:creationId xmlns:a16="http://schemas.microsoft.com/office/drawing/2014/main" id="{9C0A3055-E2C6-2874-0F27-F9E56F921C0A}"/>
                      </a:ext>
                    </a:extLst>
                  </p:cNvPr>
                  <p:cNvSpPr/>
                  <p:nvPr/>
                </p:nvSpPr>
                <p:spPr>
                  <a:xfrm>
                    <a:off x="10333412" y="4306593"/>
                    <a:ext cx="195155" cy="164737"/>
                  </a:xfrm>
                  <a:custGeom>
                    <a:avLst/>
                    <a:gdLst>
                      <a:gd name="connsiteX0" fmla="*/ 188098 w 195155"/>
                      <a:gd name="connsiteY0" fmla="*/ 25012 h 164737"/>
                      <a:gd name="connsiteX1" fmla="*/ 168261 w 195155"/>
                      <a:gd name="connsiteY1" fmla="*/ 110400 h 164737"/>
                      <a:gd name="connsiteX2" fmla="*/ 31123 w 195155"/>
                      <a:gd name="connsiteY2" fmla="*/ 163875 h 164737"/>
                      <a:gd name="connsiteX3" fmla="*/ 20773 w 195155"/>
                      <a:gd name="connsiteY3" fmla="*/ 163012 h 164737"/>
                      <a:gd name="connsiteX4" fmla="*/ 19048 w 195155"/>
                      <a:gd name="connsiteY4" fmla="*/ 157837 h 164737"/>
                      <a:gd name="connsiteX5" fmla="*/ 12148 w 195155"/>
                      <a:gd name="connsiteY5" fmla="*/ 123337 h 164737"/>
                      <a:gd name="connsiteX6" fmla="*/ 73 w 195155"/>
                      <a:gd name="connsiteY6" fmla="*/ 106950 h 164737"/>
                      <a:gd name="connsiteX7" fmla="*/ 1798 w 195155"/>
                      <a:gd name="connsiteY7" fmla="*/ 101775 h 164737"/>
                      <a:gd name="connsiteX8" fmla="*/ 45786 w 195155"/>
                      <a:gd name="connsiteY8" fmla="*/ 86250 h 164737"/>
                      <a:gd name="connsiteX9" fmla="*/ 116511 w 195155"/>
                      <a:gd name="connsiteY9" fmla="*/ 50025 h 164737"/>
                      <a:gd name="connsiteX10" fmla="*/ 177748 w 195155"/>
                      <a:gd name="connsiteY10" fmla="*/ 0 h 164737"/>
                      <a:gd name="connsiteX11" fmla="*/ 188098 w 195155"/>
                      <a:gd name="connsiteY11" fmla="*/ 25012 h 164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95155" h="164737">
                        <a:moveTo>
                          <a:pt x="188098" y="25012"/>
                        </a:moveTo>
                        <a:cubicBezTo>
                          <a:pt x="197586" y="56925"/>
                          <a:pt x="202761" y="94875"/>
                          <a:pt x="168261" y="110400"/>
                        </a:cubicBezTo>
                        <a:cubicBezTo>
                          <a:pt x="131173" y="127650"/>
                          <a:pt x="37161" y="163012"/>
                          <a:pt x="31123" y="163875"/>
                        </a:cubicBezTo>
                        <a:cubicBezTo>
                          <a:pt x="24223" y="164737"/>
                          <a:pt x="22498" y="165600"/>
                          <a:pt x="20773" y="163012"/>
                        </a:cubicBezTo>
                        <a:cubicBezTo>
                          <a:pt x="19911" y="162150"/>
                          <a:pt x="19911" y="162150"/>
                          <a:pt x="19048" y="157837"/>
                        </a:cubicBezTo>
                        <a:cubicBezTo>
                          <a:pt x="18186" y="146625"/>
                          <a:pt x="17323" y="131962"/>
                          <a:pt x="12148" y="123337"/>
                        </a:cubicBezTo>
                        <a:cubicBezTo>
                          <a:pt x="6111" y="114712"/>
                          <a:pt x="-789" y="112987"/>
                          <a:pt x="73" y="106950"/>
                        </a:cubicBezTo>
                        <a:cubicBezTo>
                          <a:pt x="73" y="105225"/>
                          <a:pt x="73" y="102637"/>
                          <a:pt x="1798" y="101775"/>
                        </a:cubicBezTo>
                        <a:cubicBezTo>
                          <a:pt x="17323" y="94012"/>
                          <a:pt x="36298" y="89700"/>
                          <a:pt x="45786" y="86250"/>
                        </a:cubicBezTo>
                        <a:cubicBezTo>
                          <a:pt x="73386" y="75900"/>
                          <a:pt x="92361" y="62962"/>
                          <a:pt x="116511" y="50025"/>
                        </a:cubicBezTo>
                        <a:cubicBezTo>
                          <a:pt x="136348" y="38812"/>
                          <a:pt x="177748" y="0"/>
                          <a:pt x="177748" y="0"/>
                        </a:cubicBezTo>
                        <a:lnTo>
                          <a:pt x="188098" y="25012"/>
                        </a:lnTo>
                        <a:close/>
                      </a:path>
                    </a:pathLst>
                  </a:custGeom>
                  <a:solidFill>
                    <a:srgbClr val="3D4663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258" name="그래픽 18">
                    <a:extLst>
                      <a:ext uri="{FF2B5EF4-FFF2-40B4-BE49-F238E27FC236}">
                        <a16:creationId xmlns:a16="http://schemas.microsoft.com/office/drawing/2014/main" id="{99E1499C-B3C9-A2B9-CCE9-9038D6C22EFD}"/>
                      </a:ext>
                    </a:extLst>
                  </p:cNvPr>
                  <p:cNvGrpSpPr/>
                  <p:nvPr/>
                </p:nvGrpSpPr>
                <p:grpSpPr>
                  <a:xfrm>
                    <a:off x="10225660" y="4411818"/>
                    <a:ext cx="132838" cy="79587"/>
                    <a:chOff x="10225660" y="4411818"/>
                    <a:chExt cx="132838" cy="79587"/>
                  </a:xfrm>
                </p:grpSpPr>
                <p:sp>
                  <p:nvSpPr>
                    <p:cNvPr id="259" name="자유형: 도형 258">
                      <a:extLst>
                        <a:ext uri="{FF2B5EF4-FFF2-40B4-BE49-F238E27FC236}">
                          <a16:creationId xmlns:a16="http://schemas.microsoft.com/office/drawing/2014/main" id="{44C11CD6-405F-5AE6-E9CC-FE51AFBDB0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30975" y="4418529"/>
                      <a:ext cx="24264" cy="48533"/>
                    </a:xfrm>
                    <a:custGeom>
                      <a:avLst/>
                      <a:gdLst>
                        <a:gd name="connsiteX0" fmla="*/ 18898 w 24264"/>
                        <a:gd name="connsiteY0" fmla="*/ 20889 h 48533"/>
                        <a:gd name="connsiteX1" fmla="*/ 24073 w 24264"/>
                        <a:gd name="connsiteY1" fmla="*/ 44176 h 48533"/>
                        <a:gd name="connsiteX2" fmla="*/ 12860 w 24264"/>
                        <a:gd name="connsiteY2" fmla="*/ 48489 h 48533"/>
                        <a:gd name="connsiteX3" fmla="*/ 785 w 24264"/>
                        <a:gd name="connsiteY3" fmla="*/ 1051 h 48533"/>
                        <a:gd name="connsiteX4" fmla="*/ 6823 w 24264"/>
                        <a:gd name="connsiteY4" fmla="*/ 189 h 48533"/>
                        <a:gd name="connsiteX5" fmla="*/ 18898 w 24264"/>
                        <a:gd name="connsiteY5" fmla="*/ 20889 h 485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4264" h="48533">
                          <a:moveTo>
                            <a:pt x="18898" y="20889"/>
                          </a:moveTo>
                          <a:cubicBezTo>
                            <a:pt x="25798" y="41589"/>
                            <a:pt x="24073" y="44176"/>
                            <a:pt x="24073" y="44176"/>
                          </a:cubicBezTo>
                          <a:cubicBezTo>
                            <a:pt x="18898" y="45039"/>
                            <a:pt x="12860" y="48489"/>
                            <a:pt x="12860" y="48489"/>
                          </a:cubicBezTo>
                          <a:cubicBezTo>
                            <a:pt x="5960" y="50214"/>
                            <a:pt x="-2665" y="1914"/>
                            <a:pt x="785" y="1051"/>
                          </a:cubicBezTo>
                          <a:cubicBezTo>
                            <a:pt x="3373" y="1051"/>
                            <a:pt x="5960" y="1051"/>
                            <a:pt x="6823" y="189"/>
                          </a:cubicBezTo>
                          <a:cubicBezTo>
                            <a:pt x="10273" y="-1536"/>
                            <a:pt x="14585" y="8814"/>
                            <a:pt x="18898" y="20889"/>
                          </a:cubicBezTo>
                          <a:close/>
                        </a:path>
                      </a:pathLst>
                    </a:custGeom>
                    <a:solidFill>
                      <a:srgbClr val="CCCCCC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60" name="자유형: 도형 259">
                      <a:extLst>
                        <a:ext uri="{FF2B5EF4-FFF2-40B4-BE49-F238E27FC236}">
                          <a16:creationId xmlns:a16="http://schemas.microsoft.com/office/drawing/2014/main" id="{4004A1B4-C708-CA2D-82EF-D5006881EC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25660" y="4411818"/>
                      <a:ext cx="121578" cy="79587"/>
                    </a:xfrm>
                    <a:custGeom>
                      <a:avLst/>
                      <a:gdLst>
                        <a:gd name="connsiteX0" fmla="*/ 13 w 121578"/>
                        <a:gd name="connsiteY0" fmla="*/ 53475 h 79587"/>
                        <a:gd name="connsiteX1" fmla="*/ 60388 w 121578"/>
                        <a:gd name="connsiteY1" fmla="*/ 17250 h 79587"/>
                        <a:gd name="connsiteX2" fmla="*/ 33651 w 121578"/>
                        <a:gd name="connsiteY2" fmla="*/ 13800 h 79587"/>
                        <a:gd name="connsiteX3" fmla="*/ 29338 w 121578"/>
                        <a:gd name="connsiteY3" fmla="*/ 4312 h 79587"/>
                        <a:gd name="connsiteX4" fmla="*/ 63838 w 121578"/>
                        <a:gd name="connsiteY4" fmla="*/ 862 h 79587"/>
                        <a:gd name="connsiteX5" fmla="*/ 71601 w 121578"/>
                        <a:gd name="connsiteY5" fmla="*/ 0 h 79587"/>
                        <a:gd name="connsiteX6" fmla="*/ 90576 w 121578"/>
                        <a:gd name="connsiteY6" fmla="*/ 10350 h 79587"/>
                        <a:gd name="connsiteX7" fmla="*/ 106963 w 121578"/>
                        <a:gd name="connsiteY7" fmla="*/ 6037 h 79587"/>
                        <a:gd name="connsiteX8" fmla="*/ 119901 w 121578"/>
                        <a:gd name="connsiteY8" fmla="*/ 46575 h 79587"/>
                        <a:gd name="connsiteX9" fmla="*/ 69013 w 121578"/>
                        <a:gd name="connsiteY9" fmla="*/ 74175 h 79587"/>
                        <a:gd name="connsiteX10" fmla="*/ 23301 w 121578"/>
                        <a:gd name="connsiteY10" fmla="*/ 75037 h 79587"/>
                        <a:gd name="connsiteX11" fmla="*/ 13 w 121578"/>
                        <a:gd name="connsiteY11" fmla="*/ 53475 h 795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21578" h="79587">
                          <a:moveTo>
                            <a:pt x="13" y="53475"/>
                          </a:moveTo>
                          <a:cubicBezTo>
                            <a:pt x="-849" y="38812"/>
                            <a:pt x="40551" y="38812"/>
                            <a:pt x="60388" y="17250"/>
                          </a:cubicBezTo>
                          <a:cubicBezTo>
                            <a:pt x="50038" y="16387"/>
                            <a:pt x="38826" y="18112"/>
                            <a:pt x="33651" y="13800"/>
                          </a:cubicBezTo>
                          <a:cubicBezTo>
                            <a:pt x="28476" y="10350"/>
                            <a:pt x="29338" y="4312"/>
                            <a:pt x="29338" y="4312"/>
                          </a:cubicBezTo>
                          <a:lnTo>
                            <a:pt x="63838" y="862"/>
                          </a:lnTo>
                          <a:cubicBezTo>
                            <a:pt x="68151" y="0"/>
                            <a:pt x="70738" y="0"/>
                            <a:pt x="71601" y="0"/>
                          </a:cubicBezTo>
                          <a:cubicBezTo>
                            <a:pt x="78501" y="1725"/>
                            <a:pt x="83676" y="9487"/>
                            <a:pt x="90576" y="10350"/>
                          </a:cubicBezTo>
                          <a:cubicBezTo>
                            <a:pt x="98338" y="11212"/>
                            <a:pt x="102651" y="8625"/>
                            <a:pt x="106963" y="6037"/>
                          </a:cubicBezTo>
                          <a:cubicBezTo>
                            <a:pt x="110413" y="4312"/>
                            <a:pt x="126801" y="43987"/>
                            <a:pt x="119901" y="46575"/>
                          </a:cubicBezTo>
                          <a:cubicBezTo>
                            <a:pt x="105238" y="50887"/>
                            <a:pt x="79363" y="71587"/>
                            <a:pt x="69013" y="74175"/>
                          </a:cubicBezTo>
                          <a:cubicBezTo>
                            <a:pt x="52626" y="79350"/>
                            <a:pt x="31063" y="82800"/>
                            <a:pt x="23301" y="75037"/>
                          </a:cubicBezTo>
                          <a:cubicBezTo>
                            <a:pt x="15538" y="67275"/>
                            <a:pt x="13" y="61237"/>
                            <a:pt x="13" y="53475"/>
                          </a:cubicBezTo>
                          <a:close/>
                        </a:path>
                      </a:pathLst>
                    </a:custGeom>
                    <a:solidFill>
                      <a:srgbClr val="EDC5AC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61" name="자유형: 도형 260">
                      <a:extLst>
                        <a:ext uri="{FF2B5EF4-FFF2-40B4-BE49-F238E27FC236}">
                          <a16:creationId xmlns:a16="http://schemas.microsoft.com/office/drawing/2014/main" id="{3373AB34-700A-09E9-AF23-238ABD2577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31761" y="4415954"/>
                      <a:ext cx="26737" cy="51063"/>
                    </a:xfrm>
                    <a:custGeom>
                      <a:avLst/>
                      <a:gdLst>
                        <a:gd name="connsiteX0" fmla="*/ 22425 w 26737"/>
                        <a:gd name="connsiteY0" fmla="*/ 21739 h 51063"/>
                        <a:gd name="connsiteX1" fmla="*/ 25875 w 26737"/>
                        <a:gd name="connsiteY1" fmla="*/ 49339 h 51063"/>
                        <a:gd name="connsiteX2" fmla="*/ 12075 w 26737"/>
                        <a:gd name="connsiteY2" fmla="*/ 51064 h 51063"/>
                        <a:gd name="connsiteX3" fmla="*/ 0 w 26737"/>
                        <a:gd name="connsiteY3" fmla="*/ 3626 h 51063"/>
                        <a:gd name="connsiteX4" fmla="*/ 8625 w 26737"/>
                        <a:gd name="connsiteY4" fmla="*/ 176 h 51063"/>
                        <a:gd name="connsiteX5" fmla="*/ 22425 w 26737"/>
                        <a:gd name="connsiteY5" fmla="*/ 21739 h 510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37" h="51063">
                          <a:moveTo>
                            <a:pt x="22425" y="21739"/>
                          </a:moveTo>
                          <a:cubicBezTo>
                            <a:pt x="29325" y="42439"/>
                            <a:pt x="25875" y="49339"/>
                            <a:pt x="25875" y="49339"/>
                          </a:cubicBezTo>
                          <a:cubicBezTo>
                            <a:pt x="20700" y="50201"/>
                            <a:pt x="12075" y="51064"/>
                            <a:pt x="12075" y="51064"/>
                          </a:cubicBezTo>
                          <a:cubicBezTo>
                            <a:pt x="12075" y="36401"/>
                            <a:pt x="6900" y="12251"/>
                            <a:pt x="0" y="3626"/>
                          </a:cubicBezTo>
                          <a:cubicBezTo>
                            <a:pt x="5175" y="1901"/>
                            <a:pt x="7762" y="176"/>
                            <a:pt x="8625" y="176"/>
                          </a:cubicBezTo>
                          <a:cubicBezTo>
                            <a:pt x="11212" y="-1549"/>
                            <a:pt x="18112" y="9664"/>
                            <a:pt x="22425" y="21739"/>
                          </a:cubicBezTo>
                          <a:close/>
                        </a:path>
                      </a:pathLst>
                    </a:custGeom>
                    <a:solidFill>
                      <a:srgbClr val="F5F7FF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</p:grpSp>
        </p:grpSp>
      </p:grpSp>
      <p:pic>
        <p:nvPicPr>
          <p:cNvPr id="3" name="그림 2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2872" y="6460188"/>
            <a:ext cx="1274095" cy="317774"/>
          </a:xfrm>
          <a:prstGeom prst="rect">
            <a:avLst/>
          </a:prstGeom>
        </p:spPr>
      </p:pic>
      <p:pic>
        <p:nvPicPr>
          <p:cNvPr id="1047" name="Google Shape;105;p44"/>
          <p:cNvPicPr preferRelativeResize="0"/>
          <p:nvPr userDrawn="1"/>
        </p:nvPicPr>
        <p:blipFill rotWithShape="1">
          <a:blip r:embed="rId9">
            <a:alphaModFix/>
          </a:blip>
          <a:srcRect/>
          <a:stretch/>
        </p:blipFill>
        <p:spPr>
          <a:xfrm>
            <a:off x="144074" y="162795"/>
            <a:ext cx="1526328" cy="383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85864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orient="horz" pos="913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pos="6788" userDrawn="1">
          <p15:clr>
            <a:srgbClr val="FBAE40"/>
          </p15:clr>
        </p15:guide>
        <p15:guide id="6" orient="horz" pos="4088" userDrawn="1">
          <p15:clr>
            <a:srgbClr val="FBAE40"/>
          </p15:clr>
        </p15:guide>
        <p15:guide id="7" pos="75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순서도: 데이터 184">
            <a:extLst>
              <a:ext uri="{FF2B5EF4-FFF2-40B4-BE49-F238E27FC236}">
                <a16:creationId xmlns:a16="http://schemas.microsoft.com/office/drawing/2014/main" id="{4B3DE3BB-3CFB-7FFA-19D1-216ABE2B8B90}"/>
              </a:ext>
            </a:extLst>
          </p:cNvPr>
          <p:cNvSpPr/>
          <p:nvPr userDrawn="1"/>
        </p:nvSpPr>
        <p:spPr>
          <a:xfrm>
            <a:off x="412563" y="4292"/>
            <a:ext cx="5416513" cy="6853708"/>
          </a:xfrm>
          <a:prstGeom prst="flowChartInputOutput">
            <a:avLst/>
          </a:prstGeom>
          <a:solidFill>
            <a:srgbClr val="0F9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EAF31C8F-C874-3E8C-5684-2825186EE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8455" y="748149"/>
            <a:ext cx="610740" cy="811966"/>
          </a:xfrm>
          <a:prstGeom prst="rect">
            <a:avLst/>
          </a:prstGeom>
        </p:spPr>
      </p:pic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8EB20D0D-5599-AD11-7F98-0B44106A916D}"/>
              </a:ext>
            </a:extLst>
          </p:cNvPr>
          <p:cNvSpPr/>
          <p:nvPr/>
        </p:nvSpPr>
        <p:spPr>
          <a:xfrm>
            <a:off x="963936" y="3799746"/>
            <a:ext cx="3501555" cy="2022055"/>
          </a:xfrm>
          <a:custGeom>
            <a:avLst/>
            <a:gdLst>
              <a:gd name="connsiteX0" fmla="*/ 3501555 w 3501555"/>
              <a:gd name="connsiteY0" fmla="*/ 1011028 h 2022055"/>
              <a:gd name="connsiteX1" fmla="*/ 1750777 w 3501555"/>
              <a:gd name="connsiteY1" fmla="*/ 2022055 h 2022055"/>
              <a:gd name="connsiteX2" fmla="*/ 0 w 3501555"/>
              <a:gd name="connsiteY2" fmla="*/ 1011028 h 2022055"/>
              <a:gd name="connsiteX3" fmla="*/ 1750777 w 3501555"/>
              <a:gd name="connsiteY3" fmla="*/ 0 h 2022055"/>
              <a:gd name="connsiteX4" fmla="*/ 3501555 w 3501555"/>
              <a:gd name="connsiteY4" fmla="*/ 1011028 h 2022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1555" h="2022055">
                <a:moveTo>
                  <a:pt x="3501555" y="1011028"/>
                </a:moveTo>
                <a:cubicBezTo>
                  <a:pt x="3501555" y="1569403"/>
                  <a:pt x="2717705" y="2022055"/>
                  <a:pt x="1750777" y="2022055"/>
                </a:cubicBezTo>
                <a:cubicBezTo>
                  <a:pt x="783850" y="2022055"/>
                  <a:pt x="0" y="1569403"/>
                  <a:pt x="0" y="1011028"/>
                </a:cubicBezTo>
                <a:cubicBezTo>
                  <a:pt x="0" y="452652"/>
                  <a:pt x="783850" y="0"/>
                  <a:pt x="1750777" y="0"/>
                </a:cubicBezTo>
                <a:cubicBezTo>
                  <a:pt x="2717705" y="0"/>
                  <a:pt x="3501555" y="452652"/>
                  <a:pt x="3501555" y="1011028"/>
                </a:cubicBezTo>
                <a:close/>
              </a:path>
            </a:pathLst>
          </a:custGeom>
          <a:solidFill>
            <a:srgbClr val="BFCAE3"/>
          </a:solidFill>
          <a:ln w="1087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" name="그래픽 9">
            <a:extLst>
              <a:ext uri="{FF2B5EF4-FFF2-40B4-BE49-F238E27FC236}">
                <a16:creationId xmlns:a16="http://schemas.microsoft.com/office/drawing/2014/main" id="{6F361446-0188-8EF9-0C59-1654B65EA194}"/>
              </a:ext>
            </a:extLst>
          </p:cNvPr>
          <p:cNvGrpSpPr/>
          <p:nvPr/>
        </p:nvGrpSpPr>
        <p:grpSpPr>
          <a:xfrm>
            <a:off x="1839869" y="2309209"/>
            <a:ext cx="2247575" cy="3114412"/>
            <a:chOff x="1941469" y="2309209"/>
            <a:chExt cx="2247575" cy="3114412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D88DC0B-2B1D-C492-DBB9-DEB176334046}"/>
                </a:ext>
              </a:extLst>
            </p:cNvPr>
            <p:cNvSpPr/>
            <p:nvPr/>
          </p:nvSpPr>
          <p:spPr>
            <a:xfrm>
              <a:off x="1944193" y="4407750"/>
              <a:ext cx="1707063" cy="1015871"/>
            </a:xfrm>
            <a:custGeom>
              <a:avLst/>
              <a:gdLst>
                <a:gd name="connsiteX0" fmla="*/ 1666344 w 1707063"/>
                <a:gd name="connsiteY0" fmla="*/ 176414 h 1015871"/>
                <a:gd name="connsiteX1" fmla="*/ 316491 w 1707063"/>
                <a:gd name="connsiteY1" fmla="*/ 973906 h 1015871"/>
                <a:gd name="connsiteX2" fmla="*/ 65913 w 1707063"/>
                <a:gd name="connsiteY2" fmla="*/ 1001142 h 1015871"/>
                <a:gd name="connsiteX3" fmla="*/ 40855 w 1707063"/>
                <a:gd name="connsiteY3" fmla="*/ 986979 h 1015871"/>
                <a:gd name="connsiteX4" fmla="*/ 40855 w 1707063"/>
                <a:gd name="connsiteY4" fmla="*/ 845348 h 1015871"/>
                <a:gd name="connsiteX5" fmla="*/ 1434287 w 1707063"/>
                <a:gd name="connsiteY5" fmla="*/ 36962 h 1015871"/>
                <a:gd name="connsiteX6" fmla="*/ 1629302 w 1707063"/>
                <a:gd name="connsiteY6" fmla="*/ 11904 h 1015871"/>
                <a:gd name="connsiteX7" fmla="*/ 1665254 w 1707063"/>
                <a:gd name="connsiteY7" fmla="*/ 33694 h 1015871"/>
                <a:gd name="connsiteX8" fmla="*/ 1666344 w 1707063"/>
                <a:gd name="connsiteY8" fmla="*/ 176414 h 1015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7063" h="1015871">
                  <a:moveTo>
                    <a:pt x="1666344" y="176414"/>
                  </a:moveTo>
                  <a:lnTo>
                    <a:pt x="316491" y="973906"/>
                  </a:lnTo>
                  <a:cubicBezTo>
                    <a:pt x="255481" y="1010948"/>
                    <a:pt x="119297" y="1031647"/>
                    <a:pt x="65913" y="1001142"/>
                  </a:cubicBezTo>
                  <a:lnTo>
                    <a:pt x="40855" y="986979"/>
                  </a:lnTo>
                  <a:cubicBezTo>
                    <a:pt x="-13618" y="955385"/>
                    <a:pt x="-13618" y="876943"/>
                    <a:pt x="40855" y="845348"/>
                  </a:cubicBezTo>
                  <a:lnTo>
                    <a:pt x="1434287" y="36962"/>
                  </a:lnTo>
                  <a:cubicBezTo>
                    <a:pt x="1498565" y="-5527"/>
                    <a:pt x="1593349" y="-7706"/>
                    <a:pt x="1629302" y="11904"/>
                  </a:cubicBezTo>
                  <a:lnTo>
                    <a:pt x="1665254" y="33694"/>
                  </a:lnTo>
                  <a:cubicBezTo>
                    <a:pt x="1720817" y="66378"/>
                    <a:pt x="1720817" y="145909"/>
                    <a:pt x="1666344" y="176414"/>
                  </a:cubicBezTo>
                  <a:close/>
                </a:path>
              </a:pathLst>
            </a:custGeom>
            <a:solidFill>
              <a:srgbClr val="7A859D">
                <a:alpha val="50000"/>
              </a:srgbClr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A97CD64-92E6-52D3-F9DA-23D387F599E1}"/>
                </a:ext>
              </a:extLst>
            </p:cNvPr>
            <p:cNvSpPr/>
            <p:nvPr/>
          </p:nvSpPr>
          <p:spPr>
            <a:xfrm>
              <a:off x="1944738" y="2672444"/>
              <a:ext cx="1629846" cy="2384667"/>
            </a:xfrm>
            <a:custGeom>
              <a:avLst/>
              <a:gdLst>
                <a:gd name="connsiteX0" fmla="*/ 1627668 w 1629846"/>
                <a:gd name="connsiteY0" fmla="*/ 455099 h 2384667"/>
                <a:gd name="connsiteX1" fmla="*/ 1502379 w 1629846"/>
                <a:gd name="connsiteY1" fmla="*/ 370121 h 2384667"/>
                <a:gd name="connsiteX2" fmla="*/ 1476231 w 1629846"/>
                <a:gd name="connsiteY2" fmla="*/ 354868 h 2384667"/>
                <a:gd name="connsiteX3" fmla="*/ 975075 w 1629846"/>
                <a:gd name="connsiteY3" fmla="*/ 21490 h 2384667"/>
                <a:gd name="connsiteX4" fmla="*/ 785508 w 1629846"/>
                <a:gd name="connsiteY4" fmla="*/ 63980 h 2384667"/>
                <a:gd name="connsiteX5" fmla="*/ 34863 w 1629846"/>
                <a:gd name="connsiteY5" fmla="*/ 1174149 h 2384667"/>
                <a:gd name="connsiteX6" fmla="*/ 32684 w 1629846"/>
                <a:gd name="connsiteY6" fmla="*/ 1177418 h 2384667"/>
                <a:gd name="connsiteX7" fmla="*/ 6537 w 1629846"/>
                <a:gd name="connsiteY7" fmla="*/ 1263486 h 2384667"/>
                <a:gd name="connsiteX8" fmla="*/ 0 w 1629846"/>
                <a:gd name="connsiteY8" fmla="*/ 2227666 h 2384667"/>
                <a:gd name="connsiteX9" fmla="*/ 34863 w 1629846"/>
                <a:gd name="connsiteY9" fmla="*/ 2306108 h 2384667"/>
                <a:gd name="connsiteX10" fmla="*/ 34863 w 1629846"/>
                <a:gd name="connsiteY10" fmla="*/ 2306108 h 2384667"/>
                <a:gd name="connsiteX11" fmla="*/ 141631 w 1629846"/>
                <a:gd name="connsiteY11" fmla="*/ 2367118 h 2384667"/>
                <a:gd name="connsiteX12" fmla="*/ 213536 w 1629846"/>
                <a:gd name="connsiteY12" fmla="*/ 2384550 h 2384667"/>
                <a:gd name="connsiteX13" fmla="*/ 245131 w 1629846"/>
                <a:gd name="connsiteY13" fmla="*/ 2375834 h 2384667"/>
                <a:gd name="connsiteX14" fmla="*/ 1418489 w 1629846"/>
                <a:gd name="connsiteY14" fmla="*/ 1701452 h 2384667"/>
                <a:gd name="connsiteX15" fmla="*/ 1629846 w 1629846"/>
                <a:gd name="connsiteY15" fmla="*/ 1580521 h 2384667"/>
                <a:gd name="connsiteX16" fmla="*/ 1627668 w 1629846"/>
                <a:gd name="connsiteY16" fmla="*/ 455099 h 238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9846" h="2384667">
                  <a:moveTo>
                    <a:pt x="1627668" y="455099"/>
                  </a:moveTo>
                  <a:lnTo>
                    <a:pt x="1502379" y="370121"/>
                  </a:lnTo>
                  <a:cubicBezTo>
                    <a:pt x="1494752" y="364673"/>
                    <a:pt x="1475142" y="354868"/>
                    <a:pt x="1476231" y="354868"/>
                  </a:cubicBezTo>
                  <a:lnTo>
                    <a:pt x="975075" y="21490"/>
                  </a:lnTo>
                  <a:cubicBezTo>
                    <a:pt x="910797" y="-19909"/>
                    <a:pt x="829086" y="791"/>
                    <a:pt x="785508" y="63980"/>
                  </a:cubicBezTo>
                  <a:lnTo>
                    <a:pt x="34863" y="1174149"/>
                  </a:lnTo>
                  <a:cubicBezTo>
                    <a:pt x="33774" y="1175239"/>
                    <a:pt x="33774" y="1176328"/>
                    <a:pt x="32684" y="1177418"/>
                  </a:cubicBezTo>
                  <a:cubicBezTo>
                    <a:pt x="16342" y="1202475"/>
                    <a:pt x="6537" y="1231891"/>
                    <a:pt x="6537" y="1263486"/>
                  </a:cubicBezTo>
                  <a:lnTo>
                    <a:pt x="0" y="2227666"/>
                  </a:lnTo>
                  <a:cubicBezTo>
                    <a:pt x="0" y="2253813"/>
                    <a:pt x="16342" y="2294124"/>
                    <a:pt x="34863" y="2306108"/>
                  </a:cubicBezTo>
                  <a:cubicBezTo>
                    <a:pt x="34863" y="2306108"/>
                    <a:pt x="34863" y="2306108"/>
                    <a:pt x="34863" y="2306108"/>
                  </a:cubicBezTo>
                  <a:cubicBezTo>
                    <a:pt x="35953" y="2307197"/>
                    <a:pt x="100231" y="2344239"/>
                    <a:pt x="141631" y="2367118"/>
                  </a:cubicBezTo>
                  <a:cubicBezTo>
                    <a:pt x="163420" y="2379102"/>
                    <a:pt x="188478" y="2385639"/>
                    <a:pt x="213536" y="2384550"/>
                  </a:cubicBezTo>
                  <a:lnTo>
                    <a:pt x="245131" y="2375834"/>
                  </a:lnTo>
                  <a:lnTo>
                    <a:pt x="1418489" y="1701452"/>
                  </a:lnTo>
                  <a:lnTo>
                    <a:pt x="1629846" y="1580521"/>
                  </a:lnTo>
                  <a:lnTo>
                    <a:pt x="1627668" y="455099"/>
                  </a:lnTo>
                  <a:close/>
                </a:path>
              </a:pathLst>
            </a:custGeom>
            <a:solidFill>
              <a:srgbClr val="FBCB21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03F97E2-8F6F-C9E7-8F03-892FE132A9A3}"/>
                </a:ext>
              </a:extLst>
            </p:cNvPr>
            <p:cNvSpPr/>
            <p:nvPr/>
          </p:nvSpPr>
          <p:spPr>
            <a:xfrm>
              <a:off x="1941469" y="2651477"/>
              <a:ext cx="1624398" cy="2272601"/>
            </a:xfrm>
            <a:custGeom>
              <a:avLst/>
              <a:gdLst>
                <a:gd name="connsiteX0" fmla="*/ 7626 w 1624398"/>
                <a:gd name="connsiteY0" fmla="*/ 2268244 h 2272601"/>
                <a:gd name="connsiteX1" fmla="*/ 10895 w 1624398"/>
                <a:gd name="connsiteY1" fmla="*/ 1285543 h 2272601"/>
                <a:gd name="connsiteX2" fmla="*/ 51205 w 1624398"/>
                <a:gd name="connsiteY2" fmla="*/ 1187490 h 2272601"/>
                <a:gd name="connsiteX3" fmla="*/ 785507 w 1624398"/>
                <a:gd name="connsiteY3" fmla="*/ 96932 h 2272601"/>
                <a:gd name="connsiteX4" fmla="*/ 972896 w 1624398"/>
                <a:gd name="connsiteY4" fmla="*/ 51174 h 2272601"/>
                <a:gd name="connsiteX5" fmla="*/ 1478410 w 1624398"/>
                <a:gd name="connsiteY5" fmla="*/ 380194 h 2272601"/>
                <a:gd name="connsiteX6" fmla="*/ 1493663 w 1624398"/>
                <a:gd name="connsiteY6" fmla="*/ 403072 h 2272601"/>
                <a:gd name="connsiteX7" fmla="*/ 1624399 w 1624398"/>
                <a:gd name="connsiteY7" fmla="*/ 472799 h 2272601"/>
                <a:gd name="connsiteX8" fmla="*/ 1624399 w 1624398"/>
                <a:gd name="connsiteY8" fmla="*/ 448830 h 2272601"/>
                <a:gd name="connsiteX9" fmla="*/ 1493663 w 1624398"/>
                <a:gd name="connsiteY9" fmla="*/ 363852 h 2272601"/>
                <a:gd name="connsiteX10" fmla="*/ 1470784 w 1624398"/>
                <a:gd name="connsiteY10" fmla="*/ 351867 h 2272601"/>
                <a:gd name="connsiteX11" fmla="*/ 965270 w 1624398"/>
                <a:gd name="connsiteY11" fmla="*/ 22848 h 2272601"/>
                <a:gd name="connsiteX12" fmla="*/ 771344 w 1624398"/>
                <a:gd name="connsiteY12" fmla="*/ 59890 h 2272601"/>
                <a:gd name="connsiteX13" fmla="*/ 31595 w 1624398"/>
                <a:gd name="connsiteY13" fmla="*/ 1167880 h 2272601"/>
                <a:gd name="connsiteX14" fmla="*/ 29416 w 1624398"/>
                <a:gd name="connsiteY14" fmla="*/ 1171148 h 2272601"/>
                <a:gd name="connsiteX15" fmla="*/ 3268 w 1624398"/>
                <a:gd name="connsiteY15" fmla="*/ 1257216 h 2272601"/>
                <a:gd name="connsiteX16" fmla="*/ 0 w 1624398"/>
                <a:gd name="connsiteY16" fmla="*/ 2238828 h 2272601"/>
                <a:gd name="connsiteX17" fmla="*/ 7626 w 1624398"/>
                <a:gd name="connsiteY17" fmla="*/ 2272602 h 2272601"/>
                <a:gd name="connsiteX18" fmla="*/ 7626 w 1624398"/>
                <a:gd name="connsiteY18" fmla="*/ 2268244 h 2272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24398" h="2272601">
                  <a:moveTo>
                    <a:pt x="7626" y="2268244"/>
                  </a:moveTo>
                  <a:lnTo>
                    <a:pt x="10895" y="1285543"/>
                  </a:lnTo>
                  <a:cubicBezTo>
                    <a:pt x="10895" y="1253948"/>
                    <a:pt x="34863" y="1212548"/>
                    <a:pt x="51205" y="1187490"/>
                  </a:cubicBezTo>
                  <a:cubicBezTo>
                    <a:pt x="52294" y="1186401"/>
                    <a:pt x="785507" y="96932"/>
                    <a:pt x="785507" y="96932"/>
                  </a:cubicBezTo>
                  <a:cubicBezTo>
                    <a:pt x="838892" y="27206"/>
                    <a:pt x="908618" y="9774"/>
                    <a:pt x="972896" y="51174"/>
                  </a:cubicBezTo>
                  <a:lnTo>
                    <a:pt x="1478410" y="380194"/>
                  </a:lnTo>
                  <a:cubicBezTo>
                    <a:pt x="1477321" y="380194"/>
                    <a:pt x="1493663" y="386730"/>
                    <a:pt x="1493663" y="403072"/>
                  </a:cubicBezTo>
                  <a:lnTo>
                    <a:pt x="1624399" y="472799"/>
                  </a:lnTo>
                  <a:lnTo>
                    <a:pt x="1624399" y="448830"/>
                  </a:lnTo>
                  <a:lnTo>
                    <a:pt x="1493663" y="363852"/>
                  </a:lnTo>
                  <a:cubicBezTo>
                    <a:pt x="1486036" y="358404"/>
                    <a:pt x="1469694" y="351867"/>
                    <a:pt x="1470784" y="351867"/>
                  </a:cubicBezTo>
                  <a:lnTo>
                    <a:pt x="965270" y="22848"/>
                  </a:lnTo>
                  <a:cubicBezTo>
                    <a:pt x="900991" y="-18552"/>
                    <a:pt x="814923" y="-2210"/>
                    <a:pt x="771344" y="59890"/>
                  </a:cubicBezTo>
                  <a:lnTo>
                    <a:pt x="31595" y="1167880"/>
                  </a:lnTo>
                  <a:cubicBezTo>
                    <a:pt x="30505" y="1168969"/>
                    <a:pt x="30505" y="1170059"/>
                    <a:pt x="29416" y="1171148"/>
                  </a:cubicBezTo>
                  <a:cubicBezTo>
                    <a:pt x="13074" y="1196206"/>
                    <a:pt x="3268" y="1225622"/>
                    <a:pt x="3268" y="1257216"/>
                  </a:cubicBezTo>
                  <a:lnTo>
                    <a:pt x="0" y="2238828"/>
                  </a:lnTo>
                  <a:cubicBezTo>
                    <a:pt x="0" y="2250813"/>
                    <a:pt x="3268" y="2262797"/>
                    <a:pt x="7626" y="2272602"/>
                  </a:cubicBezTo>
                  <a:cubicBezTo>
                    <a:pt x="7626" y="2270423"/>
                    <a:pt x="7626" y="2269334"/>
                    <a:pt x="7626" y="2268244"/>
                  </a:cubicBezTo>
                  <a:close/>
                </a:path>
              </a:pathLst>
            </a:custGeom>
            <a:solidFill>
              <a:srgbClr val="FBA31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E02DD2E-749F-BF6F-3626-E5BFB62BEF5F}"/>
                </a:ext>
              </a:extLst>
            </p:cNvPr>
            <p:cNvSpPr/>
            <p:nvPr/>
          </p:nvSpPr>
          <p:spPr>
            <a:xfrm>
              <a:off x="3423148" y="3013149"/>
              <a:ext cx="144899" cy="1281216"/>
            </a:xfrm>
            <a:custGeom>
              <a:avLst/>
              <a:gdLst>
                <a:gd name="connsiteX0" fmla="*/ 0 w 144899"/>
                <a:gd name="connsiteY0" fmla="*/ 1281216 h 1281216"/>
                <a:gd name="connsiteX1" fmla="*/ 144899 w 144899"/>
                <a:gd name="connsiteY1" fmla="*/ 1213669 h 1281216"/>
                <a:gd name="connsiteX2" fmla="*/ 141631 w 144899"/>
                <a:gd name="connsiteY2" fmla="*/ 84979 h 1281216"/>
                <a:gd name="connsiteX3" fmla="*/ 10895 w 144899"/>
                <a:gd name="connsiteY3" fmla="*/ 0 h 128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899" h="1281216">
                  <a:moveTo>
                    <a:pt x="0" y="1281216"/>
                  </a:moveTo>
                  <a:lnTo>
                    <a:pt x="144899" y="1213669"/>
                  </a:lnTo>
                  <a:lnTo>
                    <a:pt x="141631" y="84979"/>
                  </a:lnTo>
                  <a:lnTo>
                    <a:pt x="10895" y="0"/>
                  </a:lnTo>
                  <a:close/>
                </a:path>
              </a:pathLst>
            </a:custGeom>
            <a:solidFill>
              <a:srgbClr val="FBA31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" name="그래픽 9">
              <a:extLst>
                <a:ext uri="{FF2B5EF4-FFF2-40B4-BE49-F238E27FC236}">
                  <a16:creationId xmlns:a16="http://schemas.microsoft.com/office/drawing/2014/main" id="{F03F4574-171D-B0CE-3482-357FE3AB9CCB}"/>
                </a:ext>
              </a:extLst>
            </p:cNvPr>
            <p:cNvGrpSpPr/>
            <p:nvPr/>
          </p:nvGrpSpPr>
          <p:grpSpPr>
            <a:xfrm>
              <a:off x="2206210" y="2464057"/>
              <a:ext cx="1479499" cy="1957776"/>
              <a:chOff x="2206210" y="2464057"/>
              <a:chExt cx="1479499" cy="1957776"/>
            </a:xfrm>
          </p:grpSpPr>
          <p:grpSp>
            <p:nvGrpSpPr>
              <p:cNvPr id="14" name="그래픽 9">
                <a:extLst>
                  <a:ext uri="{FF2B5EF4-FFF2-40B4-BE49-F238E27FC236}">
                    <a16:creationId xmlns:a16="http://schemas.microsoft.com/office/drawing/2014/main" id="{DC131BF2-03BD-E244-0B6B-D5F6E88EBED3}"/>
                  </a:ext>
                </a:extLst>
              </p:cNvPr>
              <p:cNvGrpSpPr/>
              <p:nvPr/>
            </p:nvGrpSpPr>
            <p:grpSpPr>
              <a:xfrm>
                <a:off x="2206210" y="2464057"/>
                <a:ext cx="1259426" cy="1922913"/>
                <a:chOff x="2206210" y="2464057"/>
                <a:chExt cx="1259426" cy="1922913"/>
              </a:xfrm>
            </p:grpSpPr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26A4B7AB-7C13-EEF6-E60E-0D039A6589C2}"/>
                    </a:ext>
                  </a:extLst>
                </p:cNvPr>
                <p:cNvSpPr/>
                <p:nvPr/>
              </p:nvSpPr>
              <p:spPr>
                <a:xfrm>
                  <a:off x="2206210" y="2678682"/>
                  <a:ext cx="894454" cy="1481678"/>
                </a:xfrm>
                <a:custGeom>
                  <a:avLst/>
                  <a:gdLst>
                    <a:gd name="connsiteX0" fmla="*/ 434698 w 894454"/>
                    <a:gd name="connsiteY0" fmla="*/ 137273 h 1481678"/>
                    <a:gd name="connsiteX1" fmla="*/ 0 w 894454"/>
                    <a:gd name="connsiteY1" fmla="*/ 790955 h 1481678"/>
                    <a:gd name="connsiteX2" fmla="*/ 0 w 894454"/>
                    <a:gd name="connsiteY2" fmla="*/ 1481678 h 1481678"/>
                    <a:gd name="connsiteX3" fmla="*/ 752823 w 894454"/>
                    <a:gd name="connsiteY3" fmla="*/ 1025191 h 1481678"/>
                    <a:gd name="connsiteX4" fmla="*/ 894454 w 894454"/>
                    <a:gd name="connsiteY4" fmla="*/ 118752 h 1481678"/>
                    <a:gd name="connsiteX5" fmla="*/ 707066 w 894454"/>
                    <a:gd name="connsiteY5" fmla="*/ 0 h 1481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94454" h="1481678">
                      <a:moveTo>
                        <a:pt x="434698" y="137273"/>
                      </a:moveTo>
                      <a:lnTo>
                        <a:pt x="0" y="790955"/>
                      </a:lnTo>
                      <a:lnTo>
                        <a:pt x="0" y="1481678"/>
                      </a:lnTo>
                      <a:lnTo>
                        <a:pt x="752823" y="1025191"/>
                      </a:lnTo>
                      <a:lnTo>
                        <a:pt x="894454" y="118752"/>
                      </a:lnTo>
                      <a:lnTo>
                        <a:pt x="707066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" name="자유형: 도형 15">
                  <a:extLst>
                    <a:ext uri="{FF2B5EF4-FFF2-40B4-BE49-F238E27FC236}">
                      <a16:creationId xmlns:a16="http://schemas.microsoft.com/office/drawing/2014/main" id="{ABFBEFA7-2865-2AFD-6A39-29CEBF78815A}"/>
                    </a:ext>
                  </a:extLst>
                </p:cNvPr>
                <p:cNvSpPr/>
                <p:nvPr/>
              </p:nvSpPr>
              <p:spPr>
                <a:xfrm>
                  <a:off x="2246521" y="2464057"/>
                  <a:ext cx="1219116" cy="1922913"/>
                </a:xfrm>
                <a:custGeom>
                  <a:avLst/>
                  <a:gdLst>
                    <a:gd name="connsiteX0" fmla="*/ 1194059 w 1219116"/>
                    <a:gd name="connsiteY0" fmla="*/ 1246353 h 1922913"/>
                    <a:gd name="connsiteX1" fmla="*/ 0 w 1219116"/>
                    <a:gd name="connsiteY1" fmla="*/ 1922913 h 1922913"/>
                    <a:gd name="connsiteX2" fmla="*/ 0 w 1219116"/>
                    <a:gd name="connsiteY2" fmla="*/ 740839 h 1922913"/>
                    <a:gd name="connsiteX3" fmla="*/ 122021 w 1219116"/>
                    <a:gd name="connsiteY3" fmla="*/ 566524 h 1922913"/>
                    <a:gd name="connsiteX4" fmla="*/ 1219116 w 1219116"/>
                    <a:gd name="connsiteY4" fmla="*/ 0 h 192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9116" h="1922913">
                      <a:moveTo>
                        <a:pt x="1194059" y="1246353"/>
                      </a:moveTo>
                      <a:lnTo>
                        <a:pt x="0" y="1922913"/>
                      </a:lnTo>
                      <a:lnTo>
                        <a:pt x="0" y="740839"/>
                      </a:lnTo>
                      <a:lnTo>
                        <a:pt x="122021" y="566524"/>
                      </a:lnTo>
                      <a:lnTo>
                        <a:pt x="1219116" y="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7" name="그래픽 9">
                <a:extLst>
                  <a:ext uri="{FF2B5EF4-FFF2-40B4-BE49-F238E27FC236}">
                    <a16:creationId xmlns:a16="http://schemas.microsoft.com/office/drawing/2014/main" id="{4E814A2B-67CB-AA15-1284-3FAAA7217B9B}"/>
                  </a:ext>
                </a:extLst>
              </p:cNvPr>
              <p:cNvGrpSpPr/>
              <p:nvPr/>
            </p:nvGrpSpPr>
            <p:grpSpPr>
              <a:xfrm>
                <a:off x="2430641" y="2578451"/>
                <a:ext cx="958733" cy="1481678"/>
                <a:chOff x="2430641" y="2578451"/>
                <a:chExt cx="958733" cy="1481678"/>
              </a:xfrm>
              <a:solidFill>
                <a:srgbClr val="E6EDF7"/>
              </a:solidFill>
            </p:grpSpPr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67D130FE-FBAC-B0C6-9B1D-EB71EC987488}"/>
                    </a:ext>
                  </a:extLst>
                </p:cNvPr>
                <p:cNvSpPr/>
                <p:nvPr/>
              </p:nvSpPr>
              <p:spPr>
                <a:xfrm>
                  <a:off x="2433910" y="3010970"/>
                  <a:ext cx="391119" cy="269098"/>
                </a:xfrm>
                <a:custGeom>
                  <a:avLst/>
                  <a:gdLst>
                    <a:gd name="connsiteX0" fmla="*/ 391120 w 391119"/>
                    <a:gd name="connsiteY0" fmla="*/ 42489 h 269098"/>
                    <a:gd name="connsiteX1" fmla="*/ 0 w 391119"/>
                    <a:gd name="connsiteY1" fmla="*/ 269099 h 269098"/>
                    <a:gd name="connsiteX2" fmla="*/ 0 w 391119"/>
                    <a:gd name="connsiteY2" fmla="*/ 226610 h 269098"/>
                    <a:gd name="connsiteX3" fmla="*/ 391120 w 391119"/>
                    <a:gd name="connsiteY3" fmla="*/ 0 h 269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1119" h="269098">
                      <a:moveTo>
                        <a:pt x="391120" y="42489"/>
                      </a:moveTo>
                      <a:lnTo>
                        <a:pt x="0" y="269099"/>
                      </a:lnTo>
                      <a:lnTo>
                        <a:pt x="0" y="226610"/>
                      </a:lnTo>
                      <a:lnTo>
                        <a:pt x="39112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" name="자유형: 도형 18">
                  <a:extLst>
                    <a:ext uri="{FF2B5EF4-FFF2-40B4-BE49-F238E27FC236}">
                      <a16:creationId xmlns:a16="http://schemas.microsoft.com/office/drawing/2014/main" id="{6CA7D46C-1D7C-4148-F906-B6DADAE8CA45}"/>
                    </a:ext>
                  </a:extLst>
                </p:cNvPr>
                <p:cNvSpPr/>
                <p:nvPr/>
              </p:nvSpPr>
              <p:spPr>
                <a:xfrm>
                  <a:off x="2880592" y="2769108"/>
                  <a:ext cx="362793" cy="252756"/>
                </a:xfrm>
                <a:custGeom>
                  <a:avLst/>
                  <a:gdLst>
                    <a:gd name="connsiteX0" fmla="*/ 362793 w 362793"/>
                    <a:gd name="connsiteY0" fmla="*/ 43579 h 252756"/>
                    <a:gd name="connsiteX1" fmla="*/ 0 w 362793"/>
                    <a:gd name="connsiteY1" fmla="*/ 252757 h 252756"/>
                    <a:gd name="connsiteX2" fmla="*/ 0 w 362793"/>
                    <a:gd name="connsiteY2" fmla="*/ 209178 h 252756"/>
                    <a:gd name="connsiteX3" fmla="*/ 362793 w 362793"/>
                    <a:gd name="connsiteY3" fmla="*/ 0 h 252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2793" h="252756">
                      <a:moveTo>
                        <a:pt x="362793" y="43579"/>
                      </a:moveTo>
                      <a:lnTo>
                        <a:pt x="0" y="252757"/>
                      </a:lnTo>
                      <a:lnTo>
                        <a:pt x="0" y="209178"/>
                      </a:lnTo>
                      <a:lnTo>
                        <a:pt x="3627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0" name="자유형: 도형 19">
                  <a:extLst>
                    <a:ext uri="{FF2B5EF4-FFF2-40B4-BE49-F238E27FC236}">
                      <a16:creationId xmlns:a16="http://schemas.microsoft.com/office/drawing/2014/main" id="{F551C20D-9D6D-DEF8-522F-3F27306A3CD4}"/>
                    </a:ext>
                  </a:extLst>
                </p:cNvPr>
                <p:cNvSpPr/>
                <p:nvPr/>
              </p:nvSpPr>
              <p:spPr>
                <a:xfrm>
                  <a:off x="3293501" y="2685219"/>
                  <a:ext cx="95873" cy="99141"/>
                </a:xfrm>
                <a:custGeom>
                  <a:avLst/>
                  <a:gdLst>
                    <a:gd name="connsiteX0" fmla="*/ 95873 w 95873"/>
                    <a:gd name="connsiteY0" fmla="*/ 43579 h 99141"/>
                    <a:gd name="connsiteX1" fmla="*/ 0 w 95873"/>
                    <a:gd name="connsiteY1" fmla="*/ 99142 h 99141"/>
                    <a:gd name="connsiteX2" fmla="*/ 0 w 95873"/>
                    <a:gd name="connsiteY2" fmla="*/ 55563 h 99141"/>
                    <a:gd name="connsiteX3" fmla="*/ 95873 w 95873"/>
                    <a:gd name="connsiteY3" fmla="*/ 0 h 9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873" h="99141">
                      <a:moveTo>
                        <a:pt x="95873" y="43579"/>
                      </a:moveTo>
                      <a:lnTo>
                        <a:pt x="0" y="99142"/>
                      </a:lnTo>
                      <a:lnTo>
                        <a:pt x="0" y="55563"/>
                      </a:lnTo>
                      <a:lnTo>
                        <a:pt x="9587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14068724-433D-3B8B-329D-9DAE205696CB}"/>
                    </a:ext>
                  </a:extLst>
                </p:cNvPr>
                <p:cNvSpPr/>
                <p:nvPr/>
              </p:nvSpPr>
              <p:spPr>
                <a:xfrm>
                  <a:off x="2432820" y="2578451"/>
                  <a:ext cx="956554" cy="607923"/>
                </a:xfrm>
                <a:custGeom>
                  <a:avLst/>
                  <a:gdLst>
                    <a:gd name="connsiteX0" fmla="*/ 1090 w 956554"/>
                    <a:gd name="connsiteY0" fmla="*/ 607924 h 607923"/>
                    <a:gd name="connsiteX1" fmla="*/ 956554 w 956554"/>
                    <a:gd name="connsiteY1" fmla="*/ 55563 h 607923"/>
                    <a:gd name="connsiteX2" fmla="*/ 955465 w 956554"/>
                    <a:gd name="connsiteY2" fmla="*/ 0 h 607923"/>
                    <a:gd name="connsiteX3" fmla="*/ 0 w 956554"/>
                    <a:gd name="connsiteY3" fmla="*/ 552361 h 607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6554" h="607923">
                      <a:moveTo>
                        <a:pt x="1090" y="607924"/>
                      </a:moveTo>
                      <a:lnTo>
                        <a:pt x="956554" y="55563"/>
                      </a:lnTo>
                      <a:lnTo>
                        <a:pt x="955465" y="0"/>
                      </a:lnTo>
                      <a:lnTo>
                        <a:pt x="0" y="552361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279F069D-3B3B-15E7-E41B-0A61F1D7C68C}"/>
                    </a:ext>
                  </a:extLst>
                </p:cNvPr>
                <p:cNvSpPr/>
                <p:nvPr/>
              </p:nvSpPr>
              <p:spPr>
                <a:xfrm>
                  <a:off x="2743319" y="2882413"/>
                  <a:ext cx="646055" cy="416177"/>
                </a:xfrm>
                <a:custGeom>
                  <a:avLst/>
                  <a:gdLst>
                    <a:gd name="connsiteX0" fmla="*/ 0 w 646055"/>
                    <a:gd name="connsiteY0" fmla="*/ 416177 h 416177"/>
                    <a:gd name="connsiteX1" fmla="*/ 646055 w 646055"/>
                    <a:gd name="connsiteY1" fmla="*/ 43579 h 416177"/>
                    <a:gd name="connsiteX2" fmla="*/ 646055 w 646055"/>
                    <a:gd name="connsiteY2" fmla="*/ 0 h 416177"/>
                    <a:gd name="connsiteX3" fmla="*/ 0 w 646055"/>
                    <a:gd name="connsiteY3" fmla="*/ 373688 h 416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46055" h="416177">
                      <a:moveTo>
                        <a:pt x="0" y="416177"/>
                      </a:moveTo>
                      <a:lnTo>
                        <a:pt x="646055" y="43579"/>
                      </a:lnTo>
                      <a:lnTo>
                        <a:pt x="646055" y="0"/>
                      </a:lnTo>
                      <a:lnTo>
                        <a:pt x="0" y="37368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199055D1-53CE-A293-AE2D-C6A3762BA082}"/>
                    </a:ext>
                  </a:extLst>
                </p:cNvPr>
                <p:cNvSpPr/>
                <p:nvPr/>
              </p:nvSpPr>
              <p:spPr>
                <a:xfrm>
                  <a:off x="2433910" y="3034939"/>
                  <a:ext cx="515319" cy="341003"/>
                </a:xfrm>
                <a:custGeom>
                  <a:avLst/>
                  <a:gdLst>
                    <a:gd name="connsiteX0" fmla="*/ 515319 w 515319"/>
                    <a:gd name="connsiteY0" fmla="*/ 43579 h 341003"/>
                    <a:gd name="connsiteX1" fmla="*/ 0 w 515319"/>
                    <a:gd name="connsiteY1" fmla="*/ 341004 h 341003"/>
                    <a:gd name="connsiteX2" fmla="*/ 0 w 515319"/>
                    <a:gd name="connsiteY2" fmla="*/ 297425 h 341003"/>
                    <a:gd name="connsiteX3" fmla="*/ 515319 w 515319"/>
                    <a:gd name="connsiteY3" fmla="*/ 0 h 341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5319" h="341003">
                      <a:moveTo>
                        <a:pt x="515319" y="43579"/>
                      </a:moveTo>
                      <a:lnTo>
                        <a:pt x="0" y="341004"/>
                      </a:lnTo>
                      <a:lnTo>
                        <a:pt x="0" y="297425"/>
                      </a:lnTo>
                      <a:lnTo>
                        <a:pt x="515319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AF3DAD9E-AC4D-7DBE-6347-434445CC3E40}"/>
                    </a:ext>
                  </a:extLst>
                </p:cNvPr>
                <p:cNvSpPr/>
                <p:nvPr/>
              </p:nvSpPr>
              <p:spPr>
                <a:xfrm>
                  <a:off x="3005881" y="2781092"/>
                  <a:ext cx="383493" cy="264741"/>
                </a:xfrm>
                <a:custGeom>
                  <a:avLst/>
                  <a:gdLst>
                    <a:gd name="connsiteX0" fmla="*/ 383493 w 383493"/>
                    <a:gd name="connsiteY0" fmla="*/ 43579 h 264741"/>
                    <a:gd name="connsiteX1" fmla="*/ 0 w 383493"/>
                    <a:gd name="connsiteY1" fmla="*/ 264741 h 264741"/>
                    <a:gd name="connsiteX2" fmla="*/ 0 w 383493"/>
                    <a:gd name="connsiteY2" fmla="*/ 221162 h 264741"/>
                    <a:gd name="connsiteX3" fmla="*/ 383493 w 383493"/>
                    <a:gd name="connsiteY3" fmla="*/ 0 h 264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83493" h="264741">
                      <a:moveTo>
                        <a:pt x="383493" y="43579"/>
                      </a:moveTo>
                      <a:lnTo>
                        <a:pt x="0" y="264741"/>
                      </a:lnTo>
                      <a:lnTo>
                        <a:pt x="0" y="221162"/>
                      </a:lnTo>
                      <a:lnTo>
                        <a:pt x="3834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2147C46E-E8F6-1756-16E8-129B5F1147BC}"/>
                    </a:ext>
                  </a:extLst>
                </p:cNvPr>
                <p:cNvSpPr/>
                <p:nvPr/>
              </p:nvSpPr>
              <p:spPr>
                <a:xfrm>
                  <a:off x="2981913" y="2996807"/>
                  <a:ext cx="407461" cy="277814"/>
                </a:xfrm>
                <a:custGeom>
                  <a:avLst/>
                  <a:gdLst>
                    <a:gd name="connsiteX0" fmla="*/ 0 w 407461"/>
                    <a:gd name="connsiteY0" fmla="*/ 277815 h 277814"/>
                    <a:gd name="connsiteX1" fmla="*/ 407462 w 407461"/>
                    <a:gd name="connsiteY1" fmla="*/ 42489 h 277814"/>
                    <a:gd name="connsiteX2" fmla="*/ 407462 w 407461"/>
                    <a:gd name="connsiteY2" fmla="*/ 0 h 277814"/>
                    <a:gd name="connsiteX3" fmla="*/ 0 w 407461"/>
                    <a:gd name="connsiteY3" fmla="*/ 234236 h 277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7461" h="277814">
                      <a:moveTo>
                        <a:pt x="0" y="277815"/>
                      </a:moveTo>
                      <a:lnTo>
                        <a:pt x="407462" y="42489"/>
                      </a:lnTo>
                      <a:lnTo>
                        <a:pt x="407462" y="0"/>
                      </a:lnTo>
                      <a:lnTo>
                        <a:pt x="0" y="234236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566AF5E9-777E-2421-E2F9-6DA8EEC5270A}"/>
                    </a:ext>
                  </a:extLst>
                </p:cNvPr>
                <p:cNvSpPr/>
                <p:nvPr/>
              </p:nvSpPr>
              <p:spPr>
                <a:xfrm>
                  <a:off x="2733514" y="3259369"/>
                  <a:ext cx="199372" cy="157973"/>
                </a:xfrm>
                <a:custGeom>
                  <a:avLst/>
                  <a:gdLst>
                    <a:gd name="connsiteX0" fmla="*/ 0 w 199372"/>
                    <a:gd name="connsiteY0" fmla="*/ 157973 h 157973"/>
                    <a:gd name="connsiteX1" fmla="*/ 199373 w 199372"/>
                    <a:gd name="connsiteY1" fmla="*/ 42489 h 157973"/>
                    <a:gd name="connsiteX2" fmla="*/ 199373 w 199372"/>
                    <a:gd name="connsiteY2" fmla="*/ 0 h 157973"/>
                    <a:gd name="connsiteX3" fmla="*/ 0 w 199372"/>
                    <a:gd name="connsiteY3" fmla="*/ 114394 h 15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372" h="157973">
                      <a:moveTo>
                        <a:pt x="0" y="157973"/>
                      </a:moveTo>
                      <a:lnTo>
                        <a:pt x="199373" y="42489"/>
                      </a:lnTo>
                      <a:lnTo>
                        <a:pt x="199373" y="0"/>
                      </a:lnTo>
                      <a:lnTo>
                        <a:pt x="0" y="114394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25D66BFE-F35E-6B24-F778-94E64EF5DEF3}"/>
                    </a:ext>
                  </a:extLst>
                </p:cNvPr>
                <p:cNvSpPr/>
                <p:nvPr/>
              </p:nvSpPr>
              <p:spPr>
                <a:xfrm>
                  <a:off x="2433910" y="3403179"/>
                  <a:ext cx="249488" cy="187388"/>
                </a:xfrm>
                <a:custGeom>
                  <a:avLst/>
                  <a:gdLst>
                    <a:gd name="connsiteX0" fmla="*/ 0 w 249488"/>
                    <a:gd name="connsiteY0" fmla="*/ 187389 h 187388"/>
                    <a:gd name="connsiteX1" fmla="*/ 249488 w 249488"/>
                    <a:gd name="connsiteY1" fmla="*/ 43579 h 187388"/>
                    <a:gd name="connsiteX2" fmla="*/ 249488 w 249488"/>
                    <a:gd name="connsiteY2" fmla="*/ 0 h 187388"/>
                    <a:gd name="connsiteX3" fmla="*/ 0 w 249488"/>
                    <a:gd name="connsiteY3" fmla="*/ 144899 h 187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9488" h="187388">
                      <a:moveTo>
                        <a:pt x="0" y="187389"/>
                      </a:moveTo>
                      <a:lnTo>
                        <a:pt x="249488" y="43579"/>
                      </a:lnTo>
                      <a:lnTo>
                        <a:pt x="249488" y="0"/>
                      </a:lnTo>
                      <a:lnTo>
                        <a:pt x="0" y="144899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9F24C58F-2F99-A8EE-10FB-09C1AB63E029}"/>
                    </a:ext>
                  </a:extLst>
                </p:cNvPr>
                <p:cNvSpPr/>
                <p:nvPr/>
              </p:nvSpPr>
              <p:spPr>
                <a:xfrm>
                  <a:off x="2433910" y="3594926"/>
                  <a:ext cx="391119" cy="269098"/>
                </a:xfrm>
                <a:custGeom>
                  <a:avLst/>
                  <a:gdLst>
                    <a:gd name="connsiteX0" fmla="*/ 391120 w 391119"/>
                    <a:gd name="connsiteY0" fmla="*/ 42489 h 269098"/>
                    <a:gd name="connsiteX1" fmla="*/ 0 w 391119"/>
                    <a:gd name="connsiteY1" fmla="*/ 269099 h 269098"/>
                    <a:gd name="connsiteX2" fmla="*/ 0 w 391119"/>
                    <a:gd name="connsiteY2" fmla="*/ 226610 h 269098"/>
                    <a:gd name="connsiteX3" fmla="*/ 391120 w 391119"/>
                    <a:gd name="connsiteY3" fmla="*/ 0 h 269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1119" h="269098">
                      <a:moveTo>
                        <a:pt x="391120" y="42489"/>
                      </a:moveTo>
                      <a:lnTo>
                        <a:pt x="0" y="269099"/>
                      </a:lnTo>
                      <a:lnTo>
                        <a:pt x="0" y="226610"/>
                      </a:lnTo>
                      <a:lnTo>
                        <a:pt x="39112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" name="자유형: 도형 28">
                  <a:extLst>
                    <a:ext uri="{FF2B5EF4-FFF2-40B4-BE49-F238E27FC236}">
                      <a16:creationId xmlns:a16="http://schemas.microsoft.com/office/drawing/2014/main" id="{13548F1B-90E1-97CA-EA96-60C1059806AC}"/>
                    </a:ext>
                  </a:extLst>
                </p:cNvPr>
                <p:cNvSpPr/>
                <p:nvPr/>
              </p:nvSpPr>
              <p:spPr>
                <a:xfrm>
                  <a:off x="2880592" y="3353064"/>
                  <a:ext cx="362793" cy="252756"/>
                </a:xfrm>
                <a:custGeom>
                  <a:avLst/>
                  <a:gdLst>
                    <a:gd name="connsiteX0" fmla="*/ 362793 w 362793"/>
                    <a:gd name="connsiteY0" fmla="*/ 43579 h 252756"/>
                    <a:gd name="connsiteX1" fmla="*/ 0 w 362793"/>
                    <a:gd name="connsiteY1" fmla="*/ 252757 h 252756"/>
                    <a:gd name="connsiteX2" fmla="*/ 0 w 362793"/>
                    <a:gd name="connsiteY2" fmla="*/ 210268 h 252756"/>
                    <a:gd name="connsiteX3" fmla="*/ 362793 w 362793"/>
                    <a:gd name="connsiteY3" fmla="*/ 0 h 252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2793" h="252756">
                      <a:moveTo>
                        <a:pt x="362793" y="43579"/>
                      </a:moveTo>
                      <a:lnTo>
                        <a:pt x="0" y="252757"/>
                      </a:lnTo>
                      <a:lnTo>
                        <a:pt x="0" y="210268"/>
                      </a:lnTo>
                      <a:lnTo>
                        <a:pt x="3627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5C267813-88CE-BF89-C639-8EA7F6F25F4B}"/>
                    </a:ext>
                  </a:extLst>
                </p:cNvPr>
                <p:cNvSpPr/>
                <p:nvPr/>
              </p:nvSpPr>
              <p:spPr>
                <a:xfrm>
                  <a:off x="3293501" y="3269174"/>
                  <a:ext cx="95873" cy="99141"/>
                </a:xfrm>
                <a:custGeom>
                  <a:avLst/>
                  <a:gdLst>
                    <a:gd name="connsiteX0" fmla="*/ 95873 w 95873"/>
                    <a:gd name="connsiteY0" fmla="*/ 43579 h 99141"/>
                    <a:gd name="connsiteX1" fmla="*/ 0 w 95873"/>
                    <a:gd name="connsiteY1" fmla="*/ 99142 h 99141"/>
                    <a:gd name="connsiteX2" fmla="*/ 0 w 95873"/>
                    <a:gd name="connsiteY2" fmla="*/ 55563 h 99141"/>
                    <a:gd name="connsiteX3" fmla="*/ 95873 w 95873"/>
                    <a:gd name="connsiteY3" fmla="*/ 0 h 9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873" h="99141">
                      <a:moveTo>
                        <a:pt x="95873" y="43579"/>
                      </a:moveTo>
                      <a:lnTo>
                        <a:pt x="0" y="99142"/>
                      </a:lnTo>
                      <a:lnTo>
                        <a:pt x="0" y="55563"/>
                      </a:lnTo>
                      <a:lnTo>
                        <a:pt x="9587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" name="자유형: 도형 30">
                  <a:extLst>
                    <a:ext uri="{FF2B5EF4-FFF2-40B4-BE49-F238E27FC236}">
                      <a16:creationId xmlns:a16="http://schemas.microsoft.com/office/drawing/2014/main" id="{D19D72E7-64CA-AB49-98EC-3A27229EACA8}"/>
                    </a:ext>
                  </a:extLst>
                </p:cNvPr>
                <p:cNvSpPr/>
                <p:nvPr/>
              </p:nvSpPr>
              <p:spPr>
                <a:xfrm>
                  <a:off x="2906739" y="3083965"/>
                  <a:ext cx="482635" cy="321393"/>
                </a:xfrm>
                <a:custGeom>
                  <a:avLst/>
                  <a:gdLst>
                    <a:gd name="connsiteX0" fmla="*/ 0 w 482635"/>
                    <a:gd name="connsiteY0" fmla="*/ 321393 h 321393"/>
                    <a:gd name="connsiteX1" fmla="*/ 482635 w 482635"/>
                    <a:gd name="connsiteY1" fmla="*/ 42489 h 321393"/>
                    <a:gd name="connsiteX2" fmla="*/ 482635 w 482635"/>
                    <a:gd name="connsiteY2" fmla="*/ 0 h 321393"/>
                    <a:gd name="connsiteX3" fmla="*/ 0 w 482635"/>
                    <a:gd name="connsiteY3" fmla="*/ 278904 h 32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2635" h="321393">
                      <a:moveTo>
                        <a:pt x="0" y="321393"/>
                      </a:moveTo>
                      <a:lnTo>
                        <a:pt x="482635" y="42489"/>
                      </a:lnTo>
                      <a:lnTo>
                        <a:pt x="482635" y="0"/>
                      </a:lnTo>
                      <a:lnTo>
                        <a:pt x="0" y="278904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" name="자유형: 도형 31">
                  <a:extLst>
                    <a:ext uri="{FF2B5EF4-FFF2-40B4-BE49-F238E27FC236}">
                      <a16:creationId xmlns:a16="http://schemas.microsoft.com/office/drawing/2014/main" id="{25D24D5B-248C-D30A-59E2-954CFECCB012}"/>
                    </a:ext>
                  </a:extLst>
                </p:cNvPr>
                <p:cNvSpPr/>
                <p:nvPr/>
              </p:nvSpPr>
              <p:spPr>
                <a:xfrm>
                  <a:off x="2433910" y="3175480"/>
                  <a:ext cx="955464" cy="594850"/>
                </a:xfrm>
                <a:custGeom>
                  <a:avLst/>
                  <a:gdLst>
                    <a:gd name="connsiteX0" fmla="*/ 0 w 955464"/>
                    <a:gd name="connsiteY0" fmla="*/ 594850 h 594850"/>
                    <a:gd name="connsiteX1" fmla="*/ 955465 w 955464"/>
                    <a:gd name="connsiteY1" fmla="*/ 43579 h 594850"/>
                    <a:gd name="connsiteX2" fmla="*/ 955465 w 955464"/>
                    <a:gd name="connsiteY2" fmla="*/ 0 h 594850"/>
                    <a:gd name="connsiteX3" fmla="*/ 0 w 955464"/>
                    <a:gd name="connsiteY3" fmla="*/ 551272 h 594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5464" h="594850">
                      <a:moveTo>
                        <a:pt x="0" y="594850"/>
                      </a:moveTo>
                      <a:lnTo>
                        <a:pt x="955465" y="43579"/>
                      </a:lnTo>
                      <a:lnTo>
                        <a:pt x="955465" y="0"/>
                      </a:lnTo>
                      <a:lnTo>
                        <a:pt x="0" y="551272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60459762-904F-8FB5-C42A-A2A98E258F24}"/>
                    </a:ext>
                  </a:extLst>
                </p:cNvPr>
                <p:cNvSpPr/>
                <p:nvPr/>
              </p:nvSpPr>
              <p:spPr>
                <a:xfrm>
                  <a:off x="2430641" y="3726752"/>
                  <a:ext cx="504424" cy="333377"/>
                </a:xfrm>
                <a:custGeom>
                  <a:avLst/>
                  <a:gdLst>
                    <a:gd name="connsiteX0" fmla="*/ 0 w 504424"/>
                    <a:gd name="connsiteY0" fmla="*/ 333378 h 333377"/>
                    <a:gd name="connsiteX1" fmla="*/ 504424 w 504424"/>
                    <a:gd name="connsiteY1" fmla="*/ 42489 h 333377"/>
                    <a:gd name="connsiteX2" fmla="*/ 504424 w 504424"/>
                    <a:gd name="connsiteY2" fmla="*/ 0 h 333377"/>
                    <a:gd name="connsiteX3" fmla="*/ 0 w 504424"/>
                    <a:gd name="connsiteY3" fmla="*/ 290888 h 333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4424" h="333377">
                      <a:moveTo>
                        <a:pt x="0" y="333378"/>
                      </a:moveTo>
                      <a:lnTo>
                        <a:pt x="504424" y="42489"/>
                      </a:lnTo>
                      <a:lnTo>
                        <a:pt x="504424" y="0"/>
                      </a:lnTo>
                      <a:lnTo>
                        <a:pt x="0" y="29088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7D600FC2-9355-97D8-31C0-E68BD99B8E2B}"/>
                    </a:ext>
                  </a:extLst>
                </p:cNvPr>
                <p:cNvSpPr/>
                <p:nvPr/>
              </p:nvSpPr>
              <p:spPr>
                <a:xfrm>
                  <a:off x="2433910" y="3392285"/>
                  <a:ext cx="421624" cy="286530"/>
                </a:xfrm>
                <a:custGeom>
                  <a:avLst/>
                  <a:gdLst>
                    <a:gd name="connsiteX0" fmla="*/ 0 w 421624"/>
                    <a:gd name="connsiteY0" fmla="*/ 286530 h 286530"/>
                    <a:gd name="connsiteX1" fmla="*/ 421625 w 421624"/>
                    <a:gd name="connsiteY1" fmla="*/ 42489 h 286530"/>
                    <a:gd name="connsiteX2" fmla="*/ 421625 w 421624"/>
                    <a:gd name="connsiteY2" fmla="*/ 0 h 286530"/>
                    <a:gd name="connsiteX3" fmla="*/ 0 w 421624"/>
                    <a:gd name="connsiteY3" fmla="*/ 242952 h 286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1624" h="286530">
                      <a:moveTo>
                        <a:pt x="0" y="286530"/>
                      </a:moveTo>
                      <a:lnTo>
                        <a:pt x="421625" y="42489"/>
                      </a:lnTo>
                      <a:lnTo>
                        <a:pt x="421625" y="0"/>
                      </a:lnTo>
                      <a:lnTo>
                        <a:pt x="0" y="242952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8C8CC50D-B319-473C-A78C-87CD0428F918}"/>
                    </a:ext>
                  </a:extLst>
                </p:cNvPr>
                <p:cNvSpPr/>
                <p:nvPr/>
              </p:nvSpPr>
              <p:spPr>
                <a:xfrm>
                  <a:off x="2433910" y="3615626"/>
                  <a:ext cx="521855" cy="344272"/>
                </a:xfrm>
                <a:custGeom>
                  <a:avLst/>
                  <a:gdLst>
                    <a:gd name="connsiteX0" fmla="*/ 521856 w 521855"/>
                    <a:gd name="connsiteY0" fmla="*/ 42489 h 344272"/>
                    <a:gd name="connsiteX1" fmla="*/ 0 w 521855"/>
                    <a:gd name="connsiteY1" fmla="*/ 344272 h 344272"/>
                    <a:gd name="connsiteX2" fmla="*/ 0 w 521855"/>
                    <a:gd name="connsiteY2" fmla="*/ 301783 h 344272"/>
                    <a:gd name="connsiteX3" fmla="*/ 521856 w 521855"/>
                    <a:gd name="connsiteY3" fmla="*/ 0 h 344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855" h="344272">
                      <a:moveTo>
                        <a:pt x="521856" y="42489"/>
                      </a:moveTo>
                      <a:lnTo>
                        <a:pt x="0" y="344272"/>
                      </a:lnTo>
                      <a:lnTo>
                        <a:pt x="0" y="301783"/>
                      </a:lnTo>
                      <a:lnTo>
                        <a:pt x="521856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E04C23A8-2D9C-425B-7978-B3C30E4C130D}"/>
                    </a:ext>
                  </a:extLst>
                </p:cNvPr>
                <p:cNvSpPr/>
                <p:nvPr/>
              </p:nvSpPr>
              <p:spPr>
                <a:xfrm>
                  <a:off x="3005881" y="3365048"/>
                  <a:ext cx="383493" cy="264741"/>
                </a:xfrm>
                <a:custGeom>
                  <a:avLst/>
                  <a:gdLst>
                    <a:gd name="connsiteX0" fmla="*/ 383493 w 383493"/>
                    <a:gd name="connsiteY0" fmla="*/ 43579 h 264741"/>
                    <a:gd name="connsiteX1" fmla="*/ 0 w 383493"/>
                    <a:gd name="connsiteY1" fmla="*/ 264741 h 264741"/>
                    <a:gd name="connsiteX2" fmla="*/ 0 w 383493"/>
                    <a:gd name="connsiteY2" fmla="*/ 221162 h 264741"/>
                    <a:gd name="connsiteX3" fmla="*/ 383493 w 383493"/>
                    <a:gd name="connsiteY3" fmla="*/ 0 h 264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83493" h="264741">
                      <a:moveTo>
                        <a:pt x="383493" y="43579"/>
                      </a:moveTo>
                      <a:lnTo>
                        <a:pt x="0" y="264741"/>
                      </a:lnTo>
                      <a:lnTo>
                        <a:pt x="0" y="221162"/>
                      </a:lnTo>
                      <a:lnTo>
                        <a:pt x="3834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294CD99F-4FEA-4A0F-256D-30767B23F010}"/>
                  </a:ext>
                </a:extLst>
              </p:cNvPr>
              <p:cNvSpPr/>
              <p:nvPr/>
            </p:nvSpPr>
            <p:spPr>
              <a:xfrm>
                <a:off x="2245431" y="2570825"/>
                <a:ext cx="1440278" cy="1851008"/>
              </a:xfrm>
              <a:custGeom>
                <a:avLst/>
                <a:gdLst>
                  <a:gd name="connsiteX0" fmla="*/ 1440279 w 1440278"/>
                  <a:gd name="connsiteY0" fmla="*/ 1175537 h 1851008"/>
                  <a:gd name="connsiteX1" fmla="*/ 246220 w 1440278"/>
                  <a:gd name="connsiteY1" fmla="*/ 1851008 h 1851008"/>
                  <a:gd name="connsiteX2" fmla="*/ 246220 w 1440278"/>
                  <a:gd name="connsiteY2" fmla="*/ 1004491 h 1851008"/>
                  <a:gd name="connsiteX3" fmla="*/ 32684 w 1440278"/>
                  <a:gd name="connsiteY3" fmla="*/ 670024 h 1851008"/>
                  <a:gd name="connsiteX4" fmla="*/ 0 w 1440278"/>
                  <a:gd name="connsiteY4" fmla="*/ 654771 h 1851008"/>
                  <a:gd name="connsiteX5" fmla="*/ 82800 w 1440278"/>
                  <a:gd name="connsiteY5" fmla="*/ 494619 h 1851008"/>
                  <a:gd name="connsiteX6" fmla="*/ 1440279 w 1440278"/>
                  <a:gd name="connsiteY6" fmla="*/ 0 h 1851008"/>
                  <a:gd name="connsiteX7" fmla="*/ 1440279 w 1440278"/>
                  <a:gd name="connsiteY7" fmla="*/ 1175537 h 1851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40278" h="1851008">
                    <a:moveTo>
                      <a:pt x="1440279" y="1175537"/>
                    </a:moveTo>
                    <a:lnTo>
                      <a:pt x="246220" y="1851008"/>
                    </a:lnTo>
                    <a:lnTo>
                      <a:pt x="246220" y="1004491"/>
                    </a:lnTo>
                    <a:cubicBezTo>
                      <a:pt x="246220" y="860681"/>
                      <a:pt x="162331" y="729944"/>
                      <a:pt x="32684" y="670024"/>
                    </a:cubicBezTo>
                    <a:lnTo>
                      <a:pt x="0" y="654771"/>
                    </a:lnTo>
                    <a:lnTo>
                      <a:pt x="82800" y="494619"/>
                    </a:lnTo>
                    <a:lnTo>
                      <a:pt x="1440279" y="0"/>
                    </a:lnTo>
                    <a:lnTo>
                      <a:pt x="1440279" y="1175537"/>
                    </a:lnTo>
                    <a:close/>
                  </a:path>
                </a:pathLst>
              </a:custGeom>
              <a:solidFill>
                <a:srgbClr val="E6EDF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B49A1CC-A1C1-F824-1784-E1C2C0B7FFB5}"/>
                </a:ext>
              </a:extLst>
            </p:cNvPr>
            <p:cNvSpPr/>
            <p:nvPr/>
          </p:nvSpPr>
          <p:spPr>
            <a:xfrm>
              <a:off x="1941469" y="3820446"/>
              <a:ext cx="252756" cy="1240292"/>
            </a:xfrm>
            <a:custGeom>
              <a:avLst/>
              <a:gdLst>
                <a:gd name="connsiteX0" fmla="*/ 33774 w 252756"/>
                <a:gd name="connsiteY0" fmla="*/ 1160285 h 1240292"/>
                <a:gd name="connsiteX1" fmla="*/ 173226 w 252756"/>
                <a:gd name="connsiteY1" fmla="*/ 1236548 h 1240292"/>
                <a:gd name="connsiteX2" fmla="*/ 252757 w 252756"/>
                <a:gd name="connsiteY2" fmla="*/ 1231100 h 1240292"/>
                <a:gd name="connsiteX3" fmla="*/ 173226 w 252756"/>
                <a:gd name="connsiteY3" fmla="*/ 94784 h 1240292"/>
                <a:gd name="connsiteX4" fmla="*/ 27237 w 252756"/>
                <a:gd name="connsiteY4" fmla="*/ 0 h 1240292"/>
                <a:gd name="connsiteX5" fmla="*/ 1089 w 252756"/>
                <a:gd name="connsiteY5" fmla="*/ 86068 h 1240292"/>
                <a:gd name="connsiteX6" fmla="*/ 0 w 252756"/>
                <a:gd name="connsiteY6" fmla="*/ 1069859 h 1240292"/>
                <a:gd name="connsiteX7" fmla="*/ 33774 w 252756"/>
                <a:gd name="connsiteY7" fmla="*/ 1160285 h 124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2756" h="1240292">
                  <a:moveTo>
                    <a:pt x="33774" y="1160285"/>
                  </a:moveTo>
                  <a:cubicBezTo>
                    <a:pt x="33774" y="1160285"/>
                    <a:pt x="135094" y="1226742"/>
                    <a:pt x="173226" y="1236548"/>
                  </a:cubicBezTo>
                  <a:cubicBezTo>
                    <a:pt x="216804" y="1247442"/>
                    <a:pt x="252757" y="1231100"/>
                    <a:pt x="252757" y="1231100"/>
                  </a:cubicBezTo>
                  <a:lnTo>
                    <a:pt x="173226" y="94784"/>
                  </a:lnTo>
                  <a:lnTo>
                    <a:pt x="27237" y="0"/>
                  </a:lnTo>
                  <a:cubicBezTo>
                    <a:pt x="10895" y="25058"/>
                    <a:pt x="1089" y="54473"/>
                    <a:pt x="1089" y="86068"/>
                  </a:cubicBezTo>
                  <a:lnTo>
                    <a:pt x="0" y="1069859"/>
                  </a:lnTo>
                  <a:cubicBezTo>
                    <a:pt x="0" y="1094917"/>
                    <a:pt x="15253" y="1147211"/>
                    <a:pt x="33774" y="1160285"/>
                  </a:cubicBezTo>
                  <a:close/>
                </a:path>
              </a:pathLst>
            </a:custGeom>
            <a:solidFill>
              <a:srgbClr val="FBA31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9" name="그래픽 9">
              <a:extLst>
                <a:ext uri="{FF2B5EF4-FFF2-40B4-BE49-F238E27FC236}">
                  <a16:creationId xmlns:a16="http://schemas.microsoft.com/office/drawing/2014/main" id="{B2B4D182-54F7-463D-18AD-02B02C6D05D6}"/>
                </a:ext>
              </a:extLst>
            </p:cNvPr>
            <p:cNvGrpSpPr/>
            <p:nvPr/>
          </p:nvGrpSpPr>
          <p:grpSpPr>
            <a:xfrm>
              <a:off x="1961080" y="3082875"/>
              <a:ext cx="1647277" cy="1973913"/>
              <a:chOff x="1961080" y="3082875"/>
              <a:chExt cx="1647277" cy="1973913"/>
            </a:xfrm>
          </p:grpSpPr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8ABEA234-FEE3-6D79-CDE4-7B5DBAB26857}"/>
                  </a:ext>
                </a:extLst>
              </p:cNvPr>
              <p:cNvSpPr/>
              <p:nvPr/>
            </p:nvSpPr>
            <p:spPr>
              <a:xfrm>
                <a:off x="1961080" y="3082875"/>
                <a:ext cx="1637472" cy="928227"/>
              </a:xfrm>
              <a:custGeom>
                <a:avLst/>
                <a:gdLst>
                  <a:gd name="connsiteX0" fmla="*/ 1603699 w 1637472"/>
                  <a:gd name="connsiteY0" fmla="*/ 15253 h 928227"/>
                  <a:gd name="connsiteX1" fmla="*/ 1637473 w 1637472"/>
                  <a:gd name="connsiteY1" fmla="*/ 749555 h 928227"/>
                  <a:gd name="connsiteX2" fmla="*/ 752823 w 1637472"/>
                  <a:gd name="connsiteY2" fmla="*/ 928228 h 928227"/>
                  <a:gd name="connsiteX3" fmla="*/ 152526 w 1637472"/>
                  <a:gd name="connsiteY3" fmla="*/ 880291 h 928227"/>
                  <a:gd name="connsiteX4" fmla="*/ 0 w 1637472"/>
                  <a:gd name="connsiteY4" fmla="*/ 766986 h 928227"/>
                  <a:gd name="connsiteX5" fmla="*/ 57742 w 1637472"/>
                  <a:gd name="connsiteY5" fmla="*/ 703797 h 928227"/>
                  <a:gd name="connsiteX6" fmla="*/ 55563 w 1637472"/>
                  <a:gd name="connsiteY6" fmla="*/ 712513 h 928227"/>
                  <a:gd name="connsiteX7" fmla="*/ 69726 w 1637472"/>
                  <a:gd name="connsiteY7" fmla="*/ 745197 h 928227"/>
                  <a:gd name="connsiteX8" fmla="*/ 159063 w 1637472"/>
                  <a:gd name="connsiteY8" fmla="*/ 800760 h 928227"/>
                  <a:gd name="connsiteX9" fmla="*/ 904260 w 1637472"/>
                  <a:gd name="connsiteY9" fmla="*/ 844339 h 928227"/>
                  <a:gd name="connsiteX10" fmla="*/ 1116706 w 1637472"/>
                  <a:gd name="connsiteY10" fmla="*/ 758271 h 928227"/>
                  <a:gd name="connsiteX11" fmla="*/ 1466426 w 1637472"/>
                  <a:gd name="connsiteY11" fmla="*/ 195015 h 928227"/>
                  <a:gd name="connsiteX12" fmla="*/ 1582999 w 1637472"/>
                  <a:gd name="connsiteY12" fmla="*/ 0 h 928227"/>
                  <a:gd name="connsiteX13" fmla="*/ 1603699 w 1637472"/>
                  <a:gd name="connsiteY13" fmla="*/ 15253 h 928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37472" h="928227">
                    <a:moveTo>
                      <a:pt x="1603699" y="15253"/>
                    </a:moveTo>
                    <a:lnTo>
                      <a:pt x="1637473" y="749555"/>
                    </a:lnTo>
                    <a:lnTo>
                      <a:pt x="752823" y="928228"/>
                    </a:lnTo>
                    <a:lnTo>
                      <a:pt x="152526" y="880291"/>
                    </a:lnTo>
                    <a:cubicBezTo>
                      <a:pt x="141631" y="868307"/>
                      <a:pt x="0" y="785507"/>
                      <a:pt x="0" y="766986"/>
                    </a:cubicBezTo>
                    <a:lnTo>
                      <a:pt x="57742" y="703797"/>
                    </a:lnTo>
                    <a:lnTo>
                      <a:pt x="55563" y="712513"/>
                    </a:lnTo>
                    <a:cubicBezTo>
                      <a:pt x="52295" y="725587"/>
                      <a:pt x="57742" y="738660"/>
                      <a:pt x="69726" y="745197"/>
                    </a:cubicBezTo>
                    <a:lnTo>
                      <a:pt x="159063" y="800760"/>
                    </a:lnTo>
                    <a:lnTo>
                      <a:pt x="904260" y="844339"/>
                    </a:lnTo>
                    <a:lnTo>
                      <a:pt x="1116706" y="758271"/>
                    </a:lnTo>
                    <a:lnTo>
                      <a:pt x="1466426" y="195015"/>
                    </a:lnTo>
                    <a:lnTo>
                      <a:pt x="1582999" y="0"/>
                    </a:lnTo>
                    <a:lnTo>
                      <a:pt x="1603699" y="15253"/>
                    </a:lnTo>
                    <a:close/>
                  </a:path>
                </a:pathLst>
              </a:custGeom>
              <a:solidFill>
                <a:srgbClr val="FBA31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5C43BF72-C22A-09B0-BA45-3378DB59C2F0}"/>
                  </a:ext>
                </a:extLst>
              </p:cNvPr>
              <p:cNvSpPr/>
              <p:nvPr/>
            </p:nvSpPr>
            <p:spPr>
              <a:xfrm>
                <a:off x="2086369" y="3098128"/>
                <a:ext cx="1521988" cy="1932718"/>
              </a:xfrm>
              <a:custGeom>
                <a:avLst/>
                <a:gdLst>
                  <a:gd name="connsiteX0" fmla="*/ 1521989 w 1521988"/>
                  <a:gd name="connsiteY0" fmla="*/ 67547 h 1932718"/>
                  <a:gd name="connsiteX1" fmla="*/ 1519810 w 1521988"/>
                  <a:gd name="connsiteY1" fmla="*/ 763718 h 1932718"/>
                  <a:gd name="connsiteX2" fmla="*/ 1519810 w 1521988"/>
                  <a:gd name="connsiteY2" fmla="*/ 796402 h 1932718"/>
                  <a:gd name="connsiteX3" fmla="*/ 1519810 w 1521988"/>
                  <a:gd name="connsiteY3" fmla="*/ 824728 h 1932718"/>
                  <a:gd name="connsiteX4" fmla="*/ 1518721 w 1521988"/>
                  <a:gd name="connsiteY4" fmla="*/ 1050248 h 1932718"/>
                  <a:gd name="connsiteX5" fmla="*/ 1517631 w 1521988"/>
                  <a:gd name="connsiteY5" fmla="*/ 1066590 h 1932718"/>
                  <a:gd name="connsiteX6" fmla="*/ 1517631 w 1521988"/>
                  <a:gd name="connsiteY6" fmla="*/ 1068770 h 1932718"/>
                  <a:gd name="connsiteX7" fmla="*/ 1516542 w 1521988"/>
                  <a:gd name="connsiteY7" fmla="*/ 1078575 h 1932718"/>
                  <a:gd name="connsiteX8" fmla="*/ 1514363 w 1521988"/>
                  <a:gd name="connsiteY8" fmla="*/ 1087291 h 1932718"/>
                  <a:gd name="connsiteX9" fmla="*/ 1507826 w 1521988"/>
                  <a:gd name="connsiteY9" fmla="*/ 1106901 h 1932718"/>
                  <a:gd name="connsiteX10" fmla="*/ 1055696 w 1521988"/>
                  <a:gd name="connsiteY10" fmla="*/ 1359658 h 1932718"/>
                  <a:gd name="connsiteX11" fmla="*/ 880291 w 1521988"/>
                  <a:gd name="connsiteY11" fmla="*/ 1457710 h 1932718"/>
                  <a:gd name="connsiteX12" fmla="*/ 823639 w 1521988"/>
                  <a:gd name="connsiteY12" fmla="*/ 1489305 h 1932718"/>
                  <a:gd name="connsiteX13" fmla="*/ 26147 w 1521988"/>
                  <a:gd name="connsiteY13" fmla="*/ 1932719 h 1932718"/>
                  <a:gd name="connsiteX14" fmla="*/ 0 w 1521988"/>
                  <a:gd name="connsiteY14" fmla="*/ 1885872 h 1932718"/>
                  <a:gd name="connsiteX15" fmla="*/ 3268 w 1521988"/>
                  <a:gd name="connsiteY15" fmla="*/ 903170 h 1932718"/>
                  <a:gd name="connsiteX16" fmla="*/ 28326 w 1521988"/>
                  <a:gd name="connsiteY16" fmla="*/ 817102 h 1932718"/>
                  <a:gd name="connsiteX17" fmla="*/ 480456 w 1521988"/>
                  <a:gd name="connsiteY17" fmla="*/ 842160 h 1932718"/>
                  <a:gd name="connsiteX18" fmla="*/ 495709 w 1521988"/>
                  <a:gd name="connsiteY18" fmla="*/ 843249 h 1932718"/>
                  <a:gd name="connsiteX19" fmla="*/ 785508 w 1521988"/>
                  <a:gd name="connsiteY19" fmla="*/ 859591 h 1932718"/>
                  <a:gd name="connsiteX20" fmla="*/ 1000133 w 1521988"/>
                  <a:gd name="connsiteY20" fmla="*/ 776792 h 1932718"/>
                  <a:gd name="connsiteX21" fmla="*/ 1167911 w 1521988"/>
                  <a:gd name="connsiteY21" fmla="*/ 502245 h 1932718"/>
                  <a:gd name="connsiteX22" fmla="*/ 1346584 w 1521988"/>
                  <a:gd name="connsiteY22" fmla="*/ 210268 h 1932718"/>
                  <a:gd name="connsiteX23" fmla="*/ 1476231 w 1521988"/>
                  <a:gd name="connsiteY23" fmla="*/ 0 h 1932718"/>
                  <a:gd name="connsiteX24" fmla="*/ 1521989 w 1521988"/>
                  <a:gd name="connsiteY24" fmla="*/ 67547 h 193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521988" h="1932718">
                    <a:moveTo>
                      <a:pt x="1521989" y="67547"/>
                    </a:moveTo>
                    <a:lnTo>
                      <a:pt x="1519810" y="763718"/>
                    </a:lnTo>
                    <a:lnTo>
                      <a:pt x="1519810" y="796402"/>
                    </a:lnTo>
                    <a:lnTo>
                      <a:pt x="1519810" y="824728"/>
                    </a:lnTo>
                    <a:lnTo>
                      <a:pt x="1518721" y="1050248"/>
                    </a:lnTo>
                    <a:cubicBezTo>
                      <a:pt x="1518721" y="1055696"/>
                      <a:pt x="1518721" y="1061143"/>
                      <a:pt x="1517631" y="1066590"/>
                    </a:cubicBezTo>
                    <a:cubicBezTo>
                      <a:pt x="1517631" y="1067680"/>
                      <a:pt x="1517631" y="1068770"/>
                      <a:pt x="1517631" y="1068770"/>
                    </a:cubicBezTo>
                    <a:cubicBezTo>
                      <a:pt x="1517631" y="1072038"/>
                      <a:pt x="1516542" y="1075306"/>
                      <a:pt x="1516542" y="1078575"/>
                    </a:cubicBezTo>
                    <a:cubicBezTo>
                      <a:pt x="1515452" y="1081843"/>
                      <a:pt x="1515452" y="1084022"/>
                      <a:pt x="1514363" y="1087291"/>
                    </a:cubicBezTo>
                    <a:cubicBezTo>
                      <a:pt x="1513273" y="1093827"/>
                      <a:pt x="1511094" y="1100364"/>
                      <a:pt x="1507826" y="1106901"/>
                    </a:cubicBezTo>
                    <a:lnTo>
                      <a:pt x="1055696" y="1359658"/>
                    </a:lnTo>
                    <a:lnTo>
                      <a:pt x="880291" y="1457710"/>
                    </a:lnTo>
                    <a:lnTo>
                      <a:pt x="823639" y="1489305"/>
                    </a:lnTo>
                    <a:lnTo>
                      <a:pt x="26147" y="1932719"/>
                    </a:lnTo>
                    <a:cubicBezTo>
                      <a:pt x="13074" y="1924003"/>
                      <a:pt x="0" y="1904393"/>
                      <a:pt x="0" y="1885872"/>
                    </a:cubicBezTo>
                    <a:lnTo>
                      <a:pt x="3268" y="903170"/>
                    </a:lnTo>
                    <a:cubicBezTo>
                      <a:pt x="3268" y="872665"/>
                      <a:pt x="11984" y="842160"/>
                      <a:pt x="28326" y="817102"/>
                    </a:cubicBezTo>
                    <a:lnTo>
                      <a:pt x="480456" y="842160"/>
                    </a:lnTo>
                    <a:lnTo>
                      <a:pt x="495709" y="843249"/>
                    </a:lnTo>
                    <a:lnTo>
                      <a:pt x="785508" y="859591"/>
                    </a:lnTo>
                    <a:lnTo>
                      <a:pt x="1000133" y="776792"/>
                    </a:lnTo>
                    <a:lnTo>
                      <a:pt x="1167911" y="502245"/>
                    </a:lnTo>
                    <a:lnTo>
                      <a:pt x="1346584" y="210268"/>
                    </a:lnTo>
                    <a:lnTo>
                      <a:pt x="1476231" y="0"/>
                    </a:lnTo>
                    <a:cubicBezTo>
                      <a:pt x="1503468" y="11984"/>
                      <a:pt x="1521989" y="35953"/>
                      <a:pt x="1521989" y="67547"/>
                    </a:cubicBezTo>
                    <a:close/>
                  </a:path>
                </a:pathLst>
              </a:custGeom>
              <a:solidFill>
                <a:srgbClr val="FBCB21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28A4D265-FC83-5333-A8AA-8F4C3E8FBAE5}"/>
                  </a:ext>
                </a:extLst>
              </p:cNvPr>
              <p:cNvSpPr/>
              <p:nvPr/>
            </p:nvSpPr>
            <p:spPr>
              <a:xfrm>
                <a:off x="2112486" y="3861846"/>
                <a:ext cx="1470814" cy="1169000"/>
              </a:xfrm>
              <a:custGeom>
                <a:avLst/>
                <a:gdLst>
                  <a:gd name="connsiteX0" fmla="*/ 772464 w 1470814"/>
                  <a:gd name="connsiteY0" fmla="*/ 76263 h 1169000"/>
                  <a:gd name="connsiteX1" fmla="*/ 975106 w 1470814"/>
                  <a:gd name="connsiteY1" fmla="*/ 13074 h 1169000"/>
                  <a:gd name="connsiteX2" fmla="*/ 982732 w 1470814"/>
                  <a:gd name="connsiteY2" fmla="*/ 0 h 1169000"/>
                  <a:gd name="connsiteX3" fmla="*/ 1470814 w 1470814"/>
                  <a:gd name="connsiteY3" fmla="*/ 325751 h 1169000"/>
                  <a:gd name="connsiteX4" fmla="*/ 1453383 w 1470814"/>
                  <a:gd name="connsiteY4" fmla="*/ 358435 h 1169000"/>
                  <a:gd name="connsiteX5" fmla="*/ 30 w 1470814"/>
                  <a:gd name="connsiteY5" fmla="*/ 1169001 h 1169000"/>
                  <a:gd name="connsiteX6" fmla="*/ 723438 w 1470814"/>
                  <a:gd name="connsiteY6" fmla="*/ 70816 h 1169000"/>
                  <a:gd name="connsiteX7" fmla="*/ 772464 w 1470814"/>
                  <a:gd name="connsiteY7" fmla="*/ 76263 h 1169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0814" h="1169000">
                    <a:moveTo>
                      <a:pt x="772464" y="76263"/>
                    </a:moveTo>
                    <a:lnTo>
                      <a:pt x="975106" y="13074"/>
                    </a:lnTo>
                    <a:lnTo>
                      <a:pt x="982732" y="0"/>
                    </a:lnTo>
                    <a:lnTo>
                      <a:pt x="1470814" y="325751"/>
                    </a:lnTo>
                    <a:cubicBezTo>
                      <a:pt x="1466456" y="336646"/>
                      <a:pt x="1461009" y="347541"/>
                      <a:pt x="1453383" y="358435"/>
                    </a:cubicBezTo>
                    <a:lnTo>
                      <a:pt x="30" y="1169001"/>
                    </a:lnTo>
                    <a:cubicBezTo>
                      <a:pt x="-5417" y="1164643"/>
                      <a:pt x="723438" y="70816"/>
                      <a:pt x="723438" y="70816"/>
                    </a:cubicBezTo>
                    <a:lnTo>
                      <a:pt x="772464" y="76263"/>
                    </a:lnTo>
                    <a:close/>
                  </a:path>
                </a:pathLst>
              </a:custGeom>
              <a:solidFill>
                <a:srgbClr val="FBA31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4B9F301F-DAD3-B21F-690B-F4B81876A549}"/>
                  </a:ext>
                </a:extLst>
              </p:cNvPr>
              <p:cNvSpPr/>
              <p:nvPr/>
            </p:nvSpPr>
            <p:spPr>
              <a:xfrm>
                <a:off x="2113606" y="3827014"/>
                <a:ext cx="1475526" cy="1215880"/>
              </a:xfrm>
              <a:custGeom>
                <a:avLst/>
                <a:gdLst>
                  <a:gd name="connsiteX0" fmla="*/ 970717 w 1475526"/>
                  <a:gd name="connsiteY0" fmla="*/ 22848 h 1215880"/>
                  <a:gd name="connsiteX1" fmla="*/ 1469694 w 1475526"/>
                  <a:gd name="connsiteY1" fmla="*/ 348599 h 1215880"/>
                  <a:gd name="connsiteX2" fmla="*/ 1453352 w 1475526"/>
                  <a:gd name="connsiteY2" fmla="*/ 393267 h 1215880"/>
                  <a:gd name="connsiteX3" fmla="*/ 78442 w 1475526"/>
                  <a:gd name="connsiteY3" fmla="*/ 1194027 h 1215880"/>
                  <a:gd name="connsiteX4" fmla="*/ 0 w 1475526"/>
                  <a:gd name="connsiteY4" fmla="*/ 1202743 h 1215880"/>
                  <a:gd name="connsiteX5" fmla="*/ 776792 w 1475526"/>
                  <a:gd name="connsiteY5" fmla="*/ 59890 h 1215880"/>
                  <a:gd name="connsiteX6" fmla="*/ 970717 w 1475526"/>
                  <a:gd name="connsiteY6" fmla="*/ 22848 h 121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5526" h="1215880">
                    <a:moveTo>
                      <a:pt x="970717" y="22848"/>
                    </a:moveTo>
                    <a:lnTo>
                      <a:pt x="1469694" y="348599"/>
                    </a:lnTo>
                    <a:cubicBezTo>
                      <a:pt x="1475142" y="354046"/>
                      <a:pt x="1484947" y="375836"/>
                      <a:pt x="1453352" y="393267"/>
                    </a:cubicBezTo>
                    <a:lnTo>
                      <a:pt x="78442" y="1194027"/>
                    </a:lnTo>
                    <a:cubicBezTo>
                      <a:pt x="45758" y="1212548"/>
                      <a:pt x="20700" y="1227801"/>
                      <a:pt x="0" y="1202743"/>
                    </a:cubicBezTo>
                    <a:lnTo>
                      <a:pt x="776792" y="59890"/>
                    </a:lnTo>
                    <a:cubicBezTo>
                      <a:pt x="820371" y="-2210"/>
                      <a:pt x="906439" y="-18552"/>
                      <a:pt x="970717" y="22848"/>
                    </a:cubicBezTo>
                    <a:close/>
                  </a:path>
                </a:pathLst>
              </a:custGeom>
              <a:solidFill>
                <a:srgbClr val="FBA31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340FC228-32A6-C8F0-F77B-3F4560215507}"/>
                  </a:ext>
                </a:extLst>
              </p:cNvPr>
              <p:cNvSpPr/>
              <p:nvPr/>
            </p:nvSpPr>
            <p:spPr>
              <a:xfrm>
                <a:off x="2113606" y="3852072"/>
                <a:ext cx="1482768" cy="1204717"/>
              </a:xfrm>
              <a:custGeom>
                <a:avLst/>
                <a:gdLst>
                  <a:gd name="connsiteX0" fmla="*/ 983791 w 1482768"/>
                  <a:gd name="connsiteY0" fmla="*/ 22848 h 1204717"/>
                  <a:gd name="connsiteX1" fmla="*/ 1482768 w 1482768"/>
                  <a:gd name="connsiteY1" fmla="*/ 348599 h 1204717"/>
                  <a:gd name="connsiteX2" fmla="*/ 1420668 w 1482768"/>
                  <a:gd name="connsiteY2" fmla="*/ 432488 h 1204717"/>
                  <a:gd name="connsiteX3" fmla="*/ 91515 w 1482768"/>
                  <a:gd name="connsiteY3" fmla="*/ 1195117 h 1204717"/>
                  <a:gd name="connsiteX4" fmla="*/ 0 w 1482768"/>
                  <a:gd name="connsiteY4" fmla="*/ 1178775 h 1204717"/>
                  <a:gd name="connsiteX5" fmla="*/ 789866 w 1482768"/>
                  <a:gd name="connsiteY5" fmla="*/ 59890 h 1204717"/>
                  <a:gd name="connsiteX6" fmla="*/ 983791 w 1482768"/>
                  <a:gd name="connsiteY6" fmla="*/ 22848 h 1204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2768" h="1204717">
                    <a:moveTo>
                      <a:pt x="983791" y="22848"/>
                    </a:moveTo>
                    <a:lnTo>
                      <a:pt x="1482768" y="348599"/>
                    </a:lnTo>
                    <a:cubicBezTo>
                      <a:pt x="1469694" y="381283"/>
                      <a:pt x="1452263" y="413967"/>
                      <a:pt x="1420668" y="432488"/>
                    </a:cubicBezTo>
                    <a:lnTo>
                      <a:pt x="91515" y="1195117"/>
                    </a:lnTo>
                    <a:cubicBezTo>
                      <a:pt x="58831" y="1213638"/>
                      <a:pt x="21789" y="1203832"/>
                      <a:pt x="0" y="1178775"/>
                    </a:cubicBezTo>
                    <a:lnTo>
                      <a:pt x="789866" y="59890"/>
                    </a:lnTo>
                    <a:cubicBezTo>
                      <a:pt x="833444" y="-2210"/>
                      <a:pt x="919512" y="-18552"/>
                      <a:pt x="983791" y="22848"/>
                    </a:cubicBezTo>
                    <a:close/>
                  </a:path>
                </a:pathLst>
              </a:custGeom>
              <a:solidFill>
                <a:srgbClr val="FBCB21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5" name="그래픽 9">
              <a:extLst>
                <a:ext uri="{FF2B5EF4-FFF2-40B4-BE49-F238E27FC236}">
                  <a16:creationId xmlns:a16="http://schemas.microsoft.com/office/drawing/2014/main" id="{784D27F3-47B2-C8A1-5460-1EFAD8228231}"/>
                </a:ext>
              </a:extLst>
            </p:cNvPr>
            <p:cNvGrpSpPr/>
            <p:nvPr/>
          </p:nvGrpSpPr>
          <p:grpSpPr>
            <a:xfrm>
              <a:off x="2244256" y="2309209"/>
              <a:ext cx="1944788" cy="2279313"/>
              <a:chOff x="2244256" y="2309209"/>
              <a:chExt cx="1944788" cy="2279313"/>
            </a:xfrm>
          </p:grpSpPr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E1124303-3608-3929-97CB-47552942F25B}"/>
                  </a:ext>
                </a:extLst>
              </p:cNvPr>
              <p:cNvSpPr/>
              <p:nvPr/>
            </p:nvSpPr>
            <p:spPr>
              <a:xfrm>
                <a:off x="2704098" y="3919588"/>
                <a:ext cx="323572" cy="668934"/>
              </a:xfrm>
              <a:custGeom>
                <a:avLst/>
                <a:gdLst>
                  <a:gd name="connsiteX0" fmla="*/ 0 w 323572"/>
                  <a:gd name="connsiteY0" fmla="*/ 0 h 668934"/>
                  <a:gd name="connsiteX1" fmla="*/ 10895 w 323572"/>
                  <a:gd name="connsiteY1" fmla="*/ 392209 h 668934"/>
                  <a:gd name="connsiteX2" fmla="*/ 168868 w 323572"/>
                  <a:gd name="connsiteY2" fmla="*/ 668934 h 668934"/>
                  <a:gd name="connsiteX3" fmla="*/ 323572 w 323572"/>
                  <a:gd name="connsiteY3" fmla="*/ 583956 h 668934"/>
                  <a:gd name="connsiteX4" fmla="*/ 245131 w 323572"/>
                  <a:gd name="connsiteY4" fmla="*/ 8716 h 668934"/>
                  <a:gd name="connsiteX5" fmla="*/ 0 w 323572"/>
                  <a:gd name="connsiteY5" fmla="*/ 0 h 668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3572" h="668934">
                    <a:moveTo>
                      <a:pt x="0" y="0"/>
                    </a:moveTo>
                    <a:cubicBezTo>
                      <a:pt x="0" y="0"/>
                      <a:pt x="2179" y="327930"/>
                      <a:pt x="10895" y="392209"/>
                    </a:cubicBezTo>
                    <a:cubicBezTo>
                      <a:pt x="29416" y="526214"/>
                      <a:pt x="95873" y="624266"/>
                      <a:pt x="168868" y="668934"/>
                    </a:cubicBezTo>
                    <a:lnTo>
                      <a:pt x="323572" y="583956"/>
                    </a:lnTo>
                    <a:lnTo>
                      <a:pt x="245131" y="8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DE21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2C279C01-2595-44FC-6D4F-7C8BA225B229}"/>
                  </a:ext>
                </a:extLst>
              </p:cNvPr>
              <p:cNvSpPr/>
              <p:nvPr/>
            </p:nvSpPr>
            <p:spPr>
              <a:xfrm>
                <a:off x="2955765" y="3831341"/>
                <a:ext cx="1233279" cy="753912"/>
              </a:xfrm>
              <a:custGeom>
                <a:avLst/>
                <a:gdLst>
                  <a:gd name="connsiteX0" fmla="*/ 0 w 1233279"/>
                  <a:gd name="connsiteY0" fmla="*/ 726676 h 753912"/>
                  <a:gd name="connsiteX1" fmla="*/ 1233280 w 1233279"/>
                  <a:gd name="connsiteY1" fmla="*/ 0 h 753912"/>
                  <a:gd name="connsiteX2" fmla="*/ 1233280 w 1233279"/>
                  <a:gd name="connsiteY2" fmla="*/ 28326 h 753912"/>
                  <a:gd name="connsiteX3" fmla="*/ 0 w 1233279"/>
                  <a:gd name="connsiteY3" fmla="*/ 753913 h 75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3279" h="753912">
                    <a:moveTo>
                      <a:pt x="0" y="726676"/>
                    </a:moveTo>
                    <a:lnTo>
                      <a:pt x="1233280" y="0"/>
                    </a:lnTo>
                    <a:lnTo>
                      <a:pt x="1233280" y="28326"/>
                    </a:lnTo>
                    <a:lnTo>
                      <a:pt x="0" y="753913"/>
                    </a:lnTo>
                    <a:close/>
                  </a:path>
                </a:pathLst>
              </a:custGeom>
              <a:solidFill>
                <a:srgbClr val="E6EDF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AF1E844A-45DE-5ED8-C4F5-533BBF4B3BD1}"/>
                  </a:ext>
                </a:extLst>
              </p:cNvPr>
              <p:cNvSpPr/>
              <p:nvPr/>
            </p:nvSpPr>
            <p:spPr>
              <a:xfrm>
                <a:off x="2246521" y="2309209"/>
                <a:ext cx="1942524" cy="2247718"/>
              </a:xfrm>
              <a:custGeom>
                <a:avLst/>
                <a:gdLst>
                  <a:gd name="connsiteX0" fmla="*/ 1932719 w 1942524"/>
                  <a:gd name="connsiteY0" fmla="*/ 1516685 h 2247718"/>
                  <a:gd name="connsiteX1" fmla="*/ 1771477 w 1942524"/>
                  <a:gd name="connsiteY1" fmla="*/ 1237780 h 2247718"/>
                  <a:gd name="connsiteX2" fmla="*/ 1775835 w 1942524"/>
                  <a:gd name="connsiteY2" fmla="*/ 364026 h 2247718"/>
                  <a:gd name="connsiteX3" fmla="*/ 1569926 w 1942524"/>
                  <a:gd name="connsiteY3" fmla="*/ 7770 h 2247718"/>
                  <a:gd name="connsiteX4" fmla="*/ 1324795 w 1942524"/>
                  <a:gd name="connsiteY4" fmla="*/ 38275 h 2247718"/>
                  <a:gd name="connsiteX5" fmla="*/ 145989 w 1942524"/>
                  <a:gd name="connsiteY5" fmla="*/ 703940 h 2247718"/>
                  <a:gd name="connsiteX6" fmla="*/ 0 w 1942524"/>
                  <a:gd name="connsiteY6" fmla="*/ 896777 h 2247718"/>
                  <a:gd name="connsiteX7" fmla="*/ 0 w 1942524"/>
                  <a:gd name="connsiteY7" fmla="*/ 963234 h 2247718"/>
                  <a:gd name="connsiteX8" fmla="*/ 313767 w 1942524"/>
                  <a:gd name="connsiteY8" fmla="*/ 779114 h 2247718"/>
                  <a:gd name="connsiteX9" fmla="*/ 337736 w 1942524"/>
                  <a:gd name="connsiteY9" fmla="*/ 793277 h 2247718"/>
                  <a:gd name="connsiteX10" fmla="*/ 543645 w 1942524"/>
                  <a:gd name="connsiteY10" fmla="*/ 1149533 h 2247718"/>
                  <a:gd name="connsiteX11" fmla="*/ 539287 w 1942524"/>
                  <a:gd name="connsiteY11" fmla="*/ 1963367 h 2247718"/>
                  <a:gd name="connsiteX12" fmla="*/ 700529 w 1942524"/>
                  <a:gd name="connsiteY12" fmla="*/ 2242271 h 2247718"/>
                  <a:gd name="connsiteX13" fmla="*/ 710334 w 1942524"/>
                  <a:gd name="connsiteY13" fmla="*/ 2247719 h 2247718"/>
                  <a:gd name="connsiteX14" fmla="*/ 1942524 w 1942524"/>
                  <a:gd name="connsiteY14" fmla="*/ 1521042 h 2247718"/>
                  <a:gd name="connsiteX15" fmla="*/ 1932719 w 1942524"/>
                  <a:gd name="connsiteY15" fmla="*/ 1516685 h 2247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42524" h="2247718">
                    <a:moveTo>
                      <a:pt x="1932719" y="1516685"/>
                    </a:moveTo>
                    <a:cubicBezTo>
                      <a:pt x="1843382" y="1465480"/>
                      <a:pt x="1771477" y="1340191"/>
                      <a:pt x="1771477" y="1237780"/>
                    </a:cubicBezTo>
                    <a:lnTo>
                      <a:pt x="1775835" y="364026"/>
                    </a:lnTo>
                    <a:cubicBezTo>
                      <a:pt x="1788909" y="236558"/>
                      <a:pt x="1725720" y="61154"/>
                      <a:pt x="1569926" y="7770"/>
                    </a:cubicBezTo>
                    <a:cubicBezTo>
                      <a:pt x="1504557" y="-10751"/>
                      <a:pt x="1391253" y="5591"/>
                      <a:pt x="1324795" y="38275"/>
                    </a:cubicBezTo>
                    <a:lnTo>
                      <a:pt x="145989" y="703940"/>
                    </a:lnTo>
                    <a:cubicBezTo>
                      <a:pt x="69726" y="739893"/>
                      <a:pt x="1089" y="811798"/>
                      <a:pt x="0" y="896777"/>
                    </a:cubicBezTo>
                    <a:lnTo>
                      <a:pt x="0" y="963234"/>
                    </a:lnTo>
                    <a:cubicBezTo>
                      <a:pt x="0" y="963234"/>
                      <a:pt x="74084" y="682151"/>
                      <a:pt x="313767" y="779114"/>
                    </a:cubicBezTo>
                    <a:cubicBezTo>
                      <a:pt x="320304" y="781293"/>
                      <a:pt x="337736" y="793277"/>
                      <a:pt x="337736" y="793277"/>
                    </a:cubicBezTo>
                    <a:cubicBezTo>
                      <a:pt x="452130" y="858645"/>
                      <a:pt x="543645" y="1018797"/>
                      <a:pt x="543645" y="1149533"/>
                    </a:cubicBezTo>
                    <a:lnTo>
                      <a:pt x="539287" y="1963367"/>
                    </a:lnTo>
                    <a:cubicBezTo>
                      <a:pt x="539287" y="2065777"/>
                      <a:pt x="611192" y="2191066"/>
                      <a:pt x="700529" y="2242271"/>
                    </a:cubicBezTo>
                    <a:lnTo>
                      <a:pt x="710334" y="2247719"/>
                    </a:lnTo>
                    <a:lnTo>
                      <a:pt x="1942524" y="1521042"/>
                    </a:lnTo>
                    <a:lnTo>
                      <a:pt x="1932719" y="1516685"/>
                    </a:ln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D7270D08-6CA1-2C74-88D3-7CE3E630B879}"/>
                  </a:ext>
                </a:extLst>
              </p:cNvPr>
              <p:cNvSpPr/>
              <p:nvPr/>
            </p:nvSpPr>
            <p:spPr>
              <a:xfrm>
                <a:off x="2244256" y="3054487"/>
                <a:ext cx="711509" cy="1534035"/>
              </a:xfrm>
              <a:custGeom>
                <a:avLst/>
                <a:gdLst>
                  <a:gd name="connsiteX0" fmla="*/ 711509 w 711509"/>
                  <a:gd name="connsiteY0" fmla="*/ 1503530 h 1534035"/>
                  <a:gd name="connsiteX1" fmla="*/ 701704 w 711509"/>
                  <a:gd name="connsiteY1" fmla="*/ 1498083 h 1534035"/>
                  <a:gd name="connsiteX2" fmla="*/ 540462 w 711509"/>
                  <a:gd name="connsiteY2" fmla="*/ 1219179 h 1534035"/>
                  <a:gd name="connsiteX3" fmla="*/ 544820 w 711509"/>
                  <a:gd name="connsiteY3" fmla="*/ 391182 h 1534035"/>
                  <a:gd name="connsiteX4" fmla="*/ 338911 w 711509"/>
                  <a:gd name="connsiteY4" fmla="*/ 34925 h 1534035"/>
                  <a:gd name="connsiteX5" fmla="*/ 313853 w 711509"/>
                  <a:gd name="connsiteY5" fmla="*/ 20762 h 1534035"/>
                  <a:gd name="connsiteX6" fmla="*/ 123196 w 711509"/>
                  <a:gd name="connsiteY6" fmla="*/ 22941 h 1534035"/>
                  <a:gd name="connsiteX7" fmla="*/ 86 w 711509"/>
                  <a:gd name="connsiteY7" fmla="*/ 219046 h 1534035"/>
                  <a:gd name="connsiteX8" fmla="*/ 1175 w 711509"/>
                  <a:gd name="connsiteY8" fmla="*/ 838954 h 1534035"/>
                  <a:gd name="connsiteX9" fmla="*/ 27322 w 711509"/>
                  <a:gd name="connsiteY9" fmla="*/ 841133 h 1534035"/>
                  <a:gd name="connsiteX10" fmla="*/ 26233 w 711509"/>
                  <a:gd name="connsiteY10" fmla="*/ 222314 h 1534035"/>
                  <a:gd name="connsiteX11" fmla="*/ 134090 w 711509"/>
                  <a:gd name="connsiteY11" fmla="*/ 47999 h 1534035"/>
                  <a:gd name="connsiteX12" fmla="*/ 316032 w 711509"/>
                  <a:gd name="connsiteY12" fmla="*/ 51267 h 1534035"/>
                  <a:gd name="connsiteX13" fmla="*/ 338911 w 711509"/>
                  <a:gd name="connsiteY13" fmla="*/ 64341 h 1534035"/>
                  <a:gd name="connsiteX14" fmla="*/ 516494 w 711509"/>
                  <a:gd name="connsiteY14" fmla="*/ 377019 h 1534035"/>
                  <a:gd name="connsiteX15" fmla="*/ 512136 w 711509"/>
                  <a:gd name="connsiteY15" fmla="*/ 1205016 h 1534035"/>
                  <a:gd name="connsiteX16" fmla="*/ 701704 w 711509"/>
                  <a:gd name="connsiteY16" fmla="*/ 1528588 h 1534035"/>
                  <a:gd name="connsiteX17" fmla="*/ 711509 w 711509"/>
                  <a:gd name="connsiteY17" fmla="*/ 1534035 h 1534035"/>
                  <a:gd name="connsiteX18" fmla="*/ 711509 w 711509"/>
                  <a:gd name="connsiteY18" fmla="*/ 1503530 h 1534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11509" h="1534035">
                    <a:moveTo>
                      <a:pt x="711509" y="1503530"/>
                    </a:moveTo>
                    <a:lnTo>
                      <a:pt x="701704" y="1498083"/>
                    </a:lnTo>
                    <a:cubicBezTo>
                      <a:pt x="612368" y="1446878"/>
                      <a:pt x="540462" y="1321589"/>
                      <a:pt x="540462" y="1219179"/>
                    </a:cubicBezTo>
                    <a:lnTo>
                      <a:pt x="544820" y="391182"/>
                    </a:lnTo>
                    <a:cubicBezTo>
                      <a:pt x="544820" y="260446"/>
                      <a:pt x="453305" y="100294"/>
                      <a:pt x="338911" y="34925"/>
                    </a:cubicBezTo>
                    <a:lnTo>
                      <a:pt x="313853" y="20762"/>
                    </a:lnTo>
                    <a:cubicBezTo>
                      <a:pt x="237590" y="-15190"/>
                      <a:pt x="170043" y="2241"/>
                      <a:pt x="123196" y="22941"/>
                    </a:cubicBezTo>
                    <a:cubicBezTo>
                      <a:pt x="6622" y="76325"/>
                      <a:pt x="-1004" y="207062"/>
                      <a:pt x="86" y="219046"/>
                    </a:cubicBezTo>
                    <a:lnTo>
                      <a:pt x="1175" y="838954"/>
                    </a:lnTo>
                    <a:lnTo>
                      <a:pt x="27322" y="841133"/>
                    </a:lnTo>
                    <a:lnTo>
                      <a:pt x="26233" y="222314"/>
                    </a:lnTo>
                    <a:cubicBezTo>
                      <a:pt x="26233" y="221225"/>
                      <a:pt x="32770" y="93757"/>
                      <a:pt x="134090" y="47999"/>
                    </a:cubicBezTo>
                    <a:cubicBezTo>
                      <a:pt x="198369" y="18583"/>
                      <a:pt x="258290" y="18583"/>
                      <a:pt x="316032" y="51267"/>
                    </a:cubicBezTo>
                    <a:lnTo>
                      <a:pt x="338911" y="64341"/>
                    </a:lnTo>
                    <a:cubicBezTo>
                      <a:pt x="427158" y="115546"/>
                      <a:pt x="516494" y="275698"/>
                      <a:pt x="516494" y="377019"/>
                    </a:cubicBezTo>
                    <a:lnTo>
                      <a:pt x="512136" y="1205016"/>
                    </a:lnTo>
                    <a:cubicBezTo>
                      <a:pt x="512136" y="1336841"/>
                      <a:pt x="586220" y="1462130"/>
                      <a:pt x="701704" y="1528588"/>
                    </a:cubicBezTo>
                    <a:lnTo>
                      <a:pt x="711509" y="1534035"/>
                    </a:lnTo>
                    <a:lnTo>
                      <a:pt x="711509" y="1503530"/>
                    </a:lnTo>
                    <a:close/>
                  </a:path>
                </a:pathLst>
              </a:custGeom>
              <a:solidFill>
                <a:srgbClr val="BFCCD9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50" name="그래픽 9">
                <a:extLst>
                  <a:ext uri="{FF2B5EF4-FFF2-40B4-BE49-F238E27FC236}">
                    <a16:creationId xmlns:a16="http://schemas.microsoft.com/office/drawing/2014/main" id="{EA746C2A-BC2A-364F-0DA7-05C29D00826D}"/>
                  </a:ext>
                </a:extLst>
              </p:cNvPr>
              <p:cNvGrpSpPr/>
              <p:nvPr/>
            </p:nvGrpSpPr>
            <p:grpSpPr>
              <a:xfrm>
                <a:off x="2634372" y="2401957"/>
                <a:ext cx="1231100" cy="1738793"/>
                <a:chOff x="2634372" y="2401957"/>
                <a:chExt cx="1231100" cy="1738793"/>
              </a:xfrm>
              <a:solidFill>
                <a:srgbClr val="E6EDF7"/>
              </a:solidFill>
            </p:grpSpPr>
            <p:sp>
              <p:nvSpPr>
                <p:cNvPr id="51" name="자유형: 도형 50">
                  <a:extLst>
                    <a:ext uri="{FF2B5EF4-FFF2-40B4-BE49-F238E27FC236}">
                      <a16:creationId xmlns:a16="http://schemas.microsoft.com/office/drawing/2014/main" id="{C62A9DE3-7C51-42C5-F528-393149DA0D81}"/>
                    </a:ext>
                  </a:extLst>
                </p:cNvPr>
                <p:cNvSpPr/>
                <p:nvPr/>
              </p:nvSpPr>
              <p:spPr>
                <a:xfrm>
                  <a:off x="3424237" y="2576272"/>
                  <a:ext cx="260383" cy="176494"/>
                </a:xfrm>
                <a:custGeom>
                  <a:avLst/>
                  <a:gdLst>
                    <a:gd name="connsiteX0" fmla="*/ 20700 w 260383"/>
                    <a:gd name="connsiteY0" fmla="*/ 176494 h 176494"/>
                    <a:gd name="connsiteX1" fmla="*/ 260383 w 260383"/>
                    <a:gd name="connsiteY1" fmla="*/ 38131 h 176494"/>
                    <a:gd name="connsiteX2" fmla="*/ 239683 w 260383"/>
                    <a:gd name="connsiteY2" fmla="*/ 0 h 176494"/>
                    <a:gd name="connsiteX3" fmla="*/ 0 w 260383"/>
                    <a:gd name="connsiteY3" fmla="*/ 138363 h 176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0383" h="176494">
                      <a:moveTo>
                        <a:pt x="20700" y="176494"/>
                      </a:moveTo>
                      <a:lnTo>
                        <a:pt x="260383" y="38131"/>
                      </a:lnTo>
                      <a:lnTo>
                        <a:pt x="239683" y="0"/>
                      </a:lnTo>
                      <a:lnTo>
                        <a:pt x="0" y="138363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2" name="자유형: 도형 51">
                  <a:extLst>
                    <a:ext uri="{FF2B5EF4-FFF2-40B4-BE49-F238E27FC236}">
                      <a16:creationId xmlns:a16="http://schemas.microsoft.com/office/drawing/2014/main" id="{752FB95B-0876-B0D5-B726-0CB43AF38CBB}"/>
                    </a:ext>
                  </a:extLst>
                </p:cNvPr>
                <p:cNvSpPr/>
                <p:nvPr/>
              </p:nvSpPr>
              <p:spPr>
                <a:xfrm>
                  <a:off x="3266264" y="2738603"/>
                  <a:ext cx="137273" cy="104589"/>
                </a:xfrm>
                <a:custGeom>
                  <a:avLst/>
                  <a:gdLst>
                    <a:gd name="connsiteX0" fmla="*/ 20700 w 137273"/>
                    <a:gd name="connsiteY0" fmla="*/ 104589 h 104589"/>
                    <a:gd name="connsiteX1" fmla="*/ 137273 w 137273"/>
                    <a:gd name="connsiteY1" fmla="*/ 37042 h 104589"/>
                    <a:gd name="connsiteX2" fmla="*/ 115484 w 137273"/>
                    <a:gd name="connsiteY2" fmla="*/ 0 h 104589"/>
                    <a:gd name="connsiteX3" fmla="*/ 0 w 137273"/>
                    <a:gd name="connsiteY3" fmla="*/ 66458 h 104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273" h="104589">
                      <a:moveTo>
                        <a:pt x="20700" y="104589"/>
                      </a:moveTo>
                      <a:lnTo>
                        <a:pt x="137273" y="37042"/>
                      </a:lnTo>
                      <a:lnTo>
                        <a:pt x="115484" y="0"/>
                      </a:lnTo>
                      <a:lnTo>
                        <a:pt x="0" y="6645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1" name="자유형: 도형 90">
                  <a:extLst>
                    <a:ext uri="{FF2B5EF4-FFF2-40B4-BE49-F238E27FC236}">
                      <a16:creationId xmlns:a16="http://schemas.microsoft.com/office/drawing/2014/main" id="{86DEAAFF-B2B3-C67F-E5EB-7D09226D643D}"/>
                    </a:ext>
                  </a:extLst>
                </p:cNvPr>
                <p:cNvSpPr/>
                <p:nvPr/>
              </p:nvSpPr>
              <p:spPr>
                <a:xfrm>
                  <a:off x="2801061" y="2834476"/>
                  <a:ext cx="435787" cy="277814"/>
                </a:xfrm>
                <a:custGeom>
                  <a:avLst/>
                  <a:gdLst>
                    <a:gd name="connsiteX0" fmla="*/ 21789 w 435787"/>
                    <a:gd name="connsiteY0" fmla="*/ 277815 h 277814"/>
                    <a:gd name="connsiteX1" fmla="*/ 435788 w 435787"/>
                    <a:gd name="connsiteY1" fmla="*/ 38131 h 277814"/>
                    <a:gd name="connsiteX2" fmla="*/ 415088 w 435787"/>
                    <a:gd name="connsiteY2" fmla="*/ 0 h 277814"/>
                    <a:gd name="connsiteX3" fmla="*/ 0 w 435787"/>
                    <a:gd name="connsiteY3" fmla="*/ 239683 h 277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5787" h="277814">
                      <a:moveTo>
                        <a:pt x="21789" y="277815"/>
                      </a:moveTo>
                      <a:lnTo>
                        <a:pt x="435788" y="38131"/>
                      </a:lnTo>
                      <a:lnTo>
                        <a:pt x="415088" y="0"/>
                      </a:lnTo>
                      <a:lnTo>
                        <a:pt x="0" y="239683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2" name="자유형: 도형 91">
                  <a:extLst>
                    <a:ext uri="{FF2B5EF4-FFF2-40B4-BE49-F238E27FC236}">
                      <a16:creationId xmlns:a16="http://schemas.microsoft.com/office/drawing/2014/main" id="{18CC24C6-787B-3D5E-2086-9439E7D8E0F4}"/>
                    </a:ext>
                  </a:extLst>
                </p:cNvPr>
                <p:cNvSpPr/>
                <p:nvPr/>
              </p:nvSpPr>
              <p:spPr>
                <a:xfrm>
                  <a:off x="2910008" y="3091591"/>
                  <a:ext cx="391119" cy="269098"/>
                </a:xfrm>
                <a:custGeom>
                  <a:avLst/>
                  <a:gdLst>
                    <a:gd name="connsiteX0" fmla="*/ 391120 w 391119"/>
                    <a:gd name="connsiteY0" fmla="*/ 42489 h 269098"/>
                    <a:gd name="connsiteX1" fmla="*/ 0 w 391119"/>
                    <a:gd name="connsiteY1" fmla="*/ 269099 h 269098"/>
                    <a:gd name="connsiteX2" fmla="*/ 0 w 391119"/>
                    <a:gd name="connsiteY2" fmla="*/ 226610 h 269098"/>
                    <a:gd name="connsiteX3" fmla="*/ 391120 w 391119"/>
                    <a:gd name="connsiteY3" fmla="*/ 0 h 269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1119" h="269098">
                      <a:moveTo>
                        <a:pt x="391120" y="42489"/>
                      </a:moveTo>
                      <a:lnTo>
                        <a:pt x="0" y="269099"/>
                      </a:lnTo>
                      <a:lnTo>
                        <a:pt x="0" y="226610"/>
                      </a:lnTo>
                      <a:lnTo>
                        <a:pt x="39112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3" name="자유형: 도형 92">
                  <a:extLst>
                    <a:ext uri="{FF2B5EF4-FFF2-40B4-BE49-F238E27FC236}">
                      <a16:creationId xmlns:a16="http://schemas.microsoft.com/office/drawing/2014/main" id="{DEF89138-F375-73F5-8FD6-70F088815D6B}"/>
                    </a:ext>
                  </a:extLst>
                </p:cNvPr>
                <p:cNvSpPr/>
                <p:nvPr/>
              </p:nvSpPr>
              <p:spPr>
                <a:xfrm>
                  <a:off x="3356690" y="2849729"/>
                  <a:ext cx="362793" cy="252756"/>
                </a:xfrm>
                <a:custGeom>
                  <a:avLst/>
                  <a:gdLst>
                    <a:gd name="connsiteX0" fmla="*/ 362793 w 362793"/>
                    <a:gd name="connsiteY0" fmla="*/ 43579 h 252756"/>
                    <a:gd name="connsiteX1" fmla="*/ 0 w 362793"/>
                    <a:gd name="connsiteY1" fmla="*/ 252757 h 252756"/>
                    <a:gd name="connsiteX2" fmla="*/ 0 w 362793"/>
                    <a:gd name="connsiteY2" fmla="*/ 210268 h 252756"/>
                    <a:gd name="connsiteX3" fmla="*/ 362793 w 362793"/>
                    <a:gd name="connsiteY3" fmla="*/ 0 h 252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2793" h="252756">
                      <a:moveTo>
                        <a:pt x="362793" y="43579"/>
                      </a:moveTo>
                      <a:lnTo>
                        <a:pt x="0" y="252757"/>
                      </a:lnTo>
                      <a:lnTo>
                        <a:pt x="0" y="210268"/>
                      </a:lnTo>
                      <a:lnTo>
                        <a:pt x="3627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4" name="자유형: 도형 93">
                  <a:extLst>
                    <a:ext uri="{FF2B5EF4-FFF2-40B4-BE49-F238E27FC236}">
                      <a16:creationId xmlns:a16="http://schemas.microsoft.com/office/drawing/2014/main" id="{1D35C85A-2718-E964-A308-B290E0BEF77B}"/>
                    </a:ext>
                  </a:extLst>
                </p:cNvPr>
                <p:cNvSpPr/>
                <p:nvPr/>
              </p:nvSpPr>
              <p:spPr>
                <a:xfrm>
                  <a:off x="3769599" y="2765840"/>
                  <a:ext cx="95873" cy="99141"/>
                </a:xfrm>
                <a:custGeom>
                  <a:avLst/>
                  <a:gdLst>
                    <a:gd name="connsiteX0" fmla="*/ 95873 w 95873"/>
                    <a:gd name="connsiteY0" fmla="*/ 43579 h 99141"/>
                    <a:gd name="connsiteX1" fmla="*/ 0 w 95873"/>
                    <a:gd name="connsiteY1" fmla="*/ 99142 h 99141"/>
                    <a:gd name="connsiteX2" fmla="*/ 0 w 95873"/>
                    <a:gd name="connsiteY2" fmla="*/ 55563 h 99141"/>
                    <a:gd name="connsiteX3" fmla="*/ 95873 w 95873"/>
                    <a:gd name="connsiteY3" fmla="*/ 0 h 9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873" h="99141">
                      <a:moveTo>
                        <a:pt x="95873" y="43579"/>
                      </a:moveTo>
                      <a:lnTo>
                        <a:pt x="0" y="99142"/>
                      </a:lnTo>
                      <a:lnTo>
                        <a:pt x="0" y="55563"/>
                      </a:lnTo>
                      <a:lnTo>
                        <a:pt x="9587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5" name="자유형: 도형 94">
                  <a:extLst>
                    <a:ext uri="{FF2B5EF4-FFF2-40B4-BE49-F238E27FC236}">
                      <a16:creationId xmlns:a16="http://schemas.microsoft.com/office/drawing/2014/main" id="{9D643CB6-57E8-E1CE-58C0-90C92DB114F5}"/>
                    </a:ext>
                  </a:extLst>
                </p:cNvPr>
                <p:cNvSpPr/>
                <p:nvPr/>
              </p:nvSpPr>
              <p:spPr>
                <a:xfrm>
                  <a:off x="3295680" y="2595882"/>
                  <a:ext cx="529482" cy="337735"/>
                </a:xfrm>
                <a:custGeom>
                  <a:avLst/>
                  <a:gdLst>
                    <a:gd name="connsiteX0" fmla="*/ 13074 w 529482"/>
                    <a:gd name="connsiteY0" fmla="*/ 337736 h 337735"/>
                    <a:gd name="connsiteX1" fmla="*/ 529482 w 529482"/>
                    <a:gd name="connsiteY1" fmla="*/ 40310 h 337735"/>
                    <a:gd name="connsiteX2" fmla="*/ 516409 w 529482"/>
                    <a:gd name="connsiteY2" fmla="*/ 0 h 337735"/>
                    <a:gd name="connsiteX3" fmla="*/ 0 w 529482"/>
                    <a:gd name="connsiteY3" fmla="*/ 298515 h 3377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9482" h="337735">
                      <a:moveTo>
                        <a:pt x="13074" y="337736"/>
                      </a:moveTo>
                      <a:lnTo>
                        <a:pt x="529482" y="40310"/>
                      </a:lnTo>
                      <a:lnTo>
                        <a:pt x="516409" y="0"/>
                      </a:lnTo>
                      <a:lnTo>
                        <a:pt x="0" y="29851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" name="자유형: 도형 95">
                  <a:extLst>
                    <a:ext uri="{FF2B5EF4-FFF2-40B4-BE49-F238E27FC236}">
                      <a16:creationId xmlns:a16="http://schemas.microsoft.com/office/drawing/2014/main" id="{813D76AC-2940-2507-014E-D20DFB68B211}"/>
                    </a:ext>
                  </a:extLst>
                </p:cNvPr>
                <p:cNvSpPr/>
                <p:nvPr/>
              </p:nvSpPr>
              <p:spPr>
                <a:xfrm>
                  <a:off x="2900203" y="2676503"/>
                  <a:ext cx="965269" cy="590492"/>
                </a:xfrm>
                <a:custGeom>
                  <a:avLst/>
                  <a:gdLst>
                    <a:gd name="connsiteX0" fmla="*/ 9805 w 965269"/>
                    <a:gd name="connsiteY0" fmla="*/ 590492 h 590492"/>
                    <a:gd name="connsiteX1" fmla="*/ 965270 w 965269"/>
                    <a:gd name="connsiteY1" fmla="*/ 39221 h 590492"/>
                    <a:gd name="connsiteX2" fmla="*/ 955465 w 965269"/>
                    <a:gd name="connsiteY2" fmla="*/ 0 h 590492"/>
                    <a:gd name="connsiteX3" fmla="*/ 0 w 965269"/>
                    <a:gd name="connsiteY3" fmla="*/ 551272 h 59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65269" h="590492">
                      <a:moveTo>
                        <a:pt x="9805" y="590492"/>
                      </a:moveTo>
                      <a:lnTo>
                        <a:pt x="965270" y="39221"/>
                      </a:lnTo>
                      <a:lnTo>
                        <a:pt x="955465" y="0"/>
                      </a:lnTo>
                      <a:lnTo>
                        <a:pt x="0" y="551272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7" name="자유형: 도형 96">
                  <a:extLst>
                    <a:ext uri="{FF2B5EF4-FFF2-40B4-BE49-F238E27FC236}">
                      <a16:creationId xmlns:a16="http://schemas.microsoft.com/office/drawing/2014/main" id="{F3D593E4-0CF5-760E-97CC-BE978DA74C61}"/>
                    </a:ext>
                  </a:extLst>
                </p:cNvPr>
                <p:cNvSpPr/>
                <p:nvPr/>
              </p:nvSpPr>
              <p:spPr>
                <a:xfrm>
                  <a:off x="2734603" y="2452072"/>
                  <a:ext cx="991417" cy="581776"/>
                </a:xfrm>
                <a:custGeom>
                  <a:avLst/>
                  <a:gdLst>
                    <a:gd name="connsiteX0" fmla="*/ 37042 w 991417"/>
                    <a:gd name="connsiteY0" fmla="*/ 581777 h 581776"/>
                    <a:gd name="connsiteX1" fmla="*/ 991417 w 991417"/>
                    <a:gd name="connsiteY1" fmla="*/ 28326 h 581776"/>
                    <a:gd name="connsiteX2" fmla="*/ 953286 w 991417"/>
                    <a:gd name="connsiteY2" fmla="*/ 0 h 581776"/>
                    <a:gd name="connsiteX3" fmla="*/ 0 w 991417"/>
                    <a:gd name="connsiteY3" fmla="*/ 552361 h 581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91417" h="581776">
                      <a:moveTo>
                        <a:pt x="37042" y="581777"/>
                      </a:moveTo>
                      <a:lnTo>
                        <a:pt x="991417" y="28326"/>
                      </a:lnTo>
                      <a:lnTo>
                        <a:pt x="953286" y="0"/>
                      </a:lnTo>
                      <a:lnTo>
                        <a:pt x="0" y="552361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8" name="자유형: 도형 97">
                  <a:extLst>
                    <a:ext uri="{FF2B5EF4-FFF2-40B4-BE49-F238E27FC236}">
                      <a16:creationId xmlns:a16="http://schemas.microsoft.com/office/drawing/2014/main" id="{2B68957B-3B2E-8FF4-ADF4-3C813E3CF272}"/>
                    </a:ext>
                  </a:extLst>
                </p:cNvPr>
                <p:cNvSpPr/>
                <p:nvPr/>
              </p:nvSpPr>
              <p:spPr>
                <a:xfrm>
                  <a:off x="3219417" y="2963034"/>
                  <a:ext cx="646055" cy="416177"/>
                </a:xfrm>
                <a:custGeom>
                  <a:avLst/>
                  <a:gdLst>
                    <a:gd name="connsiteX0" fmla="*/ 0 w 646055"/>
                    <a:gd name="connsiteY0" fmla="*/ 416177 h 416177"/>
                    <a:gd name="connsiteX1" fmla="*/ 646055 w 646055"/>
                    <a:gd name="connsiteY1" fmla="*/ 43579 h 416177"/>
                    <a:gd name="connsiteX2" fmla="*/ 646055 w 646055"/>
                    <a:gd name="connsiteY2" fmla="*/ 0 h 416177"/>
                    <a:gd name="connsiteX3" fmla="*/ 0 w 646055"/>
                    <a:gd name="connsiteY3" fmla="*/ 373688 h 416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46055" h="416177">
                      <a:moveTo>
                        <a:pt x="0" y="416177"/>
                      </a:moveTo>
                      <a:lnTo>
                        <a:pt x="646055" y="43579"/>
                      </a:lnTo>
                      <a:lnTo>
                        <a:pt x="646055" y="0"/>
                      </a:lnTo>
                      <a:lnTo>
                        <a:pt x="0" y="37368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9" name="자유형: 도형 98">
                  <a:extLst>
                    <a:ext uri="{FF2B5EF4-FFF2-40B4-BE49-F238E27FC236}">
                      <a16:creationId xmlns:a16="http://schemas.microsoft.com/office/drawing/2014/main" id="{61F0AFC2-696A-0FED-182A-0EA465E89A85}"/>
                    </a:ext>
                  </a:extLst>
                </p:cNvPr>
                <p:cNvSpPr/>
                <p:nvPr/>
              </p:nvSpPr>
              <p:spPr>
                <a:xfrm>
                  <a:off x="2855534" y="2923813"/>
                  <a:ext cx="403103" cy="263651"/>
                </a:xfrm>
                <a:custGeom>
                  <a:avLst/>
                  <a:gdLst>
                    <a:gd name="connsiteX0" fmla="*/ 14163 w 403103"/>
                    <a:gd name="connsiteY0" fmla="*/ 263652 h 263651"/>
                    <a:gd name="connsiteX1" fmla="*/ 403104 w 403103"/>
                    <a:gd name="connsiteY1" fmla="*/ 39221 h 263651"/>
                    <a:gd name="connsiteX2" fmla="*/ 388941 w 403103"/>
                    <a:gd name="connsiteY2" fmla="*/ 0 h 263651"/>
                    <a:gd name="connsiteX3" fmla="*/ 0 w 403103"/>
                    <a:gd name="connsiteY3" fmla="*/ 224431 h 263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3103" h="263651">
                      <a:moveTo>
                        <a:pt x="14163" y="263652"/>
                      </a:moveTo>
                      <a:lnTo>
                        <a:pt x="403104" y="39221"/>
                      </a:lnTo>
                      <a:lnTo>
                        <a:pt x="388941" y="0"/>
                      </a:lnTo>
                      <a:lnTo>
                        <a:pt x="0" y="224431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0" name="자유형: 도형 99">
                  <a:extLst>
                    <a:ext uri="{FF2B5EF4-FFF2-40B4-BE49-F238E27FC236}">
                      <a16:creationId xmlns:a16="http://schemas.microsoft.com/office/drawing/2014/main" id="{5942B1ED-67ED-3DFD-2635-43A9A5E1B02E}"/>
                    </a:ext>
                  </a:extLst>
                </p:cNvPr>
                <p:cNvSpPr/>
                <p:nvPr/>
              </p:nvSpPr>
              <p:spPr>
                <a:xfrm>
                  <a:off x="3073428" y="2401957"/>
                  <a:ext cx="566524" cy="320303"/>
                </a:xfrm>
                <a:custGeom>
                  <a:avLst/>
                  <a:gdLst>
                    <a:gd name="connsiteX0" fmla="*/ 50116 w 566524"/>
                    <a:gd name="connsiteY0" fmla="*/ 320304 h 320303"/>
                    <a:gd name="connsiteX1" fmla="*/ 566524 w 566524"/>
                    <a:gd name="connsiteY1" fmla="*/ 22879 h 320303"/>
                    <a:gd name="connsiteX2" fmla="*/ 516409 w 566524"/>
                    <a:gd name="connsiteY2" fmla="*/ 0 h 320303"/>
                    <a:gd name="connsiteX3" fmla="*/ 0 w 566524"/>
                    <a:gd name="connsiteY3" fmla="*/ 298515 h 320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6524" h="320303">
                      <a:moveTo>
                        <a:pt x="50116" y="320304"/>
                      </a:moveTo>
                      <a:lnTo>
                        <a:pt x="566524" y="22879"/>
                      </a:lnTo>
                      <a:lnTo>
                        <a:pt x="516409" y="0"/>
                      </a:lnTo>
                      <a:lnTo>
                        <a:pt x="0" y="29851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1" name="자유형: 도형 100">
                  <a:extLst>
                    <a:ext uri="{FF2B5EF4-FFF2-40B4-BE49-F238E27FC236}">
                      <a16:creationId xmlns:a16="http://schemas.microsoft.com/office/drawing/2014/main" id="{3EF5F92E-2D01-9976-4E38-8227225F1A8C}"/>
                    </a:ext>
                  </a:extLst>
                </p:cNvPr>
                <p:cNvSpPr/>
                <p:nvPr/>
              </p:nvSpPr>
              <p:spPr>
                <a:xfrm>
                  <a:off x="2634372" y="2729887"/>
                  <a:ext cx="439056" cy="246220"/>
                </a:xfrm>
                <a:custGeom>
                  <a:avLst/>
                  <a:gdLst>
                    <a:gd name="connsiteX0" fmla="*/ 50116 w 439056"/>
                    <a:gd name="connsiteY0" fmla="*/ 246220 h 246220"/>
                    <a:gd name="connsiteX1" fmla="*/ 439056 w 439056"/>
                    <a:gd name="connsiteY1" fmla="*/ 21789 h 246220"/>
                    <a:gd name="connsiteX2" fmla="*/ 388941 w 439056"/>
                    <a:gd name="connsiteY2" fmla="*/ 0 h 246220"/>
                    <a:gd name="connsiteX3" fmla="*/ 0 w 439056"/>
                    <a:gd name="connsiteY3" fmla="*/ 224431 h 246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9056" h="246220">
                      <a:moveTo>
                        <a:pt x="50116" y="246220"/>
                      </a:moveTo>
                      <a:lnTo>
                        <a:pt x="439056" y="21789"/>
                      </a:lnTo>
                      <a:lnTo>
                        <a:pt x="388941" y="0"/>
                      </a:lnTo>
                      <a:lnTo>
                        <a:pt x="0" y="224431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" name="자유형: 도형 101">
                  <a:extLst>
                    <a:ext uri="{FF2B5EF4-FFF2-40B4-BE49-F238E27FC236}">
                      <a16:creationId xmlns:a16="http://schemas.microsoft.com/office/drawing/2014/main" id="{2CA4667E-4710-9E78-64AE-894B8B79934C}"/>
                    </a:ext>
                  </a:extLst>
                </p:cNvPr>
                <p:cNvSpPr/>
                <p:nvPr/>
              </p:nvSpPr>
              <p:spPr>
                <a:xfrm>
                  <a:off x="2910008" y="3115559"/>
                  <a:ext cx="515319" cy="341003"/>
                </a:xfrm>
                <a:custGeom>
                  <a:avLst/>
                  <a:gdLst>
                    <a:gd name="connsiteX0" fmla="*/ 515319 w 515319"/>
                    <a:gd name="connsiteY0" fmla="*/ 43579 h 341003"/>
                    <a:gd name="connsiteX1" fmla="*/ 0 w 515319"/>
                    <a:gd name="connsiteY1" fmla="*/ 341004 h 341003"/>
                    <a:gd name="connsiteX2" fmla="*/ 0 w 515319"/>
                    <a:gd name="connsiteY2" fmla="*/ 298515 h 341003"/>
                    <a:gd name="connsiteX3" fmla="*/ 515319 w 515319"/>
                    <a:gd name="connsiteY3" fmla="*/ 0 h 341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5319" h="341003">
                      <a:moveTo>
                        <a:pt x="515319" y="43579"/>
                      </a:moveTo>
                      <a:lnTo>
                        <a:pt x="0" y="341004"/>
                      </a:lnTo>
                      <a:lnTo>
                        <a:pt x="0" y="298515"/>
                      </a:lnTo>
                      <a:lnTo>
                        <a:pt x="515319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" name="자유형: 도형 102">
                  <a:extLst>
                    <a:ext uri="{FF2B5EF4-FFF2-40B4-BE49-F238E27FC236}">
                      <a16:creationId xmlns:a16="http://schemas.microsoft.com/office/drawing/2014/main" id="{C73B8728-2497-A2F9-3FDD-2F8CEDFF371C}"/>
                    </a:ext>
                  </a:extLst>
                </p:cNvPr>
                <p:cNvSpPr/>
                <p:nvPr/>
              </p:nvSpPr>
              <p:spPr>
                <a:xfrm>
                  <a:off x="3481979" y="2861713"/>
                  <a:ext cx="383493" cy="264741"/>
                </a:xfrm>
                <a:custGeom>
                  <a:avLst/>
                  <a:gdLst>
                    <a:gd name="connsiteX0" fmla="*/ 383493 w 383493"/>
                    <a:gd name="connsiteY0" fmla="*/ 43579 h 264741"/>
                    <a:gd name="connsiteX1" fmla="*/ 0 w 383493"/>
                    <a:gd name="connsiteY1" fmla="*/ 264741 h 264741"/>
                    <a:gd name="connsiteX2" fmla="*/ 0 w 383493"/>
                    <a:gd name="connsiteY2" fmla="*/ 221162 h 264741"/>
                    <a:gd name="connsiteX3" fmla="*/ 383493 w 383493"/>
                    <a:gd name="connsiteY3" fmla="*/ 0 h 264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83493" h="264741">
                      <a:moveTo>
                        <a:pt x="383493" y="43579"/>
                      </a:moveTo>
                      <a:lnTo>
                        <a:pt x="0" y="264741"/>
                      </a:lnTo>
                      <a:lnTo>
                        <a:pt x="0" y="221162"/>
                      </a:lnTo>
                      <a:lnTo>
                        <a:pt x="3834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" name="자유형: 도형 103">
                  <a:extLst>
                    <a:ext uri="{FF2B5EF4-FFF2-40B4-BE49-F238E27FC236}">
                      <a16:creationId xmlns:a16="http://schemas.microsoft.com/office/drawing/2014/main" id="{A3B4A118-C245-527F-A8FA-F1FBCE753122}"/>
                    </a:ext>
                  </a:extLst>
                </p:cNvPr>
                <p:cNvSpPr/>
                <p:nvPr/>
              </p:nvSpPr>
              <p:spPr>
                <a:xfrm>
                  <a:off x="3458011" y="3077428"/>
                  <a:ext cx="407461" cy="277814"/>
                </a:xfrm>
                <a:custGeom>
                  <a:avLst/>
                  <a:gdLst>
                    <a:gd name="connsiteX0" fmla="*/ 0 w 407461"/>
                    <a:gd name="connsiteY0" fmla="*/ 277815 h 277814"/>
                    <a:gd name="connsiteX1" fmla="*/ 407462 w 407461"/>
                    <a:gd name="connsiteY1" fmla="*/ 42489 h 277814"/>
                    <a:gd name="connsiteX2" fmla="*/ 407462 w 407461"/>
                    <a:gd name="connsiteY2" fmla="*/ 0 h 277814"/>
                    <a:gd name="connsiteX3" fmla="*/ 0 w 407461"/>
                    <a:gd name="connsiteY3" fmla="*/ 235325 h 277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7461" h="277814">
                      <a:moveTo>
                        <a:pt x="0" y="277815"/>
                      </a:moveTo>
                      <a:lnTo>
                        <a:pt x="407462" y="42489"/>
                      </a:lnTo>
                      <a:lnTo>
                        <a:pt x="407462" y="0"/>
                      </a:lnTo>
                      <a:lnTo>
                        <a:pt x="0" y="23532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" name="자유형: 도형 104">
                  <a:extLst>
                    <a:ext uri="{FF2B5EF4-FFF2-40B4-BE49-F238E27FC236}">
                      <a16:creationId xmlns:a16="http://schemas.microsoft.com/office/drawing/2014/main" id="{D7D7E6C4-A58B-D75B-F066-3C7A47A9BF12}"/>
                    </a:ext>
                  </a:extLst>
                </p:cNvPr>
                <p:cNvSpPr/>
                <p:nvPr/>
              </p:nvSpPr>
              <p:spPr>
                <a:xfrm>
                  <a:off x="3209612" y="3339990"/>
                  <a:ext cx="199372" cy="157973"/>
                </a:xfrm>
                <a:custGeom>
                  <a:avLst/>
                  <a:gdLst>
                    <a:gd name="connsiteX0" fmla="*/ 0 w 199372"/>
                    <a:gd name="connsiteY0" fmla="*/ 157973 h 157973"/>
                    <a:gd name="connsiteX1" fmla="*/ 199373 w 199372"/>
                    <a:gd name="connsiteY1" fmla="*/ 42489 h 157973"/>
                    <a:gd name="connsiteX2" fmla="*/ 199373 w 199372"/>
                    <a:gd name="connsiteY2" fmla="*/ 0 h 157973"/>
                    <a:gd name="connsiteX3" fmla="*/ 0 w 199372"/>
                    <a:gd name="connsiteY3" fmla="*/ 115484 h 15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372" h="157973">
                      <a:moveTo>
                        <a:pt x="0" y="157973"/>
                      </a:moveTo>
                      <a:lnTo>
                        <a:pt x="199373" y="42489"/>
                      </a:lnTo>
                      <a:lnTo>
                        <a:pt x="199373" y="0"/>
                      </a:lnTo>
                      <a:lnTo>
                        <a:pt x="0" y="115484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" name="자유형: 도형 105">
                  <a:extLst>
                    <a:ext uri="{FF2B5EF4-FFF2-40B4-BE49-F238E27FC236}">
                      <a16:creationId xmlns:a16="http://schemas.microsoft.com/office/drawing/2014/main" id="{FFB32B5D-DDD7-D14D-1696-D2F2C6B24AC9}"/>
                    </a:ext>
                  </a:extLst>
                </p:cNvPr>
                <p:cNvSpPr/>
                <p:nvPr/>
              </p:nvSpPr>
              <p:spPr>
                <a:xfrm>
                  <a:off x="2910008" y="3483800"/>
                  <a:ext cx="249488" cy="187388"/>
                </a:xfrm>
                <a:custGeom>
                  <a:avLst/>
                  <a:gdLst>
                    <a:gd name="connsiteX0" fmla="*/ 0 w 249488"/>
                    <a:gd name="connsiteY0" fmla="*/ 187389 h 187388"/>
                    <a:gd name="connsiteX1" fmla="*/ 249489 w 249488"/>
                    <a:gd name="connsiteY1" fmla="*/ 43579 h 187388"/>
                    <a:gd name="connsiteX2" fmla="*/ 249489 w 249488"/>
                    <a:gd name="connsiteY2" fmla="*/ 0 h 187388"/>
                    <a:gd name="connsiteX3" fmla="*/ 0 w 249488"/>
                    <a:gd name="connsiteY3" fmla="*/ 144899 h 187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9488" h="187388">
                      <a:moveTo>
                        <a:pt x="0" y="187389"/>
                      </a:moveTo>
                      <a:lnTo>
                        <a:pt x="249489" y="43579"/>
                      </a:lnTo>
                      <a:lnTo>
                        <a:pt x="249489" y="0"/>
                      </a:lnTo>
                      <a:lnTo>
                        <a:pt x="0" y="144899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" name="자유형: 도형 106">
                  <a:extLst>
                    <a:ext uri="{FF2B5EF4-FFF2-40B4-BE49-F238E27FC236}">
                      <a16:creationId xmlns:a16="http://schemas.microsoft.com/office/drawing/2014/main" id="{A019D503-C76A-000D-1513-59D02C44F447}"/>
                    </a:ext>
                  </a:extLst>
                </p:cNvPr>
                <p:cNvSpPr/>
                <p:nvPr/>
              </p:nvSpPr>
              <p:spPr>
                <a:xfrm>
                  <a:off x="2910008" y="3675547"/>
                  <a:ext cx="391119" cy="269098"/>
                </a:xfrm>
                <a:custGeom>
                  <a:avLst/>
                  <a:gdLst>
                    <a:gd name="connsiteX0" fmla="*/ 391120 w 391119"/>
                    <a:gd name="connsiteY0" fmla="*/ 43579 h 269098"/>
                    <a:gd name="connsiteX1" fmla="*/ 0 w 391119"/>
                    <a:gd name="connsiteY1" fmla="*/ 269099 h 269098"/>
                    <a:gd name="connsiteX2" fmla="*/ 0 w 391119"/>
                    <a:gd name="connsiteY2" fmla="*/ 226610 h 269098"/>
                    <a:gd name="connsiteX3" fmla="*/ 391120 w 391119"/>
                    <a:gd name="connsiteY3" fmla="*/ 0 h 269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1119" h="269098">
                      <a:moveTo>
                        <a:pt x="391120" y="43579"/>
                      </a:moveTo>
                      <a:lnTo>
                        <a:pt x="0" y="269099"/>
                      </a:lnTo>
                      <a:lnTo>
                        <a:pt x="0" y="226610"/>
                      </a:lnTo>
                      <a:lnTo>
                        <a:pt x="39112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" name="자유형: 도형 107">
                  <a:extLst>
                    <a:ext uri="{FF2B5EF4-FFF2-40B4-BE49-F238E27FC236}">
                      <a16:creationId xmlns:a16="http://schemas.microsoft.com/office/drawing/2014/main" id="{1597BE46-5142-D8D9-3C3B-FE8FBADA83DB}"/>
                    </a:ext>
                  </a:extLst>
                </p:cNvPr>
                <p:cNvSpPr/>
                <p:nvPr/>
              </p:nvSpPr>
              <p:spPr>
                <a:xfrm>
                  <a:off x="3356690" y="3433684"/>
                  <a:ext cx="362793" cy="252756"/>
                </a:xfrm>
                <a:custGeom>
                  <a:avLst/>
                  <a:gdLst>
                    <a:gd name="connsiteX0" fmla="*/ 362793 w 362793"/>
                    <a:gd name="connsiteY0" fmla="*/ 43579 h 252756"/>
                    <a:gd name="connsiteX1" fmla="*/ 0 w 362793"/>
                    <a:gd name="connsiteY1" fmla="*/ 252757 h 252756"/>
                    <a:gd name="connsiteX2" fmla="*/ 0 w 362793"/>
                    <a:gd name="connsiteY2" fmla="*/ 210268 h 252756"/>
                    <a:gd name="connsiteX3" fmla="*/ 362793 w 362793"/>
                    <a:gd name="connsiteY3" fmla="*/ 0 h 252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2793" h="252756">
                      <a:moveTo>
                        <a:pt x="362793" y="43579"/>
                      </a:moveTo>
                      <a:lnTo>
                        <a:pt x="0" y="252757"/>
                      </a:lnTo>
                      <a:lnTo>
                        <a:pt x="0" y="210268"/>
                      </a:lnTo>
                      <a:lnTo>
                        <a:pt x="3627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" name="자유형: 도형 108">
                  <a:extLst>
                    <a:ext uri="{FF2B5EF4-FFF2-40B4-BE49-F238E27FC236}">
                      <a16:creationId xmlns:a16="http://schemas.microsoft.com/office/drawing/2014/main" id="{7A42E9B5-3E87-DB34-F550-8C01C1DFC1CB}"/>
                    </a:ext>
                  </a:extLst>
                </p:cNvPr>
                <p:cNvSpPr/>
                <p:nvPr/>
              </p:nvSpPr>
              <p:spPr>
                <a:xfrm>
                  <a:off x="3769599" y="3349795"/>
                  <a:ext cx="95873" cy="99141"/>
                </a:xfrm>
                <a:custGeom>
                  <a:avLst/>
                  <a:gdLst>
                    <a:gd name="connsiteX0" fmla="*/ 95873 w 95873"/>
                    <a:gd name="connsiteY0" fmla="*/ 43579 h 99141"/>
                    <a:gd name="connsiteX1" fmla="*/ 0 w 95873"/>
                    <a:gd name="connsiteY1" fmla="*/ 99142 h 99141"/>
                    <a:gd name="connsiteX2" fmla="*/ 0 w 95873"/>
                    <a:gd name="connsiteY2" fmla="*/ 56652 h 99141"/>
                    <a:gd name="connsiteX3" fmla="*/ 95873 w 95873"/>
                    <a:gd name="connsiteY3" fmla="*/ 0 h 9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873" h="99141">
                      <a:moveTo>
                        <a:pt x="95873" y="43579"/>
                      </a:moveTo>
                      <a:lnTo>
                        <a:pt x="0" y="99142"/>
                      </a:lnTo>
                      <a:lnTo>
                        <a:pt x="0" y="56652"/>
                      </a:lnTo>
                      <a:lnTo>
                        <a:pt x="9587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" name="자유형: 도형 109">
                  <a:extLst>
                    <a:ext uri="{FF2B5EF4-FFF2-40B4-BE49-F238E27FC236}">
                      <a16:creationId xmlns:a16="http://schemas.microsoft.com/office/drawing/2014/main" id="{D4AF1872-9003-A079-2B6D-FFAC5013482C}"/>
                    </a:ext>
                  </a:extLst>
                </p:cNvPr>
                <p:cNvSpPr/>
                <p:nvPr/>
              </p:nvSpPr>
              <p:spPr>
                <a:xfrm>
                  <a:off x="3382838" y="3164585"/>
                  <a:ext cx="482634" cy="321393"/>
                </a:xfrm>
                <a:custGeom>
                  <a:avLst/>
                  <a:gdLst>
                    <a:gd name="connsiteX0" fmla="*/ 0 w 482634"/>
                    <a:gd name="connsiteY0" fmla="*/ 321393 h 321393"/>
                    <a:gd name="connsiteX1" fmla="*/ 482635 w 482634"/>
                    <a:gd name="connsiteY1" fmla="*/ 43579 h 321393"/>
                    <a:gd name="connsiteX2" fmla="*/ 482635 w 482634"/>
                    <a:gd name="connsiteY2" fmla="*/ 0 h 321393"/>
                    <a:gd name="connsiteX3" fmla="*/ 0 w 482634"/>
                    <a:gd name="connsiteY3" fmla="*/ 278904 h 32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2634" h="321393">
                      <a:moveTo>
                        <a:pt x="0" y="321393"/>
                      </a:moveTo>
                      <a:lnTo>
                        <a:pt x="482635" y="43579"/>
                      </a:lnTo>
                      <a:lnTo>
                        <a:pt x="482635" y="0"/>
                      </a:lnTo>
                      <a:lnTo>
                        <a:pt x="0" y="278904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" name="자유형: 도형 110">
                  <a:extLst>
                    <a:ext uri="{FF2B5EF4-FFF2-40B4-BE49-F238E27FC236}">
                      <a16:creationId xmlns:a16="http://schemas.microsoft.com/office/drawing/2014/main" id="{E71F328C-6C4C-0343-CF6C-AA8F61B85F19}"/>
                    </a:ext>
                  </a:extLst>
                </p:cNvPr>
                <p:cNvSpPr/>
                <p:nvPr/>
              </p:nvSpPr>
              <p:spPr>
                <a:xfrm>
                  <a:off x="2910008" y="3256101"/>
                  <a:ext cx="955464" cy="594850"/>
                </a:xfrm>
                <a:custGeom>
                  <a:avLst/>
                  <a:gdLst>
                    <a:gd name="connsiteX0" fmla="*/ 0 w 955464"/>
                    <a:gd name="connsiteY0" fmla="*/ 594850 h 594850"/>
                    <a:gd name="connsiteX1" fmla="*/ 955465 w 955464"/>
                    <a:gd name="connsiteY1" fmla="*/ 43579 h 594850"/>
                    <a:gd name="connsiteX2" fmla="*/ 955465 w 955464"/>
                    <a:gd name="connsiteY2" fmla="*/ 0 h 594850"/>
                    <a:gd name="connsiteX3" fmla="*/ 0 w 955464"/>
                    <a:gd name="connsiteY3" fmla="*/ 552361 h 594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5464" h="594850">
                      <a:moveTo>
                        <a:pt x="0" y="594850"/>
                      </a:moveTo>
                      <a:lnTo>
                        <a:pt x="955465" y="43579"/>
                      </a:lnTo>
                      <a:lnTo>
                        <a:pt x="955465" y="0"/>
                      </a:lnTo>
                      <a:lnTo>
                        <a:pt x="0" y="552361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" name="자유형: 도형 111">
                  <a:extLst>
                    <a:ext uri="{FF2B5EF4-FFF2-40B4-BE49-F238E27FC236}">
                      <a16:creationId xmlns:a16="http://schemas.microsoft.com/office/drawing/2014/main" id="{6219E04E-20B3-08BD-144A-4E66F7E6B4D1}"/>
                    </a:ext>
                  </a:extLst>
                </p:cNvPr>
                <p:cNvSpPr/>
                <p:nvPr/>
              </p:nvSpPr>
              <p:spPr>
                <a:xfrm>
                  <a:off x="2906739" y="3807372"/>
                  <a:ext cx="504424" cy="333377"/>
                </a:xfrm>
                <a:custGeom>
                  <a:avLst/>
                  <a:gdLst>
                    <a:gd name="connsiteX0" fmla="*/ 0 w 504424"/>
                    <a:gd name="connsiteY0" fmla="*/ 333378 h 333377"/>
                    <a:gd name="connsiteX1" fmla="*/ 504424 w 504424"/>
                    <a:gd name="connsiteY1" fmla="*/ 42489 h 333377"/>
                    <a:gd name="connsiteX2" fmla="*/ 504424 w 504424"/>
                    <a:gd name="connsiteY2" fmla="*/ 0 h 333377"/>
                    <a:gd name="connsiteX3" fmla="*/ 0 w 504424"/>
                    <a:gd name="connsiteY3" fmla="*/ 290888 h 333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4424" h="333377">
                      <a:moveTo>
                        <a:pt x="0" y="333378"/>
                      </a:moveTo>
                      <a:lnTo>
                        <a:pt x="504424" y="42489"/>
                      </a:lnTo>
                      <a:lnTo>
                        <a:pt x="504424" y="0"/>
                      </a:lnTo>
                      <a:lnTo>
                        <a:pt x="0" y="29088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" name="자유형: 도형 112">
                  <a:extLst>
                    <a:ext uri="{FF2B5EF4-FFF2-40B4-BE49-F238E27FC236}">
                      <a16:creationId xmlns:a16="http://schemas.microsoft.com/office/drawing/2014/main" id="{5C5ACD36-16BF-DF43-D3F6-A0FEBB8D0473}"/>
                    </a:ext>
                  </a:extLst>
                </p:cNvPr>
                <p:cNvSpPr/>
                <p:nvPr/>
              </p:nvSpPr>
              <p:spPr>
                <a:xfrm>
                  <a:off x="2910008" y="3472905"/>
                  <a:ext cx="421624" cy="286530"/>
                </a:xfrm>
                <a:custGeom>
                  <a:avLst/>
                  <a:gdLst>
                    <a:gd name="connsiteX0" fmla="*/ 0 w 421624"/>
                    <a:gd name="connsiteY0" fmla="*/ 286530 h 286530"/>
                    <a:gd name="connsiteX1" fmla="*/ 421625 w 421624"/>
                    <a:gd name="connsiteY1" fmla="*/ 42489 h 286530"/>
                    <a:gd name="connsiteX2" fmla="*/ 421625 w 421624"/>
                    <a:gd name="connsiteY2" fmla="*/ 0 h 286530"/>
                    <a:gd name="connsiteX3" fmla="*/ 0 w 421624"/>
                    <a:gd name="connsiteY3" fmla="*/ 242952 h 286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1624" h="286530">
                      <a:moveTo>
                        <a:pt x="0" y="286530"/>
                      </a:moveTo>
                      <a:lnTo>
                        <a:pt x="421625" y="42489"/>
                      </a:lnTo>
                      <a:lnTo>
                        <a:pt x="421625" y="0"/>
                      </a:lnTo>
                      <a:lnTo>
                        <a:pt x="0" y="242952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4" name="자유형: 도형 113">
                  <a:extLst>
                    <a:ext uri="{FF2B5EF4-FFF2-40B4-BE49-F238E27FC236}">
                      <a16:creationId xmlns:a16="http://schemas.microsoft.com/office/drawing/2014/main" id="{E883DF8A-A575-B02A-D73F-1132C5F194DF}"/>
                    </a:ext>
                  </a:extLst>
                </p:cNvPr>
                <p:cNvSpPr/>
                <p:nvPr/>
              </p:nvSpPr>
              <p:spPr>
                <a:xfrm>
                  <a:off x="2910008" y="3696246"/>
                  <a:ext cx="521856" cy="344272"/>
                </a:xfrm>
                <a:custGeom>
                  <a:avLst/>
                  <a:gdLst>
                    <a:gd name="connsiteX0" fmla="*/ 521856 w 521856"/>
                    <a:gd name="connsiteY0" fmla="*/ 43579 h 344272"/>
                    <a:gd name="connsiteX1" fmla="*/ 0 w 521856"/>
                    <a:gd name="connsiteY1" fmla="*/ 344272 h 344272"/>
                    <a:gd name="connsiteX2" fmla="*/ 0 w 521856"/>
                    <a:gd name="connsiteY2" fmla="*/ 301783 h 344272"/>
                    <a:gd name="connsiteX3" fmla="*/ 521856 w 521856"/>
                    <a:gd name="connsiteY3" fmla="*/ 0 h 344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856" h="344272">
                      <a:moveTo>
                        <a:pt x="521856" y="43579"/>
                      </a:moveTo>
                      <a:lnTo>
                        <a:pt x="0" y="344272"/>
                      </a:lnTo>
                      <a:lnTo>
                        <a:pt x="0" y="301783"/>
                      </a:lnTo>
                      <a:lnTo>
                        <a:pt x="521856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5" name="자유형: 도형 114">
                  <a:extLst>
                    <a:ext uri="{FF2B5EF4-FFF2-40B4-BE49-F238E27FC236}">
                      <a16:creationId xmlns:a16="http://schemas.microsoft.com/office/drawing/2014/main" id="{79DF2360-3024-EA84-93FC-B42A4881FF07}"/>
                    </a:ext>
                  </a:extLst>
                </p:cNvPr>
                <p:cNvSpPr/>
                <p:nvPr/>
              </p:nvSpPr>
              <p:spPr>
                <a:xfrm>
                  <a:off x="3481979" y="3445669"/>
                  <a:ext cx="383493" cy="264741"/>
                </a:xfrm>
                <a:custGeom>
                  <a:avLst/>
                  <a:gdLst>
                    <a:gd name="connsiteX0" fmla="*/ 383493 w 383493"/>
                    <a:gd name="connsiteY0" fmla="*/ 43579 h 264741"/>
                    <a:gd name="connsiteX1" fmla="*/ 0 w 383493"/>
                    <a:gd name="connsiteY1" fmla="*/ 264741 h 264741"/>
                    <a:gd name="connsiteX2" fmla="*/ 0 w 383493"/>
                    <a:gd name="connsiteY2" fmla="*/ 221162 h 264741"/>
                    <a:gd name="connsiteX3" fmla="*/ 383493 w 383493"/>
                    <a:gd name="connsiteY3" fmla="*/ 0 h 264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83493" h="264741">
                      <a:moveTo>
                        <a:pt x="383493" y="43579"/>
                      </a:moveTo>
                      <a:lnTo>
                        <a:pt x="0" y="264741"/>
                      </a:lnTo>
                      <a:lnTo>
                        <a:pt x="0" y="221162"/>
                      </a:lnTo>
                      <a:lnTo>
                        <a:pt x="3834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16" name="그래픽 9">
            <a:extLst>
              <a:ext uri="{FF2B5EF4-FFF2-40B4-BE49-F238E27FC236}">
                <a16:creationId xmlns:a16="http://schemas.microsoft.com/office/drawing/2014/main" id="{FBD290C0-5030-E49C-6FC7-299BD813354F}"/>
              </a:ext>
            </a:extLst>
          </p:cNvPr>
          <p:cNvGrpSpPr/>
          <p:nvPr/>
        </p:nvGrpSpPr>
        <p:grpSpPr>
          <a:xfrm>
            <a:off x="779491" y="3039296"/>
            <a:ext cx="987885" cy="2285672"/>
            <a:chOff x="881091" y="3039296"/>
            <a:chExt cx="987885" cy="2285672"/>
          </a:xfrm>
        </p:grpSpPr>
        <p:grpSp>
          <p:nvGrpSpPr>
            <p:cNvPr id="117" name="그래픽 9">
              <a:extLst>
                <a:ext uri="{FF2B5EF4-FFF2-40B4-BE49-F238E27FC236}">
                  <a16:creationId xmlns:a16="http://schemas.microsoft.com/office/drawing/2014/main" id="{2E69CA96-692F-A216-EC5E-764764FE080D}"/>
                </a:ext>
              </a:extLst>
            </p:cNvPr>
            <p:cNvGrpSpPr/>
            <p:nvPr/>
          </p:nvGrpSpPr>
          <p:grpSpPr>
            <a:xfrm>
              <a:off x="1327414" y="4821668"/>
              <a:ext cx="480050" cy="503300"/>
              <a:chOff x="1327414" y="4821668"/>
              <a:chExt cx="480050" cy="503300"/>
            </a:xfrm>
          </p:grpSpPr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D80DC18F-5FD8-DF41-A82D-CD6A9C7623D9}"/>
                  </a:ext>
                </a:extLst>
              </p:cNvPr>
              <p:cNvSpPr/>
              <p:nvPr/>
            </p:nvSpPr>
            <p:spPr>
              <a:xfrm>
                <a:off x="1327414" y="5099125"/>
                <a:ext cx="416725" cy="225843"/>
              </a:xfrm>
              <a:custGeom>
                <a:avLst/>
                <a:gdLst>
                  <a:gd name="connsiteX0" fmla="*/ 360209 w 416725"/>
                  <a:gd name="connsiteY0" fmla="*/ 33042 h 225843"/>
                  <a:gd name="connsiteX1" fmla="*/ 190251 w 416725"/>
                  <a:gd name="connsiteY1" fmla="*/ 1447 h 225843"/>
                  <a:gd name="connsiteX2" fmla="*/ 26831 w 416725"/>
                  <a:gd name="connsiteY2" fmla="*/ 54831 h 225843"/>
                  <a:gd name="connsiteX3" fmla="*/ 54068 w 416725"/>
                  <a:gd name="connsiteY3" fmla="*/ 195373 h 225843"/>
                  <a:gd name="connsiteX4" fmla="*/ 361298 w 416725"/>
                  <a:gd name="connsiteY4" fmla="*/ 189925 h 225843"/>
                  <a:gd name="connsiteX5" fmla="*/ 360209 w 416725"/>
                  <a:gd name="connsiteY5" fmla="*/ 33042 h 225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6725" h="225843">
                    <a:moveTo>
                      <a:pt x="360209" y="33042"/>
                    </a:moveTo>
                    <a:cubicBezTo>
                      <a:pt x="314451" y="5805"/>
                      <a:pt x="250172" y="-4000"/>
                      <a:pt x="190251" y="1447"/>
                    </a:cubicBezTo>
                    <a:cubicBezTo>
                      <a:pt x="122704" y="358"/>
                      <a:pt x="55157" y="29773"/>
                      <a:pt x="26831" y="54831"/>
                    </a:cubicBezTo>
                    <a:cubicBezTo>
                      <a:pt x="-16748" y="88604"/>
                      <a:pt x="-6943" y="160509"/>
                      <a:pt x="54068" y="195373"/>
                    </a:cubicBezTo>
                    <a:cubicBezTo>
                      <a:pt x="129241" y="238951"/>
                      <a:pt x="286125" y="234594"/>
                      <a:pt x="361298" y="189925"/>
                    </a:cubicBezTo>
                    <a:cubicBezTo>
                      <a:pt x="435382" y="147436"/>
                      <a:pt x="435382" y="77710"/>
                      <a:pt x="360209" y="33042"/>
                    </a:cubicBezTo>
                    <a:close/>
                  </a:path>
                </a:pathLst>
              </a:custGeom>
              <a:solidFill>
                <a:srgbClr val="7A859D">
                  <a:alpha val="50000"/>
                </a:srgbClr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58BECF81-2EB2-66ED-A26C-8A73FC0F3FD2}"/>
                  </a:ext>
                </a:extLst>
              </p:cNvPr>
              <p:cNvSpPr/>
              <p:nvPr/>
            </p:nvSpPr>
            <p:spPr>
              <a:xfrm>
                <a:off x="1417435" y="4932794"/>
                <a:ext cx="385717" cy="359524"/>
              </a:xfrm>
              <a:custGeom>
                <a:avLst/>
                <a:gdLst>
                  <a:gd name="connsiteX0" fmla="*/ 330109 w 385717"/>
                  <a:gd name="connsiteY0" fmla="*/ 79531 h 359524"/>
                  <a:gd name="connsiteX1" fmla="*/ 57742 w 385717"/>
                  <a:gd name="connsiteY1" fmla="*/ 79531 h 359524"/>
                  <a:gd name="connsiteX2" fmla="*/ 1089 w 385717"/>
                  <a:gd name="connsiteY2" fmla="*/ 0 h 359524"/>
                  <a:gd name="connsiteX3" fmla="*/ 0 w 385717"/>
                  <a:gd name="connsiteY3" fmla="*/ 247310 h 359524"/>
                  <a:gd name="connsiteX4" fmla="*/ 56652 w 385717"/>
                  <a:gd name="connsiteY4" fmla="*/ 326841 h 359524"/>
                  <a:gd name="connsiteX5" fmla="*/ 329020 w 385717"/>
                  <a:gd name="connsiteY5" fmla="*/ 326841 h 359524"/>
                  <a:gd name="connsiteX6" fmla="*/ 384583 w 385717"/>
                  <a:gd name="connsiteY6" fmla="*/ 248399 h 359524"/>
                  <a:gd name="connsiteX7" fmla="*/ 385672 w 385717"/>
                  <a:gd name="connsiteY7" fmla="*/ 1090 h 359524"/>
                  <a:gd name="connsiteX8" fmla="*/ 330109 w 385717"/>
                  <a:gd name="connsiteY8" fmla="*/ 79531 h 359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5717" h="359524">
                    <a:moveTo>
                      <a:pt x="330109" y="79531"/>
                    </a:moveTo>
                    <a:cubicBezTo>
                      <a:pt x="254936" y="123110"/>
                      <a:pt x="132915" y="123110"/>
                      <a:pt x="57742" y="79531"/>
                    </a:cubicBezTo>
                    <a:cubicBezTo>
                      <a:pt x="19610" y="57742"/>
                      <a:pt x="1089" y="28326"/>
                      <a:pt x="1089" y="0"/>
                    </a:cubicBezTo>
                    <a:lnTo>
                      <a:pt x="0" y="247310"/>
                    </a:lnTo>
                    <a:cubicBezTo>
                      <a:pt x="0" y="275636"/>
                      <a:pt x="18521" y="305051"/>
                      <a:pt x="56652" y="326841"/>
                    </a:cubicBezTo>
                    <a:cubicBezTo>
                      <a:pt x="131826" y="370420"/>
                      <a:pt x="254936" y="370420"/>
                      <a:pt x="329020" y="326841"/>
                    </a:cubicBezTo>
                    <a:cubicBezTo>
                      <a:pt x="366062" y="305051"/>
                      <a:pt x="384583" y="276725"/>
                      <a:pt x="384583" y="248399"/>
                    </a:cubicBezTo>
                    <a:lnTo>
                      <a:pt x="385672" y="1090"/>
                    </a:lnTo>
                    <a:cubicBezTo>
                      <a:pt x="386762" y="29416"/>
                      <a:pt x="368241" y="57742"/>
                      <a:pt x="330109" y="79531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8D9D74DE-3E09-6BB4-E6E6-7580255F85E3}"/>
                  </a:ext>
                </a:extLst>
              </p:cNvPr>
              <p:cNvSpPr/>
              <p:nvPr/>
            </p:nvSpPr>
            <p:spPr>
              <a:xfrm>
                <a:off x="1417842" y="4821668"/>
                <a:ext cx="385946" cy="223341"/>
              </a:xfrm>
              <a:custGeom>
                <a:avLst/>
                <a:gdLst>
                  <a:gd name="connsiteX0" fmla="*/ 328612 w 385946"/>
                  <a:gd name="connsiteY0" fmla="*/ 32684 h 223341"/>
                  <a:gd name="connsiteX1" fmla="*/ 56245 w 385946"/>
                  <a:gd name="connsiteY1" fmla="*/ 32684 h 223341"/>
                  <a:gd name="connsiteX2" fmla="*/ 57334 w 385946"/>
                  <a:gd name="connsiteY2" fmla="*/ 190657 h 223341"/>
                  <a:gd name="connsiteX3" fmla="*/ 329701 w 385946"/>
                  <a:gd name="connsiteY3" fmla="*/ 190657 h 223341"/>
                  <a:gd name="connsiteX4" fmla="*/ 328612 w 385946"/>
                  <a:gd name="connsiteY4" fmla="*/ 32684 h 223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946" h="223341">
                    <a:moveTo>
                      <a:pt x="328612" y="32684"/>
                    </a:moveTo>
                    <a:cubicBezTo>
                      <a:pt x="253439" y="-10895"/>
                      <a:pt x="131418" y="-10895"/>
                      <a:pt x="56245" y="32684"/>
                    </a:cubicBezTo>
                    <a:cubicBezTo>
                      <a:pt x="-18929" y="76263"/>
                      <a:pt x="-18929" y="147078"/>
                      <a:pt x="57334" y="190657"/>
                    </a:cubicBezTo>
                    <a:cubicBezTo>
                      <a:pt x="132507" y="234236"/>
                      <a:pt x="255617" y="234236"/>
                      <a:pt x="329701" y="190657"/>
                    </a:cubicBezTo>
                    <a:cubicBezTo>
                      <a:pt x="404875" y="147078"/>
                      <a:pt x="404875" y="76263"/>
                      <a:pt x="328612" y="32684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CBDCC0A0-70AF-3301-5204-40358A24E5E5}"/>
                  </a:ext>
                </a:extLst>
              </p:cNvPr>
              <p:cNvSpPr/>
              <p:nvPr/>
            </p:nvSpPr>
            <p:spPr>
              <a:xfrm>
                <a:off x="1475176" y="4853263"/>
                <a:ext cx="332288" cy="190755"/>
              </a:xfrm>
              <a:custGeom>
                <a:avLst/>
                <a:gdLst>
                  <a:gd name="connsiteX0" fmla="*/ 0 w 332288"/>
                  <a:gd name="connsiteY0" fmla="*/ 159062 h 190755"/>
                  <a:gd name="connsiteX1" fmla="*/ 56652 w 332288"/>
                  <a:gd name="connsiteY1" fmla="*/ 180852 h 190755"/>
                  <a:gd name="connsiteX2" fmla="*/ 116573 w 332288"/>
                  <a:gd name="connsiteY2" fmla="*/ 189568 h 190755"/>
                  <a:gd name="connsiteX3" fmla="*/ 147078 w 332288"/>
                  <a:gd name="connsiteY3" fmla="*/ 189568 h 190755"/>
                  <a:gd name="connsiteX4" fmla="*/ 177584 w 332288"/>
                  <a:gd name="connsiteY4" fmla="*/ 187389 h 190755"/>
                  <a:gd name="connsiteX5" fmla="*/ 236415 w 332288"/>
                  <a:gd name="connsiteY5" fmla="*/ 173226 h 190755"/>
                  <a:gd name="connsiteX6" fmla="*/ 289799 w 332288"/>
                  <a:gd name="connsiteY6" fmla="*/ 145989 h 190755"/>
                  <a:gd name="connsiteX7" fmla="*/ 311588 w 332288"/>
                  <a:gd name="connsiteY7" fmla="*/ 125289 h 190755"/>
                  <a:gd name="connsiteX8" fmla="*/ 315946 w 332288"/>
                  <a:gd name="connsiteY8" fmla="*/ 118752 h 190755"/>
                  <a:gd name="connsiteX9" fmla="*/ 318125 w 332288"/>
                  <a:gd name="connsiteY9" fmla="*/ 115484 h 190755"/>
                  <a:gd name="connsiteX10" fmla="*/ 320304 w 332288"/>
                  <a:gd name="connsiteY10" fmla="*/ 112215 h 190755"/>
                  <a:gd name="connsiteX11" fmla="*/ 321394 w 332288"/>
                  <a:gd name="connsiteY11" fmla="*/ 111126 h 190755"/>
                  <a:gd name="connsiteX12" fmla="*/ 322483 w 332288"/>
                  <a:gd name="connsiteY12" fmla="*/ 108947 h 190755"/>
                  <a:gd name="connsiteX13" fmla="*/ 323572 w 332288"/>
                  <a:gd name="connsiteY13" fmla="*/ 105678 h 190755"/>
                  <a:gd name="connsiteX14" fmla="*/ 324662 w 332288"/>
                  <a:gd name="connsiteY14" fmla="*/ 102410 h 190755"/>
                  <a:gd name="connsiteX15" fmla="*/ 325751 w 332288"/>
                  <a:gd name="connsiteY15" fmla="*/ 100231 h 190755"/>
                  <a:gd name="connsiteX16" fmla="*/ 325751 w 332288"/>
                  <a:gd name="connsiteY16" fmla="*/ 98052 h 190755"/>
                  <a:gd name="connsiteX17" fmla="*/ 329020 w 332288"/>
                  <a:gd name="connsiteY17" fmla="*/ 83889 h 190755"/>
                  <a:gd name="connsiteX18" fmla="*/ 327930 w 332288"/>
                  <a:gd name="connsiteY18" fmla="*/ 68636 h 190755"/>
                  <a:gd name="connsiteX19" fmla="*/ 317036 w 332288"/>
                  <a:gd name="connsiteY19" fmla="*/ 41400 h 190755"/>
                  <a:gd name="connsiteX20" fmla="*/ 297425 w 332288"/>
                  <a:gd name="connsiteY20" fmla="*/ 18521 h 190755"/>
                  <a:gd name="connsiteX21" fmla="*/ 273457 w 332288"/>
                  <a:gd name="connsiteY21" fmla="*/ 0 h 190755"/>
                  <a:gd name="connsiteX22" fmla="*/ 319215 w 332288"/>
                  <a:gd name="connsiteY22" fmla="*/ 39221 h 190755"/>
                  <a:gd name="connsiteX23" fmla="*/ 331199 w 332288"/>
                  <a:gd name="connsiteY23" fmla="*/ 67547 h 190755"/>
                  <a:gd name="connsiteX24" fmla="*/ 332288 w 332288"/>
                  <a:gd name="connsiteY24" fmla="*/ 82800 h 190755"/>
                  <a:gd name="connsiteX25" fmla="*/ 330109 w 332288"/>
                  <a:gd name="connsiteY25" fmla="*/ 98052 h 190755"/>
                  <a:gd name="connsiteX26" fmla="*/ 315946 w 332288"/>
                  <a:gd name="connsiteY26" fmla="*/ 125289 h 190755"/>
                  <a:gd name="connsiteX27" fmla="*/ 294157 w 332288"/>
                  <a:gd name="connsiteY27" fmla="*/ 147078 h 190755"/>
                  <a:gd name="connsiteX28" fmla="*/ 268010 w 332288"/>
                  <a:gd name="connsiteY28" fmla="*/ 163420 h 190755"/>
                  <a:gd name="connsiteX29" fmla="*/ 239683 w 332288"/>
                  <a:gd name="connsiteY29" fmla="*/ 175404 h 190755"/>
                  <a:gd name="connsiteX30" fmla="*/ 179762 w 332288"/>
                  <a:gd name="connsiteY30" fmla="*/ 188478 h 190755"/>
                  <a:gd name="connsiteX31" fmla="*/ 118752 w 332288"/>
                  <a:gd name="connsiteY31" fmla="*/ 189568 h 190755"/>
                  <a:gd name="connsiteX32" fmla="*/ 58831 w 332288"/>
                  <a:gd name="connsiteY32" fmla="*/ 179762 h 190755"/>
                  <a:gd name="connsiteX33" fmla="*/ 0 w 332288"/>
                  <a:gd name="connsiteY33" fmla="*/ 159062 h 190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32288" h="190755">
                    <a:moveTo>
                      <a:pt x="0" y="159062"/>
                    </a:moveTo>
                    <a:cubicBezTo>
                      <a:pt x="17431" y="168868"/>
                      <a:pt x="37042" y="175404"/>
                      <a:pt x="56652" y="180852"/>
                    </a:cubicBezTo>
                    <a:cubicBezTo>
                      <a:pt x="76263" y="185210"/>
                      <a:pt x="95873" y="188478"/>
                      <a:pt x="116573" y="189568"/>
                    </a:cubicBezTo>
                    <a:cubicBezTo>
                      <a:pt x="126378" y="189568"/>
                      <a:pt x="137273" y="189568"/>
                      <a:pt x="147078" y="189568"/>
                    </a:cubicBezTo>
                    <a:cubicBezTo>
                      <a:pt x="156884" y="189568"/>
                      <a:pt x="166689" y="188478"/>
                      <a:pt x="177584" y="187389"/>
                    </a:cubicBezTo>
                    <a:cubicBezTo>
                      <a:pt x="197194" y="185210"/>
                      <a:pt x="216804" y="180852"/>
                      <a:pt x="236415" y="173226"/>
                    </a:cubicBezTo>
                    <a:cubicBezTo>
                      <a:pt x="254936" y="166689"/>
                      <a:pt x="273457" y="157973"/>
                      <a:pt x="289799" y="145989"/>
                    </a:cubicBezTo>
                    <a:cubicBezTo>
                      <a:pt x="297425" y="139452"/>
                      <a:pt x="305051" y="132915"/>
                      <a:pt x="311588" y="125289"/>
                    </a:cubicBezTo>
                    <a:cubicBezTo>
                      <a:pt x="312678" y="123110"/>
                      <a:pt x="314857" y="120931"/>
                      <a:pt x="315946" y="118752"/>
                    </a:cubicBezTo>
                    <a:lnTo>
                      <a:pt x="318125" y="115484"/>
                    </a:lnTo>
                    <a:lnTo>
                      <a:pt x="320304" y="112215"/>
                    </a:lnTo>
                    <a:lnTo>
                      <a:pt x="321394" y="111126"/>
                    </a:lnTo>
                    <a:lnTo>
                      <a:pt x="322483" y="108947"/>
                    </a:lnTo>
                    <a:lnTo>
                      <a:pt x="323572" y="105678"/>
                    </a:lnTo>
                    <a:lnTo>
                      <a:pt x="324662" y="102410"/>
                    </a:lnTo>
                    <a:lnTo>
                      <a:pt x="325751" y="100231"/>
                    </a:lnTo>
                    <a:lnTo>
                      <a:pt x="325751" y="98052"/>
                    </a:lnTo>
                    <a:cubicBezTo>
                      <a:pt x="326841" y="93694"/>
                      <a:pt x="327930" y="88247"/>
                      <a:pt x="329020" y="83889"/>
                    </a:cubicBezTo>
                    <a:cubicBezTo>
                      <a:pt x="329020" y="78442"/>
                      <a:pt x="329020" y="74084"/>
                      <a:pt x="327930" y="68636"/>
                    </a:cubicBezTo>
                    <a:cubicBezTo>
                      <a:pt x="325751" y="58831"/>
                      <a:pt x="322483" y="49026"/>
                      <a:pt x="317036" y="41400"/>
                    </a:cubicBezTo>
                    <a:cubicBezTo>
                      <a:pt x="311588" y="32684"/>
                      <a:pt x="305051" y="25058"/>
                      <a:pt x="297425" y="18521"/>
                    </a:cubicBezTo>
                    <a:cubicBezTo>
                      <a:pt x="289799" y="11984"/>
                      <a:pt x="282173" y="5447"/>
                      <a:pt x="273457" y="0"/>
                    </a:cubicBezTo>
                    <a:cubicBezTo>
                      <a:pt x="290888" y="9805"/>
                      <a:pt x="308320" y="22879"/>
                      <a:pt x="319215" y="39221"/>
                    </a:cubicBezTo>
                    <a:cubicBezTo>
                      <a:pt x="324662" y="47937"/>
                      <a:pt x="329020" y="57742"/>
                      <a:pt x="331199" y="67547"/>
                    </a:cubicBezTo>
                    <a:cubicBezTo>
                      <a:pt x="332288" y="72994"/>
                      <a:pt x="332288" y="78442"/>
                      <a:pt x="332288" y="82800"/>
                    </a:cubicBezTo>
                    <a:cubicBezTo>
                      <a:pt x="332288" y="88247"/>
                      <a:pt x="331199" y="93694"/>
                      <a:pt x="330109" y="98052"/>
                    </a:cubicBezTo>
                    <a:cubicBezTo>
                      <a:pt x="326841" y="107857"/>
                      <a:pt x="322483" y="117663"/>
                      <a:pt x="315946" y="125289"/>
                    </a:cubicBezTo>
                    <a:cubicBezTo>
                      <a:pt x="309409" y="134005"/>
                      <a:pt x="301783" y="140541"/>
                      <a:pt x="294157" y="147078"/>
                    </a:cubicBezTo>
                    <a:cubicBezTo>
                      <a:pt x="286531" y="153615"/>
                      <a:pt x="276725" y="159062"/>
                      <a:pt x="268010" y="163420"/>
                    </a:cubicBezTo>
                    <a:cubicBezTo>
                      <a:pt x="259294" y="167778"/>
                      <a:pt x="249489" y="172136"/>
                      <a:pt x="239683" y="175404"/>
                    </a:cubicBezTo>
                    <a:cubicBezTo>
                      <a:pt x="220073" y="181941"/>
                      <a:pt x="200462" y="186299"/>
                      <a:pt x="179762" y="188478"/>
                    </a:cubicBezTo>
                    <a:cubicBezTo>
                      <a:pt x="159063" y="190657"/>
                      <a:pt x="139452" y="191747"/>
                      <a:pt x="118752" y="189568"/>
                    </a:cubicBezTo>
                    <a:cubicBezTo>
                      <a:pt x="98052" y="188478"/>
                      <a:pt x="78442" y="185210"/>
                      <a:pt x="58831" y="179762"/>
                    </a:cubicBezTo>
                    <a:cubicBezTo>
                      <a:pt x="35952" y="177583"/>
                      <a:pt x="17431" y="169957"/>
                      <a:pt x="0" y="1590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973199C7-45D9-BFA4-EADE-AD63B5996A87}"/>
                  </a:ext>
                </a:extLst>
              </p:cNvPr>
              <p:cNvSpPr/>
              <p:nvPr/>
            </p:nvSpPr>
            <p:spPr>
              <a:xfrm>
                <a:off x="1446850" y="4849995"/>
                <a:ext cx="327930" cy="165599"/>
              </a:xfrm>
              <a:custGeom>
                <a:avLst/>
                <a:gdLst>
                  <a:gd name="connsiteX0" fmla="*/ 327930 w 327930"/>
                  <a:gd name="connsiteY0" fmla="*/ 83889 h 165599"/>
                  <a:gd name="connsiteX1" fmla="*/ 323572 w 327930"/>
                  <a:gd name="connsiteY1" fmla="*/ 102410 h 165599"/>
                  <a:gd name="connsiteX2" fmla="*/ 286530 w 327930"/>
                  <a:gd name="connsiteY2" fmla="*/ 137273 h 165599"/>
                  <a:gd name="connsiteX3" fmla="*/ 164510 w 327930"/>
                  <a:gd name="connsiteY3" fmla="*/ 165599 h 165599"/>
                  <a:gd name="connsiteX4" fmla="*/ 42489 w 327930"/>
                  <a:gd name="connsiteY4" fmla="*/ 136184 h 165599"/>
                  <a:gd name="connsiteX5" fmla="*/ 4358 w 327930"/>
                  <a:gd name="connsiteY5" fmla="*/ 100231 h 165599"/>
                  <a:gd name="connsiteX6" fmla="*/ 0 w 327930"/>
                  <a:gd name="connsiteY6" fmla="*/ 81710 h 165599"/>
                  <a:gd name="connsiteX7" fmla="*/ 41400 w 327930"/>
                  <a:gd name="connsiteY7" fmla="*/ 28326 h 165599"/>
                  <a:gd name="connsiteX8" fmla="*/ 163420 w 327930"/>
                  <a:gd name="connsiteY8" fmla="*/ 0 h 165599"/>
                  <a:gd name="connsiteX9" fmla="*/ 285441 w 327930"/>
                  <a:gd name="connsiteY9" fmla="*/ 29416 h 165599"/>
                  <a:gd name="connsiteX10" fmla="*/ 327930 w 327930"/>
                  <a:gd name="connsiteY10" fmla="*/ 83889 h 165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7930" h="165599">
                    <a:moveTo>
                      <a:pt x="327930" y="83889"/>
                    </a:moveTo>
                    <a:cubicBezTo>
                      <a:pt x="327930" y="90426"/>
                      <a:pt x="326841" y="95873"/>
                      <a:pt x="323572" y="102410"/>
                    </a:cubicBezTo>
                    <a:cubicBezTo>
                      <a:pt x="317036" y="115484"/>
                      <a:pt x="303962" y="127468"/>
                      <a:pt x="286530" y="137273"/>
                    </a:cubicBezTo>
                    <a:cubicBezTo>
                      <a:pt x="254936" y="155794"/>
                      <a:pt x="210268" y="165599"/>
                      <a:pt x="164510" y="165599"/>
                    </a:cubicBezTo>
                    <a:cubicBezTo>
                      <a:pt x="118752" y="165599"/>
                      <a:pt x="74084" y="154705"/>
                      <a:pt x="42489" y="136184"/>
                    </a:cubicBezTo>
                    <a:cubicBezTo>
                      <a:pt x="23968" y="125289"/>
                      <a:pt x="10895" y="113305"/>
                      <a:pt x="4358" y="100231"/>
                    </a:cubicBezTo>
                    <a:cubicBezTo>
                      <a:pt x="1089" y="93694"/>
                      <a:pt x="0" y="88247"/>
                      <a:pt x="0" y="81710"/>
                    </a:cubicBezTo>
                    <a:cubicBezTo>
                      <a:pt x="0" y="63189"/>
                      <a:pt x="15253" y="43579"/>
                      <a:pt x="41400" y="28326"/>
                    </a:cubicBezTo>
                    <a:cubicBezTo>
                      <a:pt x="72994" y="9805"/>
                      <a:pt x="117663" y="0"/>
                      <a:pt x="163420" y="0"/>
                    </a:cubicBezTo>
                    <a:cubicBezTo>
                      <a:pt x="209178" y="0"/>
                      <a:pt x="253846" y="10895"/>
                      <a:pt x="285441" y="29416"/>
                    </a:cubicBezTo>
                    <a:cubicBezTo>
                      <a:pt x="312678" y="44668"/>
                      <a:pt x="327930" y="64279"/>
                      <a:pt x="327930" y="83889"/>
                    </a:cubicBezTo>
                    <a:close/>
                  </a:path>
                </a:pathLst>
              </a:custGeom>
              <a:solidFill>
                <a:srgbClr val="E6EDF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AEA08C16-0FB3-A01E-94B4-B50D32B1E562}"/>
                  </a:ext>
                </a:extLst>
              </p:cNvPr>
              <p:cNvSpPr/>
              <p:nvPr/>
            </p:nvSpPr>
            <p:spPr>
              <a:xfrm>
                <a:off x="1451208" y="4885947"/>
                <a:ext cx="319214" cy="129646"/>
              </a:xfrm>
              <a:custGeom>
                <a:avLst/>
                <a:gdLst>
                  <a:gd name="connsiteX0" fmla="*/ 319215 w 319214"/>
                  <a:gd name="connsiteY0" fmla="*/ 66458 h 129646"/>
                  <a:gd name="connsiteX1" fmla="*/ 282173 w 319214"/>
                  <a:gd name="connsiteY1" fmla="*/ 101321 h 129646"/>
                  <a:gd name="connsiteX2" fmla="*/ 160152 w 319214"/>
                  <a:gd name="connsiteY2" fmla="*/ 129647 h 129646"/>
                  <a:gd name="connsiteX3" fmla="*/ 38131 w 319214"/>
                  <a:gd name="connsiteY3" fmla="*/ 100231 h 129646"/>
                  <a:gd name="connsiteX4" fmla="*/ 0 w 319214"/>
                  <a:gd name="connsiteY4" fmla="*/ 64279 h 129646"/>
                  <a:gd name="connsiteX5" fmla="*/ 37042 w 319214"/>
                  <a:gd name="connsiteY5" fmla="*/ 28326 h 129646"/>
                  <a:gd name="connsiteX6" fmla="*/ 159063 w 319214"/>
                  <a:gd name="connsiteY6" fmla="*/ 0 h 129646"/>
                  <a:gd name="connsiteX7" fmla="*/ 281083 w 319214"/>
                  <a:gd name="connsiteY7" fmla="*/ 29416 h 129646"/>
                  <a:gd name="connsiteX8" fmla="*/ 319215 w 319214"/>
                  <a:gd name="connsiteY8" fmla="*/ 66458 h 12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9214" h="129646">
                    <a:moveTo>
                      <a:pt x="319215" y="66458"/>
                    </a:moveTo>
                    <a:cubicBezTo>
                      <a:pt x="312678" y="79531"/>
                      <a:pt x="299604" y="91515"/>
                      <a:pt x="282173" y="101321"/>
                    </a:cubicBezTo>
                    <a:cubicBezTo>
                      <a:pt x="250578" y="119842"/>
                      <a:pt x="205910" y="129647"/>
                      <a:pt x="160152" y="129647"/>
                    </a:cubicBezTo>
                    <a:cubicBezTo>
                      <a:pt x="114394" y="129647"/>
                      <a:pt x="69726" y="118752"/>
                      <a:pt x="38131" y="100231"/>
                    </a:cubicBezTo>
                    <a:cubicBezTo>
                      <a:pt x="19610" y="89336"/>
                      <a:pt x="6537" y="77352"/>
                      <a:pt x="0" y="64279"/>
                    </a:cubicBezTo>
                    <a:cubicBezTo>
                      <a:pt x="6537" y="51205"/>
                      <a:pt x="19610" y="39221"/>
                      <a:pt x="37042" y="28326"/>
                    </a:cubicBezTo>
                    <a:cubicBezTo>
                      <a:pt x="68637" y="9805"/>
                      <a:pt x="113305" y="0"/>
                      <a:pt x="159063" y="0"/>
                    </a:cubicBezTo>
                    <a:cubicBezTo>
                      <a:pt x="204820" y="0"/>
                      <a:pt x="249489" y="10895"/>
                      <a:pt x="281083" y="29416"/>
                    </a:cubicBezTo>
                    <a:cubicBezTo>
                      <a:pt x="299604" y="40310"/>
                      <a:pt x="312678" y="53384"/>
                      <a:pt x="319215" y="66458"/>
                    </a:cubicBezTo>
                    <a:close/>
                  </a:path>
                </a:pathLst>
              </a:custGeom>
              <a:solidFill>
                <a:srgbClr val="323952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4" name="그래픽 9">
              <a:extLst>
                <a:ext uri="{FF2B5EF4-FFF2-40B4-BE49-F238E27FC236}">
                  <a16:creationId xmlns:a16="http://schemas.microsoft.com/office/drawing/2014/main" id="{2DD5CD87-6AE4-1E97-B6D0-61977F373DD6}"/>
                </a:ext>
              </a:extLst>
            </p:cNvPr>
            <p:cNvGrpSpPr/>
            <p:nvPr/>
          </p:nvGrpSpPr>
          <p:grpSpPr>
            <a:xfrm>
              <a:off x="881091" y="3039296"/>
              <a:ext cx="987885" cy="1931943"/>
              <a:chOff x="881091" y="3039296"/>
              <a:chExt cx="987885" cy="1931943"/>
            </a:xfrm>
          </p:grpSpPr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65827427-D760-42A2-1C13-861CA335ABBB}"/>
                  </a:ext>
                </a:extLst>
              </p:cNvPr>
              <p:cNvSpPr/>
              <p:nvPr/>
            </p:nvSpPr>
            <p:spPr>
              <a:xfrm>
                <a:off x="881091" y="3484889"/>
                <a:ext cx="795960" cy="1440278"/>
              </a:xfrm>
              <a:custGeom>
                <a:avLst/>
                <a:gdLst>
                  <a:gd name="connsiteX0" fmla="*/ 2503 w 795960"/>
                  <a:gd name="connsiteY0" fmla="*/ 0 h 1440278"/>
                  <a:gd name="connsiteX1" fmla="*/ 709569 w 795960"/>
                  <a:gd name="connsiteY1" fmla="*/ 543645 h 1440278"/>
                  <a:gd name="connsiteX2" fmla="*/ 708480 w 795960"/>
                  <a:gd name="connsiteY2" fmla="*/ 1440279 h 1440278"/>
                  <a:gd name="connsiteX3" fmla="*/ 533075 w 795960"/>
                  <a:gd name="connsiteY3" fmla="*/ 982701 h 1440278"/>
                  <a:gd name="connsiteX4" fmla="*/ 290123 w 795960"/>
                  <a:gd name="connsiteY4" fmla="*/ 638429 h 1440278"/>
                  <a:gd name="connsiteX5" fmla="*/ 138687 w 795960"/>
                  <a:gd name="connsiteY5" fmla="*/ 405283 h 1440278"/>
                  <a:gd name="connsiteX6" fmla="*/ 2503 w 795960"/>
                  <a:gd name="connsiteY6" fmla="*/ 0 h 1440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95960" h="1440278">
                    <a:moveTo>
                      <a:pt x="2503" y="0"/>
                    </a:moveTo>
                    <a:cubicBezTo>
                      <a:pt x="254171" y="114394"/>
                      <a:pt x="546149" y="132915"/>
                      <a:pt x="709569" y="543645"/>
                    </a:cubicBezTo>
                    <a:cubicBezTo>
                      <a:pt x="904584" y="1034996"/>
                      <a:pt x="708480" y="1440279"/>
                      <a:pt x="708480" y="1440279"/>
                    </a:cubicBezTo>
                    <a:cubicBezTo>
                      <a:pt x="708480" y="1440279"/>
                      <a:pt x="719374" y="1136317"/>
                      <a:pt x="533075" y="982701"/>
                    </a:cubicBezTo>
                    <a:cubicBezTo>
                      <a:pt x="420860" y="890096"/>
                      <a:pt x="292302" y="789865"/>
                      <a:pt x="290123" y="638429"/>
                    </a:cubicBezTo>
                    <a:cubicBezTo>
                      <a:pt x="286855" y="469561"/>
                      <a:pt x="205145" y="456488"/>
                      <a:pt x="138687" y="405283"/>
                    </a:cubicBezTo>
                    <a:cubicBezTo>
                      <a:pt x="42814" y="330109"/>
                      <a:pt x="-12749" y="122021"/>
                      <a:pt x="2503" y="0"/>
                    </a:cubicBezTo>
                    <a:close/>
                  </a:path>
                </a:pathLst>
              </a:custGeom>
              <a:solidFill>
                <a:srgbClr val="89D2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02721B46-561E-C690-296D-0870001ADFF2}"/>
                  </a:ext>
                </a:extLst>
              </p:cNvPr>
              <p:cNvSpPr/>
              <p:nvPr/>
            </p:nvSpPr>
            <p:spPr>
              <a:xfrm>
                <a:off x="901026" y="3513216"/>
                <a:ext cx="712557" cy="1252889"/>
              </a:xfrm>
              <a:custGeom>
                <a:avLst/>
                <a:gdLst>
                  <a:gd name="connsiteX0" fmla="*/ 0 w 712557"/>
                  <a:gd name="connsiteY0" fmla="*/ 0 h 1252889"/>
                  <a:gd name="connsiteX1" fmla="*/ 23968 w 712557"/>
                  <a:gd name="connsiteY1" fmla="*/ 40310 h 1252889"/>
                  <a:gd name="connsiteX2" fmla="*/ 50116 w 712557"/>
                  <a:gd name="connsiteY2" fmla="*/ 78442 h 1252889"/>
                  <a:gd name="connsiteX3" fmla="*/ 108947 w 712557"/>
                  <a:gd name="connsiteY3" fmla="*/ 150347 h 1252889"/>
                  <a:gd name="connsiteX4" fmla="*/ 249489 w 712557"/>
                  <a:gd name="connsiteY4" fmla="*/ 264741 h 1252889"/>
                  <a:gd name="connsiteX5" fmla="*/ 288709 w 712557"/>
                  <a:gd name="connsiteY5" fmla="*/ 285441 h 1252889"/>
                  <a:gd name="connsiteX6" fmla="*/ 327930 w 712557"/>
                  <a:gd name="connsiteY6" fmla="*/ 307230 h 1252889"/>
                  <a:gd name="connsiteX7" fmla="*/ 398746 w 712557"/>
                  <a:gd name="connsiteY7" fmla="*/ 364972 h 1252889"/>
                  <a:gd name="connsiteX8" fmla="*/ 427072 w 712557"/>
                  <a:gd name="connsiteY8" fmla="*/ 402014 h 1252889"/>
                  <a:gd name="connsiteX9" fmla="*/ 447772 w 712557"/>
                  <a:gd name="connsiteY9" fmla="*/ 444503 h 1252889"/>
                  <a:gd name="connsiteX10" fmla="*/ 461935 w 712557"/>
                  <a:gd name="connsiteY10" fmla="*/ 490261 h 1252889"/>
                  <a:gd name="connsiteX11" fmla="*/ 467382 w 712557"/>
                  <a:gd name="connsiteY11" fmla="*/ 514230 h 1252889"/>
                  <a:gd name="connsiteX12" fmla="*/ 471740 w 712557"/>
                  <a:gd name="connsiteY12" fmla="*/ 538198 h 1252889"/>
                  <a:gd name="connsiteX13" fmla="*/ 484814 w 712557"/>
                  <a:gd name="connsiteY13" fmla="*/ 583956 h 1252889"/>
                  <a:gd name="connsiteX14" fmla="*/ 501156 w 712557"/>
                  <a:gd name="connsiteY14" fmla="*/ 628624 h 1252889"/>
                  <a:gd name="connsiteX15" fmla="*/ 540377 w 712557"/>
                  <a:gd name="connsiteY15" fmla="*/ 714692 h 1252889"/>
                  <a:gd name="connsiteX16" fmla="*/ 583956 w 712557"/>
                  <a:gd name="connsiteY16" fmla="*/ 798581 h 1252889"/>
                  <a:gd name="connsiteX17" fmla="*/ 606835 w 712557"/>
                  <a:gd name="connsiteY17" fmla="*/ 839981 h 1252889"/>
                  <a:gd name="connsiteX18" fmla="*/ 617729 w 712557"/>
                  <a:gd name="connsiteY18" fmla="*/ 860681 h 1252889"/>
                  <a:gd name="connsiteX19" fmla="*/ 628624 w 712557"/>
                  <a:gd name="connsiteY19" fmla="*/ 881381 h 1252889"/>
                  <a:gd name="connsiteX20" fmla="*/ 696171 w 712557"/>
                  <a:gd name="connsiteY20" fmla="*/ 1060054 h 1252889"/>
                  <a:gd name="connsiteX21" fmla="*/ 711424 w 712557"/>
                  <a:gd name="connsiteY21" fmla="*/ 1155927 h 1252889"/>
                  <a:gd name="connsiteX22" fmla="*/ 709245 w 712557"/>
                  <a:gd name="connsiteY22" fmla="*/ 1252890 h 1252889"/>
                  <a:gd name="connsiteX23" fmla="*/ 710334 w 712557"/>
                  <a:gd name="connsiteY23" fmla="*/ 1155927 h 1252889"/>
                  <a:gd name="connsiteX24" fmla="*/ 695082 w 712557"/>
                  <a:gd name="connsiteY24" fmla="*/ 1061143 h 1252889"/>
                  <a:gd name="connsiteX25" fmla="*/ 626445 w 712557"/>
                  <a:gd name="connsiteY25" fmla="*/ 883560 h 1252889"/>
                  <a:gd name="connsiteX26" fmla="*/ 615550 w 712557"/>
                  <a:gd name="connsiteY26" fmla="*/ 862860 h 1252889"/>
                  <a:gd name="connsiteX27" fmla="*/ 604656 w 712557"/>
                  <a:gd name="connsiteY27" fmla="*/ 842160 h 1252889"/>
                  <a:gd name="connsiteX28" fmla="*/ 581777 w 712557"/>
                  <a:gd name="connsiteY28" fmla="*/ 800760 h 1252889"/>
                  <a:gd name="connsiteX29" fmla="*/ 537108 w 712557"/>
                  <a:gd name="connsiteY29" fmla="*/ 716871 h 1252889"/>
                  <a:gd name="connsiteX30" fmla="*/ 497888 w 712557"/>
                  <a:gd name="connsiteY30" fmla="*/ 630803 h 1252889"/>
                  <a:gd name="connsiteX31" fmla="*/ 481546 w 712557"/>
                  <a:gd name="connsiteY31" fmla="*/ 586134 h 1252889"/>
                  <a:gd name="connsiteX32" fmla="*/ 468472 w 712557"/>
                  <a:gd name="connsiteY32" fmla="*/ 539287 h 1252889"/>
                  <a:gd name="connsiteX33" fmla="*/ 464114 w 712557"/>
                  <a:gd name="connsiteY33" fmla="*/ 515319 h 1252889"/>
                  <a:gd name="connsiteX34" fmla="*/ 458667 w 712557"/>
                  <a:gd name="connsiteY34" fmla="*/ 491351 h 1252889"/>
                  <a:gd name="connsiteX35" fmla="*/ 445593 w 712557"/>
                  <a:gd name="connsiteY35" fmla="*/ 445593 h 1252889"/>
                  <a:gd name="connsiteX36" fmla="*/ 424893 w 712557"/>
                  <a:gd name="connsiteY36" fmla="*/ 403104 h 1252889"/>
                  <a:gd name="connsiteX37" fmla="*/ 397656 w 712557"/>
                  <a:gd name="connsiteY37" fmla="*/ 366062 h 1252889"/>
                  <a:gd name="connsiteX38" fmla="*/ 327930 w 712557"/>
                  <a:gd name="connsiteY38" fmla="*/ 308320 h 1252889"/>
                  <a:gd name="connsiteX39" fmla="*/ 288709 w 712557"/>
                  <a:gd name="connsiteY39" fmla="*/ 286530 h 1252889"/>
                  <a:gd name="connsiteX40" fmla="*/ 249489 w 712557"/>
                  <a:gd name="connsiteY40" fmla="*/ 265831 h 1252889"/>
                  <a:gd name="connsiteX41" fmla="*/ 108947 w 712557"/>
                  <a:gd name="connsiteY41" fmla="*/ 150347 h 1252889"/>
                  <a:gd name="connsiteX42" fmla="*/ 50116 w 712557"/>
                  <a:gd name="connsiteY42" fmla="*/ 78442 h 1252889"/>
                  <a:gd name="connsiteX43" fmla="*/ 23968 w 712557"/>
                  <a:gd name="connsiteY43" fmla="*/ 39221 h 1252889"/>
                  <a:gd name="connsiteX44" fmla="*/ 0 w 712557"/>
                  <a:gd name="connsiteY44" fmla="*/ 0 h 125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712557" h="1252889">
                    <a:moveTo>
                      <a:pt x="0" y="0"/>
                    </a:moveTo>
                    <a:cubicBezTo>
                      <a:pt x="7626" y="14163"/>
                      <a:pt x="15253" y="27237"/>
                      <a:pt x="23968" y="40310"/>
                    </a:cubicBezTo>
                    <a:cubicBezTo>
                      <a:pt x="32684" y="53384"/>
                      <a:pt x="41400" y="66458"/>
                      <a:pt x="50116" y="78442"/>
                    </a:cubicBezTo>
                    <a:cubicBezTo>
                      <a:pt x="68637" y="103500"/>
                      <a:pt x="88247" y="127468"/>
                      <a:pt x="108947" y="150347"/>
                    </a:cubicBezTo>
                    <a:cubicBezTo>
                      <a:pt x="150347" y="195015"/>
                      <a:pt x="197194" y="235325"/>
                      <a:pt x="249489" y="264741"/>
                    </a:cubicBezTo>
                    <a:cubicBezTo>
                      <a:pt x="262562" y="272367"/>
                      <a:pt x="275636" y="278904"/>
                      <a:pt x="288709" y="285441"/>
                    </a:cubicBezTo>
                    <a:cubicBezTo>
                      <a:pt x="301783" y="291978"/>
                      <a:pt x="314857" y="299604"/>
                      <a:pt x="327930" y="307230"/>
                    </a:cubicBezTo>
                    <a:cubicBezTo>
                      <a:pt x="352988" y="323572"/>
                      <a:pt x="378046" y="342093"/>
                      <a:pt x="398746" y="364972"/>
                    </a:cubicBezTo>
                    <a:cubicBezTo>
                      <a:pt x="409641" y="375867"/>
                      <a:pt x="418356" y="388941"/>
                      <a:pt x="427072" y="402014"/>
                    </a:cubicBezTo>
                    <a:cubicBezTo>
                      <a:pt x="435788" y="415088"/>
                      <a:pt x="442325" y="430340"/>
                      <a:pt x="447772" y="444503"/>
                    </a:cubicBezTo>
                    <a:cubicBezTo>
                      <a:pt x="453219" y="459756"/>
                      <a:pt x="457577" y="475009"/>
                      <a:pt x="461935" y="490261"/>
                    </a:cubicBezTo>
                    <a:cubicBezTo>
                      <a:pt x="464114" y="497888"/>
                      <a:pt x="465204" y="505514"/>
                      <a:pt x="467382" y="514230"/>
                    </a:cubicBezTo>
                    <a:cubicBezTo>
                      <a:pt x="468472" y="521856"/>
                      <a:pt x="470651" y="530572"/>
                      <a:pt x="471740" y="538198"/>
                    </a:cubicBezTo>
                    <a:cubicBezTo>
                      <a:pt x="475009" y="553450"/>
                      <a:pt x="479367" y="569792"/>
                      <a:pt x="484814" y="583956"/>
                    </a:cubicBezTo>
                    <a:cubicBezTo>
                      <a:pt x="490261" y="599208"/>
                      <a:pt x="495709" y="614461"/>
                      <a:pt x="501156" y="628624"/>
                    </a:cubicBezTo>
                    <a:cubicBezTo>
                      <a:pt x="513140" y="658040"/>
                      <a:pt x="526214" y="686366"/>
                      <a:pt x="540377" y="714692"/>
                    </a:cubicBezTo>
                    <a:cubicBezTo>
                      <a:pt x="554540" y="743018"/>
                      <a:pt x="568703" y="771344"/>
                      <a:pt x="583956" y="798581"/>
                    </a:cubicBezTo>
                    <a:lnTo>
                      <a:pt x="606835" y="839981"/>
                    </a:lnTo>
                    <a:cubicBezTo>
                      <a:pt x="610103" y="846518"/>
                      <a:pt x="614461" y="854144"/>
                      <a:pt x="617729" y="860681"/>
                    </a:cubicBezTo>
                    <a:cubicBezTo>
                      <a:pt x="620998" y="867218"/>
                      <a:pt x="625356" y="874844"/>
                      <a:pt x="628624" y="881381"/>
                    </a:cubicBezTo>
                    <a:cubicBezTo>
                      <a:pt x="656950" y="938033"/>
                      <a:pt x="680919" y="996865"/>
                      <a:pt x="696171" y="1060054"/>
                    </a:cubicBezTo>
                    <a:cubicBezTo>
                      <a:pt x="703797" y="1091648"/>
                      <a:pt x="709245" y="1123243"/>
                      <a:pt x="711424" y="1155927"/>
                    </a:cubicBezTo>
                    <a:cubicBezTo>
                      <a:pt x="713603" y="1188611"/>
                      <a:pt x="712513" y="1220206"/>
                      <a:pt x="709245" y="1252890"/>
                    </a:cubicBezTo>
                    <a:cubicBezTo>
                      <a:pt x="712513" y="1221295"/>
                      <a:pt x="713603" y="1188611"/>
                      <a:pt x="710334" y="1155927"/>
                    </a:cubicBezTo>
                    <a:cubicBezTo>
                      <a:pt x="708155" y="1123243"/>
                      <a:pt x="702708" y="1091648"/>
                      <a:pt x="695082" y="1061143"/>
                    </a:cubicBezTo>
                    <a:cubicBezTo>
                      <a:pt x="679829" y="999043"/>
                      <a:pt x="654771" y="940212"/>
                      <a:pt x="626445" y="883560"/>
                    </a:cubicBezTo>
                    <a:cubicBezTo>
                      <a:pt x="623177" y="877023"/>
                      <a:pt x="619908" y="869397"/>
                      <a:pt x="615550" y="862860"/>
                    </a:cubicBezTo>
                    <a:cubicBezTo>
                      <a:pt x="612282" y="856323"/>
                      <a:pt x="607924" y="848697"/>
                      <a:pt x="604656" y="842160"/>
                    </a:cubicBezTo>
                    <a:lnTo>
                      <a:pt x="581777" y="800760"/>
                    </a:lnTo>
                    <a:cubicBezTo>
                      <a:pt x="566524" y="773523"/>
                      <a:pt x="551272" y="745197"/>
                      <a:pt x="537108" y="716871"/>
                    </a:cubicBezTo>
                    <a:cubicBezTo>
                      <a:pt x="522945" y="688545"/>
                      <a:pt x="509872" y="660218"/>
                      <a:pt x="497888" y="630803"/>
                    </a:cubicBezTo>
                    <a:cubicBezTo>
                      <a:pt x="491351" y="615550"/>
                      <a:pt x="485903" y="601387"/>
                      <a:pt x="481546" y="586134"/>
                    </a:cubicBezTo>
                    <a:cubicBezTo>
                      <a:pt x="476098" y="570882"/>
                      <a:pt x="471740" y="555629"/>
                      <a:pt x="468472" y="539287"/>
                    </a:cubicBezTo>
                    <a:cubicBezTo>
                      <a:pt x="467382" y="531661"/>
                      <a:pt x="465204" y="522945"/>
                      <a:pt x="464114" y="515319"/>
                    </a:cubicBezTo>
                    <a:cubicBezTo>
                      <a:pt x="463025" y="507693"/>
                      <a:pt x="460846" y="500066"/>
                      <a:pt x="458667" y="491351"/>
                    </a:cubicBezTo>
                    <a:cubicBezTo>
                      <a:pt x="455398" y="476098"/>
                      <a:pt x="451040" y="460846"/>
                      <a:pt x="445593" y="445593"/>
                    </a:cubicBezTo>
                    <a:cubicBezTo>
                      <a:pt x="440146" y="430340"/>
                      <a:pt x="433609" y="416177"/>
                      <a:pt x="424893" y="403104"/>
                    </a:cubicBezTo>
                    <a:cubicBezTo>
                      <a:pt x="417267" y="390030"/>
                      <a:pt x="407462" y="376956"/>
                      <a:pt x="397656" y="366062"/>
                    </a:cubicBezTo>
                    <a:cubicBezTo>
                      <a:pt x="376956" y="343183"/>
                      <a:pt x="352988" y="324662"/>
                      <a:pt x="327930" y="308320"/>
                    </a:cubicBezTo>
                    <a:cubicBezTo>
                      <a:pt x="314857" y="300694"/>
                      <a:pt x="302873" y="293067"/>
                      <a:pt x="288709" y="286530"/>
                    </a:cubicBezTo>
                    <a:cubicBezTo>
                      <a:pt x="275636" y="279994"/>
                      <a:pt x="262562" y="273457"/>
                      <a:pt x="249489" y="265831"/>
                    </a:cubicBezTo>
                    <a:cubicBezTo>
                      <a:pt x="198283" y="235325"/>
                      <a:pt x="151436" y="196105"/>
                      <a:pt x="108947" y="150347"/>
                    </a:cubicBezTo>
                    <a:cubicBezTo>
                      <a:pt x="88247" y="127468"/>
                      <a:pt x="68637" y="103500"/>
                      <a:pt x="50116" y="78442"/>
                    </a:cubicBezTo>
                    <a:cubicBezTo>
                      <a:pt x="41400" y="65368"/>
                      <a:pt x="32684" y="53384"/>
                      <a:pt x="23968" y="39221"/>
                    </a:cubicBezTo>
                    <a:cubicBezTo>
                      <a:pt x="15253" y="27237"/>
                      <a:pt x="7626" y="14163"/>
                      <a:pt x="0" y="0"/>
                    </a:cubicBezTo>
                    <a:close/>
                  </a:path>
                </a:pathLst>
              </a:custGeom>
              <a:solidFill>
                <a:srgbClr val="005EB0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7822634C-5769-635C-F040-AF25817423EA}"/>
                  </a:ext>
                </a:extLst>
              </p:cNvPr>
              <p:cNvSpPr/>
              <p:nvPr/>
            </p:nvSpPr>
            <p:spPr>
              <a:xfrm>
                <a:off x="1378237" y="3039296"/>
                <a:ext cx="490739" cy="1874976"/>
              </a:xfrm>
              <a:custGeom>
                <a:avLst/>
                <a:gdLst>
                  <a:gd name="connsiteX0" fmla="*/ 358412 w 490739"/>
                  <a:gd name="connsiteY0" fmla="*/ 0 h 1874976"/>
                  <a:gd name="connsiteX1" fmla="*/ 209155 w 490739"/>
                  <a:gd name="connsiteY1" fmla="*/ 466293 h 1874976"/>
                  <a:gd name="connsiteX2" fmla="*/ 2156 w 490739"/>
                  <a:gd name="connsiteY2" fmla="*/ 939123 h 1874976"/>
                  <a:gd name="connsiteX3" fmla="*/ 132892 w 490739"/>
                  <a:gd name="connsiteY3" fmla="*/ 1384716 h 1874976"/>
                  <a:gd name="connsiteX4" fmla="*/ 210244 w 490739"/>
                  <a:gd name="connsiteY4" fmla="*/ 1874977 h 1874976"/>
                  <a:gd name="connsiteX5" fmla="*/ 473896 w 490739"/>
                  <a:gd name="connsiteY5" fmla="*/ 1219116 h 1874976"/>
                  <a:gd name="connsiteX6" fmla="*/ 432496 w 490739"/>
                  <a:gd name="connsiteY6" fmla="*/ 689634 h 1874976"/>
                  <a:gd name="connsiteX7" fmla="*/ 489149 w 490739"/>
                  <a:gd name="connsiteY7" fmla="*/ 408551 h 1874976"/>
                  <a:gd name="connsiteX8" fmla="*/ 358412 w 490739"/>
                  <a:gd name="connsiteY8" fmla="*/ 0 h 1874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0739" h="1874976">
                    <a:moveTo>
                      <a:pt x="358412" y="0"/>
                    </a:moveTo>
                    <a:cubicBezTo>
                      <a:pt x="358412" y="0"/>
                      <a:pt x="320281" y="260383"/>
                      <a:pt x="209155" y="466293"/>
                    </a:cubicBezTo>
                    <a:cubicBezTo>
                      <a:pt x="113282" y="643876"/>
                      <a:pt x="23945" y="738660"/>
                      <a:pt x="2156" y="939123"/>
                    </a:cubicBezTo>
                    <a:cubicBezTo>
                      <a:pt x="-17455" y="1113438"/>
                      <a:pt x="102387" y="1332421"/>
                      <a:pt x="132892" y="1384716"/>
                    </a:cubicBezTo>
                    <a:cubicBezTo>
                      <a:pt x="271255" y="1618951"/>
                      <a:pt x="210244" y="1874977"/>
                      <a:pt x="210244" y="1874977"/>
                    </a:cubicBezTo>
                    <a:cubicBezTo>
                      <a:pt x="210244" y="1874977"/>
                      <a:pt x="453196" y="1532883"/>
                      <a:pt x="473896" y="1219116"/>
                    </a:cubicBezTo>
                    <a:cubicBezTo>
                      <a:pt x="485880" y="1027370"/>
                      <a:pt x="391096" y="984880"/>
                      <a:pt x="432496" y="689634"/>
                    </a:cubicBezTo>
                    <a:cubicBezTo>
                      <a:pt x="449928" y="567614"/>
                      <a:pt x="479343" y="521856"/>
                      <a:pt x="489149" y="408551"/>
                    </a:cubicBezTo>
                    <a:cubicBezTo>
                      <a:pt x="507669" y="180852"/>
                      <a:pt x="358412" y="0"/>
                      <a:pt x="358412" y="0"/>
                    </a:cubicBezTo>
                    <a:close/>
                  </a:path>
                </a:pathLst>
              </a:custGeom>
              <a:solidFill>
                <a:srgbClr val="3BB4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1ECCC97E-93EC-BEDA-B251-3698FC8BD564}"/>
                  </a:ext>
                </a:extLst>
              </p:cNvPr>
              <p:cNvSpPr/>
              <p:nvPr/>
            </p:nvSpPr>
            <p:spPr>
              <a:xfrm>
                <a:off x="1538858" y="4874472"/>
                <a:ext cx="139868" cy="96767"/>
              </a:xfrm>
              <a:custGeom>
                <a:avLst/>
                <a:gdLst>
                  <a:gd name="connsiteX0" fmla="*/ 4955 w 139868"/>
                  <a:gd name="connsiteY0" fmla="*/ 79022 h 96767"/>
                  <a:gd name="connsiteX1" fmla="*/ 1687 w 139868"/>
                  <a:gd name="connsiteY1" fmla="*/ 57233 h 96767"/>
                  <a:gd name="connsiteX2" fmla="*/ 41997 w 139868"/>
                  <a:gd name="connsiteY2" fmla="*/ 7117 h 96767"/>
                  <a:gd name="connsiteX3" fmla="*/ 67055 w 139868"/>
                  <a:gd name="connsiteY3" fmla="*/ 1670 h 96767"/>
                  <a:gd name="connsiteX4" fmla="*/ 94292 w 139868"/>
                  <a:gd name="connsiteY4" fmla="*/ 8207 h 96767"/>
                  <a:gd name="connsiteX5" fmla="*/ 136781 w 139868"/>
                  <a:gd name="connsiteY5" fmla="*/ 51785 h 96767"/>
                  <a:gd name="connsiteX6" fmla="*/ 133513 w 139868"/>
                  <a:gd name="connsiteY6" fmla="*/ 76843 h 96767"/>
                  <a:gd name="connsiteX7" fmla="*/ 4955 w 139868"/>
                  <a:gd name="connsiteY7" fmla="*/ 79022 h 96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9868" h="96767">
                    <a:moveTo>
                      <a:pt x="4955" y="79022"/>
                    </a:moveTo>
                    <a:cubicBezTo>
                      <a:pt x="-1581" y="74664"/>
                      <a:pt x="-492" y="61591"/>
                      <a:pt x="1687" y="57233"/>
                    </a:cubicBezTo>
                    <a:cubicBezTo>
                      <a:pt x="8224" y="44159"/>
                      <a:pt x="26745" y="26728"/>
                      <a:pt x="41997" y="7117"/>
                    </a:cubicBezTo>
                    <a:cubicBezTo>
                      <a:pt x="49624" y="-3778"/>
                      <a:pt x="59429" y="2759"/>
                      <a:pt x="67055" y="1670"/>
                    </a:cubicBezTo>
                    <a:cubicBezTo>
                      <a:pt x="80129" y="580"/>
                      <a:pt x="82308" y="-3778"/>
                      <a:pt x="94292" y="8207"/>
                    </a:cubicBezTo>
                    <a:cubicBezTo>
                      <a:pt x="111723" y="26728"/>
                      <a:pt x="129155" y="37622"/>
                      <a:pt x="136781" y="51785"/>
                    </a:cubicBezTo>
                    <a:cubicBezTo>
                      <a:pt x="142229" y="61591"/>
                      <a:pt x="140050" y="72485"/>
                      <a:pt x="133513" y="76843"/>
                    </a:cubicBezTo>
                    <a:cubicBezTo>
                      <a:pt x="112813" y="92096"/>
                      <a:pt x="49624" y="111706"/>
                      <a:pt x="4955" y="79022"/>
                    </a:cubicBezTo>
                    <a:close/>
                  </a:path>
                </a:pathLst>
              </a:custGeom>
              <a:solidFill>
                <a:srgbClr val="3D4663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5FB00365-B36A-3CAB-5111-2330D0693D03}"/>
                  </a:ext>
                </a:extLst>
              </p:cNvPr>
              <p:cNvSpPr/>
              <p:nvPr/>
            </p:nvSpPr>
            <p:spPr>
              <a:xfrm>
                <a:off x="1580855" y="3088323"/>
                <a:ext cx="195015" cy="1712645"/>
              </a:xfrm>
              <a:custGeom>
                <a:avLst/>
                <a:gdLst>
                  <a:gd name="connsiteX0" fmla="*/ 165599 w 195015"/>
                  <a:gd name="connsiteY0" fmla="*/ 0 h 1712645"/>
                  <a:gd name="connsiteX1" fmla="*/ 187389 w 195015"/>
                  <a:gd name="connsiteY1" fmla="*/ 107857 h 1712645"/>
                  <a:gd name="connsiteX2" fmla="*/ 195015 w 195015"/>
                  <a:gd name="connsiteY2" fmla="*/ 217894 h 1712645"/>
                  <a:gd name="connsiteX3" fmla="*/ 183031 w 195015"/>
                  <a:gd name="connsiteY3" fmla="*/ 327930 h 1712645"/>
                  <a:gd name="connsiteX4" fmla="*/ 151436 w 195015"/>
                  <a:gd name="connsiteY4" fmla="*/ 433609 h 1712645"/>
                  <a:gd name="connsiteX5" fmla="*/ 70816 w 195015"/>
                  <a:gd name="connsiteY5" fmla="*/ 636250 h 1712645"/>
                  <a:gd name="connsiteX6" fmla="*/ 33774 w 195015"/>
                  <a:gd name="connsiteY6" fmla="*/ 738660 h 1712645"/>
                  <a:gd name="connsiteX7" fmla="*/ 7626 w 195015"/>
                  <a:gd name="connsiteY7" fmla="*/ 845428 h 1712645"/>
                  <a:gd name="connsiteX8" fmla="*/ 4358 w 195015"/>
                  <a:gd name="connsiteY8" fmla="*/ 872665 h 1712645"/>
                  <a:gd name="connsiteX9" fmla="*/ 2179 w 195015"/>
                  <a:gd name="connsiteY9" fmla="*/ 899902 h 1712645"/>
                  <a:gd name="connsiteX10" fmla="*/ 2179 w 195015"/>
                  <a:gd name="connsiteY10" fmla="*/ 914065 h 1712645"/>
                  <a:gd name="connsiteX11" fmla="*/ 2179 w 195015"/>
                  <a:gd name="connsiteY11" fmla="*/ 928228 h 1712645"/>
                  <a:gd name="connsiteX12" fmla="*/ 2179 w 195015"/>
                  <a:gd name="connsiteY12" fmla="*/ 942391 h 1712645"/>
                  <a:gd name="connsiteX13" fmla="*/ 3268 w 195015"/>
                  <a:gd name="connsiteY13" fmla="*/ 956554 h 1712645"/>
                  <a:gd name="connsiteX14" fmla="*/ 8716 w 195015"/>
                  <a:gd name="connsiteY14" fmla="*/ 1012117 h 1712645"/>
                  <a:gd name="connsiteX15" fmla="*/ 17432 w 195015"/>
                  <a:gd name="connsiteY15" fmla="*/ 1066591 h 1712645"/>
                  <a:gd name="connsiteX16" fmla="*/ 45758 w 195015"/>
                  <a:gd name="connsiteY16" fmla="*/ 1173359 h 1712645"/>
                  <a:gd name="connsiteX17" fmla="*/ 78442 w 195015"/>
                  <a:gd name="connsiteY17" fmla="*/ 1279037 h 1712645"/>
                  <a:gd name="connsiteX18" fmla="*/ 91515 w 195015"/>
                  <a:gd name="connsiteY18" fmla="*/ 1332421 h 1712645"/>
                  <a:gd name="connsiteX19" fmla="*/ 98052 w 195015"/>
                  <a:gd name="connsiteY19" fmla="*/ 1386894 h 1712645"/>
                  <a:gd name="connsiteX20" fmla="*/ 95873 w 195015"/>
                  <a:gd name="connsiteY20" fmla="*/ 1498021 h 1712645"/>
                  <a:gd name="connsiteX21" fmla="*/ 77352 w 195015"/>
                  <a:gd name="connsiteY21" fmla="*/ 1606967 h 1712645"/>
                  <a:gd name="connsiteX22" fmla="*/ 47937 w 195015"/>
                  <a:gd name="connsiteY22" fmla="*/ 1712646 h 1712645"/>
                  <a:gd name="connsiteX23" fmla="*/ 76263 w 195015"/>
                  <a:gd name="connsiteY23" fmla="*/ 1606967 h 1712645"/>
                  <a:gd name="connsiteX24" fmla="*/ 87158 w 195015"/>
                  <a:gd name="connsiteY24" fmla="*/ 1552494 h 1712645"/>
                  <a:gd name="connsiteX25" fmla="*/ 94784 w 195015"/>
                  <a:gd name="connsiteY25" fmla="*/ 1498021 h 1712645"/>
                  <a:gd name="connsiteX26" fmla="*/ 96963 w 195015"/>
                  <a:gd name="connsiteY26" fmla="*/ 1387984 h 1712645"/>
                  <a:gd name="connsiteX27" fmla="*/ 89337 w 195015"/>
                  <a:gd name="connsiteY27" fmla="*/ 1333511 h 1712645"/>
                  <a:gd name="connsiteX28" fmla="*/ 76263 w 195015"/>
                  <a:gd name="connsiteY28" fmla="*/ 1280127 h 1712645"/>
                  <a:gd name="connsiteX29" fmla="*/ 43579 w 195015"/>
                  <a:gd name="connsiteY29" fmla="*/ 1174448 h 1712645"/>
                  <a:gd name="connsiteX30" fmla="*/ 15253 w 195015"/>
                  <a:gd name="connsiteY30" fmla="*/ 1067680 h 1712645"/>
                  <a:gd name="connsiteX31" fmla="*/ 1090 w 195015"/>
                  <a:gd name="connsiteY31" fmla="*/ 957644 h 1712645"/>
                  <a:gd name="connsiteX32" fmla="*/ 0 w 195015"/>
                  <a:gd name="connsiteY32" fmla="*/ 943480 h 1712645"/>
                  <a:gd name="connsiteX33" fmla="*/ 0 w 195015"/>
                  <a:gd name="connsiteY33" fmla="*/ 929317 h 1712645"/>
                  <a:gd name="connsiteX34" fmla="*/ 0 w 195015"/>
                  <a:gd name="connsiteY34" fmla="*/ 915154 h 1712645"/>
                  <a:gd name="connsiteX35" fmla="*/ 0 w 195015"/>
                  <a:gd name="connsiteY35" fmla="*/ 900991 h 1712645"/>
                  <a:gd name="connsiteX36" fmla="*/ 2179 w 195015"/>
                  <a:gd name="connsiteY36" fmla="*/ 873754 h 1712645"/>
                  <a:gd name="connsiteX37" fmla="*/ 5447 w 195015"/>
                  <a:gd name="connsiteY37" fmla="*/ 846518 h 1712645"/>
                  <a:gd name="connsiteX38" fmla="*/ 31595 w 195015"/>
                  <a:gd name="connsiteY38" fmla="*/ 739750 h 1712645"/>
                  <a:gd name="connsiteX39" fmla="*/ 68637 w 195015"/>
                  <a:gd name="connsiteY39" fmla="*/ 637340 h 1712645"/>
                  <a:gd name="connsiteX40" fmla="*/ 149257 w 195015"/>
                  <a:gd name="connsiteY40" fmla="*/ 434698 h 1712645"/>
                  <a:gd name="connsiteX41" fmla="*/ 180852 w 195015"/>
                  <a:gd name="connsiteY41" fmla="*/ 330109 h 1712645"/>
                  <a:gd name="connsiteX42" fmla="*/ 192836 w 195015"/>
                  <a:gd name="connsiteY42" fmla="*/ 220073 h 1712645"/>
                  <a:gd name="connsiteX43" fmla="*/ 186299 w 195015"/>
                  <a:gd name="connsiteY43" fmla="*/ 110036 h 1712645"/>
                  <a:gd name="connsiteX44" fmla="*/ 165599 w 195015"/>
                  <a:gd name="connsiteY44" fmla="*/ 0 h 1712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95015" h="1712645">
                    <a:moveTo>
                      <a:pt x="165599" y="0"/>
                    </a:moveTo>
                    <a:cubicBezTo>
                      <a:pt x="175405" y="35953"/>
                      <a:pt x="181941" y="71905"/>
                      <a:pt x="187389" y="107857"/>
                    </a:cubicBezTo>
                    <a:cubicBezTo>
                      <a:pt x="192836" y="144899"/>
                      <a:pt x="195015" y="181941"/>
                      <a:pt x="195015" y="217894"/>
                    </a:cubicBezTo>
                    <a:cubicBezTo>
                      <a:pt x="195015" y="254936"/>
                      <a:pt x="191747" y="291978"/>
                      <a:pt x="183031" y="327930"/>
                    </a:cubicBezTo>
                    <a:cubicBezTo>
                      <a:pt x="174315" y="363883"/>
                      <a:pt x="163420" y="398746"/>
                      <a:pt x="151436" y="433609"/>
                    </a:cubicBezTo>
                    <a:cubicBezTo>
                      <a:pt x="127468" y="502245"/>
                      <a:pt x="98052" y="568703"/>
                      <a:pt x="70816" y="636250"/>
                    </a:cubicBezTo>
                    <a:cubicBezTo>
                      <a:pt x="57742" y="670024"/>
                      <a:pt x="44668" y="703797"/>
                      <a:pt x="33774" y="738660"/>
                    </a:cubicBezTo>
                    <a:cubicBezTo>
                      <a:pt x="22879" y="773523"/>
                      <a:pt x="14163" y="809476"/>
                      <a:pt x="7626" y="845428"/>
                    </a:cubicBezTo>
                    <a:cubicBezTo>
                      <a:pt x="6537" y="854144"/>
                      <a:pt x="5447" y="863949"/>
                      <a:pt x="4358" y="872665"/>
                    </a:cubicBezTo>
                    <a:cubicBezTo>
                      <a:pt x="3268" y="881381"/>
                      <a:pt x="3268" y="891186"/>
                      <a:pt x="2179" y="899902"/>
                    </a:cubicBezTo>
                    <a:cubicBezTo>
                      <a:pt x="2179" y="904260"/>
                      <a:pt x="2179" y="908617"/>
                      <a:pt x="2179" y="914065"/>
                    </a:cubicBezTo>
                    <a:lnTo>
                      <a:pt x="2179" y="928228"/>
                    </a:lnTo>
                    <a:cubicBezTo>
                      <a:pt x="2179" y="932586"/>
                      <a:pt x="2179" y="936944"/>
                      <a:pt x="2179" y="942391"/>
                    </a:cubicBezTo>
                    <a:cubicBezTo>
                      <a:pt x="2179" y="946749"/>
                      <a:pt x="2179" y="951107"/>
                      <a:pt x="3268" y="956554"/>
                    </a:cubicBezTo>
                    <a:cubicBezTo>
                      <a:pt x="4358" y="975075"/>
                      <a:pt x="5447" y="993596"/>
                      <a:pt x="8716" y="1012117"/>
                    </a:cubicBezTo>
                    <a:cubicBezTo>
                      <a:pt x="10895" y="1030638"/>
                      <a:pt x="14163" y="1048070"/>
                      <a:pt x="17432" y="1066591"/>
                    </a:cubicBezTo>
                    <a:cubicBezTo>
                      <a:pt x="25058" y="1102543"/>
                      <a:pt x="34863" y="1138496"/>
                      <a:pt x="45758" y="1173359"/>
                    </a:cubicBezTo>
                    <a:cubicBezTo>
                      <a:pt x="56652" y="1208222"/>
                      <a:pt x="68637" y="1243085"/>
                      <a:pt x="78442" y="1279037"/>
                    </a:cubicBezTo>
                    <a:cubicBezTo>
                      <a:pt x="82800" y="1296469"/>
                      <a:pt x="87158" y="1314990"/>
                      <a:pt x="91515" y="1332421"/>
                    </a:cubicBezTo>
                    <a:cubicBezTo>
                      <a:pt x="94784" y="1350942"/>
                      <a:pt x="96963" y="1369463"/>
                      <a:pt x="98052" y="1386894"/>
                    </a:cubicBezTo>
                    <a:cubicBezTo>
                      <a:pt x="100231" y="1423937"/>
                      <a:pt x="99142" y="1460978"/>
                      <a:pt x="95873" y="1498021"/>
                    </a:cubicBezTo>
                    <a:cubicBezTo>
                      <a:pt x="91515" y="1535062"/>
                      <a:pt x="84979" y="1571015"/>
                      <a:pt x="77352" y="1606967"/>
                    </a:cubicBezTo>
                    <a:cubicBezTo>
                      <a:pt x="68637" y="1642920"/>
                      <a:pt x="58831" y="1677783"/>
                      <a:pt x="47937" y="1712646"/>
                    </a:cubicBezTo>
                    <a:cubicBezTo>
                      <a:pt x="58831" y="1677783"/>
                      <a:pt x="68637" y="1641830"/>
                      <a:pt x="76263" y="1606967"/>
                    </a:cubicBezTo>
                    <a:cubicBezTo>
                      <a:pt x="80621" y="1589536"/>
                      <a:pt x="83889" y="1571015"/>
                      <a:pt x="87158" y="1552494"/>
                    </a:cubicBezTo>
                    <a:cubicBezTo>
                      <a:pt x="90426" y="1533973"/>
                      <a:pt x="92605" y="1516541"/>
                      <a:pt x="94784" y="1498021"/>
                    </a:cubicBezTo>
                    <a:cubicBezTo>
                      <a:pt x="98052" y="1460978"/>
                      <a:pt x="100231" y="1423937"/>
                      <a:pt x="96963" y="1387984"/>
                    </a:cubicBezTo>
                    <a:cubicBezTo>
                      <a:pt x="95873" y="1369463"/>
                      <a:pt x="93694" y="1350942"/>
                      <a:pt x="89337" y="1333511"/>
                    </a:cubicBezTo>
                    <a:cubicBezTo>
                      <a:pt x="86068" y="1314990"/>
                      <a:pt x="81710" y="1297558"/>
                      <a:pt x="76263" y="1280127"/>
                    </a:cubicBezTo>
                    <a:cubicBezTo>
                      <a:pt x="66458" y="1245263"/>
                      <a:pt x="54473" y="1210400"/>
                      <a:pt x="43579" y="1174448"/>
                    </a:cubicBezTo>
                    <a:cubicBezTo>
                      <a:pt x="32684" y="1139585"/>
                      <a:pt x="22879" y="1103632"/>
                      <a:pt x="15253" y="1067680"/>
                    </a:cubicBezTo>
                    <a:cubicBezTo>
                      <a:pt x="7626" y="1031728"/>
                      <a:pt x="3268" y="994685"/>
                      <a:pt x="1090" y="957644"/>
                    </a:cubicBezTo>
                    <a:cubicBezTo>
                      <a:pt x="1090" y="953286"/>
                      <a:pt x="1090" y="948928"/>
                      <a:pt x="0" y="943480"/>
                    </a:cubicBezTo>
                    <a:cubicBezTo>
                      <a:pt x="0" y="939123"/>
                      <a:pt x="0" y="934765"/>
                      <a:pt x="0" y="929317"/>
                    </a:cubicBezTo>
                    <a:lnTo>
                      <a:pt x="0" y="915154"/>
                    </a:lnTo>
                    <a:cubicBezTo>
                      <a:pt x="0" y="910796"/>
                      <a:pt x="0" y="905349"/>
                      <a:pt x="0" y="900991"/>
                    </a:cubicBezTo>
                    <a:cubicBezTo>
                      <a:pt x="0" y="892275"/>
                      <a:pt x="1090" y="882470"/>
                      <a:pt x="2179" y="873754"/>
                    </a:cubicBezTo>
                    <a:cubicBezTo>
                      <a:pt x="3268" y="865039"/>
                      <a:pt x="4358" y="855234"/>
                      <a:pt x="5447" y="846518"/>
                    </a:cubicBezTo>
                    <a:cubicBezTo>
                      <a:pt x="10895" y="809476"/>
                      <a:pt x="20700" y="774613"/>
                      <a:pt x="31595" y="739750"/>
                    </a:cubicBezTo>
                    <a:cubicBezTo>
                      <a:pt x="42489" y="704887"/>
                      <a:pt x="55563" y="671113"/>
                      <a:pt x="68637" y="637340"/>
                    </a:cubicBezTo>
                    <a:cubicBezTo>
                      <a:pt x="95873" y="569793"/>
                      <a:pt x="125289" y="503335"/>
                      <a:pt x="149257" y="434698"/>
                    </a:cubicBezTo>
                    <a:cubicBezTo>
                      <a:pt x="161242" y="399835"/>
                      <a:pt x="172136" y="364972"/>
                      <a:pt x="180852" y="330109"/>
                    </a:cubicBezTo>
                    <a:cubicBezTo>
                      <a:pt x="189568" y="294157"/>
                      <a:pt x="192836" y="257115"/>
                      <a:pt x="192836" y="220073"/>
                    </a:cubicBezTo>
                    <a:cubicBezTo>
                      <a:pt x="192836" y="183031"/>
                      <a:pt x="190657" y="145989"/>
                      <a:pt x="186299" y="110036"/>
                    </a:cubicBezTo>
                    <a:cubicBezTo>
                      <a:pt x="180852" y="71905"/>
                      <a:pt x="174315" y="34863"/>
                      <a:pt x="165599" y="0"/>
                    </a:cubicBezTo>
                    <a:close/>
                  </a:path>
                </a:pathLst>
              </a:custGeom>
              <a:solidFill>
                <a:srgbClr val="0F98ED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30" name="그래픽 9">
            <a:extLst>
              <a:ext uri="{FF2B5EF4-FFF2-40B4-BE49-F238E27FC236}">
                <a16:creationId xmlns:a16="http://schemas.microsoft.com/office/drawing/2014/main" id="{CBE6CC0C-ECA6-F636-49A3-DB8BB2EBFEE6}"/>
              </a:ext>
            </a:extLst>
          </p:cNvPr>
          <p:cNvGrpSpPr/>
          <p:nvPr/>
        </p:nvGrpSpPr>
        <p:grpSpPr>
          <a:xfrm>
            <a:off x="2229505" y="4928067"/>
            <a:ext cx="1125902" cy="715358"/>
            <a:chOff x="2331105" y="4928067"/>
            <a:chExt cx="1125902" cy="715358"/>
          </a:xfrm>
        </p:grpSpPr>
        <p:grpSp>
          <p:nvGrpSpPr>
            <p:cNvPr id="131" name="그래픽 9">
              <a:extLst>
                <a:ext uri="{FF2B5EF4-FFF2-40B4-BE49-F238E27FC236}">
                  <a16:creationId xmlns:a16="http://schemas.microsoft.com/office/drawing/2014/main" id="{D0AF8C6D-371B-C5F0-427E-717DDFD20047}"/>
                </a:ext>
              </a:extLst>
            </p:cNvPr>
            <p:cNvGrpSpPr/>
            <p:nvPr/>
          </p:nvGrpSpPr>
          <p:grpSpPr>
            <a:xfrm>
              <a:off x="2331105" y="4928067"/>
              <a:ext cx="1125902" cy="715358"/>
              <a:chOff x="2331105" y="4928067"/>
              <a:chExt cx="1125902" cy="715358"/>
            </a:xfrm>
          </p:grpSpPr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0E38AEEB-2755-0217-70BC-376B669E5788}"/>
                  </a:ext>
                </a:extLst>
              </p:cNvPr>
              <p:cNvSpPr/>
              <p:nvPr/>
            </p:nvSpPr>
            <p:spPr>
              <a:xfrm>
                <a:off x="2331105" y="5015736"/>
                <a:ext cx="1087954" cy="627689"/>
              </a:xfrm>
              <a:custGeom>
                <a:avLst/>
                <a:gdLst>
                  <a:gd name="connsiteX0" fmla="*/ 1087685 w 1087954"/>
                  <a:gd name="connsiteY0" fmla="*/ 261330 h 627689"/>
                  <a:gd name="connsiteX1" fmla="*/ 989633 w 1087954"/>
                  <a:gd name="connsiteY1" fmla="*/ 78299 h 627689"/>
                  <a:gd name="connsiteX2" fmla="*/ 745592 w 1087954"/>
                  <a:gd name="connsiteY2" fmla="*/ 2036 h 627689"/>
                  <a:gd name="connsiteX3" fmla="*/ 453614 w 1087954"/>
                  <a:gd name="connsiteY3" fmla="*/ 63047 h 627689"/>
                  <a:gd name="connsiteX4" fmla="*/ 319609 w 1087954"/>
                  <a:gd name="connsiteY4" fmla="*/ 212304 h 627689"/>
                  <a:gd name="connsiteX5" fmla="*/ 375172 w 1087954"/>
                  <a:gd name="connsiteY5" fmla="*/ 358293 h 627689"/>
                  <a:gd name="connsiteX6" fmla="*/ 361009 w 1087954"/>
                  <a:gd name="connsiteY6" fmla="*/ 367009 h 627689"/>
                  <a:gd name="connsiteX7" fmla="*/ 341399 w 1087954"/>
                  <a:gd name="connsiteY7" fmla="*/ 368098 h 627689"/>
                  <a:gd name="connsiteX8" fmla="*/ 286925 w 1087954"/>
                  <a:gd name="connsiteY8" fmla="*/ 397514 h 627689"/>
                  <a:gd name="connsiteX9" fmla="*/ 14558 w 1087954"/>
                  <a:gd name="connsiteY9" fmla="*/ 552219 h 627689"/>
                  <a:gd name="connsiteX10" fmla="*/ 10200 w 1087954"/>
                  <a:gd name="connsiteY10" fmla="*/ 600155 h 627689"/>
                  <a:gd name="connsiteX11" fmla="*/ 24363 w 1087954"/>
                  <a:gd name="connsiteY11" fmla="*/ 612139 h 627689"/>
                  <a:gd name="connsiteX12" fmla="*/ 100626 w 1087954"/>
                  <a:gd name="connsiteY12" fmla="*/ 617587 h 627689"/>
                  <a:gd name="connsiteX13" fmla="*/ 361009 w 1087954"/>
                  <a:gd name="connsiteY13" fmla="*/ 463971 h 627689"/>
                  <a:gd name="connsiteX14" fmla="*/ 389335 w 1087954"/>
                  <a:gd name="connsiteY14" fmla="*/ 445450 h 627689"/>
                  <a:gd name="connsiteX15" fmla="*/ 391514 w 1087954"/>
                  <a:gd name="connsiteY15" fmla="*/ 444361 h 627689"/>
                  <a:gd name="connsiteX16" fmla="*/ 399140 w 1087954"/>
                  <a:gd name="connsiteY16" fmla="*/ 431287 h 627689"/>
                  <a:gd name="connsiteX17" fmla="*/ 443809 w 1087954"/>
                  <a:gd name="connsiteY17" fmla="*/ 398603 h 627689"/>
                  <a:gd name="connsiteX18" fmla="*/ 664971 w 1087954"/>
                  <a:gd name="connsiteY18" fmla="*/ 480314 h 627689"/>
                  <a:gd name="connsiteX19" fmla="*/ 920996 w 1087954"/>
                  <a:gd name="connsiteY19" fmla="*/ 453077 h 627689"/>
                  <a:gd name="connsiteX20" fmla="*/ 1087685 w 1087954"/>
                  <a:gd name="connsiteY20" fmla="*/ 261330 h 627689"/>
                  <a:gd name="connsiteX21" fmla="*/ 882865 w 1087954"/>
                  <a:gd name="connsiteY21" fmla="*/ 410588 h 627689"/>
                  <a:gd name="connsiteX22" fmla="*/ 478672 w 1087954"/>
                  <a:gd name="connsiteY22" fmla="*/ 383351 h 627689"/>
                  <a:gd name="connsiteX23" fmla="*/ 514624 w 1087954"/>
                  <a:gd name="connsiteY23" fmla="*/ 105536 h 627689"/>
                  <a:gd name="connsiteX24" fmla="*/ 963486 w 1087954"/>
                  <a:gd name="connsiteY24" fmla="*/ 125146 h 627689"/>
                  <a:gd name="connsiteX25" fmla="*/ 882865 w 1087954"/>
                  <a:gd name="connsiteY25" fmla="*/ 410588 h 627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87954" h="627689">
                    <a:moveTo>
                      <a:pt x="1087685" y="261330"/>
                    </a:moveTo>
                    <a:cubicBezTo>
                      <a:pt x="1090954" y="198141"/>
                      <a:pt x="1064806" y="133862"/>
                      <a:pt x="989633" y="78299"/>
                    </a:cubicBezTo>
                    <a:cubicBezTo>
                      <a:pt x="926444" y="32542"/>
                      <a:pt x="838197" y="12931"/>
                      <a:pt x="745592" y="2036"/>
                    </a:cubicBezTo>
                    <a:cubicBezTo>
                      <a:pt x="652987" y="-9948"/>
                      <a:pt x="524429" y="33631"/>
                      <a:pt x="453614" y="63047"/>
                    </a:cubicBezTo>
                    <a:cubicBezTo>
                      <a:pt x="375172" y="95731"/>
                      <a:pt x="328325" y="149115"/>
                      <a:pt x="319609" y="212304"/>
                    </a:cubicBezTo>
                    <a:cubicBezTo>
                      <a:pt x="313072" y="262420"/>
                      <a:pt x="332683" y="313624"/>
                      <a:pt x="375172" y="358293"/>
                    </a:cubicBezTo>
                    <a:cubicBezTo>
                      <a:pt x="369725" y="361561"/>
                      <a:pt x="365367" y="364830"/>
                      <a:pt x="361009" y="367009"/>
                    </a:cubicBezTo>
                    <a:cubicBezTo>
                      <a:pt x="353383" y="363740"/>
                      <a:pt x="345757" y="364830"/>
                      <a:pt x="341399" y="368098"/>
                    </a:cubicBezTo>
                    <a:cubicBezTo>
                      <a:pt x="341399" y="368098"/>
                      <a:pt x="319609" y="380082"/>
                      <a:pt x="286925" y="397514"/>
                    </a:cubicBezTo>
                    <a:cubicBezTo>
                      <a:pt x="268404" y="408408"/>
                      <a:pt x="89731" y="507550"/>
                      <a:pt x="14558" y="552219"/>
                    </a:cubicBezTo>
                    <a:cubicBezTo>
                      <a:pt x="-2874" y="563113"/>
                      <a:pt x="-5053" y="587081"/>
                      <a:pt x="10200" y="600155"/>
                    </a:cubicBezTo>
                    <a:lnTo>
                      <a:pt x="24363" y="612139"/>
                    </a:lnTo>
                    <a:cubicBezTo>
                      <a:pt x="46152" y="630660"/>
                      <a:pt x="76658" y="632839"/>
                      <a:pt x="100626" y="617587"/>
                    </a:cubicBezTo>
                    <a:lnTo>
                      <a:pt x="361009" y="463971"/>
                    </a:lnTo>
                    <a:lnTo>
                      <a:pt x="389335" y="445450"/>
                    </a:lnTo>
                    <a:cubicBezTo>
                      <a:pt x="390425" y="445450"/>
                      <a:pt x="391514" y="444361"/>
                      <a:pt x="391514" y="444361"/>
                    </a:cubicBezTo>
                    <a:cubicBezTo>
                      <a:pt x="394783" y="441093"/>
                      <a:pt x="398051" y="437824"/>
                      <a:pt x="399140" y="431287"/>
                    </a:cubicBezTo>
                    <a:lnTo>
                      <a:pt x="443809" y="398603"/>
                    </a:lnTo>
                    <a:cubicBezTo>
                      <a:pt x="502640" y="435645"/>
                      <a:pt x="584350" y="469419"/>
                      <a:pt x="664971" y="480314"/>
                    </a:cubicBezTo>
                    <a:cubicBezTo>
                      <a:pt x="757576" y="492298"/>
                      <a:pt x="850181" y="482492"/>
                      <a:pt x="920996" y="453077"/>
                    </a:cubicBezTo>
                    <a:cubicBezTo>
                      <a:pt x="998349" y="421482"/>
                      <a:pt x="1083327" y="360472"/>
                      <a:pt x="1087685" y="261330"/>
                    </a:cubicBezTo>
                    <a:close/>
                    <a:moveTo>
                      <a:pt x="882865" y="410588"/>
                    </a:moveTo>
                    <a:cubicBezTo>
                      <a:pt x="759755" y="461792"/>
                      <a:pt x="599603" y="451987"/>
                      <a:pt x="478672" y="383351"/>
                    </a:cubicBezTo>
                    <a:cubicBezTo>
                      <a:pt x="479761" y="380082"/>
                      <a:pt x="308714" y="191604"/>
                      <a:pt x="514624" y="105536"/>
                    </a:cubicBezTo>
                    <a:cubicBezTo>
                      <a:pt x="650808" y="48884"/>
                      <a:pt x="845823" y="35810"/>
                      <a:pt x="963486" y="125146"/>
                    </a:cubicBezTo>
                    <a:cubicBezTo>
                      <a:pt x="1081148" y="215572"/>
                      <a:pt x="1019049" y="353935"/>
                      <a:pt x="882865" y="410588"/>
                    </a:cubicBezTo>
                    <a:close/>
                  </a:path>
                </a:pathLst>
              </a:custGeom>
              <a:solidFill>
                <a:srgbClr val="7A859D">
                  <a:alpha val="50000"/>
                </a:srgbClr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B91EF3B5-2EA3-CE7C-B559-F1C84C35C7D0}"/>
                  </a:ext>
                </a:extLst>
              </p:cNvPr>
              <p:cNvSpPr/>
              <p:nvPr/>
            </p:nvSpPr>
            <p:spPr>
              <a:xfrm>
                <a:off x="2763705" y="4963424"/>
                <a:ext cx="654344" cy="247184"/>
              </a:xfrm>
              <a:custGeom>
                <a:avLst/>
                <a:gdLst>
                  <a:gd name="connsiteX0" fmla="*/ 94008 w 654344"/>
                  <a:gd name="connsiteY0" fmla="*/ 158938 h 247184"/>
                  <a:gd name="connsiteX1" fmla="*/ 141945 w 654344"/>
                  <a:gd name="connsiteY1" fmla="*/ 133880 h 247184"/>
                  <a:gd name="connsiteX2" fmla="*/ 279218 w 654344"/>
                  <a:gd name="connsiteY2" fmla="*/ 99017 h 247184"/>
                  <a:gd name="connsiteX3" fmla="*/ 411044 w 654344"/>
                  <a:gd name="connsiteY3" fmla="*/ 100106 h 247184"/>
                  <a:gd name="connsiteX4" fmla="*/ 557033 w 654344"/>
                  <a:gd name="connsiteY4" fmla="*/ 143685 h 247184"/>
                  <a:gd name="connsiteX5" fmla="*/ 645280 w 654344"/>
                  <a:gd name="connsiteY5" fmla="*/ 226485 h 247184"/>
                  <a:gd name="connsiteX6" fmla="*/ 554854 w 654344"/>
                  <a:gd name="connsiteY6" fmla="*/ 47812 h 247184"/>
                  <a:gd name="connsiteX7" fmla="*/ 408865 w 654344"/>
                  <a:gd name="connsiteY7" fmla="*/ 4233 h 247184"/>
                  <a:gd name="connsiteX8" fmla="*/ 277039 w 654344"/>
                  <a:gd name="connsiteY8" fmla="*/ 3144 h 247184"/>
                  <a:gd name="connsiteX9" fmla="*/ 139766 w 654344"/>
                  <a:gd name="connsiteY9" fmla="*/ 38007 h 247184"/>
                  <a:gd name="connsiteX10" fmla="*/ 91829 w 654344"/>
                  <a:gd name="connsiteY10" fmla="*/ 63064 h 247184"/>
                  <a:gd name="connsiteX11" fmla="*/ 12298 w 654344"/>
                  <a:gd name="connsiteY11" fmla="*/ 247185 h 247184"/>
                  <a:gd name="connsiteX12" fmla="*/ 94008 w 654344"/>
                  <a:gd name="connsiteY12" fmla="*/ 158938 h 247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4344" h="247184">
                    <a:moveTo>
                      <a:pt x="94008" y="158938"/>
                    </a:moveTo>
                    <a:cubicBezTo>
                      <a:pt x="109261" y="149132"/>
                      <a:pt x="125603" y="141506"/>
                      <a:pt x="141945" y="133880"/>
                    </a:cubicBezTo>
                    <a:cubicBezTo>
                      <a:pt x="183345" y="116448"/>
                      <a:pt x="230192" y="104464"/>
                      <a:pt x="279218" y="99017"/>
                    </a:cubicBezTo>
                    <a:cubicBezTo>
                      <a:pt x="322797" y="94659"/>
                      <a:pt x="367465" y="94659"/>
                      <a:pt x="411044" y="100106"/>
                    </a:cubicBezTo>
                    <a:cubicBezTo>
                      <a:pt x="464428" y="106643"/>
                      <a:pt x="514544" y="121896"/>
                      <a:pt x="557033" y="143685"/>
                    </a:cubicBezTo>
                    <a:cubicBezTo>
                      <a:pt x="600612" y="166564"/>
                      <a:pt x="630028" y="195980"/>
                      <a:pt x="645280" y="226485"/>
                    </a:cubicBezTo>
                    <a:cubicBezTo>
                      <a:pt x="671427" y="162206"/>
                      <a:pt x="640922" y="93570"/>
                      <a:pt x="554854" y="47812"/>
                    </a:cubicBezTo>
                    <a:cubicBezTo>
                      <a:pt x="512365" y="24933"/>
                      <a:pt x="462249" y="10770"/>
                      <a:pt x="408865" y="4233"/>
                    </a:cubicBezTo>
                    <a:cubicBezTo>
                      <a:pt x="365286" y="-1214"/>
                      <a:pt x="320618" y="-1214"/>
                      <a:pt x="277039" y="3144"/>
                    </a:cubicBezTo>
                    <a:cubicBezTo>
                      <a:pt x="229103" y="8591"/>
                      <a:pt x="181166" y="20575"/>
                      <a:pt x="139766" y="38007"/>
                    </a:cubicBezTo>
                    <a:cubicBezTo>
                      <a:pt x="122335" y="45633"/>
                      <a:pt x="107082" y="53259"/>
                      <a:pt x="91829" y="63064"/>
                    </a:cubicBezTo>
                    <a:cubicBezTo>
                      <a:pt x="7940" y="115359"/>
                      <a:pt x="-18207" y="185085"/>
                      <a:pt x="12298" y="247185"/>
                    </a:cubicBezTo>
                    <a:cubicBezTo>
                      <a:pt x="25372" y="215590"/>
                      <a:pt x="52609" y="185085"/>
                      <a:pt x="94008" y="158938"/>
                    </a:cubicBezTo>
                    <a:close/>
                  </a:path>
                </a:pathLst>
              </a:custGeom>
              <a:solidFill>
                <a:srgbClr val="E6EDF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42C0EE59-BDF2-55FF-6A61-EA1D0BE5B1FD}"/>
                  </a:ext>
                </a:extLst>
              </p:cNvPr>
              <p:cNvSpPr/>
              <p:nvPr/>
            </p:nvSpPr>
            <p:spPr>
              <a:xfrm>
                <a:off x="2726977" y="5136525"/>
                <a:ext cx="730030" cy="345089"/>
              </a:xfrm>
              <a:custGeom>
                <a:avLst/>
                <a:gdLst>
                  <a:gd name="connsiteX0" fmla="*/ 329020 w 730030"/>
                  <a:gd name="connsiteY0" fmla="*/ 344272 h 345089"/>
                  <a:gd name="connsiteX1" fmla="*/ 373688 w 730030"/>
                  <a:gd name="connsiteY1" fmla="*/ 344272 h 345089"/>
                  <a:gd name="connsiteX2" fmla="*/ 460846 w 730030"/>
                  <a:gd name="connsiteY2" fmla="*/ 335556 h 345089"/>
                  <a:gd name="connsiteX3" fmla="*/ 620998 w 730030"/>
                  <a:gd name="connsiteY3" fmla="*/ 276725 h 345089"/>
                  <a:gd name="connsiteX4" fmla="*/ 729945 w 730030"/>
                  <a:gd name="connsiteY4" fmla="*/ 108947 h 345089"/>
                  <a:gd name="connsiteX5" fmla="*/ 726676 w 730030"/>
                  <a:gd name="connsiteY5" fmla="*/ 0 h 345089"/>
                  <a:gd name="connsiteX6" fmla="*/ 690724 w 730030"/>
                  <a:gd name="connsiteY6" fmla="*/ 1090 h 345089"/>
                  <a:gd name="connsiteX7" fmla="*/ 599208 w 730030"/>
                  <a:gd name="connsiteY7" fmla="*/ 143810 h 345089"/>
                  <a:gd name="connsiteX8" fmla="*/ 456488 w 730030"/>
                  <a:gd name="connsiteY8" fmla="*/ 197194 h 345089"/>
                  <a:gd name="connsiteX9" fmla="*/ 324662 w 730030"/>
                  <a:gd name="connsiteY9" fmla="*/ 205910 h 345089"/>
                  <a:gd name="connsiteX10" fmla="*/ 193926 w 730030"/>
                  <a:gd name="connsiteY10" fmla="*/ 183031 h 345089"/>
                  <a:gd name="connsiteX11" fmla="*/ 136184 w 730030"/>
                  <a:gd name="connsiteY11" fmla="*/ 157973 h 345089"/>
                  <a:gd name="connsiteX12" fmla="*/ 35953 w 730030"/>
                  <a:gd name="connsiteY12" fmla="*/ 21789 h 345089"/>
                  <a:gd name="connsiteX13" fmla="*/ 0 w 730030"/>
                  <a:gd name="connsiteY13" fmla="*/ 29415 h 345089"/>
                  <a:gd name="connsiteX14" fmla="*/ 3268 w 730030"/>
                  <a:gd name="connsiteY14" fmla="*/ 131826 h 345089"/>
                  <a:gd name="connsiteX15" fmla="*/ 122021 w 730030"/>
                  <a:gd name="connsiteY15" fmla="*/ 293067 h 345089"/>
                  <a:gd name="connsiteX16" fmla="*/ 198284 w 730030"/>
                  <a:gd name="connsiteY16" fmla="*/ 323572 h 345089"/>
                  <a:gd name="connsiteX17" fmla="*/ 329020 w 730030"/>
                  <a:gd name="connsiteY17" fmla="*/ 344272 h 345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0030" h="345089">
                    <a:moveTo>
                      <a:pt x="329020" y="344272"/>
                    </a:moveTo>
                    <a:cubicBezTo>
                      <a:pt x="344272" y="345362"/>
                      <a:pt x="358436" y="345362"/>
                      <a:pt x="373688" y="344272"/>
                    </a:cubicBezTo>
                    <a:cubicBezTo>
                      <a:pt x="403104" y="343183"/>
                      <a:pt x="432520" y="339914"/>
                      <a:pt x="460846" y="335556"/>
                    </a:cubicBezTo>
                    <a:cubicBezTo>
                      <a:pt x="520766" y="324662"/>
                      <a:pt x="576330" y="305051"/>
                      <a:pt x="620998" y="276725"/>
                    </a:cubicBezTo>
                    <a:cubicBezTo>
                      <a:pt x="692903" y="232057"/>
                      <a:pt x="732124" y="172136"/>
                      <a:pt x="729945" y="108947"/>
                    </a:cubicBezTo>
                    <a:lnTo>
                      <a:pt x="726676" y="0"/>
                    </a:lnTo>
                    <a:lnTo>
                      <a:pt x="690724" y="1090"/>
                    </a:lnTo>
                    <a:cubicBezTo>
                      <a:pt x="695082" y="51205"/>
                      <a:pt x="664576" y="103500"/>
                      <a:pt x="599208" y="143810"/>
                    </a:cubicBezTo>
                    <a:cubicBezTo>
                      <a:pt x="558898" y="168868"/>
                      <a:pt x="508782" y="186299"/>
                      <a:pt x="456488" y="197194"/>
                    </a:cubicBezTo>
                    <a:cubicBezTo>
                      <a:pt x="413998" y="204820"/>
                      <a:pt x="369330" y="208089"/>
                      <a:pt x="324662" y="205910"/>
                    </a:cubicBezTo>
                    <a:cubicBezTo>
                      <a:pt x="278904" y="203731"/>
                      <a:pt x="234236" y="196104"/>
                      <a:pt x="193926" y="183031"/>
                    </a:cubicBezTo>
                    <a:cubicBezTo>
                      <a:pt x="173226" y="176494"/>
                      <a:pt x="153615" y="167778"/>
                      <a:pt x="136184" y="157973"/>
                    </a:cubicBezTo>
                    <a:cubicBezTo>
                      <a:pt x="68637" y="122020"/>
                      <a:pt x="34863" y="71905"/>
                      <a:pt x="35953" y="21789"/>
                    </a:cubicBezTo>
                    <a:lnTo>
                      <a:pt x="0" y="29415"/>
                    </a:lnTo>
                    <a:lnTo>
                      <a:pt x="3268" y="131826"/>
                    </a:lnTo>
                    <a:cubicBezTo>
                      <a:pt x="5447" y="196104"/>
                      <a:pt x="47937" y="252757"/>
                      <a:pt x="122021" y="293067"/>
                    </a:cubicBezTo>
                    <a:cubicBezTo>
                      <a:pt x="144899" y="305051"/>
                      <a:pt x="171047" y="315946"/>
                      <a:pt x="198284" y="323572"/>
                    </a:cubicBezTo>
                    <a:cubicBezTo>
                      <a:pt x="239683" y="334467"/>
                      <a:pt x="283262" y="342093"/>
                      <a:pt x="329020" y="344272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7F920B2F-535A-01EC-926C-D3E053001E2D}"/>
                  </a:ext>
                </a:extLst>
              </p:cNvPr>
              <p:cNvSpPr/>
              <p:nvPr/>
            </p:nvSpPr>
            <p:spPr>
              <a:xfrm>
                <a:off x="2726891" y="4928067"/>
                <a:ext cx="726848" cy="449600"/>
              </a:xfrm>
              <a:custGeom>
                <a:avLst/>
                <a:gdLst>
                  <a:gd name="connsiteX0" fmla="*/ 609100 w 726848"/>
                  <a:gd name="connsiteY0" fmla="*/ 51575 h 449600"/>
                  <a:gd name="connsiteX1" fmla="*/ 356343 w 726848"/>
                  <a:gd name="connsiteY1" fmla="*/ 370 h 449600"/>
                  <a:gd name="connsiteX2" fmla="*/ 109033 w 726848"/>
                  <a:gd name="connsiteY2" fmla="*/ 67917 h 449600"/>
                  <a:gd name="connsiteX3" fmla="*/ 86 w 726848"/>
                  <a:gd name="connsiteY3" fmla="*/ 235695 h 449600"/>
                  <a:gd name="connsiteX4" fmla="*/ 118838 w 726848"/>
                  <a:gd name="connsiteY4" fmla="*/ 396936 h 449600"/>
                  <a:gd name="connsiteX5" fmla="*/ 370506 w 726848"/>
                  <a:gd name="connsiteY5" fmla="*/ 449231 h 449600"/>
                  <a:gd name="connsiteX6" fmla="*/ 617816 w 726848"/>
                  <a:gd name="connsiteY6" fmla="*/ 381684 h 449600"/>
                  <a:gd name="connsiteX7" fmla="*/ 726763 w 726848"/>
                  <a:gd name="connsiteY7" fmla="*/ 213906 h 449600"/>
                  <a:gd name="connsiteX8" fmla="*/ 609100 w 726848"/>
                  <a:gd name="connsiteY8" fmla="*/ 51575 h 449600"/>
                  <a:gd name="connsiteX9" fmla="*/ 599294 w 726848"/>
                  <a:gd name="connsiteY9" fmla="*/ 351179 h 449600"/>
                  <a:gd name="connsiteX10" fmla="*/ 136270 w 726848"/>
                  <a:gd name="connsiteY10" fmla="*/ 365342 h 449600"/>
                  <a:gd name="connsiteX11" fmla="*/ 127554 w 726848"/>
                  <a:gd name="connsiteY11" fmla="*/ 98422 h 449600"/>
                  <a:gd name="connsiteX12" fmla="*/ 590579 w 726848"/>
                  <a:gd name="connsiteY12" fmla="*/ 84259 h 449600"/>
                  <a:gd name="connsiteX13" fmla="*/ 599294 w 726848"/>
                  <a:gd name="connsiteY13" fmla="*/ 351179 h 44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26848" h="449600">
                    <a:moveTo>
                      <a:pt x="609100" y="51575"/>
                    </a:moveTo>
                    <a:cubicBezTo>
                      <a:pt x="540463" y="15622"/>
                      <a:pt x="450037" y="-2899"/>
                      <a:pt x="356343" y="370"/>
                    </a:cubicBezTo>
                    <a:cubicBezTo>
                      <a:pt x="262648" y="3638"/>
                      <a:pt x="174401" y="27606"/>
                      <a:pt x="109033" y="67917"/>
                    </a:cubicBezTo>
                    <a:cubicBezTo>
                      <a:pt x="37128" y="112585"/>
                      <a:pt x="-2093" y="172506"/>
                      <a:pt x="86" y="235695"/>
                    </a:cubicBezTo>
                    <a:cubicBezTo>
                      <a:pt x="2265" y="299974"/>
                      <a:pt x="44754" y="356626"/>
                      <a:pt x="118838" y="396936"/>
                    </a:cubicBezTo>
                    <a:cubicBezTo>
                      <a:pt x="187475" y="433978"/>
                      <a:pt x="276812" y="452499"/>
                      <a:pt x="370506" y="449231"/>
                    </a:cubicBezTo>
                    <a:cubicBezTo>
                      <a:pt x="464200" y="445962"/>
                      <a:pt x="552447" y="421994"/>
                      <a:pt x="617816" y="381684"/>
                    </a:cubicBezTo>
                    <a:cubicBezTo>
                      <a:pt x="689720" y="337016"/>
                      <a:pt x="728941" y="277095"/>
                      <a:pt x="726763" y="213906"/>
                    </a:cubicBezTo>
                    <a:cubicBezTo>
                      <a:pt x="725673" y="149627"/>
                      <a:pt x="691899" y="94064"/>
                      <a:pt x="609100" y="51575"/>
                    </a:cubicBezTo>
                    <a:close/>
                    <a:moveTo>
                      <a:pt x="599294" y="351179"/>
                    </a:moveTo>
                    <a:cubicBezTo>
                      <a:pt x="474005" y="428531"/>
                      <a:pt x="265917" y="435068"/>
                      <a:pt x="136270" y="365342"/>
                    </a:cubicBezTo>
                    <a:cubicBezTo>
                      <a:pt x="5534" y="295616"/>
                      <a:pt x="2265" y="175774"/>
                      <a:pt x="127554" y="98422"/>
                    </a:cubicBezTo>
                    <a:cubicBezTo>
                      <a:pt x="252843" y="21069"/>
                      <a:pt x="460932" y="14533"/>
                      <a:pt x="590579" y="84259"/>
                    </a:cubicBezTo>
                    <a:cubicBezTo>
                      <a:pt x="721315" y="153985"/>
                      <a:pt x="725673" y="273826"/>
                      <a:pt x="599294" y="351179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5924C3EC-4082-CF65-9740-7301733C7F15}"/>
                  </a:ext>
                </a:extLst>
              </p:cNvPr>
              <p:cNvSpPr/>
              <p:nvPr/>
            </p:nvSpPr>
            <p:spPr>
              <a:xfrm>
                <a:off x="2728066" y="4932794"/>
                <a:ext cx="727765" cy="450378"/>
              </a:xfrm>
              <a:custGeom>
                <a:avLst/>
                <a:gdLst>
                  <a:gd name="connsiteX0" fmla="*/ 263652 w 727765"/>
                  <a:gd name="connsiteY0" fmla="*/ 442325 h 450378"/>
                  <a:gd name="connsiteX1" fmla="*/ 305051 w 727765"/>
                  <a:gd name="connsiteY1" fmla="*/ 447772 h 450378"/>
                  <a:gd name="connsiteX2" fmla="*/ 386762 w 727765"/>
                  <a:gd name="connsiteY2" fmla="*/ 449951 h 450378"/>
                  <a:gd name="connsiteX3" fmla="*/ 463025 w 727765"/>
                  <a:gd name="connsiteY3" fmla="*/ 440146 h 450378"/>
                  <a:gd name="connsiteX4" fmla="*/ 532751 w 727765"/>
                  <a:gd name="connsiteY4" fmla="*/ 421625 h 450378"/>
                  <a:gd name="connsiteX5" fmla="*/ 646055 w 727765"/>
                  <a:gd name="connsiteY5" fmla="*/ 364972 h 450378"/>
                  <a:gd name="connsiteX6" fmla="*/ 685276 w 727765"/>
                  <a:gd name="connsiteY6" fmla="*/ 329020 h 450378"/>
                  <a:gd name="connsiteX7" fmla="*/ 710334 w 727765"/>
                  <a:gd name="connsiteY7" fmla="*/ 291978 h 450378"/>
                  <a:gd name="connsiteX8" fmla="*/ 714692 w 727765"/>
                  <a:gd name="connsiteY8" fmla="*/ 283262 h 450378"/>
                  <a:gd name="connsiteX9" fmla="*/ 717960 w 727765"/>
                  <a:gd name="connsiteY9" fmla="*/ 274546 h 450378"/>
                  <a:gd name="connsiteX10" fmla="*/ 723408 w 727765"/>
                  <a:gd name="connsiteY10" fmla="*/ 258204 h 450378"/>
                  <a:gd name="connsiteX11" fmla="*/ 727766 w 727765"/>
                  <a:gd name="connsiteY11" fmla="*/ 232057 h 450378"/>
                  <a:gd name="connsiteX12" fmla="*/ 727766 w 727765"/>
                  <a:gd name="connsiteY12" fmla="*/ 227699 h 450378"/>
                  <a:gd name="connsiteX13" fmla="*/ 725587 w 727765"/>
                  <a:gd name="connsiteY13" fmla="*/ 190657 h 450378"/>
                  <a:gd name="connsiteX14" fmla="*/ 716871 w 727765"/>
                  <a:gd name="connsiteY14" fmla="*/ 154705 h 450378"/>
                  <a:gd name="connsiteX15" fmla="*/ 690724 w 727765"/>
                  <a:gd name="connsiteY15" fmla="*/ 108947 h 450378"/>
                  <a:gd name="connsiteX16" fmla="*/ 647145 w 727765"/>
                  <a:gd name="connsiteY16" fmla="*/ 68637 h 450378"/>
                  <a:gd name="connsiteX17" fmla="*/ 589403 w 727765"/>
                  <a:gd name="connsiteY17" fmla="*/ 37042 h 450378"/>
                  <a:gd name="connsiteX18" fmla="*/ 446683 w 727765"/>
                  <a:gd name="connsiteY18" fmla="*/ 0 h 450378"/>
                  <a:gd name="connsiteX19" fmla="*/ 443414 w 727765"/>
                  <a:gd name="connsiteY19" fmla="*/ 0 h 450378"/>
                  <a:gd name="connsiteX20" fmla="*/ 443414 w 727765"/>
                  <a:gd name="connsiteY20" fmla="*/ 0 h 450378"/>
                  <a:gd name="connsiteX21" fmla="*/ 446683 w 727765"/>
                  <a:gd name="connsiteY21" fmla="*/ 0 h 450378"/>
                  <a:gd name="connsiteX22" fmla="*/ 589403 w 727765"/>
                  <a:gd name="connsiteY22" fmla="*/ 38131 h 450378"/>
                  <a:gd name="connsiteX23" fmla="*/ 646055 w 727765"/>
                  <a:gd name="connsiteY23" fmla="*/ 70816 h 450378"/>
                  <a:gd name="connsiteX24" fmla="*/ 688545 w 727765"/>
                  <a:gd name="connsiteY24" fmla="*/ 111126 h 450378"/>
                  <a:gd name="connsiteX25" fmla="*/ 713603 w 727765"/>
                  <a:gd name="connsiteY25" fmla="*/ 155794 h 450378"/>
                  <a:gd name="connsiteX26" fmla="*/ 722318 w 727765"/>
                  <a:gd name="connsiteY26" fmla="*/ 190657 h 450378"/>
                  <a:gd name="connsiteX27" fmla="*/ 722318 w 727765"/>
                  <a:gd name="connsiteY27" fmla="*/ 190657 h 450378"/>
                  <a:gd name="connsiteX28" fmla="*/ 722318 w 727765"/>
                  <a:gd name="connsiteY28" fmla="*/ 195015 h 450378"/>
                  <a:gd name="connsiteX29" fmla="*/ 722318 w 727765"/>
                  <a:gd name="connsiteY29" fmla="*/ 196104 h 450378"/>
                  <a:gd name="connsiteX30" fmla="*/ 722318 w 727765"/>
                  <a:gd name="connsiteY30" fmla="*/ 202641 h 450378"/>
                  <a:gd name="connsiteX31" fmla="*/ 722318 w 727765"/>
                  <a:gd name="connsiteY31" fmla="*/ 208089 h 450378"/>
                  <a:gd name="connsiteX32" fmla="*/ 722318 w 727765"/>
                  <a:gd name="connsiteY32" fmla="*/ 213536 h 450378"/>
                  <a:gd name="connsiteX33" fmla="*/ 721229 w 727765"/>
                  <a:gd name="connsiteY33" fmla="*/ 229878 h 450378"/>
                  <a:gd name="connsiteX34" fmla="*/ 703797 w 727765"/>
                  <a:gd name="connsiteY34" fmla="*/ 287620 h 450378"/>
                  <a:gd name="connsiteX35" fmla="*/ 678740 w 727765"/>
                  <a:gd name="connsiteY35" fmla="*/ 323573 h 450378"/>
                  <a:gd name="connsiteX36" fmla="*/ 640608 w 727765"/>
                  <a:gd name="connsiteY36" fmla="*/ 357346 h 450378"/>
                  <a:gd name="connsiteX37" fmla="*/ 529482 w 727765"/>
                  <a:gd name="connsiteY37" fmla="*/ 410730 h 450378"/>
                  <a:gd name="connsiteX38" fmla="*/ 385672 w 727765"/>
                  <a:gd name="connsiteY38" fmla="*/ 437967 h 450378"/>
                  <a:gd name="connsiteX39" fmla="*/ 305051 w 727765"/>
                  <a:gd name="connsiteY39" fmla="*/ 437967 h 450378"/>
                  <a:gd name="connsiteX40" fmla="*/ 222252 w 727765"/>
                  <a:gd name="connsiteY40" fmla="*/ 425983 h 450378"/>
                  <a:gd name="connsiteX41" fmla="*/ 139452 w 727765"/>
                  <a:gd name="connsiteY41" fmla="*/ 400925 h 450378"/>
                  <a:gd name="connsiteX42" fmla="*/ 64279 w 727765"/>
                  <a:gd name="connsiteY42" fmla="*/ 355167 h 450378"/>
                  <a:gd name="connsiteX43" fmla="*/ 10895 w 727765"/>
                  <a:gd name="connsiteY43" fmla="*/ 284352 h 450378"/>
                  <a:gd name="connsiteX44" fmla="*/ 0 w 727765"/>
                  <a:gd name="connsiteY44" fmla="*/ 238594 h 450378"/>
                  <a:gd name="connsiteX45" fmla="*/ 9805 w 727765"/>
                  <a:gd name="connsiteY45" fmla="*/ 284352 h 450378"/>
                  <a:gd name="connsiteX46" fmla="*/ 19610 w 727765"/>
                  <a:gd name="connsiteY46" fmla="*/ 305051 h 450378"/>
                  <a:gd name="connsiteX47" fmla="*/ 31595 w 727765"/>
                  <a:gd name="connsiteY47" fmla="*/ 324662 h 450378"/>
                  <a:gd name="connsiteX48" fmla="*/ 45758 w 727765"/>
                  <a:gd name="connsiteY48" fmla="*/ 342093 h 450378"/>
                  <a:gd name="connsiteX49" fmla="*/ 62100 w 727765"/>
                  <a:gd name="connsiteY49" fmla="*/ 358435 h 450378"/>
                  <a:gd name="connsiteX50" fmla="*/ 138363 w 727765"/>
                  <a:gd name="connsiteY50" fmla="*/ 405283 h 450378"/>
                  <a:gd name="connsiteX51" fmla="*/ 221162 w 727765"/>
                  <a:gd name="connsiteY51" fmla="*/ 433609 h 450378"/>
                  <a:gd name="connsiteX52" fmla="*/ 263652 w 727765"/>
                  <a:gd name="connsiteY52" fmla="*/ 442325 h 450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727765" h="450378">
                    <a:moveTo>
                      <a:pt x="263652" y="442325"/>
                    </a:moveTo>
                    <a:cubicBezTo>
                      <a:pt x="277815" y="444504"/>
                      <a:pt x="291978" y="446682"/>
                      <a:pt x="305051" y="447772"/>
                    </a:cubicBezTo>
                    <a:cubicBezTo>
                      <a:pt x="332288" y="449951"/>
                      <a:pt x="360614" y="451040"/>
                      <a:pt x="386762" y="449951"/>
                    </a:cubicBezTo>
                    <a:cubicBezTo>
                      <a:pt x="412909" y="448862"/>
                      <a:pt x="439056" y="444504"/>
                      <a:pt x="463025" y="440146"/>
                    </a:cubicBezTo>
                    <a:cubicBezTo>
                      <a:pt x="488082" y="435788"/>
                      <a:pt x="510961" y="429251"/>
                      <a:pt x="532751" y="421625"/>
                    </a:cubicBezTo>
                    <a:cubicBezTo>
                      <a:pt x="576329" y="407461"/>
                      <a:pt x="615550" y="387851"/>
                      <a:pt x="646055" y="364972"/>
                    </a:cubicBezTo>
                    <a:cubicBezTo>
                      <a:pt x="661308" y="354078"/>
                      <a:pt x="674382" y="341004"/>
                      <a:pt x="685276" y="329020"/>
                    </a:cubicBezTo>
                    <a:cubicBezTo>
                      <a:pt x="696171" y="317036"/>
                      <a:pt x="703797" y="303962"/>
                      <a:pt x="710334" y="291978"/>
                    </a:cubicBezTo>
                    <a:cubicBezTo>
                      <a:pt x="711424" y="288709"/>
                      <a:pt x="713603" y="285441"/>
                      <a:pt x="714692" y="283262"/>
                    </a:cubicBezTo>
                    <a:cubicBezTo>
                      <a:pt x="715781" y="279994"/>
                      <a:pt x="716871" y="277815"/>
                      <a:pt x="717960" y="274546"/>
                    </a:cubicBezTo>
                    <a:cubicBezTo>
                      <a:pt x="720139" y="269099"/>
                      <a:pt x="721229" y="263652"/>
                      <a:pt x="723408" y="258204"/>
                    </a:cubicBezTo>
                    <a:cubicBezTo>
                      <a:pt x="725587" y="248399"/>
                      <a:pt x="727766" y="238594"/>
                      <a:pt x="727766" y="232057"/>
                    </a:cubicBezTo>
                    <a:cubicBezTo>
                      <a:pt x="727766" y="230968"/>
                      <a:pt x="727766" y="229878"/>
                      <a:pt x="727766" y="227699"/>
                    </a:cubicBezTo>
                    <a:cubicBezTo>
                      <a:pt x="727766" y="223341"/>
                      <a:pt x="726676" y="198284"/>
                      <a:pt x="725587" y="190657"/>
                    </a:cubicBezTo>
                    <a:cubicBezTo>
                      <a:pt x="724497" y="179762"/>
                      <a:pt x="721229" y="166689"/>
                      <a:pt x="716871" y="154705"/>
                    </a:cubicBezTo>
                    <a:cubicBezTo>
                      <a:pt x="711424" y="139452"/>
                      <a:pt x="702708" y="124200"/>
                      <a:pt x="690724" y="108947"/>
                    </a:cubicBezTo>
                    <a:cubicBezTo>
                      <a:pt x="678740" y="94784"/>
                      <a:pt x="664576" y="80621"/>
                      <a:pt x="647145" y="68637"/>
                    </a:cubicBezTo>
                    <a:cubicBezTo>
                      <a:pt x="629713" y="56653"/>
                      <a:pt x="610103" y="45758"/>
                      <a:pt x="589403" y="37042"/>
                    </a:cubicBezTo>
                    <a:cubicBezTo>
                      <a:pt x="546914" y="18521"/>
                      <a:pt x="497888" y="6537"/>
                      <a:pt x="446683" y="0"/>
                    </a:cubicBezTo>
                    <a:cubicBezTo>
                      <a:pt x="445593" y="0"/>
                      <a:pt x="444504" y="0"/>
                      <a:pt x="443414" y="0"/>
                    </a:cubicBezTo>
                    <a:cubicBezTo>
                      <a:pt x="443414" y="0"/>
                      <a:pt x="443414" y="0"/>
                      <a:pt x="443414" y="0"/>
                    </a:cubicBezTo>
                    <a:cubicBezTo>
                      <a:pt x="444504" y="0"/>
                      <a:pt x="445593" y="0"/>
                      <a:pt x="446683" y="0"/>
                    </a:cubicBezTo>
                    <a:cubicBezTo>
                      <a:pt x="498977" y="6537"/>
                      <a:pt x="546914" y="19610"/>
                      <a:pt x="589403" y="38131"/>
                    </a:cubicBezTo>
                    <a:cubicBezTo>
                      <a:pt x="610103" y="47937"/>
                      <a:pt x="629713" y="57742"/>
                      <a:pt x="646055" y="70816"/>
                    </a:cubicBezTo>
                    <a:cubicBezTo>
                      <a:pt x="662398" y="82800"/>
                      <a:pt x="677650" y="96963"/>
                      <a:pt x="688545" y="111126"/>
                    </a:cubicBezTo>
                    <a:cubicBezTo>
                      <a:pt x="699439" y="125289"/>
                      <a:pt x="708155" y="140542"/>
                      <a:pt x="713603" y="155794"/>
                    </a:cubicBezTo>
                    <a:cubicBezTo>
                      <a:pt x="717960" y="167778"/>
                      <a:pt x="720139" y="179762"/>
                      <a:pt x="722318" y="190657"/>
                    </a:cubicBezTo>
                    <a:cubicBezTo>
                      <a:pt x="722318" y="190657"/>
                      <a:pt x="722318" y="190657"/>
                      <a:pt x="722318" y="190657"/>
                    </a:cubicBezTo>
                    <a:cubicBezTo>
                      <a:pt x="722318" y="191747"/>
                      <a:pt x="722318" y="193926"/>
                      <a:pt x="722318" y="195015"/>
                    </a:cubicBezTo>
                    <a:cubicBezTo>
                      <a:pt x="722318" y="195015"/>
                      <a:pt x="722318" y="196104"/>
                      <a:pt x="722318" y="196104"/>
                    </a:cubicBezTo>
                    <a:cubicBezTo>
                      <a:pt x="722318" y="199373"/>
                      <a:pt x="722318" y="201552"/>
                      <a:pt x="722318" y="202641"/>
                    </a:cubicBezTo>
                    <a:cubicBezTo>
                      <a:pt x="722318" y="205910"/>
                      <a:pt x="722318" y="208089"/>
                      <a:pt x="722318" y="208089"/>
                    </a:cubicBezTo>
                    <a:cubicBezTo>
                      <a:pt x="722318" y="208089"/>
                      <a:pt x="722318" y="210268"/>
                      <a:pt x="722318" y="213536"/>
                    </a:cubicBezTo>
                    <a:cubicBezTo>
                      <a:pt x="722318" y="216804"/>
                      <a:pt x="722318" y="223341"/>
                      <a:pt x="721229" y="229878"/>
                    </a:cubicBezTo>
                    <a:cubicBezTo>
                      <a:pt x="720139" y="244041"/>
                      <a:pt x="715781" y="264741"/>
                      <a:pt x="703797" y="287620"/>
                    </a:cubicBezTo>
                    <a:cubicBezTo>
                      <a:pt x="697261" y="299604"/>
                      <a:pt x="689634" y="311588"/>
                      <a:pt x="678740" y="323573"/>
                    </a:cubicBezTo>
                    <a:cubicBezTo>
                      <a:pt x="667845" y="335557"/>
                      <a:pt x="655861" y="346451"/>
                      <a:pt x="640608" y="357346"/>
                    </a:cubicBezTo>
                    <a:cubicBezTo>
                      <a:pt x="611193" y="379136"/>
                      <a:pt x="573061" y="396567"/>
                      <a:pt x="529482" y="410730"/>
                    </a:cubicBezTo>
                    <a:cubicBezTo>
                      <a:pt x="485903" y="424893"/>
                      <a:pt x="437967" y="434698"/>
                      <a:pt x="385672" y="437967"/>
                    </a:cubicBezTo>
                    <a:cubicBezTo>
                      <a:pt x="359525" y="440146"/>
                      <a:pt x="333378" y="439056"/>
                      <a:pt x="305051" y="437967"/>
                    </a:cubicBezTo>
                    <a:cubicBezTo>
                      <a:pt x="277815" y="435788"/>
                      <a:pt x="249488" y="432519"/>
                      <a:pt x="222252" y="425983"/>
                    </a:cubicBezTo>
                    <a:cubicBezTo>
                      <a:pt x="193926" y="420535"/>
                      <a:pt x="166689" y="411820"/>
                      <a:pt x="139452" y="400925"/>
                    </a:cubicBezTo>
                    <a:cubicBezTo>
                      <a:pt x="112215" y="390030"/>
                      <a:pt x="87158" y="373688"/>
                      <a:pt x="64279" y="355167"/>
                    </a:cubicBezTo>
                    <a:cubicBezTo>
                      <a:pt x="41400" y="335557"/>
                      <a:pt x="21789" y="311588"/>
                      <a:pt x="10895" y="284352"/>
                    </a:cubicBezTo>
                    <a:cubicBezTo>
                      <a:pt x="5447" y="270189"/>
                      <a:pt x="2179" y="250578"/>
                      <a:pt x="0" y="238594"/>
                    </a:cubicBezTo>
                    <a:cubicBezTo>
                      <a:pt x="1090" y="253847"/>
                      <a:pt x="4358" y="270189"/>
                      <a:pt x="9805" y="284352"/>
                    </a:cubicBezTo>
                    <a:cubicBezTo>
                      <a:pt x="11984" y="291978"/>
                      <a:pt x="15253" y="298515"/>
                      <a:pt x="19610" y="305051"/>
                    </a:cubicBezTo>
                    <a:cubicBezTo>
                      <a:pt x="22879" y="311588"/>
                      <a:pt x="27237" y="318125"/>
                      <a:pt x="31595" y="324662"/>
                    </a:cubicBezTo>
                    <a:cubicBezTo>
                      <a:pt x="35953" y="331199"/>
                      <a:pt x="41400" y="336646"/>
                      <a:pt x="45758" y="342093"/>
                    </a:cubicBezTo>
                    <a:cubicBezTo>
                      <a:pt x="51205" y="347541"/>
                      <a:pt x="56652" y="352988"/>
                      <a:pt x="62100" y="358435"/>
                    </a:cubicBezTo>
                    <a:cubicBezTo>
                      <a:pt x="84979" y="378046"/>
                      <a:pt x="111126" y="393299"/>
                      <a:pt x="138363" y="405283"/>
                    </a:cubicBezTo>
                    <a:cubicBezTo>
                      <a:pt x="165599" y="417267"/>
                      <a:pt x="193926" y="425983"/>
                      <a:pt x="221162" y="433609"/>
                    </a:cubicBezTo>
                    <a:cubicBezTo>
                      <a:pt x="235325" y="436877"/>
                      <a:pt x="249488" y="440146"/>
                      <a:pt x="263652" y="4423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7" name="그래픽 9">
              <a:extLst>
                <a:ext uri="{FF2B5EF4-FFF2-40B4-BE49-F238E27FC236}">
                  <a16:creationId xmlns:a16="http://schemas.microsoft.com/office/drawing/2014/main" id="{98E5AB53-63A5-5E57-E831-11F8FAB29284}"/>
                </a:ext>
              </a:extLst>
            </p:cNvPr>
            <p:cNvGrpSpPr/>
            <p:nvPr/>
          </p:nvGrpSpPr>
          <p:grpSpPr>
            <a:xfrm>
              <a:off x="2362005" y="5310245"/>
              <a:ext cx="449950" cy="306463"/>
              <a:chOff x="2362005" y="5310245"/>
              <a:chExt cx="449950" cy="306463"/>
            </a:xfrm>
          </p:grpSpPr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B0A3035C-3EA7-92E3-BCB7-13488D447315}"/>
                  </a:ext>
                </a:extLst>
              </p:cNvPr>
              <p:cNvSpPr/>
              <p:nvPr/>
            </p:nvSpPr>
            <p:spPr>
              <a:xfrm>
                <a:off x="2688845" y="5310245"/>
                <a:ext cx="123110" cy="112810"/>
              </a:xfrm>
              <a:custGeom>
                <a:avLst/>
                <a:gdLst>
                  <a:gd name="connsiteX0" fmla="*/ 123110 w 123110"/>
                  <a:gd name="connsiteY0" fmla="*/ 50711 h 112810"/>
                  <a:gd name="connsiteX1" fmla="*/ 96963 w 123110"/>
                  <a:gd name="connsiteY1" fmla="*/ 3864 h 112810"/>
                  <a:gd name="connsiteX2" fmla="*/ 76263 w 123110"/>
                  <a:gd name="connsiteY2" fmla="*/ 2774 h 112810"/>
                  <a:gd name="connsiteX3" fmla="*/ 0 w 123110"/>
                  <a:gd name="connsiteY3" fmla="*/ 47442 h 112810"/>
                  <a:gd name="connsiteX4" fmla="*/ 38131 w 123110"/>
                  <a:gd name="connsiteY4" fmla="*/ 112811 h 112810"/>
                  <a:gd name="connsiteX5" fmla="*/ 114394 w 123110"/>
                  <a:gd name="connsiteY5" fmla="*/ 69232 h 112810"/>
                  <a:gd name="connsiteX6" fmla="*/ 116573 w 123110"/>
                  <a:gd name="connsiteY6" fmla="*/ 68142 h 112810"/>
                  <a:gd name="connsiteX7" fmla="*/ 123110 w 123110"/>
                  <a:gd name="connsiteY7" fmla="*/ 50711 h 112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110" h="112810">
                    <a:moveTo>
                      <a:pt x="123110" y="50711"/>
                    </a:moveTo>
                    <a:cubicBezTo>
                      <a:pt x="123110" y="33279"/>
                      <a:pt x="112215" y="12580"/>
                      <a:pt x="96963" y="3864"/>
                    </a:cubicBezTo>
                    <a:cubicBezTo>
                      <a:pt x="89337" y="-494"/>
                      <a:pt x="81710" y="-1584"/>
                      <a:pt x="76263" y="2774"/>
                    </a:cubicBezTo>
                    <a:cubicBezTo>
                      <a:pt x="76263" y="2774"/>
                      <a:pt x="0" y="47442"/>
                      <a:pt x="0" y="47442"/>
                    </a:cubicBezTo>
                    <a:lnTo>
                      <a:pt x="38131" y="112811"/>
                    </a:lnTo>
                    <a:lnTo>
                      <a:pt x="114394" y="69232"/>
                    </a:lnTo>
                    <a:cubicBezTo>
                      <a:pt x="115484" y="69232"/>
                      <a:pt x="115484" y="68142"/>
                      <a:pt x="116573" y="68142"/>
                    </a:cubicBezTo>
                    <a:cubicBezTo>
                      <a:pt x="119842" y="64874"/>
                      <a:pt x="123110" y="59427"/>
                      <a:pt x="123110" y="50711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DEAE47EE-4847-0FC6-2EEB-6E9774D6F6A4}"/>
                  </a:ext>
                </a:extLst>
              </p:cNvPr>
              <p:cNvSpPr/>
              <p:nvPr/>
            </p:nvSpPr>
            <p:spPr>
              <a:xfrm>
                <a:off x="2376168" y="5348007"/>
                <a:ext cx="361703" cy="264616"/>
              </a:xfrm>
              <a:custGeom>
                <a:avLst/>
                <a:gdLst>
                  <a:gd name="connsiteX0" fmla="*/ 361704 w 361703"/>
                  <a:gd name="connsiteY0" fmla="*/ 60886 h 264616"/>
                  <a:gd name="connsiteX1" fmla="*/ 329020 w 361703"/>
                  <a:gd name="connsiteY1" fmla="*/ 4233 h 264616"/>
                  <a:gd name="connsiteX2" fmla="*/ 303962 w 361703"/>
                  <a:gd name="connsiteY2" fmla="*/ 3144 h 264616"/>
                  <a:gd name="connsiteX3" fmla="*/ 0 w 361703"/>
                  <a:gd name="connsiteY3" fmla="*/ 161117 h 264616"/>
                  <a:gd name="connsiteX4" fmla="*/ 56652 w 361703"/>
                  <a:gd name="connsiteY4" fmla="*/ 264616 h 264616"/>
                  <a:gd name="connsiteX5" fmla="*/ 350809 w 361703"/>
                  <a:gd name="connsiteY5" fmla="*/ 83765 h 264616"/>
                  <a:gd name="connsiteX6" fmla="*/ 352988 w 361703"/>
                  <a:gd name="connsiteY6" fmla="*/ 82675 h 264616"/>
                  <a:gd name="connsiteX7" fmla="*/ 361704 w 361703"/>
                  <a:gd name="connsiteY7" fmla="*/ 60886 h 264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703" h="264616">
                    <a:moveTo>
                      <a:pt x="361704" y="60886"/>
                    </a:moveTo>
                    <a:cubicBezTo>
                      <a:pt x="361704" y="40186"/>
                      <a:pt x="347541" y="14038"/>
                      <a:pt x="329020" y="4233"/>
                    </a:cubicBezTo>
                    <a:cubicBezTo>
                      <a:pt x="319215" y="-1214"/>
                      <a:pt x="310499" y="-1214"/>
                      <a:pt x="303962" y="3144"/>
                    </a:cubicBezTo>
                    <a:cubicBezTo>
                      <a:pt x="303962" y="3144"/>
                      <a:pt x="0" y="161117"/>
                      <a:pt x="0" y="161117"/>
                    </a:cubicBezTo>
                    <a:lnTo>
                      <a:pt x="56652" y="264616"/>
                    </a:lnTo>
                    <a:lnTo>
                      <a:pt x="350809" y="83765"/>
                    </a:lnTo>
                    <a:cubicBezTo>
                      <a:pt x="351899" y="83765"/>
                      <a:pt x="352988" y="82675"/>
                      <a:pt x="352988" y="82675"/>
                    </a:cubicBezTo>
                    <a:cubicBezTo>
                      <a:pt x="358436" y="78317"/>
                      <a:pt x="361704" y="70691"/>
                      <a:pt x="361704" y="60886"/>
                    </a:cubicBezTo>
                    <a:close/>
                  </a:path>
                </a:pathLst>
              </a:custGeom>
              <a:solidFill>
                <a:srgbClr val="3D4663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6340DCAC-504D-3827-1B68-A41B5A131AF1}"/>
                  </a:ext>
                </a:extLst>
              </p:cNvPr>
              <p:cNvSpPr/>
              <p:nvPr/>
            </p:nvSpPr>
            <p:spPr>
              <a:xfrm>
                <a:off x="2363094" y="5507942"/>
                <a:ext cx="82799" cy="106952"/>
              </a:xfrm>
              <a:custGeom>
                <a:avLst/>
                <a:gdLst>
                  <a:gd name="connsiteX0" fmla="*/ 82800 w 82799"/>
                  <a:gd name="connsiteY0" fmla="*/ 77445 h 106952"/>
                  <a:gd name="connsiteX1" fmla="*/ 41400 w 82799"/>
                  <a:gd name="connsiteY1" fmla="*/ 101413 h 106952"/>
                  <a:gd name="connsiteX2" fmla="*/ 0 w 82799"/>
                  <a:gd name="connsiteY2" fmla="*/ 29508 h 106952"/>
                  <a:gd name="connsiteX3" fmla="*/ 41400 w 82799"/>
                  <a:gd name="connsiteY3" fmla="*/ 5540 h 106952"/>
                  <a:gd name="connsiteX4" fmla="*/ 82800 w 82799"/>
                  <a:gd name="connsiteY4" fmla="*/ 77445 h 106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799" h="106952">
                    <a:moveTo>
                      <a:pt x="82800" y="77445"/>
                    </a:moveTo>
                    <a:cubicBezTo>
                      <a:pt x="82800" y="103592"/>
                      <a:pt x="64279" y="114487"/>
                      <a:pt x="41400" y="101413"/>
                    </a:cubicBezTo>
                    <a:cubicBezTo>
                      <a:pt x="18521" y="88339"/>
                      <a:pt x="0" y="55655"/>
                      <a:pt x="0" y="29508"/>
                    </a:cubicBezTo>
                    <a:cubicBezTo>
                      <a:pt x="0" y="3361"/>
                      <a:pt x="18521" y="-7534"/>
                      <a:pt x="41400" y="5540"/>
                    </a:cubicBezTo>
                    <a:cubicBezTo>
                      <a:pt x="64279" y="18613"/>
                      <a:pt x="82800" y="51297"/>
                      <a:pt x="82800" y="77445"/>
                    </a:cubicBezTo>
                    <a:close/>
                  </a:path>
                </a:pathLst>
              </a:custGeom>
              <a:solidFill>
                <a:srgbClr val="3D4663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17C7BAED-CA03-0438-3F98-BD4259A37B01}"/>
                  </a:ext>
                </a:extLst>
              </p:cNvPr>
              <p:cNvSpPr/>
              <p:nvPr/>
            </p:nvSpPr>
            <p:spPr>
              <a:xfrm>
                <a:off x="2362005" y="5504766"/>
                <a:ext cx="83889" cy="111943"/>
              </a:xfrm>
              <a:custGeom>
                <a:avLst/>
                <a:gdLst>
                  <a:gd name="connsiteX0" fmla="*/ 82800 w 83889"/>
                  <a:gd name="connsiteY0" fmla="*/ 80621 h 111943"/>
                  <a:gd name="connsiteX1" fmla="*/ 82800 w 83889"/>
                  <a:gd name="connsiteY1" fmla="*/ 77352 h 111943"/>
                  <a:gd name="connsiteX2" fmla="*/ 82800 w 83889"/>
                  <a:gd name="connsiteY2" fmla="*/ 75173 h 111943"/>
                  <a:gd name="connsiteX3" fmla="*/ 82800 w 83889"/>
                  <a:gd name="connsiteY3" fmla="*/ 72995 h 111943"/>
                  <a:gd name="connsiteX4" fmla="*/ 82800 w 83889"/>
                  <a:gd name="connsiteY4" fmla="*/ 70816 h 111943"/>
                  <a:gd name="connsiteX5" fmla="*/ 81710 w 83889"/>
                  <a:gd name="connsiteY5" fmla="*/ 67547 h 111943"/>
                  <a:gd name="connsiteX6" fmla="*/ 77352 w 83889"/>
                  <a:gd name="connsiteY6" fmla="*/ 53384 h 111943"/>
                  <a:gd name="connsiteX7" fmla="*/ 68637 w 83889"/>
                  <a:gd name="connsiteY7" fmla="*/ 37042 h 111943"/>
                  <a:gd name="connsiteX8" fmla="*/ 54473 w 83889"/>
                  <a:gd name="connsiteY8" fmla="*/ 19611 h 111943"/>
                  <a:gd name="connsiteX9" fmla="*/ 45758 w 83889"/>
                  <a:gd name="connsiteY9" fmla="*/ 11984 h 111943"/>
                  <a:gd name="connsiteX10" fmla="*/ 43579 w 83889"/>
                  <a:gd name="connsiteY10" fmla="*/ 9805 h 111943"/>
                  <a:gd name="connsiteX11" fmla="*/ 42489 w 83889"/>
                  <a:gd name="connsiteY11" fmla="*/ 8716 h 111943"/>
                  <a:gd name="connsiteX12" fmla="*/ 41400 w 83889"/>
                  <a:gd name="connsiteY12" fmla="*/ 8716 h 111943"/>
                  <a:gd name="connsiteX13" fmla="*/ 40311 w 83889"/>
                  <a:gd name="connsiteY13" fmla="*/ 8716 h 111943"/>
                  <a:gd name="connsiteX14" fmla="*/ 34863 w 83889"/>
                  <a:gd name="connsiteY14" fmla="*/ 5447 h 111943"/>
                  <a:gd name="connsiteX15" fmla="*/ 22879 w 83889"/>
                  <a:gd name="connsiteY15" fmla="*/ 2179 h 111943"/>
                  <a:gd name="connsiteX16" fmla="*/ 10895 w 83889"/>
                  <a:gd name="connsiteY16" fmla="*/ 6537 h 111943"/>
                  <a:gd name="connsiteX17" fmla="*/ 3268 w 83889"/>
                  <a:gd name="connsiteY17" fmla="*/ 17432 h 111943"/>
                  <a:gd name="connsiteX18" fmla="*/ 1090 w 83889"/>
                  <a:gd name="connsiteY18" fmla="*/ 23968 h 111943"/>
                  <a:gd name="connsiteX19" fmla="*/ 0 w 83889"/>
                  <a:gd name="connsiteY19" fmla="*/ 30505 h 111943"/>
                  <a:gd name="connsiteX20" fmla="*/ 0 w 83889"/>
                  <a:gd name="connsiteY20" fmla="*/ 33774 h 111943"/>
                  <a:gd name="connsiteX21" fmla="*/ 0 w 83889"/>
                  <a:gd name="connsiteY21" fmla="*/ 35953 h 111943"/>
                  <a:gd name="connsiteX22" fmla="*/ 0 w 83889"/>
                  <a:gd name="connsiteY22" fmla="*/ 38131 h 111943"/>
                  <a:gd name="connsiteX23" fmla="*/ 0 w 83889"/>
                  <a:gd name="connsiteY23" fmla="*/ 41400 h 111943"/>
                  <a:gd name="connsiteX24" fmla="*/ 1090 w 83889"/>
                  <a:gd name="connsiteY24" fmla="*/ 44668 h 111943"/>
                  <a:gd name="connsiteX25" fmla="*/ 1090 w 83889"/>
                  <a:gd name="connsiteY25" fmla="*/ 46847 h 111943"/>
                  <a:gd name="connsiteX26" fmla="*/ 1090 w 83889"/>
                  <a:gd name="connsiteY26" fmla="*/ 49026 h 111943"/>
                  <a:gd name="connsiteX27" fmla="*/ 2179 w 83889"/>
                  <a:gd name="connsiteY27" fmla="*/ 52295 h 111943"/>
                  <a:gd name="connsiteX28" fmla="*/ 3268 w 83889"/>
                  <a:gd name="connsiteY28" fmla="*/ 55563 h 111943"/>
                  <a:gd name="connsiteX29" fmla="*/ 4358 w 83889"/>
                  <a:gd name="connsiteY29" fmla="*/ 58831 h 111943"/>
                  <a:gd name="connsiteX30" fmla="*/ 17432 w 83889"/>
                  <a:gd name="connsiteY30" fmla="*/ 82800 h 111943"/>
                  <a:gd name="connsiteX31" fmla="*/ 34863 w 83889"/>
                  <a:gd name="connsiteY31" fmla="*/ 100231 h 111943"/>
                  <a:gd name="connsiteX32" fmla="*/ 44668 w 83889"/>
                  <a:gd name="connsiteY32" fmla="*/ 106768 h 111943"/>
                  <a:gd name="connsiteX33" fmla="*/ 54473 w 83889"/>
                  <a:gd name="connsiteY33" fmla="*/ 110036 h 111943"/>
                  <a:gd name="connsiteX34" fmla="*/ 64279 w 83889"/>
                  <a:gd name="connsiteY34" fmla="*/ 110036 h 111943"/>
                  <a:gd name="connsiteX35" fmla="*/ 71905 w 83889"/>
                  <a:gd name="connsiteY35" fmla="*/ 105679 h 111943"/>
                  <a:gd name="connsiteX36" fmla="*/ 79531 w 83889"/>
                  <a:gd name="connsiteY36" fmla="*/ 93694 h 111943"/>
                  <a:gd name="connsiteX37" fmla="*/ 80621 w 83889"/>
                  <a:gd name="connsiteY37" fmla="*/ 84979 h 111943"/>
                  <a:gd name="connsiteX38" fmla="*/ 82800 w 83889"/>
                  <a:gd name="connsiteY38" fmla="*/ 80621 h 111943"/>
                  <a:gd name="connsiteX39" fmla="*/ 82800 w 83889"/>
                  <a:gd name="connsiteY39" fmla="*/ 80621 h 111943"/>
                  <a:gd name="connsiteX40" fmla="*/ 82800 w 83889"/>
                  <a:gd name="connsiteY40" fmla="*/ 80621 h 111943"/>
                  <a:gd name="connsiteX41" fmla="*/ 83889 w 83889"/>
                  <a:gd name="connsiteY41" fmla="*/ 80621 h 111943"/>
                  <a:gd name="connsiteX42" fmla="*/ 83889 w 83889"/>
                  <a:gd name="connsiteY42" fmla="*/ 80621 h 111943"/>
                  <a:gd name="connsiteX43" fmla="*/ 83889 w 83889"/>
                  <a:gd name="connsiteY43" fmla="*/ 83889 h 111943"/>
                  <a:gd name="connsiteX44" fmla="*/ 81710 w 83889"/>
                  <a:gd name="connsiteY44" fmla="*/ 93694 h 111943"/>
                  <a:gd name="connsiteX45" fmla="*/ 78442 w 83889"/>
                  <a:gd name="connsiteY45" fmla="*/ 100231 h 111943"/>
                  <a:gd name="connsiteX46" fmla="*/ 72995 w 83889"/>
                  <a:gd name="connsiteY46" fmla="*/ 106768 h 111943"/>
                  <a:gd name="connsiteX47" fmla="*/ 65368 w 83889"/>
                  <a:gd name="connsiteY47" fmla="*/ 111126 h 111943"/>
                  <a:gd name="connsiteX48" fmla="*/ 55563 w 83889"/>
                  <a:gd name="connsiteY48" fmla="*/ 111126 h 111943"/>
                  <a:gd name="connsiteX49" fmla="*/ 45758 w 83889"/>
                  <a:gd name="connsiteY49" fmla="*/ 107857 h 111943"/>
                  <a:gd name="connsiteX50" fmla="*/ 40311 w 83889"/>
                  <a:gd name="connsiteY50" fmla="*/ 104589 h 111943"/>
                  <a:gd name="connsiteX51" fmla="*/ 35953 w 83889"/>
                  <a:gd name="connsiteY51" fmla="*/ 101321 h 111943"/>
                  <a:gd name="connsiteX52" fmla="*/ 18521 w 83889"/>
                  <a:gd name="connsiteY52" fmla="*/ 83889 h 111943"/>
                  <a:gd name="connsiteX53" fmla="*/ 5447 w 83889"/>
                  <a:gd name="connsiteY53" fmla="*/ 59921 h 111943"/>
                  <a:gd name="connsiteX54" fmla="*/ 4358 w 83889"/>
                  <a:gd name="connsiteY54" fmla="*/ 56653 h 111943"/>
                  <a:gd name="connsiteX55" fmla="*/ 3268 w 83889"/>
                  <a:gd name="connsiteY55" fmla="*/ 53384 h 111943"/>
                  <a:gd name="connsiteX56" fmla="*/ 2179 w 83889"/>
                  <a:gd name="connsiteY56" fmla="*/ 50116 h 111943"/>
                  <a:gd name="connsiteX57" fmla="*/ 2179 w 83889"/>
                  <a:gd name="connsiteY57" fmla="*/ 47937 h 111943"/>
                  <a:gd name="connsiteX58" fmla="*/ 2179 w 83889"/>
                  <a:gd name="connsiteY58" fmla="*/ 45758 h 111943"/>
                  <a:gd name="connsiteX59" fmla="*/ 1090 w 83889"/>
                  <a:gd name="connsiteY59" fmla="*/ 42489 h 111943"/>
                  <a:gd name="connsiteX60" fmla="*/ 1090 w 83889"/>
                  <a:gd name="connsiteY60" fmla="*/ 39221 h 111943"/>
                  <a:gd name="connsiteX61" fmla="*/ 1090 w 83889"/>
                  <a:gd name="connsiteY61" fmla="*/ 37042 h 111943"/>
                  <a:gd name="connsiteX62" fmla="*/ 1090 w 83889"/>
                  <a:gd name="connsiteY62" fmla="*/ 34863 h 111943"/>
                  <a:gd name="connsiteX63" fmla="*/ 1090 w 83889"/>
                  <a:gd name="connsiteY63" fmla="*/ 31595 h 111943"/>
                  <a:gd name="connsiteX64" fmla="*/ 3268 w 83889"/>
                  <a:gd name="connsiteY64" fmla="*/ 17432 h 111943"/>
                  <a:gd name="connsiteX65" fmla="*/ 10895 w 83889"/>
                  <a:gd name="connsiteY65" fmla="*/ 5447 h 111943"/>
                  <a:gd name="connsiteX66" fmla="*/ 23968 w 83889"/>
                  <a:gd name="connsiteY66" fmla="*/ 0 h 111943"/>
                  <a:gd name="connsiteX67" fmla="*/ 30505 w 83889"/>
                  <a:gd name="connsiteY67" fmla="*/ 0 h 111943"/>
                  <a:gd name="connsiteX68" fmla="*/ 37042 w 83889"/>
                  <a:gd name="connsiteY68" fmla="*/ 2179 h 111943"/>
                  <a:gd name="connsiteX69" fmla="*/ 43579 w 83889"/>
                  <a:gd name="connsiteY69" fmla="*/ 5447 h 111943"/>
                  <a:gd name="connsiteX70" fmla="*/ 44668 w 83889"/>
                  <a:gd name="connsiteY70" fmla="*/ 5447 h 111943"/>
                  <a:gd name="connsiteX71" fmla="*/ 44668 w 83889"/>
                  <a:gd name="connsiteY71" fmla="*/ 5447 h 111943"/>
                  <a:gd name="connsiteX72" fmla="*/ 44668 w 83889"/>
                  <a:gd name="connsiteY72" fmla="*/ 5447 h 111943"/>
                  <a:gd name="connsiteX73" fmla="*/ 45758 w 83889"/>
                  <a:gd name="connsiteY73" fmla="*/ 6537 h 111943"/>
                  <a:gd name="connsiteX74" fmla="*/ 47937 w 83889"/>
                  <a:gd name="connsiteY74" fmla="*/ 8716 h 111943"/>
                  <a:gd name="connsiteX75" fmla="*/ 57742 w 83889"/>
                  <a:gd name="connsiteY75" fmla="*/ 16342 h 111943"/>
                  <a:gd name="connsiteX76" fmla="*/ 71905 w 83889"/>
                  <a:gd name="connsiteY76" fmla="*/ 34863 h 111943"/>
                  <a:gd name="connsiteX77" fmla="*/ 74084 w 83889"/>
                  <a:gd name="connsiteY77" fmla="*/ 39221 h 111943"/>
                  <a:gd name="connsiteX78" fmla="*/ 76263 w 83889"/>
                  <a:gd name="connsiteY78" fmla="*/ 43579 h 111943"/>
                  <a:gd name="connsiteX79" fmla="*/ 78442 w 83889"/>
                  <a:gd name="connsiteY79" fmla="*/ 47937 h 111943"/>
                  <a:gd name="connsiteX80" fmla="*/ 79531 w 83889"/>
                  <a:gd name="connsiteY80" fmla="*/ 52295 h 111943"/>
                  <a:gd name="connsiteX81" fmla="*/ 82800 w 83889"/>
                  <a:gd name="connsiteY81" fmla="*/ 66458 h 111943"/>
                  <a:gd name="connsiteX82" fmla="*/ 82800 w 83889"/>
                  <a:gd name="connsiteY82" fmla="*/ 69726 h 111943"/>
                  <a:gd name="connsiteX83" fmla="*/ 82800 w 83889"/>
                  <a:gd name="connsiteY83" fmla="*/ 71905 h 111943"/>
                  <a:gd name="connsiteX84" fmla="*/ 82800 w 83889"/>
                  <a:gd name="connsiteY84" fmla="*/ 74084 h 111943"/>
                  <a:gd name="connsiteX85" fmla="*/ 82800 w 83889"/>
                  <a:gd name="connsiteY85" fmla="*/ 76263 h 111943"/>
                  <a:gd name="connsiteX86" fmla="*/ 83889 w 83889"/>
                  <a:gd name="connsiteY86" fmla="*/ 80621 h 111943"/>
                  <a:gd name="connsiteX87" fmla="*/ 83889 w 83889"/>
                  <a:gd name="connsiteY87" fmla="*/ 80621 h 11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83889" h="111943">
                    <a:moveTo>
                      <a:pt x="82800" y="80621"/>
                    </a:moveTo>
                    <a:cubicBezTo>
                      <a:pt x="82800" y="80621"/>
                      <a:pt x="82800" y="79531"/>
                      <a:pt x="82800" y="77352"/>
                    </a:cubicBezTo>
                    <a:cubicBezTo>
                      <a:pt x="82800" y="77352"/>
                      <a:pt x="82800" y="76263"/>
                      <a:pt x="82800" y="75173"/>
                    </a:cubicBezTo>
                    <a:cubicBezTo>
                      <a:pt x="82800" y="74084"/>
                      <a:pt x="82800" y="74084"/>
                      <a:pt x="82800" y="72995"/>
                    </a:cubicBezTo>
                    <a:cubicBezTo>
                      <a:pt x="82800" y="71905"/>
                      <a:pt x="82800" y="71905"/>
                      <a:pt x="82800" y="70816"/>
                    </a:cubicBezTo>
                    <a:cubicBezTo>
                      <a:pt x="82800" y="69726"/>
                      <a:pt x="82800" y="68637"/>
                      <a:pt x="81710" y="67547"/>
                    </a:cubicBezTo>
                    <a:cubicBezTo>
                      <a:pt x="80621" y="63189"/>
                      <a:pt x="79531" y="58831"/>
                      <a:pt x="77352" y="53384"/>
                    </a:cubicBezTo>
                    <a:cubicBezTo>
                      <a:pt x="75174" y="47937"/>
                      <a:pt x="71905" y="42489"/>
                      <a:pt x="68637" y="37042"/>
                    </a:cubicBezTo>
                    <a:cubicBezTo>
                      <a:pt x="65368" y="31595"/>
                      <a:pt x="59921" y="25058"/>
                      <a:pt x="54473" y="19611"/>
                    </a:cubicBezTo>
                    <a:cubicBezTo>
                      <a:pt x="51205" y="16342"/>
                      <a:pt x="49026" y="14163"/>
                      <a:pt x="45758" y="11984"/>
                    </a:cubicBezTo>
                    <a:cubicBezTo>
                      <a:pt x="44668" y="10895"/>
                      <a:pt x="43579" y="10895"/>
                      <a:pt x="43579" y="9805"/>
                    </a:cubicBezTo>
                    <a:lnTo>
                      <a:pt x="42489" y="8716"/>
                    </a:lnTo>
                    <a:cubicBezTo>
                      <a:pt x="42489" y="8716"/>
                      <a:pt x="42489" y="8716"/>
                      <a:pt x="41400" y="8716"/>
                    </a:cubicBezTo>
                    <a:lnTo>
                      <a:pt x="40311" y="8716"/>
                    </a:lnTo>
                    <a:cubicBezTo>
                      <a:pt x="38131" y="7626"/>
                      <a:pt x="37042" y="6537"/>
                      <a:pt x="34863" y="5447"/>
                    </a:cubicBezTo>
                    <a:cubicBezTo>
                      <a:pt x="30505" y="4358"/>
                      <a:pt x="27237" y="3269"/>
                      <a:pt x="22879" y="2179"/>
                    </a:cubicBezTo>
                    <a:cubicBezTo>
                      <a:pt x="18521" y="2179"/>
                      <a:pt x="14163" y="3269"/>
                      <a:pt x="10895" y="6537"/>
                    </a:cubicBezTo>
                    <a:cubicBezTo>
                      <a:pt x="7626" y="8716"/>
                      <a:pt x="4358" y="13074"/>
                      <a:pt x="3268" y="17432"/>
                    </a:cubicBezTo>
                    <a:cubicBezTo>
                      <a:pt x="2179" y="19611"/>
                      <a:pt x="2179" y="21789"/>
                      <a:pt x="1090" y="23968"/>
                    </a:cubicBezTo>
                    <a:cubicBezTo>
                      <a:pt x="1090" y="26147"/>
                      <a:pt x="1090" y="28326"/>
                      <a:pt x="0" y="30505"/>
                    </a:cubicBezTo>
                    <a:lnTo>
                      <a:pt x="0" y="33774"/>
                    </a:lnTo>
                    <a:cubicBezTo>
                      <a:pt x="0" y="34863"/>
                      <a:pt x="0" y="34863"/>
                      <a:pt x="0" y="35953"/>
                    </a:cubicBezTo>
                    <a:lnTo>
                      <a:pt x="0" y="38131"/>
                    </a:lnTo>
                    <a:cubicBezTo>
                      <a:pt x="0" y="39221"/>
                      <a:pt x="0" y="40311"/>
                      <a:pt x="0" y="41400"/>
                    </a:cubicBezTo>
                    <a:lnTo>
                      <a:pt x="1090" y="44668"/>
                    </a:lnTo>
                    <a:lnTo>
                      <a:pt x="1090" y="46847"/>
                    </a:lnTo>
                    <a:lnTo>
                      <a:pt x="1090" y="49026"/>
                    </a:lnTo>
                    <a:lnTo>
                      <a:pt x="2179" y="52295"/>
                    </a:lnTo>
                    <a:lnTo>
                      <a:pt x="3268" y="55563"/>
                    </a:lnTo>
                    <a:cubicBezTo>
                      <a:pt x="3268" y="56653"/>
                      <a:pt x="4358" y="57742"/>
                      <a:pt x="4358" y="58831"/>
                    </a:cubicBezTo>
                    <a:cubicBezTo>
                      <a:pt x="7626" y="67547"/>
                      <a:pt x="11984" y="75173"/>
                      <a:pt x="17432" y="82800"/>
                    </a:cubicBezTo>
                    <a:cubicBezTo>
                      <a:pt x="22879" y="89337"/>
                      <a:pt x="28326" y="95874"/>
                      <a:pt x="34863" y="100231"/>
                    </a:cubicBezTo>
                    <a:cubicBezTo>
                      <a:pt x="38131" y="102410"/>
                      <a:pt x="41400" y="104589"/>
                      <a:pt x="44668" y="106768"/>
                    </a:cubicBezTo>
                    <a:cubicBezTo>
                      <a:pt x="47937" y="107857"/>
                      <a:pt x="51205" y="108947"/>
                      <a:pt x="54473" y="110036"/>
                    </a:cubicBezTo>
                    <a:cubicBezTo>
                      <a:pt x="57742" y="110036"/>
                      <a:pt x="61010" y="110036"/>
                      <a:pt x="64279" y="110036"/>
                    </a:cubicBezTo>
                    <a:cubicBezTo>
                      <a:pt x="67547" y="108947"/>
                      <a:pt x="69726" y="107857"/>
                      <a:pt x="71905" y="105679"/>
                    </a:cubicBezTo>
                    <a:cubicBezTo>
                      <a:pt x="76263" y="102410"/>
                      <a:pt x="78442" y="96963"/>
                      <a:pt x="79531" y="93694"/>
                    </a:cubicBezTo>
                    <a:cubicBezTo>
                      <a:pt x="80621" y="89337"/>
                      <a:pt x="80621" y="87158"/>
                      <a:pt x="80621" y="84979"/>
                    </a:cubicBezTo>
                    <a:cubicBezTo>
                      <a:pt x="82800" y="82800"/>
                      <a:pt x="82800" y="81710"/>
                      <a:pt x="82800" y="80621"/>
                    </a:cubicBezTo>
                    <a:cubicBezTo>
                      <a:pt x="82800" y="80621"/>
                      <a:pt x="82800" y="80621"/>
                      <a:pt x="82800" y="80621"/>
                    </a:cubicBezTo>
                    <a:lnTo>
                      <a:pt x="82800" y="80621"/>
                    </a:lnTo>
                    <a:close/>
                    <a:moveTo>
                      <a:pt x="83889" y="80621"/>
                    </a:moveTo>
                    <a:cubicBezTo>
                      <a:pt x="83889" y="80621"/>
                      <a:pt x="83889" y="80621"/>
                      <a:pt x="83889" y="80621"/>
                    </a:cubicBezTo>
                    <a:cubicBezTo>
                      <a:pt x="83889" y="81710"/>
                      <a:pt x="83889" y="82800"/>
                      <a:pt x="83889" y="83889"/>
                    </a:cubicBezTo>
                    <a:cubicBezTo>
                      <a:pt x="83889" y="86068"/>
                      <a:pt x="83889" y="89337"/>
                      <a:pt x="81710" y="93694"/>
                    </a:cubicBezTo>
                    <a:cubicBezTo>
                      <a:pt x="80621" y="95874"/>
                      <a:pt x="80621" y="98052"/>
                      <a:pt x="78442" y="100231"/>
                    </a:cubicBezTo>
                    <a:cubicBezTo>
                      <a:pt x="77352" y="102410"/>
                      <a:pt x="75174" y="104589"/>
                      <a:pt x="72995" y="106768"/>
                    </a:cubicBezTo>
                    <a:cubicBezTo>
                      <a:pt x="70816" y="108947"/>
                      <a:pt x="67547" y="110036"/>
                      <a:pt x="65368" y="111126"/>
                    </a:cubicBezTo>
                    <a:cubicBezTo>
                      <a:pt x="62100" y="112216"/>
                      <a:pt x="58831" y="112216"/>
                      <a:pt x="55563" y="111126"/>
                    </a:cubicBezTo>
                    <a:cubicBezTo>
                      <a:pt x="52295" y="110036"/>
                      <a:pt x="49026" y="108947"/>
                      <a:pt x="45758" y="107857"/>
                    </a:cubicBezTo>
                    <a:cubicBezTo>
                      <a:pt x="43579" y="106768"/>
                      <a:pt x="42489" y="105679"/>
                      <a:pt x="40311" y="104589"/>
                    </a:cubicBezTo>
                    <a:cubicBezTo>
                      <a:pt x="39221" y="103500"/>
                      <a:pt x="37042" y="102410"/>
                      <a:pt x="35953" y="101321"/>
                    </a:cubicBezTo>
                    <a:cubicBezTo>
                      <a:pt x="29416" y="96963"/>
                      <a:pt x="23968" y="90426"/>
                      <a:pt x="18521" y="83889"/>
                    </a:cubicBezTo>
                    <a:cubicBezTo>
                      <a:pt x="13074" y="77352"/>
                      <a:pt x="8716" y="68637"/>
                      <a:pt x="5447" y="59921"/>
                    </a:cubicBezTo>
                    <a:cubicBezTo>
                      <a:pt x="5447" y="58831"/>
                      <a:pt x="4358" y="57742"/>
                      <a:pt x="4358" y="56653"/>
                    </a:cubicBezTo>
                    <a:lnTo>
                      <a:pt x="3268" y="53384"/>
                    </a:lnTo>
                    <a:lnTo>
                      <a:pt x="2179" y="50116"/>
                    </a:lnTo>
                    <a:lnTo>
                      <a:pt x="2179" y="47937"/>
                    </a:lnTo>
                    <a:lnTo>
                      <a:pt x="2179" y="45758"/>
                    </a:lnTo>
                    <a:lnTo>
                      <a:pt x="1090" y="42489"/>
                    </a:lnTo>
                    <a:cubicBezTo>
                      <a:pt x="1090" y="41400"/>
                      <a:pt x="1090" y="40311"/>
                      <a:pt x="1090" y="39221"/>
                    </a:cubicBezTo>
                    <a:lnTo>
                      <a:pt x="1090" y="37042"/>
                    </a:lnTo>
                    <a:cubicBezTo>
                      <a:pt x="1090" y="35953"/>
                      <a:pt x="1090" y="35953"/>
                      <a:pt x="1090" y="34863"/>
                    </a:cubicBezTo>
                    <a:lnTo>
                      <a:pt x="1090" y="31595"/>
                    </a:lnTo>
                    <a:cubicBezTo>
                      <a:pt x="1090" y="27237"/>
                      <a:pt x="1090" y="21789"/>
                      <a:pt x="3268" y="17432"/>
                    </a:cubicBezTo>
                    <a:cubicBezTo>
                      <a:pt x="4358" y="13074"/>
                      <a:pt x="6537" y="8716"/>
                      <a:pt x="10895" y="5447"/>
                    </a:cubicBezTo>
                    <a:cubicBezTo>
                      <a:pt x="14163" y="2179"/>
                      <a:pt x="19610" y="1090"/>
                      <a:pt x="23968" y="0"/>
                    </a:cubicBezTo>
                    <a:cubicBezTo>
                      <a:pt x="26147" y="0"/>
                      <a:pt x="28326" y="0"/>
                      <a:pt x="30505" y="0"/>
                    </a:cubicBezTo>
                    <a:cubicBezTo>
                      <a:pt x="32684" y="0"/>
                      <a:pt x="34863" y="1090"/>
                      <a:pt x="37042" y="2179"/>
                    </a:cubicBezTo>
                    <a:cubicBezTo>
                      <a:pt x="39221" y="3269"/>
                      <a:pt x="41400" y="4358"/>
                      <a:pt x="43579" y="5447"/>
                    </a:cubicBezTo>
                    <a:lnTo>
                      <a:pt x="44668" y="5447"/>
                    </a:lnTo>
                    <a:cubicBezTo>
                      <a:pt x="44668" y="5447"/>
                      <a:pt x="44668" y="5447"/>
                      <a:pt x="44668" y="5447"/>
                    </a:cubicBezTo>
                    <a:lnTo>
                      <a:pt x="44668" y="5447"/>
                    </a:lnTo>
                    <a:lnTo>
                      <a:pt x="45758" y="6537"/>
                    </a:lnTo>
                    <a:cubicBezTo>
                      <a:pt x="46847" y="7626"/>
                      <a:pt x="47937" y="7626"/>
                      <a:pt x="47937" y="8716"/>
                    </a:cubicBezTo>
                    <a:cubicBezTo>
                      <a:pt x="51205" y="10895"/>
                      <a:pt x="54473" y="14163"/>
                      <a:pt x="57742" y="16342"/>
                    </a:cubicBezTo>
                    <a:cubicBezTo>
                      <a:pt x="63189" y="21789"/>
                      <a:pt x="67547" y="28326"/>
                      <a:pt x="71905" y="34863"/>
                    </a:cubicBezTo>
                    <a:cubicBezTo>
                      <a:pt x="72995" y="35953"/>
                      <a:pt x="74084" y="38131"/>
                      <a:pt x="74084" y="39221"/>
                    </a:cubicBezTo>
                    <a:cubicBezTo>
                      <a:pt x="75174" y="40311"/>
                      <a:pt x="75174" y="42489"/>
                      <a:pt x="76263" y="43579"/>
                    </a:cubicBezTo>
                    <a:cubicBezTo>
                      <a:pt x="77352" y="44668"/>
                      <a:pt x="77352" y="46847"/>
                      <a:pt x="78442" y="47937"/>
                    </a:cubicBezTo>
                    <a:cubicBezTo>
                      <a:pt x="78442" y="49026"/>
                      <a:pt x="79531" y="51205"/>
                      <a:pt x="79531" y="52295"/>
                    </a:cubicBezTo>
                    <a:cubicBezTo>
                      <a:pt x="81710" y="57742"/>
                      <a:pt x="82800" y="62100"/>
                      <a:pt x="82800" y="66458"/>
                    </a:cubicBezTo>
                    <a:cubicBezTo>
                      <a:pt x="82800" y="67547"/>
                      <a:pt x="82800" y="68637"/>
                      <a:pt x="82800" y="69726"/>
                    </a:cubicBezTo>
                    <a:cubicBezTo>
                      <a:pt x="82800" y="70816"/>
                      <a:pt x="82800" y="71905"/>
                      <a:pt x="82800" y="71905"/>
                    </a:cubicBezTo>
                    <a:cubicBezTo>
                      <a:pt x="82800" y="72995"/>
                      <a:pt x="82800" y="72995"/>
                      <a:pt x="82800" y="74084"/>
                    </a:cubicBezTo>
                    <a:cubicBezTo>
                      <a:pt x="82800" y="75173"/>
                      <a:pt x="82800" y="75173"/>
                      <a:pt x="82800" y="76263"/>
                    </a:cubicBezTo>
                    <a:cubicBezTo>
                      <a:pt x="83889" y="79531"/>
                      <a:pt x="83889" y="80621"/>
                      <a:pt x="83889" y="80621"/>
                    </a:cubicBezTo>
                    <a:lnTo>
                      <a:pt x="83889" y="80621"/>
                    </a:lnTo>
                    <a:close/>
                  </a:path>
                </a:pathLst>
              </a:custGeom>
              <a:solidFill>
                <a:srgbClr val="7E87A8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F31AE26F-9B88-CA2B-4A44-B30B667F54B9}"/>
                  </a:ext>
                </a:extLst>
              </p:cNvPr>
              <p:cNvSpPr/>
              <p:nvPr/>
            </p:nvSpPr>
            <p:spPr>
              <a:xfrm>
                <a:off x="2715431" y="5316725"/>
                <a:ext cx="68626" cy="43792"/>
              </a:xfrm>
              <a:custGeom>
                <a:avLst/>
                <a:gdLst>
                  <a:gd name="connsiteX0" fmla="*/ 66020 w 68626"/>
                  <a:gd name="connsiteY0" fmla="*/ 10457 h 43792"/>
                  <a:gd name="connsiteX1" fmla="*/ 8278 w 68626"/>
                  <a:gd name="connsiteY1" fmla="*/ 43141 h 43792"/>
                  <a:gd name="connsiteX2" fmla="*/ 652 w 68626"/>
                  <a:gd name="connsiteY2" fmla="*/ 40962 h 43792"/>
                  <a:gd name="connsiteX3" fmla="*/ 2831 w 68626"/>
                  <a:gd name="connsiteY3" fmla="*/ 33336 h 43792"/>
                  <a:gd name="connsiteX4" fmla="*/ 60572 w 68626"/>
                  <a:gd name="connsiteY4" fmla="*/ 652 h 43792"/>
                  <a:gd name="connsiteX5" fmla="*/ 68199 w 68626"/>
                  <a:gd name="connsiteY5" fmla="*/ 2830 h 43792"/>
                  <a:gd name="connsiteX6" fmla="*/ 66020 w 68626"/>
                  <a:gd name="connsiteY6" fmla="*/ 10457 h 43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626" h="43792">
                    <a:moveTo>
                      <a:pt x="66020" y="10457"/>
                    </a:moveTo>
                    <a:lnTo>
                      <a:pt x="8278" y="43141"/>
                    </a:lnTo>
                    <a:cubicBezTo>
                      <a:pt x="6099" y="44230"/>
                      <a:pt x="2831" y="44230"/>
                      <a:pt x="652" y="40962"/>
                    </a:cubicBezTo>
                    <a:cubicBezTo>
                      <a:pt x="-438" y="38783"/>
                      <a:pt x="-438" y="34425"/>
                      <a:pt x="2831" y="33336"/>
                    </a:cubicBezTo>
                    <a:lnTo>
                      <a:pt x="60572" y="652"/>
                    </a:lnTo>
                    <a:cubicBezTo>
                      <a:pt x="62751" y="-438"/>
                      <a:pt x="66020" y="-438"/>
                      <a:pt x="68199" y="2830"/>
                    </a:cubicBezTo>
                    <a:cubicBezTo>
                      <a:pt x="69288" y="5009"/>
                      <a:pt x="68199" y="8278"/>
                      <a:pt x="66020" y="10457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C95E23A-F196-CD16-2D7E-53B60985DF89}"/>
                </a:ext>
              </a:extLst>
            </p:cNvPr>
            <p:cNvSpPr/>
            <p:nvPr/>
          </p:nvSpPr>
          <p:spPr>
            <a:xfrm rot="-106114">
              <a:off x="2786868" y="4973036"/>
              <a:ext cx="623161" cy="359516"/>
            </a:xfrm>
            <a:custGeom>
              <a:avLst/>
              <a:gdLst>
                <a:gd name="connsiteX0" fmla="*/ 623162 w 623161"/>
                <a:gd name="connsiteY0" fmla="*/ 179758 h 359516"/>
                <a:gd name="connsiteX1" fmla="*/ 311581 w 623161"/>
                <a:gd name="connsiteY1" fmla="*/ 359516 h 359516"/>
                <a:gd name="connsiteX2" fmla="*/ 0 w 623161"/>
                <a:gd name="connsiteY2" fmla="*/ 179758 h 359516"/>
                <a:gd name="connsiteX3" fmla="*/ 311581 w 623161"/>
                <a:gd name="connsiteY3" fmla="*/ 0 h 359516"/>
                <a:gd name="connsiteX4" fmla="*/ 623162 w 623161"/>
                <a:gd name="connsiteY4" fmla="*/ 179758 h 359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3161" h="359516">
                  <a:moveTo>
                    <a:pt x="623162" y="179758"/>
                  </a:moveTo>
                  <a:cubicBezTo>
                    <a:pt x="623162" y="279036"/>
                    <a:pt x="483662" y="359516"/>
                    <a:pt x="311581" y="359516"/>
                  </a:cubicBezTo>
                  <a:cubicBezTo>
                    <a:pt x="139499" y="359516"/>
                    <a:pt x="0" y="279036"/>
                    <a:pt x="0" y="179758"/>
                  </a:cubicBezTo>
                  <a:cubicBezTo>
                    <a:pt x="0" y="80481"/>
                    <a:pt x="139499" y="0"/>
                    <a:pt x="311581" y="0"/>
                  </a:cubicBezTo>
                  <a:cubicBezTo>
                    <a:pt x="483662" y="0"/>
                    <a:pt x="623162" y="80481"/>
                    <a:pt x="623162" y="179758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4" name="그래픽 9">
            <a:extLst>
              <a:ext uri="{FF2B5EF4-FFF2-40B4-BE49-F238E27FC236}">
                <a16:creationId xmlns:a16="http://schemas.microsoft.com/office/drawing/2014/main" id="{A5E05687-596E-10D5-CB57-F65CD42382D4}"/>
              </a:ext>
            </a:extLst>
          </p:cNvPr>
          <p:cNvGrpSpPr/>
          <p:nvPr/>
        </p:nvGrpSpPr>
        <p:grpSpPr>
          <a:xfrm>
            <a:off x="3138042" y="3476704"/>
            <a:ext cx="800689" cy="1856180"/>
            <a:chOff x="3239642" y="3476704"/>
            <a:chExt cx="800689" cy="1856180"/>
          </a:xfrm>
        </p:grpSpPr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C004305F-4413-B013-F848-3B2962655347}"/>
                </a:ext>
              </a:extLst>
            </p:cNvPr>
            <p:cNvSpPr/>
            <p:nvPr/>
          </p:nvSpPr>
          <p:spPr>
            <a:xfrm>
              <a:off x="3562780" y="5160074"/>
              <a:ext cx="477551" cy="172811"/>
            </a:xfrm>
            <a:custGeom>
              <a:avLst/>
              <a:gdLst>
                <a:gd name="connsiteX0" fmla="*/ 11804 w 477551"/>
                <a:gd name="connsiteY0" fmla="*/ 94114 h 172811"/>
                <a:gd name="connsiteX1" fmla="*/ 242772 w 477551"/>
                <a:gd name="connsiteY1" fmla="*/ 169287 h 172811"/>
                <a:gd name="connsiteX2" fmla="*/ 350629 w 477551"/>
                <a:gd name="connsiteY2" fmla="*/ 145319 h 172811"/>
                <a:gd name="connsiteX3" fmla="*/ 396387 w 477551"/>
                <a:gd name="connsiteY3" fmla="*/ 5867 h 172811"/>
                <a:gd name="connsiteX4" fmla="*/ 108767 w 477551"/>
                <a:gd name="connsiteY4" fmla="*/ 1509 h 172811"/>
                <a:gd name="connsiteX5" fmla="*/ 11804 w 477551"/>
                <a:gd name="connsiteY5" fmla="*/ 94114 h 172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7551" h="172811">
                  <a:moveTo>
                    <a:pt x="11804" y="94114"/>
                  </a:moveTo>
                  <a:cubicBezTo>
                    <a:pt x="51025" y="148587"/>
                    <a:pt x="177404" y="184540"/>
                    <a:pt x="242772" y="169287"/>
                  </a:cubicBezTo>
                  <a:cubicBezTo>
                    <a:pt x="296156" y="157303"/>
                    <a:pt x="316856" y="143140"/>
                    <a:pt x="350629" y="145319"/>
                  </a:cubicBezTo>
                  <a:cubicBezTo>
                    <a:pt x="486813" y="151856"/>
                    <a:pt x="530392" y="16761"/>
                    <a:pt x="396387" y="5867"/>
                  </a:cubicBezTo>
                  <a:cubicBezTo>
                    <a:pt x="272188" y="-3938"/>
                    <a:pt x="212267" y="1509"/>
                    <a:pt x="108767" y="1509"/>
                  </a:cubicBezTo>
                  <a:cubicBezTo>
                    <a:pt x="25968" y="2599"/>
                    <a:pt x="-24148" y="43998"/>
                    <a:pt x="11804" y="94114"/>
                  </a:cubicBezTo>
                  <a:close/>
                </a:path>
              </a:pathLst>
            </a:custGeom>
            <a:solidFill>
              <a:srgbClr val="7A859D">
                <a:alpha val="50000"/>
              </a:srgbClr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DD798F24-FA0A-A694-87E6-9EA93A6F288A}"/>
                </a:ext>
              </a:extLst>
            </p:cNvPr>
            <p:cNvSpPr/>
            <p:nvPr/>
          </p:nvSpPr>
          <p:spPr>
            <a:xfrm>
              <a:off x="3899657" y="3783222"/>
              <a:ext cx="137596" cy="319931"/>
            </a:xfrm>
            <a:custGeom>
              <a:avLst/>
              <a:gdLst>
                <a:gd name="connsiteX0" fmla="*/ 47525 w 137596"/>
                <a:gd name="connsiteY0" fmla="*/ 308502 h 319931"/>
                <a:gd name="connsiteX1" fmla="*/ 18110 w 137596"/>
                <a:gd name="connsiteY1" fmla="*/ 110218 h 319931"/>
                <a:gd name="connsiteX2" fmla="*/ 21378 w 137596"/>
                <a:gd name="connsiteY2" fmla="*/ 7808 h 319931"/>
                <a:gd name="connsiteX3" fmla="*/ 111804 w 137596"/>
                <a:gd name="connsiteY3" fmla="*/ 59013 h 319931"/>
                <a:gd name="connsiteX4" fmla="*/ 136862 w 137596"/>
                <a:gd name="connsiteY4" fmla="*/ 261655 h 319931"/>
                <a:gd name="connsiteX5" fmla="*/ 47525 w 137596"/>
                <a:gd name="connsiteY5" fmla="*/ 308502 h 319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96" h="319931">
                  <a:moveTo>
                    <a:pt x="47525" y="308502"/>
                  </a:moveTo>
                  <a:cubicBezTo>
                    <a:pt x="22468" y="254028"/>
                    <a:pt x="36631" y="160334"/>
                    <a:pt x="18110" y="110218"/>
                  </a:cubicBezTo>
                  <a:cubicBezTo>
                    <a:pt x="-411" y="60103"/>
                    <a:pt x="-12395" y="33956"/>
                    <a:pt x="21378" y="7808"/>
                  </a:cubicBezTo>
                  <a:cubicBezTo>
                    <a:pt x="51883" y="-15071"/>
                    <a:pt x="99820" y="15435"/>
                    <a:pt x="111804" y="59013"/>
                  </a:cubicBezTo>
                  <a:cubicBezTo>
                    <a:pt x="122699" y="102592"/>
                    <a:pt x="123788" y="224613"/>
                    <a:pt x="136862" y="261655"/>
                  </a:cubicBezTo>
                  <a:cubicBezTo>
                    <a:pt x="146667" y="330291"/>
                    <a:pt x="55152" y="327023"/>
                    <a:pt x="47525" y="308502"/>
                  </a:cubicBezTo>
                  <a:close/>
                </a:path>
              </a:pathLst>
            </a:custGeom>
            <a:solidFill>
              <a:srgbClr val="0F98ED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47" name="그래픽 9">
              <a:extLst>
                <a:ext uri="{FF2B5EF4-FFF2-40B4-BE49-F238E27FC236}">
                  <a16:creationId xmlns:a16="http://schemas.microsoft.com/office/drawing/2014/main" id="{96204374-15E4-385A-C75B-3A23AB8DFA89}"/>
                </a:ext>
              </a:extLst>
            </p:cNvPr>
            <p:cNvGrpSpPr/>
            <p:nvPr/>
          </p:nvGrpSpPr>
          <p:grpSpPr>
            <a:xfrm>
              <a:off x="3756798" y="5147378"/>
              <a:ext cx="212700" cy="126978"/>
              <a:chOff x="3756798" y="5147378"/>
              <a:chExt cx="212700" cy="126978"/>
            </a:xfrm>
          </p:grpSpPr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D42DEE85-B229-2DA8-56F3-5A4E3274A311}"/>
                  </a:ext>
                </a:extLst>
              </p:cNvPr>
              <p:cNvSpPr/>
              <p:nvPr/>
            </p:nvSpPr>
            <p:spPr>
              <a:xfrm>
                <a:off x="3758645" y="5183735"/>
                <a:ext cx="210853" cy="90621"/>
              </a:xfrm>
              <a:custGeom>
                <a:avLst/>
                <a:gdLst>
                  <a:gd name="connsiteX0" fmla="*/ 143870 w 210853"/>
                  <a:gd name="connsiteY0" fmla="*/ 25785 h 90621"/>
                  <a:gd name="connsiteX1" fmla="*/ 66518 w 210853"/>
                  <a:gd name="connsiteY1" fmla="*/ 3995 h 90621"/>
                  <a:gd name="connsiteX2" fmla="*/ 2239 w 210853"/>
                  <a:gd name="connsiteY2" fmla="*/ 11622 h 90621"/>
                  <a:gd name="connsiteX3" fmla="*/ 26207 w 210853"/>
                  <a:gd name="connsiteY3" fmla="*/ 55200 h 90621"/>
                  <a:gd name="connsiteX4" fmla="*/ 112275 w 210853"/>
                  <a:gd name="connsiteY4" fmla="*/ 78079 h 90621"/>
                  <a:gd name="connsiteX5" fmla="*/ 142781 w 210853"/>
                  <a:gd name="connsiteY5" fmla="*/ 88974 h 90621"/>
                  <a:gd name="connsiteX6" fmla="*/ 205970 w 210853"/>
                  <a:gd name="connsiteY6" fmla="*/ 73722 h 90621"/>
                  <a:gd name="connsiteX7" fmla="*/ 205970 w 210853"/>
                  <a:gd name="connsiteY7" fmla="*/ 34501 h 90621"/>
                  <a:gd name="connsiteX8" fmla="*/ 143870 w 210853"/>
                  <a:gd name="connsiteY8" fmla="*/ 25785 h 90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853" h="90621">
                    <a:moveTo>
                      <a:pt x="143870" y="25785"/>
                    </a:moveTo>
                    <a:cubicBezTo>
                      <a:pt x="116633" y="15979"/>
                      <a:pt x="100291" y="8353"/>
                      <a:pt x="66518" y="3995"/>
                    </a:cubicBezTo>
                    <a:cubicBezTo>
                      <a:pt x="56712" y="2906"/>
                      <a:pt x="10955" y="-7989"/>
                      <a:pt x="2239" y="11622"/>
                    </a:cubicBezTo>
                    <a:cubicBezTo>
                      <a:pt x="-7566" y="32322"/>
                      <a:pt x="17492" y="51932"/>
                      <a:pt x="26207" y="55200"/>
                    </a:cubicBezTo>
                    <a:cubicBezTo>
                      <a:pt x="61070" y="68274"/>
                      <a:pt x="79591" y="68274"/>
                      <a:pt x="112275" y="78079"/>
                    </a:cubicBezTo>
                    <a:cubicBezTo>
                      <a:pt x="117723" y="80258"/>
                      <a:pt x="131886" y="86795"/>
                      <a:pt x="142781" y="88974"/>
                    </a:cubicBezTo>
                    <a:cubicBezTo>
                      <a:pt x="162391" y="92242"/>
                      <a:pt x="193985" y="92242"/>
                      <a:pt x="205970" y="73722"/>
                    </a:cubicBezTo>
                    <a:cubicBezTo>
                      <a:pt x="215775" y="59558"/>
                      <a:pt x="208149" y="48664"/>
                      <a:pt x="205970" y="34501"/>
                    </a:cubicBezTo>
                    <a:cubicBezTo>
                      <a:pt x="183091" y="32322"/>
                      <a:pt x="164570" y="34501"/>
                      <a:pt x="143870" y="25785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A86FA020-1605-633F-6F26-298FBAC62922}"/>
                  </a:ext>
                </a:extLst>
              </p:cNvPr>
              <p:cNvSpPr/>
              <p:nvPr/>
            </p:nvSpPr>
            <p:spPr>
              <a:xfrm>
                <a:off x="3756798" y="5147378"/>
                <a:ext cx="209390" cy="108988"/>
              </a:xfrm>
              <a:custGeom>
                <a:avLst/>
                <a:gdLst>
                  <a:gd name="connsiteX0" fmla="*/ 207816 w 209390"/>
                  <a:gd name="connsiteY0" fmla="*/ 71947 h 108988"/>
                  <a:gd name="connsiteX1" fmla="*/ 193653 w 209390"/>
                  <a:gd name="connsiteY1" fmla="*/ 33815 h 108988"/>
                  <a:gd name="connsiteX2" fmla="*/ 126106 w 209390"/>
                  <a:gd name="connsiteY2" fmla="*/ 42 h 108988"/>
                  <a:gd name="connsiteX3" fmla="*/ 60738 w 209390"/>
                  <a:gd name="connsiteY3" fmla="*/ 20741 h 108988"/>
                  <a:gd name="connsiteX4" fmla="*/ 6264 w 209390"/>
                  <a:gd name="connsiteY4" fmla="*/ 31636 h 108988"/>
                  <a:gd name="connsiteX5" fmla="*/ 817 w 209390"/>
                  <a:gd name="connsiteY5" fmla="*/ 43620 h 108988"/>
                  <a:gd name="connsiteX6" fmla="*/ 817 w 209390"/>
                  <a:gd name="connsiteY6" fmla="*/ 50157 h 108988"/>
                  <a:gd name="connsiteX7" fmla="*/ 29143 w 209390"/>
                  <a:gd name="connsiteY7" fmla="*/ 80662 h 108988"/>
                  <a:gd name="connsiteX8" fmla="*/ 111943 w 209390"/>
                  <a:gd name="connsiteY8" fmla="*/ 100273 h 108988"/>
                  <a:gd name="connsiteX9" fmla="*/ 163148 w 209390"/>
                  <a:gd name="connsiteY9" fmla="*/ 108988 h 108988"/>
                  <a:gd name="connsiteX10" fmla="*/ 204548 w 209390"/>
                  <a:gd name="connsiteY10" fmla="*/ 92646 h 108988"/>
                  <a:gd name="connsiteX11" fmla="*/ 207816 w 209390"/>
                  <a:gd name="connsiteY11" fmla="*/ 71947 h 108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9390" h="108988">
                    <a:moveTo>
                      <a:pt x="207816" y="71947"/>
                    </a:moveTo>
                    <a:cubicBezTo>
                      <a:pt x="204548" y="61052"/>
                      <a:pt x="204548" y="45799"/>
                      <a:pt x="193653" y="33815"/>
                    </a:cubicBezTo>
                    <a:cubicBezTo>
                      <a:pt x="177311" y="17473"/>
                      <a:pt x="153343" y="2220"/>
                      <a:pt x="126106" y="42"/>
                    </a:cubicBezTo>
                    <a:cubicBezTo>
                      <a:pt x="110854" y="-1048"/>
                      <a:pt x="86885" y="19652"/>
                      <a:pt x="60738" y="20741"/>
                    </a:cubicBezTo>
                    <a:cubicBezTo>
                      <a:pt x="49843" y="21831"/>
                      <a:pt x="14980" y="18562"/>
                      <a:pt x="6264" y="31636"/>
                    </a:cubicBezTo>
                    <a:cubicBezTo>
                      <a:pt x="1907" y="37083"/>
                      <a:pt x="1907" y="39262"/>
                      <a:pt x="817" y="43620"/>
                    </a:cubicBezTo>
                    <a:cubicBezTo>
                      <a:pt x="-272" y="46889"/>
                      <a:pt x="-272" y="46889"/>
                      <a:pt x="817" y="50157"/>
                    </a:cubicBezTo>
                    <a:cubicBezTo>
                      <a:pt x="5175" y="67588"/>
                      <a:pt x="9533" y="71947"/>
                      <a:pt x="29143" y="80662"/>
                    </a:cubicBezTo>
                    <a:cubicBezTo>
                      <a:pt x="53112" y="91557"/>
                      <a:pt x="79259" y="94825"/>
                      <a:pt x="111943" y="100273"/>
                    </a:cubicBezTo>
                    <a:cubicBezTo>
                      <a:pt x="118480" y="101362"/>
                      <a:pt x="147896" y="108988"/>
                      <a:pt x="163148" y="108988"/>
                    </a:cubicBezTo>
                    <a:cubicBezTo>
                      <a:pt x="172953" y="108988"/>
                      <a:pt x="198011" y="106809"/>
                      <a:pt x="204548" y="92646"/>
                    </a:cubicBezTo>
                    <a:cubicBezTo>
                      <a:pt x="208906" y="85020"/>
                      <a:pt x="211085" y="81752"/>
                      <a:pt x="207816" y="71947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0" name="그래픽 9">
              <a:extLst>
                <a:ext uri="{FF2B5EF4-FFF2-40B4-BE49-F238E27FC236}">
                  <a16:creationId xmlns:a16="http://schemas.microsoft.com/office/drawing/2014/main" id="{8F9B52CC-7478-0133-451F-C88A07230A58}"/>
                </a:ext>
              </a:extLst>
            </p:cNvPr>
            <p:cNvGrpSpPr/>
            <p:nvPr/>
          </p:nvGrpSpPr>
          <p:grpSpPr>
            <a:xfrm>
              <a:off x="3657529" y="5180104"/>
              <a:ext cx="201390" cy="113353"/>
              <a:chOff x="3657529" y="5180104"/>
              <a:chExt cx="201390" cy="113353"/>
            </a:xfrm>
          </p:grpSpPr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CC8E757D-CADE-2FB4-5388-558D230E9428}"/>
                  </a:ext>
                </a:extLst>
              </p:cNvPr>
              <p:cNvSpPr/>
              <p:nvPr/>
            </p:nvSpPr>
            <p:spPr>
              <a:xfrm>
                <a:off x="3657954" y="5200402"/>
                <a:ext cx="200965" cy="93055"/>
              </a:xfrm>
              <a:custGeom>
                <a:avLst/>
                <a:gdLst>
                  <a:gd name="connsiteX0" fmla="*/ 134524 w 200965"/>
                  <a:gd name="connsiteY0" fmla="*/ 34175 h 93055"/>
                  <a:gd name="connsiteX1" fmla="*/ 63709 w 200965"/>
                  <a:gd name="connsiteY1" fmla="*/ 12386 h 93055"/>
                  <a:gd name="connsiteX2" fmla="*/ 1609 w 200965"/>
                  <a:gd name="connsiteY2" fmla="*/ 9117 h 93055"/>
                  <a:gd name="connsiteX3" fmla="*/ 29935 w 200965"/>
                  <a:gd name="connsiteY3" fmla="*/ 62501 h 93055"/>
                  <a:gd name="connsiteX4" fmla="*/ 108377 w 200965"/>
                  <a:gd name="connsiteY4" fmla="*/ 81022 h 93055"/>
                  <a:gd name="connsiteX5" fmla="*/ 136703 w 200965"/>
                  <a:gd name="connsiteY5" fmla="*/ 91917 h 93055"/>
                  <a:gd name="connsiteX6" fmla="*/ 191177 w 200965"/>
                  <a:gd name="connsiteY6" fmla="*/ 83201 h 93055"/>
                  <a:gd name="connsiteX7" fmla="*/ 184640 w 200965"/>
                  <a:gd name="connsiteY7" fmla="*/ 37443 h 93055"/>
                  <a:gd name="connsiteX8" fmla="*/ 134524 w 200965"/>
                  <a:gd name="connsiteY8" fmla="*/ 34175 h 93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965" h="93055">
                    <a:moveTo>
                      <a:pt x="134524" y="34175"/>
                    </a:moveTo>
                    <a:cubicBezTo>
                      <a:pt x="110556" y="24370"/>
                      <a:pt x="93124" y="17833"/>
                      <a:pt x="63709" y="12386"/>
                    </a:cubicBezTo>
                    <a:cubicBezTo>
                      <a:pt x="54993" y="11296"/>
                      <a:pt x="8146" y="-12672"/>
                      <a:pt x="1609" y="9117"/>
                    </a:cubicBezTo>
                    <a:cubicBezTo>
                      <a:pt x="-4928" y="31996"/>
                      <a:pt x="9235" y="52696"/>
                      <a:pt x="29935" y="62501"/>
                    </a:cubicBezTo>
                    <a:cubicBezTo>
                      <a:pt x="56083" y="75575"/>
                      <a:pt x="78961" y="73396"/>
                      <a:pt x="108377" y="81022"/>
                    </a:cubicBezTo>
                    <a:cubicBezTo>
                      <a:pt x="113824" y="82111"/>
                      <a:pt x="127988" y="90827"/>
                      <a:pt x="136703" y="91917"/>
                    </a:cubicBezTo>
                    <a:cubicBezTo>
                      <a:pt x="153045" y="94096"/>
                      <a:pt x="179192" y="94096"/>
                      <a:pt x="191177" y="83201"/>
                    </a:cubicBezTo>
                    <a:cubicBezTo>
                      <a:pt x="207519" y="67949"/>
                      <a:pt x="202071" y="43980"/>
                      <a:pt x="184640" y="37443"/>
                    </a:cubicBezTo>
                    <a:cubicBezTo>
                      <a:pt x="167209" y="30906"/>
                      <a:pt x="153045" y="41801"/>
                      <a:pt x="134524" y="34175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754B334D-3FA6-CDCC-465E-E4455FBC76F0}"/>
                  </a:ext>
                </a:extLst>
              </p:cNvPr>
              <p:cNvSpPr/>
              <p:nvPr/>
            </p:nvSpPr>
            <p:spPr>
              <a:xfrm>
                <a:off x="3657529" y="5180104"/>
                <a:ext cx="197476" cy="95873"/>
              </a:xfrm>
              <a:custGeom>
                <a:avLst/>
                <a:gdLst>
                  <a:gd name="connsiteX0" fmla="*/ 180707 w 197476"/>
                  <a:gd name="connsiteY0" fmla="*/ 16342 h 95873"/>
                  <a:gd name="connsiteX1" fmla="*/ 157828 w 197476"/>
                  <a:gd name="connsiteY1" fmla="*/ 4358 h 95873"/>
                  <a:gd name="connsiteX2" fmla="*/ 110981 w 197476"/>
                  <a:gd name="connsiteY2" fmla="*/ 0 h 95873"/>
                  <a:gd name="connsiteX3" fmla="*/ 64134 w 197476"/>
                  <a:gd name="connsiteY3" fmla="*/ 15253 h 95873"/>
                  <a:gd name="connsiteX4" fmla="*/ 21644 w 197476"/>
                  <a:gd name="connsiteY4" fmla="*/ 13073 h 95873"/>
                  <a:gd name="connsiteX5" fmla="*/ 3123 w 197476"/>
                  <a:gd name="connsiteY5" fmla="*/ 45758 h 95873"/>
                  <a:gd name="connsiteX6" fmla="*/ 35808 w 197476"/>
                  <a:gd name="connsiteY6" fmla="*/ 76263 h 95873"/>
                  <a:gd name="connsiteX7" fmla="*/ 105534 w 197476"/>
                  <a:gd name="connsiteY7" fmla="*/ 90426 h 95873"/>
                  <a:gd name="connsiteX8" fmla="*/ 152381 w 197476"/>
                  <a:gd name="connsiteY8" fmla="*/ 95873 h 95873"/>
                  <a:gd name="connsiteX9" fmla="*/ 194870 w 197476"/>
                  <a:gd name="connsiteY9" fmla="*/ 80621 h 95873"/>
                  <a:gd name="connsiteX10" fmla="*/ 197049 w 197476"/>
                  <a:gd name="connsiteY10" fmla="*/ 65368 h 95873"/>
                  <a:gd name="connsiteX11" fmla="*/ 180707 w 197476"/>
                  <a:gd name="connsiteY11" fmla="*/ 16342 h 95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7476" h="95873">
                    <a:moveTo>
                      <a:pt x="180707" y="16342"/>
                    </a:moveTo>
                    <a:cubicBezTo>
                      <a:pt x="176349" y="11984"/>
                      <a:pt x="168723" y="5447"/>
                      <a:pt x="157828" y="4358"/>
                    </a:cubicBezTo>
                    <a:cubicBezTo>
                      <a:pt x="143665" y="2179"/>
                      <a:pt x="130591" y="0"/>
                      <a:pt x="110981" y="0"/>
                    </a:cubicBezTo>
                    <a:cubicBezTo>
                      <a:pt x="100086" y="0"/>
                      <a:pt x="92460" y="16342"/>
                      <a:pt x="64134" y="15253"/>
                    </a:cubicBezTo>
                    <a:cubicBezTo>
                      <a:pt x="55418" y="15253"/>
                      <a:pt x="34718" y="11984"/>
                      <a:pt x="21644" y="13073"/>
                    </a:cubicBezTo>
                    <a:cubicBezTo>
                      <a:pt x="8571" y="14163"/>
                      <a:pt x="-6682" y="23968"/>
                      <a:pt x="3123" y="45758"/>
                    </a:cubicBezTo>
                    <a:cubicBezTo>
                      <a:pt x="6392" y="54473"/>
                      <a:pt x="18376" y="70816"/>
                      <a:pt x="35808" y="76263"/>
                    </a:cubicBezTo>
                    <a:cubicBezTo>
                      <a:pt x="54328" y="81710"/>
                      <a:pt x="79386" y="87158"/>
                      <a:pt x="105534" y="90426"/>
                    </a:cubicBezTo>
                    <a:cubicBezTo>
                      <a:pt x="110981" y="91515"/>
                      <a:pt x="137128" y="95873"/>
                      <a:pt x="152381" y="95873"/>
                    </a:cubicBezTo>
                    <a:cubicBezTo>
                      <a:pt x="162186" y="95873"/>
                      <a:pt x="186154" y="94784"/>
                      <a:pt x="194870" y="80621"/>
                    </a:cubicBezTo>
                    <a:cubicBezTo>
                      <a:pt x="197049" y="77352"/>
                      <a:pt x="198138" y="71905"/>
                      <a:pt x="197049" y="65368"/>
                    </a:cubicBezTo>
                    <a:cubicBezTo>
                      <a:pt x="197049" y="46847"/>
                      <a:pt x="194870" y="31595"/>
                      <a:pt x="180707" y="16342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3" name="그래픽 9">
              <a:extLst>
                <a:ext uri="{FF2B5EF4-FFF2-40B4-BE49-F238E27FC236}">
                  <a16:creationId xmlns:a16="http://schemas.microsoft.com/office/drawing/2014/main" id="{E7CFEDB0-5B16-BD9D-148A-E8C0E4555914}"/>
                </a:ext>
              </a:extLst>
            </p:cNvPr>
            <p:cNvGrpSpPr/>
            <p:nvPr/>
          </p:nvGrpSpPr>
          <p:grpSpPr>
            <a:xfrm>
              <a:off x="3638466" y="4290007"/>
              <a:ext cx="315301" cy="940434"/>
              <a:chOff x="3638466" y="4290007"/>
              <a:chExt cx="315301" cy="940434"/>
            </a:xfrm>
          </p:grpSpPr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461EDEC7-5CC8-A9F2-F2B2-AAF94DA70D52}"/>
                  </a:ext>
                </a:extLst>
              </p:cNvPr>
              <p:cNvSpPr/>
              <p:nvPr/>
            </p:nvSpPr>
            <p:spPr>
              <a:xfrm>
                <a:off x="3746074" y="4299519"/>
                <a:ext cx="207693" cy="902631"/>
              </a:xfrm>
              <a:custGeom>
                <a:avLst/>
                <a:gdLst>
                  <a:gd name="connsiteX0" fmla="*/ 207645 w 207693"/>
                  <a:gd name="connsiteY0" fmla="*/ 881674 h 902631"/>
                  <a:gd name="connsiteX1" fmla="*/ 173872 w 207693"/>
                  <a:gd name="connsiteY1" fmla="*/ 466586 h 902631"/>
                  <a:gd name="connsiteX2" fmla="*/ 176051 w 207693"/>
                  <a:gd name="connsiteY2" fmla="*/ 284645 h 902631"/>
                  <a:gd name="connsiteX3" fmla="*/ 201108 w 207693"/>
                  <a:gd name="connsiteY3" fmla="*/ 111419 h 902631"/>
                  <a:gd name="connsiteX4" fmla="*/ 185856 w 207693"/>
                  <a:gd name="connsiteY4" fmla="*/ 12277 h 902631"/>
                  <a:gd name="connsiteX5" fmla="*/ 130293 w 207693"/>
                  <a:gd name="connsiteY5" fmla="*/ 10098 h 902631"/>
                  <a:gd name="connsiteX6" fmla="*/ 31151 w 207693"/>
                  <a:gd name="connsiteY6" fmla="*/ 67840 h 902631"/>
                  <a:gd name="connsiteX7" fmla="*/ 646 w 207693"/>
                  <a:gd name="connsiteY7" fmla="*/ 144103 h 902631"/>
                  <a:gd name="connsiteX8" fmla="*/ 66014 w 207693"/>
                  <a:gd name="connsiteY8" fmla="*/ 481839 h 902631"/>
                  <a:gd name="connsiteX9" fmla="*/ 105235 w 207693"/>
                  <a:gd name="connsiteY9" fmla="*/ 858795 h 902631"/>
                  <a:gd name="connsiteX10" fmla="*/ 152082 w 207693"/>
                  <a:gd name="connsiteY10" fmla="*/ 901284 h 902631"/>
                  <a:gd name="connsiteX11" fmla="*/ 207645 w 207693"/>
                  <a:gd name="connsiteY11" fmla="*/ 881674 h 902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7693" h="902631">
                    <a:moveTo>
                      <a:pt x="207645" y="881674"/>
                    </a:moveTo>
                    <a:cubicBezTo>
                      <a:pt x="202198" y="784711"/>
                      <a:pt x="182588" y="595143"/>
                      <a:pt x="173872" y="466586"/>
                    </a:cubicBezTo>
                    <a:cubicBezTo>
                      <a:pt x="170603" y="407755"/>
                      <a:pt x="174961" y="338029"/>
                      <a:pt x="176051" y="284645"/>
                    </a:cubicBezTo>
                    <a:cubicBezTo>
                      <a:pt x="177140" y="223634"/>
                      <a:pt x="202198" y="160445"/>
                      <a:pt x="201108" y="111419"/>
                    </a:cubicBezTo>
                    <a:cubicBezTo>
                      <a:pt x="200019" y="77645"/>
                      <a:pt x="201108" y="39514"/>
                      <a:pt x="185856" y="12277"/>
                    </a:cubicBezTo>
                    <a:cubicBezTo>
                      <a:pt x="171693" y="-12780"/>
                      <a:pt x="154261" y="7919"/>
                      <a:pt x="130293" y="10098"/>
                    </a:cubicBezTo>
                    <a:cubicBezTo>
                      <a:pt x="92161" y="13367"/>
                      <a:pt x="69283" y="28619"/>
                      <a:pt x="31151" y="67840"/>
                    </a:cubicBezTo>
                    <a:cubicBezTo>
                      <a:pt x="14809" y="84182"/>
                      <a:pt x="-3712" y="128851"/>
                      <a:pt x="646" y="144103"/>
                    </a:cubicBezTo>
                    <a:cubicBezTo>
                      <a:pt x="30062" y="244334"/>
                      <a:pt x="52940" y="368534"/>
                      <a:pt x="66014" y="481839"/>
                    </a:cubicBezTo>
                    <a:cubicBezTo>
                      <a:pt x="79088" y="596233"/>
                      <a:pt x="92161" y="676854"/>
                      <a:pt x="105235" y="858795"/>
                    </a:cubicBezTo>
                    <a:cubicBezTo>
                      <a:pt x="106325" y="872958"/>
                      <a:pt x="115040" y="896927"/>
                      <a:pt x="152082" y="901284"/>
                    </a:cubicBezTo>
                    <a:cubicBezTo>
                      <a:pt x="191303" y="906732"/>
                      <a:pt x="208735" y="894747"/>
                      <a:pt x="207645" y="881674"/>
                    </a:cubicBezTo>
                    <a:close/>
                  </a:path>
                </a:pathLst>
              </a:custGeom>
              <a:solidFill>
                <a:srgbClr val="3D4663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6D785AF8-9C78-55A6-927C-4C9F79870F48}"/>
                  </a:ext>
                </a:extLst>
              </p:cNvPr>
              <p:cNvSpPr/>
              <p:nvPr/>
            </p:nvSpPr>
            <p:spPr>
              <a:xfrm>
                <a:off x="3638466" y="4290007"/>
                <a:ext cx="217897" cy="940434"/>
              </a:xfrm>
              <a:custGeom>
                <a:avLst/>
                <a:gdLst>
                  <a:gd name="connsiteX0" fmla="*/ 168175 w 217897"/>
                  <a:gd name="connsiteY0" fmla="*/ 260383 h 940434"/>
                  <a:gd name="connsiteX1" fmla="*/ 212843 w 217897"/>
                  <a:gd name="connsiteY1" fmla="*/ 131826 h 940434"/>
                  <a:gd name="connsiteX2" fmla="*/ 217201 w 217897"/>
                  <a:gd name="connsiteY2" fmla="*/ 0 h 940434"/>
                  <a:gd name="connsiteX3" fmla="*/ 3665 w 217897"/>
                  <a:gd name="connsiteY3" fmla="*/ 56653 h 940434"/>
                  <a:gd name="connsiteX4" fmla="*/ 14560 w 217897"/>
                  <a:gd name="connsiteY4" fmla="*/ 335557 h 940434"/>
                  <a:gd name="connsiteX5" fmla="*/ 39618 w 217897"/>
                  <a:gd name="connsiteY5" fmla="*/ 492440 h 940434"/>
                  <a:gd name="connsiteX6" fmla="*/ 112612 w 217897"/>
                  <a:gd name="connsiteY6" fmla="*/ 897723 h 940434"/>
                  <a:gd name="connsiteX7" fmla="*/ 144206 w 217897"/>
                  <a:gd name="connsiteY7" fmla="*/ 938033 h 940434"/>
                  <a:gd name="connsiteX8" fmla="*/ 203038 w 217897"/>
                  <a:gd name="connsiteY8" fmla="*/ 933675 h 940434"/>
                  <a:gd name="connsiteX9" fmla="*/ 212843 w 217897"/>
                  <a:gd name="connsiteY9" fmla="*/ 915154 h 940434"/>
                  <a:gd name="connsiteX10" fmla="*/ 165996 w 217897"/>
                  <a:gd name="connsiteY10" fmla="*/ 494619 h 940434"/>
                  <a:gd name="connsiteX11" fmla="*/ 168175 w 217897"/>
                  <a:gd name="connsiteY11" fmla="*/ 260383 h 940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7897" h="940434">
                    <a:moveTo>
                      <a:pt x="168175" y="260383"/>
                    </a:moveTo>
                    <a:cubicBezTo>
                      <a:pt x="177980" y="202641"/>
                      <a:pt x="205217" y="177584"/>
                      <a:pt x="212843" y="131826"/>
                    </a:cubicBezTo>
                    <a:cubicBezTo>
                      <a:pt x="220469" y="81710"/>
                      <a:pt x="217201" y="49026"/>
                      <a:pt x="217201" y="0"/>
                    </a:cubicBezTo>
                    <a:cubicBezTo>
                      <a:pt x="164907" y="18521"/>
                      <a:pt x="43975" y="9805"/>
                      <a:pt x="3665" y="56653"/>
                    </a:cubicBezTo>
                    <a:cubicBezTo>
                      <a:pt x="-7230" y="69726"/>
                      <a:pt x="9112" y="295246"/>
                      <a:pt x="14560" y="335557"/>
                    </a:cubicBezTo>
                    <a:cubicBezTo>
                      <a:pt x="21096" y="383493"/>
                      <a:pt x="29812" y="445593"/>
                      <a:pt x="39618" y="492440"/>
                    </a:cubicBezTo>
                    <a:cubicBezTo>
                      <a:pt x="64675" y="619908"/>
                      <a:pt x="113701" y="770255"/>
                      <a:pt x="112612" y="897723"/>
                    </a:cubicBezTo>
                    <a:cubicBezTo>
                      <a:pt x="109343" y="916244"/>
                      <a:pt x="125686" y="934765"/>
                      <a:pt x="144206" y="938033"/>
                    </a:cubicBezTo>
                    <a:cubicBezTo>
                      <a:pt x="162727" y="941301"/>
                      <a:pt x="185606" y="942391"/>
                      <a:pt x="203038" y="933675"/>
                    </a:cubicBezTo>
                    <a:cubicBezTo>
                      <a:pt x="209574" y="930407"/>
                      <a:pt x="212843" y="922781"/>
                      <a:pt x="212843" y="915154"/>
                    </a:cubicBezTo>
                    <a:cubicBezTo>
                      <a:pt x="197591" y="775702"/>
                      <a:pt x="182338" y="634071"/>
                      <a:pt x="165996" y="494619"/>
                    </a:cubicBezTo>
                    <a:cubicBezTo>
                      <a:pt x="154012" y="425983"/>
                      <a:pt x="157280" y="319215"/>
                      <a:pt x="168175" y="260383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6" name="그래픽 9">
              <a:extLst>
                <a:ext uri="{FF2B5EF4-FFF2-40B4-BE49-F238E27FC236}">
                  <a16:creationId xmlns:a16="http://schemas.microsoft.com/office/drawing/2014/main" id="{2CF0833B-BA73-374E-A1C4-3BF27BDF4D64}"/>
                </a:ext>
              </a:extLst>
            </p:cNvPr>
            <p:cNvGrpSpPr/>
            <p:nvPr/>
          </p:nvGrpSpPr>
          <p:grpSpPr>
            <a:xfrm>
              <a:off x="3239642" y="3476704"/>
              <a:ext cx="759835" cy="936019"/>
              <a:chOff x="3239642" y="3476704"/>
              <a:chExt cx="759835" cy="936019"/>
            </a:xfrm>
          </p:grpSpPr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193FD4ED-41C8-75F0-2E4E-205AB22B893F}"/>
                  </a:ext>
                </a:extLst>
              </p:cNvPr>
              <p:cNvSpPr/>
              <p:nvPr/>
            </p:nvSpPr>
            <p:spPr>
              <a:xfrm>
                <a:off x="3634201" y="3783035"/>
                <a:ext cx="365276" cy="588501"/>
              </a:xfrm>
              <a:custGeom>
                <a:avLst/>
                <a:gdLst>
                  <a:gd name="connsiteX0" fmla="*/ 365276 w 365276"/>
                  <a:gd name="connsiteY0" fmla="*/ 88616 h 588501"/>
                  <a:gd name="connsiteX1" fmla="*/ 319518 w 365276"/>
                  <a:gd name="connsiteY1" fmla="*/ 390399 h 588501"/>
                  <a:gd name="connsiteX2" fmla="*/ 304266 w 365276"/>
                  <a:gd name="connsiteY2" fmla="*/ 548373 h 588501"/>
                  <a:gd name="connsiteX3" fmla="*/ 228003 w 365276"/>
                  <a:gd name="connsiteY3" fmla="*/ 582146 h 588501"/>
                  <a:gd name="connsiteX4" fmla="*/ 100535 w 365276"/>
                  <a:gd name="connsiteY4" fmla="*/ 585415 h 588501"/>
                  <a:gd name="connsiteX5" fmla="*/ 13377 w 365276"/>
                  <a:gd name="connsiteY5" fmla="*/ 548373 h 588501"/>
                  <a:gd name="connsiteX6" fmla="*/ 15556 w 365276"/>
                  <a:gd name="connsiteY6" fmla="*/ 459036 h 588501"/>
                  <a:gd name="connsiteX7" fmla="*/ 11198 w 365276"/>
                  <a:gd name="connsiteY7" fmla="*/ 341373 h 588501"/>
                  <a:gd name="connsiteX8" fmla="*/ 10109 w 365276"/>
                  <a:gd name="connsiteY8" fmla="*/ 329389 h 588501"/>
                  <a:gd name="connsiteX9" fmla="*/ 4662 w 365276"/>
                  <a:gd name="connsiteY9" fmla="*/ 168148 h 588501"/>
                  <a:gd name="connsiteX10" fmla="*/ 10109 w 365276"/>
                  <a:gd name="connsiteY10" fmla="*/ 148537 h 588501"/>
                  <a:gd name="connsiteX11" fmla="*/ 43883 w 365276"/>
                  <a:gd name="connsiteY11" fmla="*/ 104958 h 588501"/>
                  <a:gd name="connsiteX12" fmla="*/ 166992 w 365276"/>
                  <a:gd name="connsiteY12" fmla="*/ 18890 h 588501"/>
                  <a:gd name="connsiteX13" fmla="*/ 287924 w 365276"/>
                  <a:gd name="connsiteY13" fmla="*/ 369 h 588501"/>
                  <a:gd name="connsiteX14" fmla="*/ 334771 w 365276"/>
                  <a:gd name="connsiteY14" fmla="*/ 17801 h 588501"/>
                  <a:gd name="connsiteX15" fmla="*/ 365276 w 365276"/>
                  <a:gd name="connsiteY15" fmla="*/ 88616 h 588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5276" h="588501">
                    <a:moveTo>
                      <a:pt x="365276" y="88616"/>
                    </a:moveTo>
                    <a:cubicBezTo>
                      <a:pt x="365276" y="191027"/>
                      <a:pt x="334771" y="285810"/>
                      <a:pt x="319518" y="390399"/>
                    </a:cubicBezTo>
                    <a:cubicBezTo>
                      <a:pt x="312981" y="432889"/>
                      <a:pt x="317339" y="499346"/>
                      <a:pt x="304266" y="548373"/>
                    </a:cubicBezTo>
                    <a:cubicBezTo>
                      <a:pt x="300997" y="560357"/>
                      <a:pt x="254150" y="575609"/>
                      <a:pt x="228003" y="582146"/>
                    </a:cubicBezTo>
                    <a:cubicBezTo>
                      <a:pt x="199677" y="588683"/>
                      <a:pt x="132129" y="590862"/>
                      <a:pt x="100535" y="585415"/>
                    </a:cubicBezTo>
                    <a:cubicBezTo>
                      <a:pt x="67851" y="578878"/>
                      <a:pt x="18825" y="572341"/>
                      <a:pt x="13377" y="548373"/>
                    </a:cubicBezTo>
                    <a:cubicBezTo>
                      <a:pt x="5751" y="514599"/>
                      <a:pt x="15556" y="484094"/>
                      <a:pt x="15556" y="459036"/>
                    </a:cubicBezTo>
                    <a:cubicBezTo>
                      <a:pt x="16646" y="415457"/>
                      <a:pt x="14467" y="381684"/>
                      <a:pt x="11198" y="341373"/>
                    </a:cubicBezTo>
                    <a:cubicBezTo>
                      <a:pt x="11198" y="337016"/>
                      <a:pt x="10109" y="333747"/>
                      <a:pt x="10109" y="329389"/>
                    </a:cubicBezTo>
                    <a:cubicBezTo>
                      <a:pt x="4662" y="279274"/>
                      <a:pt x="-6233" y="219353"/>
                      <a:pt x="4662" y="168148"/>
                    </a:cubicBezTo>
                    <a:cubicBezTo>
                      <a:pt x="5751" y="161611"/>
                      <a:pt x="7930" y="155074"/>
                      <a:pt x="10109" y="148537"/>
                    </a:cubicBezTo>
                    <a:cubicBezTo>
                      <a:pt x="13377" y="139821"/>
                      <a:pt x="23183" y="121301"/>
                      <a:pt x="43883" y="104958"/>
                    </a:cubicBezTo>
                    <a:cubicBezTo>
                      <a:pt x="70030" y="84259"/>
                      <a:pt x="128861" y="36322"/>
                      <a:pt x="166992" y="18890"/>
                    </a:cubicBezTo>
                    <a:cubicBezTo>
                      <a:pt x="195319" y="5817"/>
                      <a:pt x="269403" y="-1810"/>
                      <a:pt x="287924" y="369"/>
                    </a:cubicBezTo>
                    <a:cubicBezTo>
                      <a:pt x="309713" y="2548"/>
                      <a:pt x="321697" y="5817"/>
                      <a:pt x="334771" y="17801"/>
                    </a:cubicBezTo>
                    <a:cubicBezTo>
                      <a:pt x="357650" y="36322"/>
                      <a:pt x="365276" y="61380"/>
                      <a:pt x="365276" y="88616"/>
                    </a:cubicBezTo>
                    <a:close/>
                  </a:path>
                </a:pathLst>
              </a:custGeom>
              <a:solidFill>
                <a:srgbClr val="3BB4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E9C475EA-B14D-10EC-F971-3D91BA742F1B}"/>
                  </a:ext>
                </a:extLst>
              </p:cNvPr>
              <p:cNvSpPr/>
              <p:nvPr/>
            </p:nvSpPr>
            <p:spPr>
              <a:xfrm>
                <a:off x="3639775" y="3917901"/>
                <a:ext cx="79181" cy="323079"/>
              </a:xfrm>
              <a:custGeom>
                <a:avLst/>
                <a:gdLst>
                  <a:gd name="connsiteX0" fmla="*/ 65546 w 79181"/>
                  <a:gd name="connsiteY0" fmla="*/ 158570 h 323079"/>
                  <a:gd name="connsiteX1" fmla="*/ 9983 w 79181"/>
                  <a:gd name="connsiteY1" fmla="*/ 323080 h 323079"/>
                  <a:gd name="connsiteX2" fmla="*/ 3446 w 79181"/>
                  <a:gd name="connsiteY2" fmla="*/ 18028 h 323079"/>
                  <a:gd name="connsiteX3" fmla="*/ 27414 w 79181"/>
                  <a:gd name="connsiteY3" fmla="*/ 597 h 323079"/>
                  <a:gd name="connsiteX4" fmla="*/ 77529 w 79181"/>
                  <a:gd name="connsiteY4" fmla="*/ 38728 h 323079"/>
                  <a:gd name="connsiteX5" fmla="*/ 65546 w 79181"/>
                  <a:gd name="connsiteY5" fmla="*/ 158570 h 32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181" h="323079">
                    <a:moveTo>
                      <a:pt x="65546" y="158570"/>
                    </a:moveTo>
                    <a:cubicBezTo>
                      <a:pt x="49204" y="230475"/>
                      <a:pt x="21967" y="315453"/>
                      <a:pt x="9983" y="323080"/>
                    </a:cubicBezTo>
                    <a:cubicBezTo>
                      <a:pt x="11072" y="225027"/>
                      <a:pt x="-7449" y="68144"/>
                      <a:pt x="3446" y="18028"/>
                    </a:cubicBezTo>
                    <a:cubicBezTo>
                      <a:pt x="9983" y="9313"/>
                      <a:pt x="19788" y="2776"/>
                      <a:pt x="27414" y="597"/>
                    </a:cubicBezTo>
                    <a:cubicBezTo>
                      <a:pt x="42667" y="-2672"/>
                      <a:pt x="72082" y="7134"/>
                      <a:pt x="77529" y="38728"/>
                    </a:cubicBezTo>
                    <a:cubicBezTo>
                      <a:pt x="81888" y="69233"/>
                      <a:pt x="77529" y="105186"/>
                      <a:pt x="65546" y="158570"/>
                    </a:cubicBezTo>
                    <a:close/>
                  </a:path>
                </a:pathLst>
              </a:custGeom>
              <a:solidFill>
                <a:srgbClr val="0F98ED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9" name="그래픽 9">
                <a:extLst>
                  <a:ext uri="{FF2B5EF4-FFF2-40B4-BE49-F238E27FC236}">
                    <a16:creationId xmlns:a16="http://schemas.microsoft.com/office/drawing/2014/main" id="{166FD9F3-49A9-9C79-4B3B-0DF0CEA4FFB0}"/>
                  </a:ext>
                </a:extLst>
              </p:cNvPr>
              <p:cNvGrpSpPr/>
              <p:nvPr/>
            </p:nvGrpSpPr>
            <p:grpSpPr>
              <a:xfrm>
                <a:off x="3713772" y="3476704"/>
                <a:ext cx="254030" cy="351517"/>
                <a:chOff x="3713772" y="3476704"/>
                <a:chExt cx="254030" cy="351517"/>
              </a:xfrm>
            </p:grpSpPr>
            <p:sp>
              <p:nvSpPr>
                <p:cNvPr id="160" name="자유형: 도형 159">
                  <a:extLst>
                    <a:ext uri="{FF2B5EF4-FFF2-40B4-BE49-F238E27FC236}">
                      <a16:creationId xmlns:a16="http://schemas.microsoft.com/office/drawing/2014/main" id="{26399E7B-7F9D-B1F1-AEA8-131CFFD1B434}"/>
                    </a:ext>
                  </a:extLst>
                </p:cNvPr>
                <p:cNvSpPr/>
                <p:nvPr/>
              </p:nvSpPr>
              <p:spPr>
                <a:xfrm>
                  <a:off x="3776136" y="3707141"/>
                  <a:ext cx="113601" cy="121080"/>
                </a:xfrm>
                <a:custGeom>
                  <a:avLst/>
                  <a:gdLst>
                    <a:gd name="connsiteX0" fmla="*/ 111126 w 113601"/>
                    <a:gd name="connsiteY0" fmla="*/ 0 h 121080"/>
                    <a:gd name="connsiteX1" fmla="*/ 0 w 113601"/>
                    <a:gd name="connsiteY1" fmla="*/ 1090 h 121080"/>
                    <a:gd name="connsiteX2" fmla="*/ 8716 w 113601"/>
                    <a:gd name="connsiteY2" fmla="*/ 100231 h 121080"/>
                    <a:gd name="connsiteX3" fmla="*/ 42489 w 113601"/>
                    <a:gd name="connsiteY3" fmla="*/ 118752 h 121080"/>
                    <a:gd name="connsiteX4" fmla="*/ 113305 w 113601"/>
                    <a:gd name="connsiteY4" fmla="*/ 79531 h 121080"/>
                    <a:gd name="connsiteX5" fmla="*/ 111126 w 113601"/>
                    <a:gd name="connsiteY5" fmla="*/ 0 h 121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3601" h="121080">
                      <a:moveTo>
                        <a:pt x="111126" y="0"/>
                      </a:moveTo>
                      <a:cubicBezTo>
                        <a:pt x="74084" y="0"/>
                        <a:pt x="37042" y="0"/>
                        <a:pt x="0" y="1090"/>
                      </a:cubicBezTo>
                      <a:cubicBezTo>
                        <a:pt x="5447" y="28326"/>
                        <a:pt x="3268" y="78442"/>
                        <a:pt x="8716" y="100231"/>
                      </a:cubicBezTo>
                      <a:cubicBezTo>
                        <a:pt x="14163" y="122021"/>
                        <a:pt x="22879" y="115484"/>
                        <a:pt x="42489" y="118752"/>
                      </a:cubicBezTo>
                      <a:cubicBezTo>
                        <a:pt x="66457" y="123110"/>
                        <a:pt x="112215" y="126379"/>
                        <a:pt x="113305" y="79531"/>
                      </a:cubicBezTo>
                      <a:cubicBezTo>
                        <a:pt x="114394" y="68637"/>
                        <a:pt x="112215" y="17432"/>
                        <a:pt x="111126" y="0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1" name="자유형: 도형 160">
                  <a:extLst>
                    <a:ext uri="{FF2B5EF4-FFF2-40B4-BE49-F238E27FC236}">
                      <a16:creationId xmlns:a16="http://schemas.microsoft.com/office/drawing/2014/main" id="{70E37177-7E91-313F-CADC-06554C954A0D}"/>
                    </a:ext>
                  </a:extLst>
                </p:cNvPr>
                <p:cNvSpPr/>
                <p:nvPr/>
              </p:nvSpPr>
              <p:spPr>
                <a:xfrm>
                  <a:off x="3713772" y="3497633"/>
                  <a:ext cx="241167" cy="246163"/>
                </a:xfrm>
                <a:custGeom>
                  <a:avLst/>
                  <a:gdLst>
                    <a:gd name="connsiteX0" fmla="*/ 236679 w 241167"/>
                    <a:gd name="connsiteY0" fmla="*/ 128887 h 246163"/>
                    <a:gd name="connsiteX1" fmla="*/ 124464 w 241167"/>
                    <a:gd name="connsiteY1" fmla="*/ 199703 h 246163"/>
                    <a:gd name="connsiteX2" fmla="*/ 107032 w 241167"/>
                    <a:gd name="connsiteY2" fmla="*/ 217134 h 246163"/>
                    <a:gd name="connsiteX3" fmla="*/ 93959 w 241167"/>
                    <a:gd name="connsiteY3" fmla="*/ 211687 h 246163"/>
                    <a:gd name="connsiteX4" fmla="*/ 69990 w 241167"/>
                    <a:gd name="connsiteY4" fmla="*/ 240013 h 246163"/>
                    <a:gd name="connsiteX5" fmla="*/ 13338 w 241167"/>
                    <a:gd name="connsiteY5" fmla="*/ 228029 h 246163"/>
                    <a:gd name="connsiteX6" fmla="*/ 8980 w 241167"/>
                    <a:gd name="connsiteY6" fmla="*/ 187719 h 246163"/>
                    <a:gd name="connsiteX7" fmla="*/ 11159 w 241167"/>
                    <a:gd name="connsiteY7" fmla="*/ 162661 h 246163"/>
                    <a:gd name="connsiteX8" fmla="*/ 264 w 241167"/>
                    <a:gd name="connsiteY8" fmla="*/ 137603 h 246163"/>
                    <a:gd name="connsiteX9" fmla="*/ 28590 w 241167"/>
                    <a:gd name="connsiteY9" fmla="*/ 101651 h 246163"/>
                    <a:gd name="connsiteX10" fmla="*/ 29680 w 241167"/>
                    <a:gd name="connsiteY10" fmla="*/ 76593 h 246163"/>
                    <a:gd name="connsiteX11" fmla="*/ 127732 w 241167"/>
                    <a:gd name="connsiteY11" fmla="*/ 330 h 246163"/>
                    <a:gd name="connsiteX12" fmla="*/ 236679 w 241167"/>
                    <a:gd name="connsiteY12" fmla="*/ 128887 h 246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1167" h="246163">
                      <a:moveTo>
                        <a:pt x="236679" y="128887"/>
                      </a:moveTo>
                      <a:cubicBezTo>
                        <a:pt x="205084" y="246550"/>
                        <a:pt x="141895" y="188808"/>
                        <a:pt x="124464" y="199703"/>
                      </a:cubicBezTo>
                      <a:cubicBezTo>
                        <a:pt x="116838" y="204061"/>
                        <a:pt x="116838" y="217134"/>
                        <a:pt x="107032" y="217134"/>
                      </a:cubicBezTo>
                      <a:cubicBezTo>
                        <a:pt x="99406" y="217134"/>
                        <a:pt x="96137" y="212776"/>
                        <a:pt x="93959" y="211687"/>
                      </a:cubicBezTo>
                      <a:cubicBezTo>
                        <a:pt x="81974" y="208419"/>
                        <a:pt x="84153" y="231297"/>
                        <a:pt x="69990" y="240013"/>
                      </a:cubicBezTo>
                      <a:cubicBezTo>
                        <a:pt x="55827" y="248729"/>
                        <a:pt x="15517" y="250908"/>
                        <a:pt x="13338" y="228029"/>
                      </a:cubicBezTo>
                      <a:cubicBezTo>
                        <a:pt x="11159" y="211687"/>
                        <a:pt x="11159" y="200792"/>
                        <a:pt x="8980" y="187719"/>
                      </a:cubicBezTo>
                      <a:cubicBezTo>
                        <a:pt x="6801" y="175735"/>
                        <a:pt x="12248" y="173556"/>
                        <a:pt x="11159" y="162661"/>
                      </a:cubicBezTo>
                      <a:cubicBezTo>
                        <a:pt x="10069" y="151766"/>
                        <a:pt x="-1915" y="150677"/>
                        <a:pt x="264" y="137603"/>
                      </a:cubicBezTo>
                      <a:cubicBezTo>
                        <a:pt x="2443" y="126708"/>
                        <a:pt x="22054" y="111456"/>
                        <a:pt x="28590" y="101651"/>
                      </a:cubicBezTo>
                      <a:cubicBezTo>
                        <a:pt x="32948" y="94024"/>
                        <a:pt x="27501" y="83130"/>
                        <a:pt x="29680" y="76593"/>
                      </a:cubicBezTo>
                      <a:cubicBezTo>
                        <a:pt x="49290" y="17761"/>
                        <a:pt x="62364" y="-2938"/>
                        <a:pt x="127732" y="330"/>
                      </a:cubicBezTo>
                      <a:cubicBezTo>
                        <a:pt x="203995" y="5777"/>
                        <a:pt x="257379" y="50446"/>
                        <a:pt x="236679" y="128887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2" name="자유형: 도형 161">
                  <a:extLst>
                    <a:ext uri="{FF2B5EF4-FFF2-40B4-BE49-F238E27FC236}">
                      <a16:creationId xmlns:a16="http://schemas.microsoft.com/office/drawing/2014/main" id="{8B29BDDB-7010-9153-1908-3546BFA0462A}"/>
                    </a:ext>
                  </a:extLst>
                </p:cNvPr>
                <p:cNvSpPr/>
                <p:nvPr/>
              </p:nvSpPr>
              <p:spPr>
                <a:xfrm>
                  <a:off x="3760213" y="3476704"/>
                  <a:ext cx="207589" cy="272081"/>
                </a:xfrm>
                <a:custGeom>
                  <a:avLst/>
                  <a:gdLst>
                    <a:gd name="connsiteX0" fmla="*/ 203311 w 207589"/>
                    <a:gd name="connsiteY0" fmla="*/ 93164 h 272081"/>
                    <a:gd name="connsiteX1" fmla="*/ 145570 w 207589"/>
                    <a:gd name="connsiteY1" fmla="*/ 31064 h 272081"/>
                    <a:gd name="connsiteX2" fmla="*/ 33354 w 207589"/>
                    <a:gd name="connsiteY2" fmla="*/ 7096 h 272081"/>
                    <a:gd name="connsiteX3" fmla="*/ 5028 w 207589"/>
                    <a:gd name="connsiteY3" fmla="*/ 61569 h 272081"/>
                    <a:gd name="connsiteX4" fmla="*/ 42070 w 207589"/>
                    <a:gd name="connsiteY4" fmla="*/ 90985 h 272081"/>
                    <a:gd name="connsiteX5" fmla="*/ 39891 w 207589"/>
                    <a:gd name="connsiteY5" fmla="*/ 92074 h 272081"/>
                    <a:gd name="connsiteX6" fmla="*/ 30086 w 207589"/>
                    <a:gd name="connsiteY6" fmla="*/ 145458 h 272081"/>
                    <a:gd name="connsiteX7" fmla="*/ 30086 w 207589"/>
                    <a:gd name="connsiteY7" fmla="*/ 175963 h 272081"/>
                    <a:gd name="connsiteX8" fmla="*/ 55143 w 207589"/>
                    <a:gd name="connsiteY8" fmla="*/ 183590 h 272081"/>
                    <a:gd name="connsiteX9" fmla="*/ 46428 w 207589"/>
                    <a:gd name="connsiteY9" fmla="*/ 162890 h 272081"/>
                    <a:gd name="connsiteX10" fmla="*/ 68217 w 207589"/>
                    <a:gd name="connsiteY10" fmla="*/ 148727 h 272081"/>
                    <a:gd name="connsiteX11" fmla="*/ 72575 w 207589"/>
                    <a:gd name="connsiteY11" fmla="*/ 211916 h 272081"/>
                    <a:gd name="connsiteX12" fmla="*/ 152106 w 207589"/>
                    <a:gd name="connsiteY12" fmla="*/ 267479 h 272081"/>
                    <a:gd name="connsiteX13" fmla="*/ 166269 w 207589"/>
                    <a:gd name="connsiteY13" fmla="*/ 244600 h 272081"/>
                    <a:gd name="connsiteX14" fmla="*/ 194596 w 207589"/>
                    <a:gd name="connsiteY14" fmla="*/ 182500 h 272081"/>
                    <a:gd name="connsiteX15" fmla="*/ 203311 w 207589"/>
                    <a:gd name="connsiteY15" fmla="*/ 93164 h 272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7589" h="272081">
                      <a:moveTo>
                        <a:pt x="203311" y="93164"/>
                      </a:moveTo>
                      <a:cubicBezTo>
                        <a:pt x="194596" y="68106"/>
                        <a:pt x="181522" y="41959"/>
                        <a:pt x="145570" y="31064"/>
                      </a:cubicBezTo>
                      <a:cubicBezTo>
                        <a:pt x="92186" y="13632"/>
                        <a:pt x="43159" y="20169"/>
                        <a:pt x="33354" y="7096"/>
                      </a:cubicBezTo>
                      <a:cubicBezTo>
                        <a:pt x="15923" y="-17962"/>
                        <a:pt x="-11314" y="28885"/>
                        <a:pt x="5028" y="61569"/>
                      </a:cubicBezTo>
                      <a:cubicBezTo>
                        <a:pt x="12654" y="77911"/>
                        <a:pt x="39891" y="88806"/>
                        <a:pt x="42070" y="90985"/>
                      </a:cubicBezTo>
                      <a:cubicBezTo>
                        <a:pt x="40980" y="90985"/>
                        <a:pt x="39891" y="92074"/>
                        <a:pt x="39891" y="92074"/>
                      </a:cubicBezTo>
                      <a:cubicBezTo>
                        <a:pt x="14833" y="114953"/>
                        <a:pt x="36623" y="129116"/>
                        <a:pt x="30086" y="145458"/>
                      </a:cubicBezTo>
                      <a:cubicBezTo>
                        <a:pt x="25728" y="157442"/>
                        <a:pt x="23549" y="167248"/>
                        <a:pt x="30086" y="175963"/>
                      </a:cubicBezTo>
                      <a:cubicBezTo>
                        <a:pt x="37712" y="185769"/>
                        <a:pt x="55143" y="183590"/>
                        <a:pt x="55143" y="183590"/>
                      </a:cubicBezTo>
                      <a:cubicBezTo>
                        <a:pt x="55143" y="183590"/>
                        <a:pt x="45338" y="174874"/>
                        <a:pt x="46428" y="162890"/>
                      </a:cubicBezTo>
                      <a:cubicBezTo>
                        <a:pt x="46428" y="151995"/>
                        <a:pt x="55143" y="144369"/>
                        <a:pt x="68217" y="148727"/>
                      </a:cubicBezTo>
                      <a:cubicBezTo>
                        <a:pt x="78022" y="151995"/>
                        <a:pt x="91096" y="163979"/>
                        <a:pt x="72575" y="211916"/>
                      </a:cubicBezTo>
                      <a:cubicBezTo>
                        <a:pt x="52965" y="263121"/>
                        <a:pt x="135764" y="281642"/>
                        <a:pt x="152106" y="267479"/>
                      </a:cubicBezTo>
                      <a:cubicBezTo>
                        <a:pt x="165180" y="255495"/>
                        <a:pt x="157554" y="258763"/>
                        <a:pt x="166269" y="244600"/>
                      </a:cubicBezTo>
                      <a:cubicBezTo>
                        <a:pt x="180432" y="218453"/>
                        <a:pt x="180432" y="207558"/>
                        <a:pt x="194596" y="182500"/>
                      </a:cubicBezTo>
                      <a:cubicBezTo>
                        <a:pt x="206580" y="155263"/>
                        <a:pt x="212027" y="118221"/>
                        <a:pt x="203311" y="93164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63" name="그래픽 9">
                <a:extLst>
                  <a:ext uri="{FF2B5EF4-FFF2-40B4-BE49-F238E27FC236}">
                    <a16:creationId xmlns:a16="http://schemas.microsoft.com/office/drawing/2014/main" id="{F74D57DF-0E0B-73E9-BD1D-A5E7B42B0F5B}"/>
                  </a:ext>
                </a:extLst>
              </p:cNvPr>
              <p:cNvGrpSpPr/>
              <p:nvPr/>
            </p:nvGrpSpPr>
            <p:grpSpPr>
              <a:xfrm>
                <a:off x="3638863" y="4315065"/>
                <a:ext cx="305051" cy="69726"/>
                <a:chOff x="3638863" y="4315065"/>
                <a:chExt cx="305051" cy="69726"/>
              </a:xfrm>
            </p:grpSpPr>
            <p:sp>
              <p:nvSpPr>
                <p:cNvPr id="164" name="자유형: 도형 163">
                  <a:extLst>
                    <a:ext uri="{FF2B5EF4-FFF2-40B4-BE49-F238E27FC236}">
                      <a16:creationId xmlns:a16="http://schemas.microsoft.com/office/drawing/2014/main" id="{879D266C-6DAA-7B4F-C616-4066C3423A69}"/>
                    </a:ext>
                  </a:extLst>
                </p:cNvPr>
                <p:cNvSpPr/>
                <p:nvPr/>
              </p:nvSpPr>
              <p:spPr>
                <a:xfrm>
                  <a:off x="3638863" y="4315065"/>
                  <a:ext cx="305051" cy="65795"/>
                </a:xfrm>
                <a:custGeom>
                  <a:avLst/>
                  <a:gdLst>
                    <a:gd name="connsiteX0" fmla="*/ 145989 w 305051"/>
                    <a:gd name="connsiteY0" fmla="*/ 65368 h 65795"/>
                    <a:gd name="connsiteX1" fmla="*/ 202641 w 305051"/>
                    <a:gd name="connsiteY1" fmla="*/ 63189 h 65795"/>
                    <a:gd name="connsiteX2" fmla="*/ 302872 w 305051"/>
                    <a:gd name="connsiteY2" fmla="*/ 29416 h 65795"/>
                    <a:gd name="connsiteX3" fmla="*/ 305051 w 305051"/>
                    <a:gd name="connsiteY3" fmla="*/ 10895 h 65795"/>
                    <a:gd name="connsiteX4" fmla="*/ 301783 w 305051"/>
                    <a:gd name="connsiteY4" fmla="*/ 0 h 65795"/>
                    <a:gd name="connsiteX5" fmla="*/ 197194 w 305051"/>
                    <a:gd name="connsiteY5" fmla="*/ 37042 h 65795"/>
                    <a:gd name="connsiteX6" fmla="*/ 4358 w 305051"/>
                    <a:gd name="connsiteY6" fmla="*/ 1090 h 65795"/>
                    <a:gd name="connsiteX7" fmla="*/ 0 w 305051"/>
                    <a:gd name="connsiteY7" fmla="*/ 16342 h 65795"/>
                    <a:gd name="connsiteX8" fmla="*/ 0 w 305051"/>
                    <a:gd name="connsiteY8" fmla="*/ 29416 h 65795"/>
                    <a:gd name="connsiteX9" fmla="*/ 145989 w 305051"/>
                    <a:gd name="connsiteY9" fmla="*/ 65368 h 6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5051" h="65795">
                      <a:moveTo>
                        <a:pt x="145989" y="65368"/>
                      </a:moveTo>
                      <a:cubicBezTo>
                        <a:pt x="165599" y="66458"/>
                        <a:pt x="187389" y="65368"/>
                        <a:pt x="202641" y="63189"/>
                      </a:cubicBezTo>
                      <a:cubicBezTo>
                        <a:pt x="240773" y="58831"/>
                        <a:pt x="271278" y="47937"/>
                        <a:pt x="302872" y="29416"/>
                      </a:cubicBezTo>
                      <a:cubicBezTo>
                        <a:pt x="305051" y="28326"/>
                        <a:pt x="305051" y="14163"/>
                        <a:pt x="305051" y="10895"/>
                      </a:cubicBezTo>
                      <a:cubicBezTo>
                        <a:pt x="303962" y="1090"/>
                        <a:pt x="303962" y="0"/>
                        <a:pt x="301783" y="0"/>
                      </a:cubicBezTo>
                      <a:cubicBezTo>
                        <a:pt x="270188" y="21789"/>
                        <a:pt x="248399" y="33774"/>
                        <a:pt x="197194" y="37042"/>
                      </a:cubicBezTo>
                      <a:cubicBezTo>
                        <a:pt x="142721" y="41400"/>
                        <a:pt x="56652" y="34863"/>
                        <a:pt x="4358" y="1090"/>
                      </a:cubicBezTo>
                      <a:cubicBezTo>
                        <a:pt x="1089" y="2179"/>
                        <a:pt x="1089" y="10895"/>
                        <a:pt x="0" y="16342"/>
                      </a:cubicBezTo>
                      <a:cubicBezTo>
                        <a:pt x="0" y="20700"/>
                        <a:pt x="0" y="25058"/>
                        <a:pt x="0" y="29416"/>
                      </a:cubicBezTo>
                      <a:cubicBezTo>
                        <a:pt x="45758" y="51205"/>
                        <a:pt x="99142" y="63189"/>
                        <a:pt x="145989" y="65368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5" name="자유형: 도형 164">
                  <a:extLst>
                    <a:ext uri="{FF2B5EF4-FFF2-40B4-BE49-F238E27FC236}">
                      <a16:creationId xmlns:a16="http://schemas.microsoft.com/office/drawing/2014/main" id="{1859D6AA-7223-B1A1-76D9-DD033EC12854}"/>
                    </a:ext>
                  </a:extLst>
                </p:cNvPr>
                <p:cNvSpPr/>
                <p:nvPr/>
              </p:nvSpPr>
              <p:spPr>
                <a:xfrm>
                  <a:off x="3894598" y="4334675"/>
                  <a:ext cx="12563" cy="33773"/>
                </a:xfrm>
                <a:custGeom>
                  <a:avLst/>
                  <a:gdLst>
                    <a:gd name="connsiteX0" fmla="*/ 5737 w 12563"/>
                    <a:gd name="connsiteY0" fmla="*/ 33774 h 33773"/>
                    <a:gd name="connsiteX1" fmla="*/ 9005 w 12563"/>
                    <a:gd name="connsiteY1" fmla="*/ 33774 h 33773"/>
                    <a:gd name="connsiteX2" fmla="*/ 12274 w 12563"/>
                    <a:gd name="connsiteY2" fmla="*/ 29416 h 33773"/>
                    <a:gd name="connsiteX3" fmla="*/ 11184 w 12563"/>
                    <a:gd name="connsiteY3" fmla="*/ 3268 h 33773"/>
                    <a:gd name="connsiteX4" fmla="*/ 6827 w 12563"/>
                    <a:gd name="connsiteY4" fmla="*/ 0 h 33773"/>
                    <a:gd name="connsiteX5" fmla="*/ 3558 w 12563"/>
                    <a:gd name="connsiteY5" fmla="*/ 0 h 33773"/>
                    <a:gd name="connsiteX6" fmla="*/ 290 w 12563"/>
                    <a:gd name="connsiteY6" fmla="*/ 4358 h 33773"/>
                    <a:gd name="connsiteX7" fmla="*/ 1379 w 12563"/>
                    <a:gd name="connsiteY7" fmla="*/ 30505 h 33773"/>
                    <a:gd name="connsiteX8" fmla="*/ 5737 w 12563"/>
                    <a:gd name="connsiteY8" fmla="*/ 33774 h 33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63" h="33773">
                      <a:moveTo>
                        <a:pt x="5737" y="33774"/>
                      </a:moveTo>
                      <a:cubicBezTo>
                        <a:pt x="6827" y="33774"/>
                        <a:pt x="7916" y="33774"/>
                        <a:pt x="9005" y="33774"/>
                      </a:cubicBezTo>
                      <a:cubicBezTo>
                        <a:pt x="11184" y="33774"/>
                        <a:pt x="13363" y="32684"/>
                        <a:pt x="12274" y="29416"/>
                      </a:cubicBezTo>
                      <a:cubicBezTo>
                        <a:pt x="12274" y="20700"/>
                        <a:pt x="11184" y="11984"/>
                        <a:pt x="11184" y="3268"/>
                      </a:cubicBezTo>
                      <a:cubicBezTo>
                        <a:pt x="11184" y="0"/>
                        <a:pt x="9005" y="0"/>
                        <a:pt x="6827" y="0"/>
                      </a:cubicBezTo>
                      <a:cubicBezTo>
                        <a:pt x="5737" y="0"/>
                        <a:pt x="4648" y="0"/>
                        <a:pt x="3558" y="0"/>
                      </a:cubicBezTo>
                      <a:cubicBezTo>
                        <a:pt x="1379" y="0"/>
                        <a:pt x="-800" y="1090"/>
                        <a:pt x="290" y="4358"/>
                      </a:cubicBezTo>
                      <a:cubicBezTo>
                        <a:pt x="290" y="13074"/>
                        <a:pt x="1379" y="21789"/>
                        <a:pt x="1379" y="30505"/>
                      </a:cubicBezTo>
                      <a:cubicBezTo>
                        <a:pt x="2469" y="33774"/>
                        <a:pt x="3558" y="33774"/>
                        <a:pt x="5737" y="33774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6" name="자유형: 도형 165">
                  <a:extLst>
                    <a:ext uri="{FF2B5EF4-FFF2-40B4-BE49-F238E27FC236}">
                      <a16:creationId xmlns:a16="http://schemas.microsoft.com/office/drawing/2014/main" id="{D1660277-69D9-02E1-93E2-A73DA049C4D9}"/>
                    </a:ext>
                  </a:extLst>
                </p:cNvPr>
                <p:cNvSpPr/>
                <p:nvPr/>
              </p:nvSpPr>
              <p:spPr>
                <a:xfrm>
                  <a:off x="3655205" y="4323781"/>
                  <a:ext cx="15252" cy="34862"/>
                </a:xfrm>
                <a:custGeom>
                  <a:avLst/>
                  <a:gdLst>
                    <a:gd name="connsiteX0" fmla="*/ 3268 w 15252"/>
                    <a:gd name="connsiteY0" fmla="*/ 33774 h 34862"/>
                    <a:gd name="connsiteX1" fmla="*/ 6537 w 15252"/>
                    <a:gd name="connsiteY1" fmla="*/ 34863 h 34862"/>
                    <a:gd name="connsiteX2" fmla="*/ 10895 w 15252"/>
                    <a:gd name="connsiteY2" fmla="*/ 31595 h 34862"/>
                    <a:gd name="connsiteX3" fmla="*/ 15253 w 15252"/>
                    <a:gd name="connsiteY3" fmla="*/ 5447 h 34862"/>
                    <a:gd name="connsiteX4" fmla="*/ 11984 w 15252"/>
                    <a:gd name="connsiteY4" fmla="*/ 1090 h 34862"/>
                    <a:gd name="connsiteX5" fmla="*/ 8716 w 15252"/>
                    <a:gd name="connsiteY5" fmla="*/ 0 h 34862"/>
                    <a:gd name="connsiteX6" fmla="*/ 4358 w 15252"/>
                    <a:gd name="connsiteY6" fmla="*/ 3268 h 34862"/>
                    <a:gd name="connsiteX7" fmla="*/ 0 w 15252"/>
                    <a:gd name="connsiteY7" fmla="*/ 29416 h 34862"/>
                    <a:gd name="connsiteX8" fmla="*/ 3268 w 15252"/>
                    <a:gd name="connsiteY8" fmla="*/ 33774 h 34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252" h="34862">
                      <a:moveTo>
                        <a:pt x="3268" y="33774"/>
                      </a:moveTo>
                      <a:cubicBezTo>
                        <a:pt x="4358" y="33774"/>
                        <a:pt x="5447" y="34863"/>
                        <a:pt x="6537" y="34863"/>
                      </a:cubicBezTo>
                      <a:cubicBezTo>
                        <a:pt x="8716" y="34863"/>
                        <a:pt x="10895" y="33774"/>
                        <a:pt x="10895" y="31595"/>
                      </a:cubicBezTo>
                      <a:cubicBezTo>
                        <a:pt x="11984" y="22879"/>
                        <a:pt x="14163" y="14163"/>
                        <a:pt x="15253" y="5447"/>
                      </a:cubicBezTo>
                      <a:cubicBezTo>
                        <a:pt x="15253" y="3268"/>
                        <a:pt x="14163" y="1090"/>
                        <a:pt x="11984" y="1090"/>
                      </a:cubicBezTo>
                      <a:cubicBezTo>
                        <a:pt x="10895" y="1090"/>
                        <a:pt x="9805" y="0"/>
                        <a:pt x="8716" y="0"/>
                      </a:cubicBezTo>
                      <a:cubicBezTo>
                        <a:pt x="6537" y="0"/>
                        <a:pt x="4358" y="1090"/>
                        <a:pt x="4358" y="3268"/>
                      </a:cubicBezTo>
                      <a:cubicBezTo>
                        <a:pt x="3268" y="11984"/>
                        <a:pt x="1089" y="20700"/>
                        <a:pt x="0" y="29416"/>
                      </a:cubicBezTo>
                      <a:cubicBezTo>
                        <a:pt x="0" y="31595"/>
                        <a:pt x="1089" y="32684"/>
                        <a:pt x="3268" y="33774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7" name="자유형: 도형 166">
                  <a:extLst>
                    <a:ext uri="{FF2B5EF4-FFF2-40B4-BE49-F238E27FC236}">
                      <a16:creationId xmlns:a16="http://schemas.microsoft.com/office/drawing/2014/main" id="{3CC9844D-3CBA-3861-9E45-EA6C751CFB7C}"/>
                    </a:ext>
                  </a:extLst>
                </p:cNvPr>
                <p:cNvSpPr/>
                <p:nvPr/>
              </p:nvSpPr>
              <p:spPr>
                <a:xfrm>
                  <a:off x="3789210" y="4348839"/>
                  <a:ext cx="11984" cy="35952"/>
                </a:xfrm>
                <a:custGeom>
                  <a:avLst/>
                  <a:gdLst>
                    <a:gd name="connsiteX0" fmla="*/ 4358 w 11984"/>
                    <a:gd name="connsiteY0" fmla="*/ 35953 h 35952"/>
                    <a:gd name="connsiteX1" fmla="*/ 7626 w 11984"/>
                    <a:gd name="connsiteY1" fmla="*/ 35953 h 35952"/>
                    <a:gd name="connsiteX2" fmla="*/ 11984 w 11984"/>
                    <a:gd name="connsiteY2" fmla="*/ 31595 h 35952"/>
                    <a:gd name="connsiteX3" fmla="*/ 11984 w 11984"/>
                    <a:gd name="connsiteY3" fmla="*/ 4358 h 35952"/>
                    <a:gd name="connsiteX4" fmla="*/ 7626 w 11984"/>
                    <a:gd name="connsiteY4" fmla="*/ 0 h 35952"/>
                    <a:gd name="connsiteX5" fmla="*/ 4358 w 11984"/>
                    <a:gd name="connsiteY5" fmla="*/ 0 h 35952"/>
                    <a:gd name="connsiteX6" fmla="*/ 0 w 11984"/>
                    <a:gd name="connsiteY6" fmla="*/ 4358 h 35952"/>
                    <a:gd name="connsiteX7" fmla="*/ 0 w 11984"/>
                    <a:gd name="connsiteY7" fmla="*/ 31595 h 35952"/>
                    <a:gd name="connsiteX8" fmla="*/ 4358 w 11984"/>
                    <a:gd name="connsiteY8" fmla="*/ 35953 h 3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984" h="35952">
                      <a:moveTo>
                        <a:pt x="4358" y="35953"/>
                      </a:moveTo>
                      <a:cubicBezTo>
                        <a:pt x="5447" y="35953"/>
                        <a:pt x="6537" y="35953"/>
                        <a:pt x="7626" y="35953"/>
                      </a:cubicBezTo>
                      <a:cubicBezTo>
                        <a:pt x="9805" y="35953"/>
                        <a:pt x="11984" y="34863"/>
                        <a:pt x="11984" y="31595"/>
                      </a:cubicBezTo>
                      <a:cubicBezTo>
                        <a:pt x="11984" y="22879"/>
                        <a:pt x="11984" y="13074"/>
                        <a:pt x="11984" y="4358"/>
                      </a:cubicBezTo>
                      <a:cubicBezTo>
                        <a:pt x="11984" y="1089"/>
                        <a:pt x="10895" y="1089"/>
                        <a:pt x="7626" y="0"/>
                      </a:cubicBezTo>
                      <a:cubicBezTo>
                        <a:pt x="6537" y="0"/>
                        <a:pt x="5447" y="0"/>
                        <a:pt x="4358" y="0"/>
                      </a:cubicBezTo>
                      <a:cubicBezTo>
                        <a:pt x="2179" y="0"/>
                        <a:pt x="0" y="1089"/>
                        <a:pt x="0" y="4358"/>
                      </a:cubicBezTo>
                      <a:cubicBezTo>
                        <a:pt x="0" y="13074"/>
                        <a:pt x="0" y="22879"/>
                        <a:pt x="0" y="31595"/>
                      </a:cubicBezTo>
                      <a:cubicBezTo>
                        <a:pt x="1090" y="33773"/>
                        <a:pt x="2179" y="34863"/>
                        <a:pt x="4358" y="35953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9DE4B1E8-F61A-D879-A8A5-84B658A2AEE7}"/>
                  </a:ext>
                </a:extLst>
              </p:cNvPr>
              <p:cNvSpPr/>
              <p:nvPr/>
            </p:nvSpPr>
            <p:spPr>
              <a:xfrm>
                <a:off x="3754347" y="3773599"/>
                <a:ext cx="155184" cy="74222"/>
              </a:xfrm>
              <a:custGeom>
                <a:avLst/>
                <a:gdLst>
                  <a:gd name="connsiteX0" fmla="*/ 135094 w 155184"/>
                  <a:gd name="connsiteY0" fmla="*/ 0 h 74222"/>
                  <a:gd name="connsiteX1" fmla="*/ 107857 w 155184"/>
                  <a:gd name="connsiteY1" fmla="*/ 20700 h 74222"/>
                  <a:gd name="connsiteX2" fmla="*/ 23968 w 155184"/>
                  <a:gd name="connsiteY2" fmla="*/ 39221 h 74222"/>
                  <a:gd name="connsiteX3" fmla="*/ 0 w 155184"/>
                  <a:gd name="connsiteY3" fmla="*/ 54473 h 74222"/>
                  <a:gd name="connsiteX4" fmla="*/ 64279 w 155184"/>
                  <a:gd name="connsiteY4" fmla="*/ 74084 h 74222"/>
                  <a:gd name="connsiteX5" fmla="*/ 129647 w 155184"/>
                  <a:gd name="connsiteY5" fmla="*/ 61010 h 74222"/>
                  <a:gd name="connsiteX6" fmla="*/ 154704 w 155184"/>
                  <a:gd name="connsiteY6" fmla="*/ 38131 h 74222"/>
                  <a:gd name="connsiteX7" fmla="*/ 135094 w 155184"/>
                  <a:gd name="connsiteY7" fmla="*/ 0 h 74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184" h="74222">
                    <a:moveTo>
                      <a:pt x="135094" y="0"/>
                    </a:moveTo>
                    <a:cubicBezTo>
                      <a:pt x="134005" y="9805"/>
                      <a:pt x="117663" y="19610"/>
                      <a:pt x="107857" y="20700"/>
                    </a:cubicBezTo>
                    <a:cubicBezTo>
                      <a:pt x="82799" y="26147"/>
                      <a:pt x="47937" y="51205"/>
                      <a:pt x="23968" y="39221"/>
                    </a:cubicBezTo>
                    <a:cubicBezTo>
                      <a:pt x="13073" y="41400"/>
                      <a:pt x="0" y="54473"/>
                      <a:pt x="0" y="54473"/>
                    </a:cubicBezTo>
                    <a:cubicBezTo>
                      <a:pt x="16342" y="64279"/>
                      <a:pt x="37042" y="72994"/>
                      <a:pt x="64279" y="74084"/>
                    </a:cubicBezTo>
                    <a:cubicBezTo>
                      <a:pt x="80621" y="75173"/>
                      <a:pt x="115484" y="69726"/>
                      <a:pt x="129647" y="61010"/>
                    </a:cubicBezTo>
                    <a:cubicBezTo>
                      <a:pt x="143810" y="52295"/>
                      <a:pt x="148168" y="50116"/>
                      <a:pt x="154704" y="38131"/>
                    </a:cubicBezTo>
                    <a:cubicBezTo>
                      <a:pt x="157973" y="30505"/>
                      <a:pt x="143810" y="0"/>
                      <a:pt x="135094" y="0"/>
                    </a:cubicBezTo>
                    <a:close/>
                  </a:path>
                </a:pathLst>
              </a:custGeom>
              <a:solidFill>
                <a:srgbClr val="0F98ED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7F1CE7C0-4333-F9B2-C285-1E7F70653B6E}"/>
                  </a:ext>
                </a:extLst>
              </p:cNvPr>
              <p:cNvSpPr/>
              <p:nvPr/>
            </p:nvSpPr>
            <p:spPr>
              <a:xfrm>
                <a:off x="3760883" y="3761615"/>
                <a:ext cx="148167" cy="74222"/>
              </a:xfrm>
              <a:custGeom>
                <a:avLst/>
                <a:gdLst>
                  <a:gd name="connsiteX0" fmla="*/ 128558 w 148167"/>
                  <a:gd name="connsiteY0" fmla="*/ 0 h 74222"/>
                  <a:gd name="connsiteX1" fmla="*/ 101321 w 148167"/>
                  <a:gd name="connsiteY1" fmla="*/ 20700 h 74222"/>
                  <a:gd name="connsiteX2" fmla="*/ 20700 w 148167"/>
                  <a:gd name="connsiteY2" fmla="*/ 18521 h 74222"/>
                  <a:gd name="connsiteX3" fmla="*/ 0 w 148167"/>
                  <a:gd name="connsiteY3" fmla="*/ 58831 h 74222"/>
                  <a:gd name="connsiteX4" fmla="*/ 57742 w 148167"/>
                  <a:gd name="connsiteY4" fmla="*/ 74084 h 74222"/>
                  <a:gd name="connsiteX5" fmla="*/ 123110 w 148167"/>
                  <a:gd name="connsiteY5" fmla="*/ 61010 h 74222"/>
                  <a:gd name="connsiteX6" fmla="*/ 148168 w 148167"/>
                  <a:gd name="connsiteY6" fmla="*/ 37042 h 74222"/>
                  <a:gd name="connsiteX7" fmla="*/ 128558 w 148167"/>
                  <a:gd name="connsiteY7" fmla="*/ 0 h 74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8167" h="74222">
                    <a:moveTo>
                      <a:pt x="128558" y="0"/>
                    </a:moveTo>
                    <a:cubicBezTo>
                      <a:pt x="127468" y="9805"/>
                      <a:pt x="111126" y="19610"/>
                      <a:pt x="101321" y="20700"/>
                    </a:cubicBezTo>
                    <a:cubicBezTo>
                      <a:pt x="76263" y="26147"/>
                      <a:pt x="43579" y="30505"/>
                      <a:pt x="20700" y="18521"/>
                    </a:cubicBezTo>
                    <a:cubicBezTo>
                      <a:pt x="9805" y="20700"/>
                      <a:pt x="4358" y="46847"/>
                      <a:pt x="0" y="58831"/>
                    </a:cubicBezTo>
                    <a:cubicBezTo>
                      <a:pt x="16342" y="68637"/>
                      <a:pt x="31595" y="72995"/>
                      <a:pt x="57742" y="74084"/>
                    </a:cubicBezTo>
                    <a:cubicBezTo>
                      <a:pt x="74084" y="75173"/>
                      <a:pt x="108947" y="69726"/>
                      <a:pt x="123110" y="61010"/>
                    </a:cubicBezTo>
                    <a:cubicBezTo>
                      <a:pt x="137273" y="52295"/>
                      <a:pt x="141631" y="50116"/>
                      <a:pt x="148168" y="37042"/>
                    </a:cubicBezTo>
                    <a:cubicBezTo>
                      <a:pt x="140542" y="26147"/>
                      <a:pt x="137273" y="0"/>
                      <a:pt x="128558" y="0"/>
                    </a:cubicBezTo>
                    <a:close/>
                  </a:path>
                </a:pathLst>
              </a:custGeom>
              <a:solidFill>
                <a:srgbClr val="3BB4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70" name="그래픽 9">
                <a:extLst>
                  <a:ext uri="{FF2B5EF4-FFF2-40B4-BE49-F238E27FC236}">
                    <a16:creationId xmlns:a16="http://schemas.microsoft.com/office/drawing/2014/main" id="{BF4E6897-6A4B-0F7C-3FF3-3AE89B7F62C0}"/>
                  </a:ext>
                </a:extLst>
              </p:cNvPr>
              <p:cNvGrpSpPr/>
              <p:nvPr/>
            </p:nvGrpSpPr>
            <p:grpSpPr>
              <a:xfrm>
                <a:off x="3239642" y="3930025"/>
                <a:ext cx="465909" cy="482698"/>
                <a:chOff x="3239642" y="3930025"/>
                <a:chExt cx="465909" cy="482698"/>
              </a:xfrm>
            </p:grpSpPr>
            <p:sp>
              <p:nvSpPr>
                <p:cNvPr id="171" name="자유형: 도형 170">
                  <a:extLst>
                    <a:ext uri="{FF2B5EF4-FFF2-40B4-BE49-F238E27FC236}">
                      <a16:creationId xmlns:a16="http://schemas.microsoft.com/office/drawing/2014/main" id="{92BE1D15-DECC-BDE1-62E4-F5BAD447A5AE}"/>
                    </a:ext>
                  </a:extLst>
                </p:cNvPr>
                <p:cNvSpPr/>
                <p:nvPr/>
              </p:nvSpPr>
              <p:spPr>
                <a:xfrm>
                  <a:off x="3337467" y="3930025"/>
                  <a:ext cx="368084" cy="444997"/>
                </a:xfrm>
                <a:custGeom>
                  <a:avLst/>
                  <a:gdLst>
                    <a:gd name="connsiteX0" fmla="*/ 335169 w 368084"/>
                    <a:gd name="connsiteY0" fmla="*/ 1546 h 444997"/>
                    <a:gd name="connsiteX1" fmla="*/ 274159 w 368084"/>
                    <a:gd name="connsiteY1" fmla="*/ 78899 h 444997"/>
                    <a:gd name="connsiteX2" fmla="*/ 220775 w 368084"/>
                    <a:gd name="connsiteY2" fmla="*/ 273914 h 444997"/>
                    <a:gd name="connsiteX3" fmla="*/ 155406 w 368084"/>
                    <a:gd name="connsiteY3" fmla="*/ 315314 h 444997"/>
                    <a:gd name="connsiteX4" fmla="*/ 2881 w 368084"/>
                    <a:gd name="connsiteY4" fmla="*/ 387218 h 444997"/>
                    <a:gd name="connsiteX5" fmla="*/ 6149 w 368084"/>
                    <a:gd name="connsiteY5" fmla="*/ 416634 h 444997"/>
                    <a:gd name="connsiteX6" fmla="*/ 30117 w 368084"/>
                    <a:gd name="connsiteY6" fmla="*/ 444960 h 444997"/>
                    <a:gd name="connsiteX7" fmla="*/ 220775 w 368084"/>
                    <a:gd name="connsiteY7" fmla="*/ 374145 h 444997"/>
                    <a:gd name="connsiteX8" fmla="*/ 305753 w 368084"/>
                    <a:gd name="connsiteY8" fmla="*/ 284808 h 444997"/>
                    <a:gd name="connsiteX9" fmla="*/ 363495 w 368084"/>
                    <a:gd name="connsiteY9" fmla="*/ 95241 h 444997"/>
                    <a:gd name="connsiteX10" fmla="*/ 335169 w 368084"/>
                    <a:gd name="connsiteY10" fmla="*/ 1546 h 444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84" h="444997">
                      <a:moveTo>
                        <a:pt x="335169" y="1546"/>
                      </a:moveTo>
                      <a:cubicBezTo>
                        <a:pt x="302485" y="-8259"/>
                        <a:pt x="288322" y="29873"/>
                        <a:pt x="274159" y="78899"/>
                      </a:cubicBezTo>
                      <a:cubicBezTo>
                        <a:pt x="261085" y="127925"/>
                        <a:pt x="232759" y="240140"/>
                        <a:pt x="220775" y="273914"/>
                      </a:cubicBezTo>
                      <a:cubicBezTo>
                        <a:pt x="202254" y="289166"/>
                        <a:pt x="190269" y="297882"/>
                        <a:pt x="155406" y="315314"/>
                      </a:cubicBezTo>
                      <a:cubicBezTo>
                        <a:pt x="112917" y="337103"/>
                        <a:pt x="50817" y="362161"/>
                        <a:pt x="2881" y="387218"/>
                      </a:cubicBezTo>
                      <a:cubicBezTo>
                        <a:pt x="-4746" y="390487"/>
                        <a:pt x="5060" y="411187"/>
                        <a:pt x="6149" y="416634"/>
                      </a:cubicBezTo>
                      <a:cubicBezTo>
                        <a:pt x="7239" y="423171"/>
                        <a:pt x="26849" y="446050"/>
                        <a:pt x="30117" y="444960"/>
                      </a:cubicBezTo>
                      <a:cubicBezTo>
                        <a:pt x="83502" y="424261"/>
                        <a:pt x="181554" y="393755"/>
                        <a:pt x="220775" y="374145"/>
                      </a:cubicBezTo>
                      <a:cubicBezTo>
                        <a:pt x="279606" y="344729"/>
                        <a:pt x="286143" y="336013"/>
                        <a:pt x="305753" y="284808"/>
                      </a:cubicBezTo>
                      <a:cubicBezTo>
                        <a:pt x="324274" y="234693"/>
                        <a:pt x="348243" y="140998"/>
                        <a:pt x="363495" y="95241"/>
                      </a:cubicBezTo>
                      <a:cubicBezTo>
                        <a:pt x="373301" y="49483"/>
                        <a:pt x="368942" y="11352"/>
                        <a:pt x="335169" y="1546"/>
                      </a:cubicBezTo>
                      <a:close/>
                    </a:path>
                  </a:pathLst>
                </a:custGeom>
                <a:solidFill>
                  <a:srgbClr val="3BB4FF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2" name="자유형: 도형 171">
                  <a:extLst>
                    <a:ext uri="{FF2B5EF4-FFF2-40B4-BE49-F238E27FC236}">
                      <a16:creationId xmlns:a16="http://schemas.microsoft.com/office/drawing/2014/main" id="{783AAE59-2B9A-B31E-83C4-DC87234A7E0F}"/>
                    </a:ext>
                  </a:extLst>
                </p:cNvPr>
                <p:cNvSpPr/>
                <p:nvPr/>
              </p:nvSpPr>
              <p:spPr>
                <a:xfrm>
                  <a:off x="3239642" y="4316699"/>
                  <a:ext cx="125008" cy="96024"/>
                </a:xfrm>
                <a:custGeom>
                  <a:avLst/>
                  <a:gdLst>
                    <a:gd name="connsiteX0" fmla="*/ 57127 w 125008"/>
                    <a:gd name="connsiteY0" fmla="*/ 545 h 96024"/>
                    <a:gd name="connsiteX1" fmla="*/ 90901 w 125008"/>
                    <a:gd name="connsiteY1" fmla="*/ 9260 h 96024"/>
                    <a:gd name="connsiteX2" fmla="*/ 105064 w 125008"/>
                    <a:gd name="connsiteY2" fmla="*/ 7082 h 96024"/>
                    <a:gd name="connsiteX3" fmla="*/ 124675 w 125008"/>
                    <a:gd name="connsiteY3" fmla="*/ 49571 h 96024"/>
                    <a:gd name="connsiteX4" fmla="*/ 100706 w 125008"/>
                    <a:gd name="connsiteY4" fmla="*/ 62645 h 96024"/>
                    <a:gd name="connsiteX5" fmla="*/ 25533 w 125008"/>
                    <a:gd name="connsiteY5" fmla="*/ 95329 h 96024"/>
                    <a:gd name="connsiteX6" fmla="*/ 475 w 125008"/>
                    <a:gd name="connsiteY6" fmla="*/ 90971 h 96024"/>
                    <a:gd name="connsiteX7" fmla="*/ 38607 w 125008"/>
                    <a:gd name="connsiteY7" fmla="*/ 60466 h 96024"/>
                    <a:gd name="connsiteX8" fmla="*/ 52770 w 125008"/>
                    <a:gd name="connsiteY8" fmla="*/ 23424 h 96024"/>
                    <a:gd name="connsiteX9" fmla="*/ 20086 w 125008"/>
                    <a:gd name="connsiteY9" fmla="*/ 5992 h 96024"/>
                    <a:gd name="connsiteX10" fmla="*/ 57127 w 125008"/>
                    <a:gd name="connsiteY10" fmla="*/ 545 h 96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5008" h="96024">
                      <a:moveTo>
                        <a:pt x="57127" y="545"/>
                      </a:moveTo>
                      <a:cubicBezTo>
                        <a:pt x="68022" y="-545"/>
                        <a:pt x="80006" y="7082"/>
                        <a:pt x="90901" y="9260"/>
                      </a:cubicBezTo>
                      <a:cubicBezTo>
                        <a:pt x="95259" y="10350"/>
                        <a:pt x="103975" y="7082"/>
                        <a:pt x="105064" y="7082"/>
                      </a:cubicBezTo>
                      <a:cubicBezTo>
                        <a:pt x="118138" y="9260"/>
                        <a:pt x="126854" y="47392"/>
                        <a:pt x="124675" y="49571"/>
                      </a:cubicBezTo>
                      <a:cubicBezTo>
                        <a:pt x="115959" y="58287"/>
                        <a:pt x="107243" y="57197"/>
                        <a:pt x="100706" y="62645"/>
                      </a:cubicBezTo>
                      <a:cubicBezTo>
                        <a:pt x="86543" y="74629"/>
                        <a:pt x="44054" y="95329"/>
                        <a:pt x="25533" y="95329"/>
                      </a:cubicBezTo>
                      <a:cubicBezTo>
                        <a:pt x="11370" y="95329"/>
                        <a:pt x="-2793" y="98597"/>
                        <a:pt x="475" y="90971"/>
                      </a:cubicBezTo>
                      <a:cubicBezTo>
                        <a:pt x="3744" y="82255"/>
                        <a:pt x="33159" y="72450"/>
                        <a:pt x="38607" y="60466"/>
                      </a:cubicBezTo>
                      <a:cubicBezTo>
                        <a:pt x="39696" y="56108"/>
                        <a:pt x="54949" y="36497"/>
                        <a:pt x="52770" y="23424"/>
                      </a:cubicBezTo>
                      <a:cubicBezTo>
                        <a:pt x="50591" y="11439"/>
                        <a:pt x="20086" y="14708"/>
                        <a:pt x="20086" y="5992"/>
                      </a:cubicBezTo>
                      <a:cubicBezTo>
                        <a:pt x="18996" y="-3813"/>
                        <a:pt x="46233" y="1634"/>
                        <a:pt x="57127" y="545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73" name="그래픽 9">
            <a:extLst>
              <a:ext uri="{FF2B5EF4-FFF2-40B4-BE49-F238E27FC236}">
                <a16:creationId xmlns:a16="http://schemas.microsoft.com/office/drawing/2014/main" id="{0A57C746-ECD2-606C-E310-A452D88CC772}"/>
              </a:ext>
            </a:extLst>
          </p:cNvPr>
          <p:cNvGrpSpPr/>
          <p:nvPr/>
        </p:nvGrpSpPr>
        <p:grpSpPr>
          <a:xfrm>
            <a:off x="1031483" y="2407404"/>
            <a:ext cx="1136316" cy="1513272"/>
            <a:chOff x="1133083" y="2407404"/>
            <a:chExt cx="1136316" cy="1513272"/>
          </a:xfrm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7D171FD6-7967-C259-2630-5E26D2162245}"/>
                </a:ext>
              </a:extLst>
            </p:cNvPr>
            <p:cNvSpPr/>
            <p:nvPr/>
          </p:nvSpPr>
          <p:spPr>
            <a:xfrm>
              <a:off x="1621165" y="2428104"/>
              <a:ext cx="611192" cy="412908"/>
            </a:xfrm>
            <a:custGeom>
              <a:avLst/>
              <a:gdLst>
                <a:gd name="connsiteX0" fmla="*/ 611192 w 611192"/>
                <a:gd name="connsiteY0" fmla="*/ 0 h 412908"/>
                <a:gd name="connsiteX1" fmla="*/ 0 w 611192"/>
                <a:gd name="connsiteY1" fmla="*/ 258204 h 412908"/>
                <a:gd name="connsiteX2" fmla="*/ 9805 w 611192"/>
                <a:gd name="connsiteY2" fmla="*/ 296336 h 412908"/>
                <a:gd name="connsiteX3" fmla="*/ 29416 w 611192"/>
                <a:gd name="connsiteY3" fmla="*/ 412909 h 412908"/>
                <a:gd name="connsiteX4" fmla="*/ 609014 w 611192"/>
                <a:gd name="connsiteY4" fmla="*/ 31595 h 41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192" h="412908">
                  <a:moveTo>
                    <a:pt x="611192" y="0"/>
                  </a:moveTo>
                  <a:lnTo>
                    <a:pt x="0" y="258204"/>
                  </a:lnTo>
                  <a:lnTo>
                    <a:pt x="9805" y="296336"/>
                  </a:lnTo>
                  <a:lnTo>
                    <a:pt x="29416" y="412909"/>
                  </a:lnTo>
                  <a:lnTo>
                    <a:pt x="609014" y="31595"/>
                  </a:lnTo>
                  <a:close/>
                </a:path>
              </a:pathLst>
            </a:custGeom>
            <a:solidFill>
              <a:srgbClr val="E6EDF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198B7ACD-B699-DADD-5C99-7DED6B4EE4A3}"/>
                </a:ext>
              </a:extLst>
            </p:cNvPr>
            <p:cNvSpPr/>
            <p:nvPr/>
          </p:nvSpPr>
          <p:spPr>
            <a:xfrm>
              <a:off x="1653627" y="2429194"/>
              <a:ext cx="589625" cy="457577"/>
            </a:xfrm>
            <a:custGeom>
              <a:avLst/>
              <a:gdLst>
                <a:gd name="connsiteX0" fmla="*/ 61233 w 589625"/>
                <a:gd name="connsiteY0" fmla="*/ 360614 h 457577"/>
                <a:gd name="connsiteX1" fmla="*/ 222 w 589625"/>
                <a:gd name="connsiteY1" fmla="*/ 454309 h 457577"/>
                <a:gd name="connsiteX2" fmla="*/ 2401 w 589625"/>
                <a:gd name="connsiteY2" fmla="*/ 457577 h 457577"/>
                <a:gd name="connsiteX3" fmla="*/ 589625 w 589625"/>
                <a:gd name="connsiteY3" fmla="*/ 0 h 457577"/>
                <a:gd name="connsiteX4" fmla="*/ 61233 w 589625"/>
                <a:gd name="connsiteY4" fmla="*/ 360614 h 45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625" h="457577">
                  <a:moveTo>
                    <a:pt x="61233" y="360614"/>
                  </a:moveTo>
                  <a:lnTo>
                    <a:pt x="222" y="454309"/>
                  </a:lnTo>
                  <a:cubicBezTo>
                    <a:pt x="-867" y="455398"/>
                    <a:pt x="2401" y="457577"/>
                    <a:pt x="2401" y="457577"/>
                  </a:cubicBezTo>
                  <a:lnTo>
                    <a:pt x="589625" y="0"/>
                  </a:lnTo>
                  <a:lnTo>
                    <a:pt x="61233" y="360614"/>
                  </a:lnTo>
                  <a:close/>
                </a:path>
              </a:pathLst>
            </a:custGeom>
            <a:solidFill>
              <a:srgbClr val="E6EDF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5CFDA6E4-87D2-68B3-2302-2194EDEBB2EC}"/>
                </a:ext>
              </a:extLst>
            </p:cNvPr>
            <p:cNvSpPr/>
            <p:nvPr/>
          </p:nvSpPr>
          <p:spPr>
            <a:xfrm>
              <a:off x="1469729" y="2587167"/>
              <a:ext cx="382403" cy="299331"/>
            </a:xfrm>
            <a:custGeom>
              <a:avLst/>
              <a:gdLst>
                <a:gd name="connsiteX0" fmla="*/ 382404 w 382403"/>
                <a:gd name="connsiteY0" fmla="*/ 251667 h 299331"/>
                <a:gd name="connsiteX1" fmla="*/ 236415 w 382403"/>
                <a:gd name="connsiteY1" fmla="*/ 155794 h 299331"/>
                <a:gd name="connsiteX2" fmla="*/ 223341 w 382403"/>
                <a:gd name="connsiteY2" fmla="*/ 178673 h 299331"/>
                <a:gd name="connsiteX3" fmla="*/ 223341 w 382403"/>
                <a:gd name="connsiteY3" fmla="*/ 178673 h 299331"/>
                <a:gd name="connsiteX4" fmla="*/ 181941 w 382403"/>
                <a:gd name="connsiteY4" fmla="*/ 245131 h 299331"/>
                <a:gd name="connsiteX5" fmla="*/ 160152 w 382403"/>
                <a:gd name="connsiteY5" fmla="*/ 137273 h 299331"/>
                <a:gd name="connsiteX6" fmla="*/ 153615 w 382403"/>
                <a:gd name="connsiteY6" fmla="*/ 100231 h 299331"/>
                <a:gd name="connsiteX7" fmla="*/ 2179 w 382403"/>
                <a:gd name="connsiteY7" fmla="*/ 0 h 299331"/>
                <a:gd name="connsiteX8" fmla="*/ 0 w 382403"/>
                <a:gd name="connsiteY8" fmla="*/ 31595 h 299331"/>
                <a:gd name="connsiteX9" fmla="*/ 130736 w 382403"/>
                <a:gd name="connsiteY9" fmla="*/ 117663 h 299331"/>
                <a:gd name="connsiteX10" fmla="*/ 163420 w 382403"/>
                <a:gd name="connsiteY10" fmla="*/ 278904 h 299331"/>
                <a:gd name="connsiteX11" fmla="*/ 174315 w 382403"/>
                <a:gd name="connsiteY11" fmla="*/ 297425 h 299331"/>
                <a:gd name="connsiteX12" fmla="*/ 187389 w 382403"/>
                <a:gd name="connsiteY12" fmla="*/ 296336 h 299331"/>
                <a:gd name="connsiteX13" fmla="*/ 250578 w 382403"/>
                <a:gd name="connsiteY13" fmla="*/ 197194 h 299331"/>
                <a:gd name="connsiteX14" fmla="*/ 381314 w 382403"/>
                <a:gd name="connsiteY14" fmla="*/ 283262 h 299331"/>
                <a:gd name="connsiteX15" fmla="*/ 382404 w 382403"/>
                <a:gd name="connsiteY15" fmla="*/ 251667 h 29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403" h="299331">
                  <a:moveTo>
                    <a:pt x="382404" y="251667"/>
                  </a:moveTo>
                  <a:lnTo>
                    <a:pt x="236415" y="155794"/>
                  </a:lnTo>
                  <a:lnTo>
                    <a:pt x="223341" y="178673"/>
                  </a:lnTo>
                  <a:lnTo>
                    <a:pt x="223341" y="178673"/>
                  </a:lnTo>
                  <a:lnTo>
                    <a:pt x="181941" y="245131"/>
                  </a:lnTo>
                  <a:lnTo>
                    <a:pt x="160152" y="137273"/>
                  </a:lnTo>
                  <a:cubicBezTo>
                    <a:pt x="160152" y="137273"/>
                    <a:pt x="153615" y="100231"/>
                    <a:pt x="153615" y="100231"/>
                  </a:cubicBezTo>
                  <a:lnTo>
                    <a:pt x="2179" y="0"/>
                  </a:lnTo>
                  <a:lnTo>
                    <a:pt x="0" y="31595"/>
                  </a:lnTo>
                  <a:lnTo>
                    <a:pt x="130736" y="117663"/>
                  </a:lnTo>
                  <a:lnTo>
                    <a:pt x="163420" y="278904"/>
                  </a:lnTo>
                  <a:cubicBezTo>
                    <a:pt x="164510" y="286530"/>
                    <a:pt x="168868" y="293067"/>
                    <a:pt x="174315" y="297425"/>
                  </a:cubicBezTo>
                  <a:cubicBezTo>
                    <a:pt x="176494" y="299604"/>
                    <a:pt x="184120" y="300694"/>
                    <a:pt x="187389" y="296336"/>
                  </a:cubicBezTo>
                  <a:lnTo>
                    <a:pt x="250578" y="197194"/>
                  </a:lnTo>
                  <a:lnTo>
                    <a:pt x="381314" y="283262"/>
                  </a:lnTo>
                  <a:lnTo>
                    <a:pt x="382404" y="251667"/>
                  </a:lnTo>
                  <a:close/>
                </a:path>
              </a:pathLst>
            </a:custGeom>
            <a:solidFill>
              <a:srgbClr val="BFCCD9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CFCFFADC-E4A3-2428-196D-0FC88A4E2C71}"/>
                </a:ext>
              </a:extLst>
            </p:cNvPr>
            <p:cNvSpPr/>
            <p:nvPr/>
          </p:nvSpPr>
          <p:spPr>
            <a:xfrm>
              <a:off x="1851043" y="2407404"/>
              <a:ext cx="418356" cy="463024"/>
            </a:xfrm>
            <a:custGeom>
              <a:avLst/>
              <a:gdLst>
                <a:gd name="connsiteX0" fmla="*/ 418356 w 418356"/>
                <a:gd name="connsiteY0" fmla="*/ 0 h 463024"/>
                <a:gd name="connsiteX1" fmla="*/ 416177 w 418356"/>
                <a:gd name="connsiteY1" fmla="*/ 31595 h 463024"/>
                <a:gd name="connsiteX2" fmla="*/ 0 w 418356"/>
                <a:gd name="connsiteY2" fmla="*/ 463024 h 463024"/>
                <a:gd name="connsiteX3" fmla="*/ 1089 w 418356"/>
                <a:gd name="connsiteY3" fmla="*/ 431430 h 46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8356" h="463024">
                  <a:moveTo>
                    <a:pt x="418356" y="0"/>
                  </a:moveTo>
                  <a:lnTo>
                    <a:pt x="416177" y="31595"/>
                  </a:lnTo>
                  <a:lnTo>
                    <a:pt x="0" y="463024"/>
                  </a:lnTo>
                  <a:lnTo>
                    <a:pt x="1089" y="431430"/>
                  </a:lnTo>
                  <a:close/>
                </a:path>
              </a:pathLst>
            </a:custGeom>
            <a:solidFill>
              <a:srgbClr val="E6EDF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8B695499-589C-D4AD-3D0D-4D2F29C7AE06}"/>
                </a:ext>
              </a:extLst>
            </p:cNvPr>
            <p:cNvSpPr/>
            <p:nvPr/>
          </p:nvSpPr>
          <p:spPr>
            <a:xfrm>
              <a:off x="1472997" y="2407404"/>
              <a:ext cx="796402" cy="431429"/>
            </a:xfrm>
            <a:custGeom>
              <a:avLst/>
              <a:gdLst>
                <a:gd name="connsiteX0" fmla="*/ 796402 w 796402"/>
                <a:gd name="connsiteY0" fmla="*/ 0 h 431429"/>
                <a:gd name="connsiteX1" fmla="*/ 379135 w 796402"/>
                <a:gd name="connsiteY1" fmla="*/ 431430 h 431429"/>
                <a:gd name="connsiteX2" fmla="*/ 233146 w 796402"/>
                <a:gd name="connsiteY2" fmla="*/ 334467 h 431429"/>
                <a:gd name="connsiteX3" fmla="*/ 759360 w 796402"/>
                <a:gd name="connsiteY3" fmla="*/ 20700 h 431429"/>
                <a:gd name="connsiteX4" fmla="*/ 151436 w 796402"/>
                <a:gd name="connsiteY4" fmla="*/ 281083 h 431429"/>
                <a:gd name="connsiteX5" fmla="*/ 0 w 796402"/>
                <a:gd name="connsiteY5" fmla="*/ 180852 h 43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6402" h="431429">
                  <a:moveTo>
                    <a:pt x="796402" y="0"/>
                  </a:moveTo>
                  <a:lnTo>
                    <a:pt x="379135" y="431430"/>
                  </a:lnTo>
                  <a:lnTo>
                    <a:pt x="233146" y="334467"/>
                  </a:lnTo>
                  <a:lnTo>
                    <a:pt x="759360" y="20700"/>
                  </a:lnTo>
                  <a:lnTo>
                    <a:pt x="151436" y="281083"/>
                  </a:lnTo>
                  <a:lnTo>
                    <a:pt x="0" y="180852"/>
                  </a:lnTo>
                  <a:close/>
                </a:path>
              </a:pathLst>
            </a:custGeom>
            <a:solidFill>
              <a:srgbClr val="F7F9FC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79" name="그래픽 9">
              <a:extLst>
                <a:ext uri="{FF2B5EF4-FFF2-40B4-BE49-F238E27FC236}">
                  <a16:creationId xmlns:a16="http://schemas.microsoft.com/office/drawing/2014/main" id="{4F1FFA15-C8E9-6F43-D8D6-41FB5D8F5581}"/>
                </a:ext>
              </a:extLst>
            </p:cNvPr>
            <p:cNvGrpSpPr/>
            <p:nvPr/>
          </p:nvGrpSpPr>
          <p:grpSpPr>
            <a:xfrm>
              <a:off x="1133083" y="2898755"/>
              <a:ext cx="735391" cy="1021922"/>
              <a:chOff x="1133083" y="2898755"/>
              <a:chExt cx="735391" cy="1021922"/>
            </a:xfrm>
            <a:solidFill>
              <a:srgbClr val="F7F9FC"/>
            </a:solidFill>
          </p:grpSpPr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0E2BE820-ED47-3EE2-360C-179A64C2803A}"/>
                  </a:ext>
                </a:extLst>
              </p:cNvPr>
              <p:cNvSpPr/>
              <p:nvPr/>
            </p:nvSpPr>
            <p:spPr>
              <a:xfrm>
                <a:off x="1575408" y="2898755"/>
                <a:ext cx="14163" cy="14163"/>
              </a:xfrm>
              <a:custGeom>
                <a:avLst/>
                <a:gdLst>
                  <a:gd name="connsiteX0" fmla="*/ 6537 w 14163"/>
                  <a:gd name="connsiteY0" fmla="*/ 14163 h 14163"/>
                  <a:gd name="connsiteX1" fmla="*/ 5447 w 14163"/>
                  <a:gd name="connsiteY1" fmla="*/ 14163 h 14163"/>
                  <a:gd name="connsiteX2" fmla="*/ 4358 w 14163"/>
                  <a:gd name="connsiteY2" fmla="*/ 14163 h 14163"/>
                  <a:gd name="connsiteX3" fmla="*/ 3268 w 14163"/>
                  <a:gd name="connsiteY3" fmla="*/ 13074 h 14163"/>
                  <a:gd name="connsiteX4" fmla="*/ 2179 w 14163"/>
                  <a:gd name="connsiteY4" fmla="*/ 11984 h 14163"/>
                  <a:gd name="connsiteX5" fmla="*/ 0 w 14163"/>
                  <a:gd name="connsiteY5" fmla="*/ 6537 h 14163"/>
                  <a:gd name="connsiteX6" fmla="*/ 0 w 14163"/>
                  <a:gd name="connsiteY6" fmla="*/ 5447 h 14163"/>
                  <a:gd name="connsiteX7" fmla="*/ 0 w 14163"/>
                  <a:gd name="connsiteY7" fmla="*/ 4358 h 14163"/>
                  <a:gd name="connsiteX8" fmla="*/ 1089 w 14163"/>
                  <a:gd name="connsiteY8" fmla="*/ 3268 h 14163"/>
                  <a:gd name="connsiteX9" fmla="*/ 2179 w 14163"/>
                  <a:gd name="connsiteY9" fmla="*/ 2179 h 14163"/>
                  <a:gd name="connsiteX10" fmla="*/ 3268 w 14163"/>
                  <a:gd name="connsiteY10" fmla="*/ 1089 h 14163"/>
                  <a:gd name="connsiteX11" fmla="*/ 4358 w 14163"/>
                  <a:gd name="connsiteY11" fmla="*/ 0 h 14163"/>
                  <a:gd name="connsiteX12" fmla="*/ 5447 w 14163"/>
                  <a:gd name="connsiteY12" fmla="*/ 0 h 14163"/>
                  <a:gd name="connsiteX13" fmla="*/ 8716 w 14163"/>
                  <a:gd name="connsiteY13" fmla="*/ 0 h 14163"/>
                  <a:gd name="connsiteX14" fmla="*/ 9805 w 14163"/>
                  <a:gd name="connsiteY14" fmla="*/ 0 h 14163"/>
                  <a:gd name="connsiteX15" fmla="*/ 10895 w 14163"/>
                  <a:gd name="connsiteY15" fmla="*/ 1089 h 14163"/>
                  <a:gd name="connsiteX16" fmla="*/ 11984 w 14163"/>
                  <a:gd name="connsiteY16" fmla="*/ 2179 h 14163"/>
                  <a:gd name="connsiteX17" fmla="*/ 13074 w 14163"/>
                  <a:gd name="connsiteY17" fmla="*/ 3268 h 14163"/>
                  <a:gd name="connsiteX18" fmla="*/ 14163 w 14163"/>
                  <a:gd name="connsiteY18" fmla="*/ 4358 h 14163"/>
                  <a:gd name="connsiteX19" fmla="*/ 14163 w 14163"/>
                  <a:gd name="connsiteY19" fmla="*/ 5447 h 14163"/>
                  <a:gd name="connsiteX20" fmla="*/ 14163 w 14163"/>
                  <a:gd name="connsiteY20" fmla="*/ 6537 h 14163"/>
                  <a:gd name="connsiteX21" fmla="*/ 11984 w 14163"/>
                  <a:gd name="connsiteY21" fmla="*/ 11984 h 14163"/>
                  <a:gd name="connsiteX22" fmla="*/ 10895 w 14163"/>
                  <a:gd name="connsiteY22" fmla="*/ 13074 h 14163"/>
                  <a:gd name="connsiteX23" fmla="*/ 9805 w 14163"/>
                  <a:gd name="connsiteY23" fmla="*/ 14163 h 14163"/>
                  <a:gd name="connsiteX24" fmla="*/ 8716 w 14163"/>
                  <a:gd name="connsiteY24" fmla="*/ 14163 h 14163"/>
                  <a:gd name="connsiteX25" fmla="*/ 6537 w 14163"/>
                  <a:gd name="connsiteY25" fmla="*/ 14163 h 14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163" h="14163">
                    <a:moveTo>
                      <a:pt x="6537" y="14163"/>
                    </a:moveTo>
                    <a:cubicBezTo>
                      <a:pt x="6537" y="14163"/>
                      <a:pt x="5447" y="14163"/>
                      <a:pt x="5447" y="14163"/>
                    </a:cubicBezTo>
                    <a:cubicBezTo>
                      <a:pt x="5447" y="14163"/>
                      <a:pt x="4358" y="14163"/>
                      <a:pt x="4358" y="14163"/>
                    </a:cubicBezTo>
                    <a:cubicBezTo>
                      <a:pt x="4358" y="14163"/>
                      <a:pt x="3268" y="14163"/>
                      <a:pt x="3268" y="13074"/>
                    </a:cubicBezTo>
                    <a:cubicBezTo>
                      <a:pt x="3268" y="13074"/>
                      <a:pt x="2179" y="11984"/>
                      <a:pt x="2179" y="11984"/>
                    </a:cubicBezTo>
                    <a:cubicBezTo>
                      <a:pt x="1089" y="10895"/>
                      <a:pt x="0" y="8716"/>
                      <a:pt x="0" y="6537"/>
                    </a:cubicBezTo>
                    <a:cubicBezTo>
                      <a:pt x="0" y="6537"/>
                      <a:pt x="0" y="5447"/>
                      <a:pt x="0" y="5447"/>
                    </a:cubicBezTo>
                    <a:cubicBezTo>
                      <a:pt x="0" y="5447"/>
                      <a:pt x="0" y="4358"/>
                      <a:pt x="0" y="4358"/>
                    </a:cubicBezTo>
                    <a:cubicBezTo>
                      <a:pt x="0" y="4358"/>
                      <a:pt x="0" y="3268"/>
                      <a:pt x="1089" y="3268"/>
                    </a:cubicBezTo>
                    <a:cubicBezTo>
                      <a:pt x="1089" y="3268"/>
                      <a:pt x="2179" y="2179"/>
                      <a:pt x="2179" y="2179"/>
                    </a:cubicBezTo>
                    <a:cubicBezTo>
                      <a:pt x="2179" y="2179"/>
                      <a:pt x="3268" y="1089"/>
                      <a:pt x="3268" y="1089"/>
                    </a:cubicBezTo>
                    <a:cubicBezTo>
                      <a:pt x="3268" y="1089"/>
                      <a:pt x="4358" y="1089"/>
                      <a:pt x="4358" y="0"/>
                    </a:cubicBezTo>
                    <a:cubicBezTo>
                      <a:pt x="4358" y="0"/>
                      <a:pt x="5447" y="0"/>
                      <a:pt x="5447" y="0"/>
                    </a:cubicBezTo>
                    <a:cubicBezTo>
                      <a:pt x="6537" y="0"/>
                      <a:pt x="7626" y="0"/>
                      <a:pt x="8716" y="0"/>
                    </a:cubicBezTo>
                    <a:cubicBezTo>
                      <a:pt x="8716" y="0"/>
                      <a:pt x="9805" y="0"/>
                      <a:pt x="9805" y="0"/>
                    </a:cubicBezTo>
                    <a:cubicBezTo>
                      <a:pt x="9805" y="0"/>
                      <a:pt x="10895" y="0"/>
                      <a:pt x="10895" y="1089"/>
                    </a:cubicBezTo>
                    <a:cubicBezTo>
                      <a:pt x="10895" y="1089"/>
                      <a:pt x="11984" y="2179"/>
                      <a:pt x="11984" y="2179"/>
                    </a:cubicBezTo>
                    <a:cubicBezTo>
                      <a:pt x="11984" y="2179"/>
                      <a:pt x="13074" y="3268"/>
                      <a:pt x="13074" y="3268"/>
                    </a:cubicBezTo>
                    <a:cubicBezTo>
                      <a:pt x="13074" y="3268"/>
                      <a:pt x="13074" y="4358"/>
                      <a:pt x="14163" y="4358"/>
                    </a:cubicBezTo>
                    <a:cubicBezTo>
                      <a:pt x="14163" y="4358"/>
                      <a:pt x="14163" y="5447"/>
                      <a:pt x="14163" y="5447"/>
                    </a:cubicBezTo>
                    <a:cubicBezTo>
                      <a:pt x="14163" y="5447"/>
                      <a:pt x="14163" y="6537"/>
                      <a:pt x="14163" y="6537"/>
                    </a:cubicBezTo>
                    <a:cubicBezTo>
                      <a:pt x="14163" y="8716"/>
                      <a:pt x="13074" y="10895"/>
                      <a:pt x="11984" y="11984"/>
                    </a:cubicBezTo>
                    <a:cubicBezTo>
                      <a:pt x="11984" y="11984"/>
                      <a:pt x="10895" y="13074"/>
                      <a:pt x="10895" y="13074"/>
                    </a:cubicBezTo>
                    <a:cubicBezTo>
                      <a:pt x="10895" y="13074"/>
                      <a:pt x="9805" y="13074"/>
                      <a:pt x="9805" y="14163"/>
                    </a:cubicBezTo>
                    <a:cubicBezTo>
                      <a:pt x="9805" y="14163"/>
                      <a:pt x="8716" y="14163"/>
                      <a:pt x="8716" y="14163"/>
                    </a:cubicBezTo>
                    <a:cubicBezTo>
                      <a:pt x="7626" y="14163"/>
                      <a:pt x="6537" y="14163"/>
                      <a:pt x="6537" y="14163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9BA8E224-4EBC-7FA7-614A-AAAE63CA3F16}"/>
                  </a:ext>
                </a:extLst>
              </p:cNvPr>
              <p:cNvSpPr/>
              <p:nvPr/>
            </p:nvSpPr>
            <p:spPr>
              <a:xfrm>
                <a:off x="1133083" y="2906104"/>
                <a:ext cx="705164" cy="1014573"/>
              </a:xfrm>
              <a:custGeom>
                <a:avLst/>
                <a:gdLst>
                  <a:gd name="connsiteX0" fmla="*/ 437967 w 705164"/>
                  <a:gd name="connsiteY0" fmla="*/ 1006947 h 1014573"/>
                  <a:gd name="connsiteX1" fmla="*/ 445593 w 705164"/>
                  <a:gd name="connsiteY1" fmla="*/ 999321 h 1014573"/>
                  <a:gd name="connsiteX2" fmla="*/ 453219 w 705164"/>
                  <a:gd name="connsiteY2" fmla="*/ 1006947 h 1014573"/>
                  <a:gd name="connsiteX3" fmla="*/ 445593 w 705164"/>
                  <a:gd name="connsiteY3" fmla="*/ 1014574 h 1014573"/>
                  <a:gd name="connsiteX4" fmla="*/ 437967 w 705164"/>
                  <a:gd name="connsiteY4" fmla="*/ 1006947 h 1014573"/>
                  <a:gd name="connsiteX5" fmla="*/ 413998 w 705164"/>
                  <a:gd name="connsiteY5" fmla="*/ 1013484 h 1014573"/>
                  <a:gd name="connsiteX6" fmla="*/ 406372 w 705164"/>
                  <a:gd name="connsiteY6" fmla="*/ 1004768 h 1014573"/>
                  <a:gd name="connsiteX7" fmla="*/ 415088 w 705164"/>
                  <a:gd name="connsiteY7" fmla="*/ 997142 h 1014573"/>
                  <a:gd name="connsiteX8" fmla="*/ 422714 w 705164"/>
                  <a:gd name="connsiteY8" fmla="*/ 1005858 h 1014573"/>
                  <a:gd name="connsiteX9" fmla="*/ 413998 w 705164"/>
                  <a:gd name="connsiteY9" fmla="*/ 1013484 h 1014573"/>
                  <a:gd name="connsiteX10" fmla="*/ 413998 w 705164"/>
                  <a:gd name="connsiteY10" fmla="*/ 1013484 h 1014573"/>
                  <a:gd name="connsiteX11" fmla="*/ 470651 w 705164"/>
                  <a:gd name="connsiteY11" fmla="*/ 1005858 h 1014573"/>
                  <a:gd name="connsiteX12" fmla="*/ 478277 w 705164"/>
                  <a:gd name="connsiteY12" fmla="*/ 997142 h 1014573"/>
                  <a:gd name="connsiteX13" fmla="*/ 486993 w 705164"/>
                  <a:gd name="connsiteY13" fmla="*/ 1004768 h 1014573"/>
                  <a:gd name="connsiteX14" fmla="*/ 479367 w 705164"/>
                  <a:gd name="connsiteY14" fmla="*/ 1013484 h 1014573"/>
                  <a:gd name="connsiteX15" fmla="*/ 479367 w 705164"/>
                  <a:gd name="connsiteY15" fmla="*/ 1013484 h 1014573"/>
                  <a:gd name="connsiteX16" fmla="*/ 470651 w 705164"/>
                  <a:gd name="connsiteY16" fmla="*/ 1005858 h 1014573"/>
                  <a:gd name="connsiteX17" fmla="*/ 502245 w 705164"/>
                  <a:gd name="connsiteY17" fmla="*/ 1004768 h 1014573"/>
                  <a:gd name="connsiteX18" fmla="*/ 509872 w 705164"/>
                  <a:gd name="connsiteY18" fmla="*/ 996053 h 1014573"/>
                  <a:gd name="connsiteX19" fmla="*/ 518587 w 705164"/>
                  <a:gd name="connsiteY19" fmla="*/ 1003679 h 1014573"/>
                  <a:gd name="connsiteX20" fmla="*/ 510961 w 705164"/>
                  <a:gd name="connsiteY20" fmla="*/ 1012395 h 1014573"/>
                  <a:gd name="connsiteX21" fmla="*/ 509872 w 705164"/>
                  <a:gd name="connsiteY21" fmla="*/ 1012395 h 1014573"/>
                  <a:gd name="connsiteX22" fmla="*/ 502245 w 705164"/>
                  <a:gd name="connsiteY22" fmla="*/ 1004768 h 1014573"/>
                  <a:gd name="connsiteX23" fmla="*/ 381314 w 705164"/>
                  <a:gd name="connsiteY23" fmla="*/ 1011305 h 1014573"/>
                  <a:gd name="connsiteX24" fmla="*/ 374778 w 705164"/>
                  <a:gd name="connsiteY24" fmla="*/ 1002589 h 1014573"/>
                  <a:gd name="connsiteX25" fmla="*/ 383493 w 705164"/>
                  <a:gd name="connsiteY25" fmla="*/ 996053 h 1014573"/>
                  <a:gd name="connsiteX26" fmla="*/ 390030 w 705164"/>
                  <a:gd name="connsiteY26" fmla="*/ 1004768 h 1014573"/>
                  <a:gd name="connsiteX27" fmla="*/ 381314 w 705164"/>
                  <a:gd name="connsiteY27" fmla="*/ 1011305 h 1014573"/>
                  <a:gd name="connsiteX28" fmla="*/ 381314 w 705164"/>
                  <a:gd name="connsiteY28" fmla="*/ 1011305 h 1014573"/>
                  <a:gd name="connsiteX29" fmla="*/ 533840 w 705164"/>
                  <a:gd name="connsiteY29" fmla="*/ 1001500 h 1014573"/>
                  <a:gd name="connsiteX30" fmla="*/ 540377 w 705164"/>
                  <a:gd name="connsiteY30" fmla="*/ 992784 h 1014573"/>
                  <a:gd name="connsiteX31" fmla="*/ 549093 w 705164"/>
                  <a:gd name="connsiteY31" fmla="*/ 999321 h 1014573"/>
                  <a:gd name="connsiteX32" fmla="*/ 542556 w 705164"/>
                  <a:gd name="connsiteY32" fmla="*/ 1008037 h 1014573"/>
                  <a:gd name="connsiteX33" fmla="*/ 541466 w 705164"/>
                  <a:gd name="connsiteY33" fmla="*/ 1008037 h 1014573"/>
                  <a:gd name="connsiteX34" fmla="*/ 533840 w 705164"/>
                  <a:gd name="connsiteY34" fmla="*/ 1001500 h 1014573"/>
                  <a:gd name="connsiteX35" fmla="*/ 349720 w 705164"/>
                  <a:gd name="connsiteY35" fmla="*/ 1006947 h 1014573"/>
                  <a:gd name="connsiteX36" fmla="*/ 343183 w 705164"/>
                  <a:gd name="connsiteY36" fmla="*/ 998232 h 1014573"/>
                  <a:gd name="connsiteX37" fmla="*/ 351899 w 705164"/>
                  <a:gd name="connsiteY37" fmla="*/ 991695 h 1014573"/>
                  <a:gd name="connsiteX38" fmla="*/ 358435 w 705164"/>
                  <a:gd name="connsiteY38" fmla="*/ 1000410 h 1014573"/>
                  <a:gd name="connsiteX39" fmla="*/ 350809 w 705164"/>
                  <a:gd name="connsiteY39" fmla="*/ 1006947 h 1014573"/>
                  <a:gd name="connsiteX40" fmla="*/ 349720 w 705164"/>
                  <a:gd name="connsiteY40" fmla="*/ 1006947 h 1014573"/>
                  <a:gd name="connsiteX41" fmla="*/ 565435 w 705164"/>
                  <a:gd name="connsiteY41" fmla="*/ 998232 h 1014573"/>
                  <a:gd name="connsiteX42" fmla="*/ 571972 w 705164"/>
                  <a:gd name="connsiteY42" fmla="*/ 989516 h 1014573"/>
                  <a:gd name="connsiteX43" fmla="*/ 580687 w 705164"/>
                  <a:gd name="connsiteY43" fmla="*/ 996053 h 1014573"/>
                  <a:gd name="connsiteX44" fmla="*/ 574151 w 705164"/>
                  <a:gd name="connsiteY44" fmla="*/ 1004768 h 1014573"/>
                  <a:gd name="connsiteX45" fmla="*/ 573061 w 705164"/>
                  <a:gd name="connsiteY45" fmla="*/ 1004768 h 1014573"/>
                  <a:gd name="connsiteX46" fmla="*/ 565435 w 705164"/>
                  <a:gd name="connsiteY46" fmla="*/ 998232 h 1014573"/>
                  <a:gd name="connsiteX47" fmla="*/ 318125 w 705164"/>
                  <a:gd name="connsiteY47" fmla="*/ 999321 h 1014573"/>
                  <a:gd name="connsiteX48" fmla="*/ 312678 w 705164"/>
                  <a:gd name="connsiteY48" fmla="*/ 989516 h 1014573"/>
                  <a:gd name="connsiteX49" fmla="*/ 322483 w 705164"/>
                  <a:gd name="connsiteY49" fmla="*/ 984068 h 1014573"/>
                  <a:gd name="connsiteX50" fmla="*/ 327930 w 705164"/>
                  <a:gd name="connsiteY50" fmla="*/ 993874 h 1014573"/>
                  <a:gd name="connsiteX51" fmla="*/ 320304 w 705164"/>
                  <a:gd name="connsiteY51" fmla="*/ 999321 h 1014573"/>
                  <a:gd name="connsiteX52" fmla="*/ 318125 w 705164"/>
                  <a:gd name="connsiteY52" fmla="*/ 999321 h 1014573"/>
                  <a:gd name="connsiteX53" fmla="*/ 597029 w 705164"/>
                  <a:gd name="connsiteY53" fmla="*/ 992784 h 1014573"/>
                  <a:gd name="connsiteX54" fmla="*/ 603566 w 705164"/>
                  <a:gd name="connsiteY54" fmla="*/ 984068 h 1014573"/>
                  <a:gd name="connsiteX55" fmla="*/ 612282 w 705164"/>
                  <a:gd name="connsiteY55" fmla="*/ 990605 h 1014573"/>
                  <a:gd name="connsiteX56" fmla="*/ 605745 w 705164"/>
                  <a:gd name="connsiteY56" fmla="*/ 999321 h 1014573"/>
                  <a:gd name="connsiteX57" fmla="*/ 604656 w 705164"/>
                  <a:gd name="connsiteY57" fmla="*/ 999321 h 1014573"/>
                  <a:gd name="connsiteX58" fmla="*/ 597029 w 705164"/>
                  <a:gd name="connsiteY58" fmla="*/ 992784 h 1014573"/>
                  <a:gd name="connsiteX59" fmla="*/ 627534 w 705164"/>
                  <a:gd name="connsiteY59" fmla="*/ 987337 h 1014573"/>
                  <a:gd name="connsiteX60" fmla="*/ 634071 w 705164"/>
                  <a:gd name="connsiteY60" fmla="*/ 977532 h 1014573"/>
                  <a:gd name="connsiteX61" fmla="*/ 643876 w 705164"/>
                  <a:gd name="connsiteY61" fmla="*/ 984068 h 1014573"/>
                  <a:gd name="connsiteX62" fmla="*/ 637340 w 705164"/>
                  <a:gd name="connsiteY62" fmla="*/ 993874 h 1014573"/>
                  <a:gd name="connsiteX63" fmla="*/ 635161 w 705164"/>
                  <a:gd name="connsiteY63" fmla="*/ 993874 h 1014573"/>
                  <a:gd name="connsiteX64" fmla="*/ 627534 w 705164"/>
                  <a:gd name="connsiteY64" fmla="*/ 987337 h 1014573"/>
                  <a:gd name="connsiteX65" fmla="*/ 286531 w 705164"/>
                  <a:gd name="connsiteY65" fmla="*/ 988426 h 1014573"/>
                  <a:gd name="connsiteX66" fmla="*/ 282173 w 705164"/>
                  <a:gd name="connsiteY66" fmla="*/ 977532 h 1014573"/>
                  <a:gd name="connsiteX67" fmla="*/ 293067 w 705164"/>
                  <a:gd name="connsiteY67" fmla="*/ 973174 h 1014573"/>
                  <a:gd name="connsiteX68" fmla="*/ 297425 w 705164"/>
                  <a:gd name="connsiteY68" fmla="*/ 984068 h 1014573"/>
                  <a:gd name="connsiteX69" fmla="*/ 289799 w 705164"/>
                  <a:gd name="connsiteY69" fmla="*/ 988426 h 1014573"/>
                  <a:gd name="connsiteX70" fmla="*/ 286531 w 705164"/>
                  <a:gd name="connsiteY70" fmla="*/ 988426 h 1014573"/>
                  <a:gd name="connsiteX71" fmla="*/ 659129 w 705164"/>
                  <a:gd name="connsiteY71" fmla="*/ 980800 h 1014573"/>
                  <a:gd name="connsiteX72" fmla="*/ 664576 w 705164"/>
                  <a:gd name="connsiteY72" fmla="*/ 970995 h 1014573"/>
                  <a:gd name="connsiteX73" fmla="*/ 674382 w 705164"/>
                  <a:gd name="connsiteY73" fmla="*/ 976442 h 1014573"/>
                  <a:gd name="connsiteX74" fmla="*/ 668934 w 705164"/>
                  <a:gd name="connsiteY74" fmla="*/ 986247 h 1014573"/>
                  <a:gd name="connsiteX75" fmla="*/ 666755 w 705164"/>
                  <a:gd name="connsiteY75" fmla="*/ 986247 h 1014573"/>
                  <a:gd name="connsiteX76" fmla="*/ 659129 w 705164"/>
                  <a:gd name="connsiteY76" fmla="*/ 980800 h 1014573"/>
                  <a:gd name="connsiteX77" fmla="*/ 689634 w 705164"/>
                  <a:gd name="connsiteY77" fmla="*/ 972084 h 1014573"/>
                  <a:gd name="connsiteX78" fmla="*/ 695082 w 705164"/>
                  <a:gd name="connsiteY78" fmla="*/ 962279 h 1014573"/>
                  <a:gd name="connsiteX79" fmla="*/ 704887 w 705164"/>
                  <a:gd name="connsiteY79" fmla="*/ 967726 h 1014573"/>
                  <a:gd name="connsiteX80" fmla="*/ 699439 w 705164"/>
                  <a:gd name="connsiteY80" fmla="*/ 977532 h 1014573"/>
                  <a:gd name="connsiteX81" fmla="*/ 697261 w 705164"/>
                  <a:gd name="connsiteY81" fmla="*/ 977532 h 1014573"/>
                  <a:gd name="connsiteX82" fmla="*/ 689634 w 705164"/>
                  <a:gd name="connsiteY82" fmla="*/ 972084 h 1014573"/>
                  <a:gd name="connsiteX83" fmla="*/ 258204 w 705164"/>
                  <a:gd name="connsiteY83" fmla="*/ 974263 h 1014573"/>
                  <a:gd name="connsiteX84" fmla="*/ 254936 w 705164"/>
                  <a:gd name="connsiteY84" fmla="*/ 963369 h 1014573"/>
                  <a:gd name="connsiteX85" fmla="*/ 265831 w 705164"/>
                  <a:gd name="connsiteY85" fmla="*/ 960100 h 1014573"/>
                  <a:gd name="connsiteX86" fmla="*/ 269099 w 705164"/>
                  <a:gd name="connsiteY86" fmla="*/ 970995 h 1014573"/>
                  <a:gd name="connsiteX87" fmla="*/ 262562 w 705164"/>
                  <a:gd name="connsiteY87" fmla="*/ 975353 h 1014573"/>
                  <a:gd name="connsiteX88" fmla="*/ 258204 w 705164"/>
                  <a:gd name="connsiteY88" fmla="*/ 974263 h 1014573"/>
                  <a:gd name="connsiteX89" fmla="*/ 229878 w 705164"/>
                  <a:gd name="connsiteY89" fmla="*/ 957921 h 1014573"/>
                  <a:gd name="connsiteX90" fmla="*/ 227699 w 705164"/>
                  <a:gd name="connsiteY90" fmla="*/ 947027 h 1014573"/>
                  <a:gd name="connsiteX91" fmla="*/ 238594 w 705164"/>
                  <a:gd name="connsiteY91" fmla="*/ 944848 h 1014573"/>
                  <a:gd name="connsiteX92" fmla="*/ 240773 w 705164"/>
                  <a:gd name="connsiteY92" fmla="*/ 955742 h 1014573"/>
                  <a:gd name="connsiteX93" fmla="*/ 234236 w 705164"/>
                  <a:gd name="connsiteY93" fmla="*/ 960100 h 1014573"/>
                  <a:gd name="connsiteX94" fmla="*/ 229878 w 705164"/>
                  <a:gd name="connsiteY94" fmla="*/ 957921 h 1014573"/>
                  <a:gd name="connsiteX95" fmla="*/ 202641 w 705164"/>
                  <a:gd name="connsiteY95" fmla="*/ 940490 h 1014573"/>
                  <a:gd name="connsiteX96" fmla="*/ 200462 w 705164"/>
                  <a:gd name="connsiteY96" fmla="*/ 929595 h 1014573"/>
                  <a:gd name="connsiteX97" fmla="*/ 211357 w 705164"/>
                  <a:gd name="connsiteY97" fmla="*/ 927416 h 1014573"/>
                  <a:gd name="connsiteX98" fmla="*/ 213536 w 705164"/>
                  <a:gd name="connsiteY98" fmla="*/ 938311 h 1014573"/>
                  <a:gd name="connsiteX99" fmla="*/ 206999 w 705164"/>
                  <a:gd name="connsiteY99" fmla="*/ 941579 h 1014573"/>
                  <a:gd name="connsiteX100" fmla="*/ 202641 w 705164"/>
                  <a:gd name="connsiteY100" fmla="*/ 940490 h 1014573"/>
                  <a:gd name="connsiteX101" fmla="*/ 177584 w 705164"/>
                  <a:gd name="connsiteY101" fmla="*/ 919790 h 1014573"/>
                  <a:gd name="connsiteX102" fmla="*/ 177584 w 705164"/>
                  <a:gd name="connsiteY102" fmla="*/ 908895 h 1014573"/>
                  <a:gd name="connsiteX103" fmla="*/ 188478 w 705164"/>
                  <a:gd name="connsiteY103" fmla="*/ 908895 h 1014573"/>
                  <a:gd name="connsiteX104" fmla="*/ 188478 w 705164"/>
                  <a:gd name="connsiteY104" fmla="*/ 919790 h 1014573"/>
                  <a:gd name="connsiteX105" fmla="*/ 183031 w 705164"/>
                  <a:gd name="connsiteY105" fmla="*/ 921969 h 1014573"/>
                  <a:gd name="connsiteX106" fmla="*/ 177584 w 705164"/>
                  <a:gd name="connsiteY106" fmla="*/ 919790 h 1014573"/>
                  <a:gd name="connsiteX107" fmla="*/ 154705 w 705164"/>
                  <a:gd name="connsiteY107" fmla="*/ 895822 h 1014573"/>
                  <a:gd name="connsiteX108" fmla="*/ 155794 w 705164"/>
                  <a:gd name="connsiteY108" fmla="*/ 884927 h 1014573"/>
                  <a:gd name="connsiteX109" fmla="*/ 166689 w 705164"/>
                  <a:gd name="connsiteY109" fmla="*/ 886016 h 1014573"/>
                  <a:gd name="connsiteX110" fmla="*/ 165599 w 705164"/>
                  <a:gd name="connsiteY110" fmla="*/ 896911 h 1014573"/>
                  <a:gd name="connsiteX111" fmla="*/ 160152 w 705164"/>
                  <a:gd name="connsiteY111" fmla="*/ 899090 h 1014573"/>
                  <a:gd name="connsiteX112" fmla="*/ 154705 w 705164"/>
                  <a:gd name="connsiteY112" fmla="*/ 895822 h 1014573"/>
                  <a:gd name="connsiteX113" fmla="*/ 135094 w 705164"/>
                  <a:gd name="connsiteY113" fmla="*/ 869674 h 1014573"/>
                  <a:gd name="connsiteX114" fmla="*/ 138363 w 705164"/>
                  <a:gd name="connsiteY114" fmla="*/ 858779 h 1014573"/>
                  <a:gd name="connsiteX115" fmla="*/ 149257 w 705164"/>
                  <a:gd name="connsiteY115" fmla="*/ 860958 h 1014573"/>
                  <a:gd name="connsiteX116" fmla="*/ 147078 w 705164"/>
                  <a:gd name="connsiteY116" fmla="*/ 871853 h 1014573"/>
                  <a:gd name="connsiteX117" fmla="*/ 142721 w 705164"/>
                  <a:gd name="connsiteY117" fmla="*/ 872943 h 1014573"/>
                  <a:gd name="connsiteX118" fmla="*/ 135094 w 705164"/>
                  <a:gd name="connsiteY118" fmla="*/ 869674 h 1014573"/>
                  <a:gd name="connsiteX119" fmla="*/ 120931 w 705164"/>
                  <a:gd name="connsiteY119" fmla="*/ 839169 h 1014573"/>
                  <a:gd name="connsiteX120" fmla="*/ 125289 w 705164"/>
                  <a:gd name="connsiteY120" fmla="*/ 829364 h 1014573"/>
                  <a:gd name="connsiteX121" fmla="*/ 135094 w 705164"/>
                  <a:gd name="connsiteY121" fmla="*/ 833722 h 1014573"/>
                  <a:gd name="connsiteX122" fmla="*/ 130736 w 705164"/>
                  <a:gd name="connsiteY122" fmla="*/ 843527 h 1014573"/>
                  <a:gd name="connsiteX123" fmla="*/ 127468 w 705164"/>
                  <a:gd name="connsiteY123" fmla="*/ 843527 h 1014573"/>
                  <a:gd name="connsiteX124" fmla="*/ 120931 w 705164"/>
                  <a:gd name="connsiteY124" fmla="*/ 839169 h 1014573"/>
                  <a:gd name="connsiteX125" fmla="*/ 111126 w 705164"/>
                  <a:gd name="connsiteY125" fmla="*/ 807574 h 1014573"/>
                  <a:gd name="connsiteX126" fmla="*/ 117663 w 705164"/>
                  <a:gd name="connsiteY126" fmla="*/ 797769 h 1014573"/>
                  <a:gd name="connsiteX127" fmla="*/ 127468 w 705164"/>
                  <a:gd name="connsiteY127" fmla="*/ 804306 h 1014573"/>
                  <a:gd name="connsiteX128" fmla="*/ 120931 w 705164"/>
                  <a:gd name="connsiteY128" fmla="*/ 814111 h 1014573"/>
                  <a:gd name="connsiteX129" fmla="*/ 119842 w 705164"/>
                  <a:gd name="connsiteY129" fmla="*/ 814111 h 1014573"/>
                  <a:gd name="connsiteX130" fmla="*/ 111126 w 705164"/>
                  <a:gd name="connsiteY130" fmla="*/ 807574 h 1014573"/>
                  <a:gd name="connsiteX131" fmla="*/ 106768 w 705164"/>
                  <a:gd name="connsiteY131" fmla="*/ 774890 h 1014573"/>
                  <a:gd name="connsiteX132" fmla="*/ 114394 w 705164"/>
                  <a:gd name="connsiteY132" fmla="*/ 766175 h 1014573"/>
                  <a:gd name="connsiteX133" fmla="*/ 123110 w 705164"/>
                  <a:gd name="connsiteY133" fmla="*/ 773801 h 1014573"/>
                  <a:gd name="connsiteX134" fmla="*/ 115484 w 705164"/>
                  <a:gd name="connsiteY134" fmla="*/ 782517 h 1014573"/>
                  <a:gd name="connsiteX135" fmla="*/ 115484 w 705164"/>
                  <a:gd name="connsiteY135" fmla="*/ 782517 h 1014573"/>
                  <a:gd name="connsiteX136" fmla="*/ 106768 w 705164"/>
                  <a:gd name="connsiteY136" fmla="*/ 774890 h 1014573"/>
                  <a:gd name="connsiteX137" fmla="*/ 115484 w 705164"/>
                  <a:gd name="connsiteY137" fmla="*/ 750922 h 1014573"/>
                  <a:gd name="connsiteX138" fmla="*/ 107857 w 705164"/>
                  <a:gd name="connsiteY138" fmla="*/ 742206 h 1014573"/>
                  <a:gd name="connsiteX139" fmla="*/ 116573 w 705164"/>
                  <a:gd name="connsiteY139" fmla="*/ 734580 h 1014573"/>
                  <a:gd name="connsiteX140" fmla="*/ 124200 w 705164"/>
                  <a:gd name="connsiteY140" fmla="*/ 743296 h 1014573"/>
                  <a:gd name="connsiteX141" fmla="*/ 115484 w 705164"/>
                  <a:gd name="connsiteY141" fmla="*/ 750922 h 1014573"/>
                  <a:gd name="connsiteX142" fmla="*/ 115484 w 705164"/>
                  <a:gd name="connsiteY142" fmla="*/ 750922 h 1014573"/>
                  <a:gd name="connsiteX143" fmla="*/ 118752 w 705164"/>
                  <a:gd name="connsiteY143" fmla="*/ 719327 h 1014573"/>
                  <a:gd name="connsiteX144" fmla="*/ 112215 w 705164"/>
                  <a:gd name="connsiteY144" fmla="*/ 709522 h 1014573"/>
                  <a:gd name="connsiteX145" fmla="*/ 122021 w 705164"/>
                  <a:gd name="connsiteY145" fmla="*/ 702985 h 1014573"/>
                  <a:gd name="connsiteX146" fmla="*/ 128557 w 705164"/>
                  <a:gd name="connsiteY146" fmla="*/ 712791 h 1014573"/>
                  <a:gd name="connsiteX147" fmla="*/ 120931 w 705164"/>
                  <a:gd name="connsiteY147" fmla="*/ 719327 h 1014573"/>
                  <a:gd name="connsiteX148" fmla="*/ 118752 w 705164"/>
                  <a:gd name="connsiteY148" fmla="*/ 719327 h 1014573"/>
                  <a:gd name="connsiteX149" fmla="*/ 125289 w 705164"/>
                  <a:gd name="connsiteY149" fmla="*/ 687733 h 1014573"/>
                  <a:gd name="connsiteX150" fmla="*/ 119842 w 705164"/>
                  <a:gd name="connsiteY150" fmla="*/ 677928 h 1014573"/>
                  <a:gd name="connsiteX151" fmla="*/ 129647 w 705164"/>
                  <a:gd name="connsiteY151" fmla="*/ 672480 h 1014573"/>
                  <a:gd name="connsiteX152" fmla="*/ 135094 w 705164"/>
                  <a:gd name="connsiteY152" fmla="*/ 682285 h 1014573"/>
                  <a:gd name="connsiteX153" fmla="*/ 127468 w 705164"/>
                  <a:gd name="connsiteY153" fmla="*/ 687733 h 1014573"/>
                  <a:gd name="connsiteX154" fmla="*/ 125289 w 705164"/>
                  <a:gd name="connsiteY154" fmla="*/ 687733 h 1014573"/>
                  <a:gd name="connsiteX155" fmla="*/ 135094 w 705164"/>
                  <a:gd name="connsiteY155" fmla="*/ 657228 h 1014573"/>
                  <a:gd name="connsiteX156" fmla="*/ 130736 w 705164"/>
                  <a:gd name="connsiteY156" fmla="*/ 647422 h 1014573"/>
                  <a:gd name="connsiteX157" fmla="*/ 140542 w 705164"/>
                  <a:gd name="connsiteY157" fmla="*/ 643065 h 1014573"/>
                  <a:gd name="connsiteX158" fmla="*/ 144899 w 705164"/>
                  <a:gd name="connsiteY158" fmla="*/ 652870 h 1014573"/>
                  <a:gd name="connsiteX159" fmla="*/ 137273 w 705164"/>
                  <a:gd name="connsiteY159" fmla="*/ 658317 h 1014573"/>
                  <a:gd name="connsiteX160" fmla="*/ 135094 w 705164"/>
                  <a:gd name="connsiteY160" fmla="*/ 657228 h 1014573"/>
                  <a:gd name="connsiteX161" fmla="*/ 237504 w 705164"/>
                  <a:gd name="connsiteY161" fmla="*/ 636528 h 1014573"/>
                  <a:gd name="connsiteX162" fmla="*/ 245131 w 705164"/>
                  <a:gd name="connsiteY162" fmla="*/ 628901 h 1014573"/>
                  <a:gd name="connsiteX163" fmla="*/ 252757 w 705164"/>
                  <a:gd name="connsiteY163" fmla="*/ 636528 h 1014573"/>
                  <a:gd name="connsiteX164" fmla="*/ 245131 w 705164"/>
                  <a:gd name="connsiteY164" fmla="*/ 644154 h 1014573"/>
                  <a:gd name="connsiteX165" fmla="*/ 237504 w 705164"/>
                  <a:gd name="connsiteY165" fmla="*/ 636528 h 1014573"/>
                  <a:gd name="connsiteX166" fmla="*/ 269099 w 705164"/>
                  <a:gd name="connsiteY166" fmla="*/ 636528 h 1014573"/>
                  <a:gd name="connsiteX167" fmla="*/ 276725 w 705164"/>
                  <a:gd name="connsiteY167" fmla="*/ 627812 h 1014573"/>
                  <a:gd name="connsiteX168" fmla="*/ 285441 w 705164"/>
                  <a:gd name="connsiteY168" fmla="*/ 635438 h 1014573"/>
                  <a:gd name="connsiteX169" fmla="*/ 277815 w 705164"/>
                  <a:gd name="connsiteY169" fmla="*/ 644154 h 1014573"/>
                  <a:gd name="connsiteX170" fmla="*/ 277815 w 705164"/>
                  <a:gd name="connsiteY170" fmla="*/ 644154 h 1014573"/>
                  <a:gd name="connsiteX171" fmla="*/ 269099 w 705164"/>
                  <a:gd name="connsiteY171" fmla="*/ 636528 h 1014573"/>
                  <a:gd name="connsiteX172" fmla="*/ 212447 w 705164"/>
                  <a:gd name="connsiteY172" fmla="*/ 643065 h 1014573"/>
                  <a:gd name="connsiteX173" fmla="*/ 205910 w 705164"/>
                  <a:gd name="connsiteY173" fmla="*/ 634349 h 1014573"/>
                  <a:gd name="connsiteX174" fmla="*/ 214625 w 705164"/>
                  <a:gd name="connsiteY174" fmla="*/ 627812 h 1014573"/>
                  <a:gd name="connsiteX175" fmla="*/ 221162 w 705164"/>
                  <a:gd name="connsiteY175" fmla="*/ 636528 h 1014573"/>
                  <a:gd name="connsiteX176" fmla="*/ 212447 w 705164"/>
                  <a:gd name="connsiteY176" fmla="*/ 643065 h 1014573"/>
                  <a:gd name="connsiteX177" fmla="*/ 212447 w 705164"/>
                  <a:gd name="connsiteY177" fmla="*/ 643065 h 1014573"/>
                  <a:gd name="connsiteX178" fmla="*/ 300694 w 705164"/>
                  <a:gd name="connsiteY178" fmla="*/ 634349 h 1014573"/>
                  <a:gd name="connsiteX179" fmla="*/ 307230 w 705164"/>
                  <a:gd name="connsiteY179" fmla="*/ 625633 h 1014573"/>
                  <a:gd name="connsiteX180" fmla="*/ 315946 w 705164"/>
                  <a:gd name="connsiteY180" fmla="*/ 632170 h 1014573"/>
                  <a:gd name="connsiteX181" fmla="*/ 309409 w 705164"/>
                  <a:gd name="connsiteY181" fmla="*/ 640886 h 1014573"/>
                  <a:gd name="connsiteX182" fmla="*/ 308320 w 705164"/>
                  <a:gd name="connsiteY182" fmla="*/ 640886 h 1014573"/>
                  <a:gd name="connsiteX183" fmla="*/ 300694 w 705164"/>
                  <a:gd name="connsiteY183" fmla="*/ 634349 h 1014573"/>
                  <a:gd name="connsiteX184" fmla="*/ 180852 w 705164"/>
                  <a:gd name="connsiteY184" fmla="*/ 637617 h 1014573"/>
                  <a:gd name="connsiteX185" fmla="*/ 174315 w 705164"/>
                  <a:gd name="connsiteY185" fmla="*/ 627812 h 1014573"/>
                  <a:gd name="connsiteX186" fmla="*/ 184120 w 705164"/>
                  <a:gd name="connsiteY186" fmla="*/ 621275 h 1014573"/>
                  <a:gd name="connsiteX187" fmla="*/ 190657 w 705164"/>
                  <a:gd name="connsiteY187" fmla="*/ 631080 h 1014573"/>
                  <a:gd name="connsiteX188" fmla="*/ 183031 w 705164"/>
                  <a:gd name="connsiteY188" fmla="*/ 637617 h 1014573"/>
                  <a:gd name="connsiteX189" fmla="*/ 180852 w 705164"/>
                  <a:gd name="connsiteY189" fmla="*/ 637617 h 1014573"/>
                  <a:gd name="connsiteX190" fmla="*/ 332288 w 705164"/>
                  <a:gd name="connsiteY190" fmla="*/ 628901 h 1014573"/>
                  <a:gd name="connsiteX191" fmla="*/ 337736 w 705164"/>
                  <a:gd name="connsiteY191" fmla="*/ 619096 h 1014573"/>
                  <a:gd name="connsiteX192" fmla="*/ 347541 w 705164"/>
                  <a:gd name="connsiteY192" fmla="*/ 624544 h 1014573"/>
                  <a:gd name="connsiteX193" fmla="*/ 342093 w 705164"/>
                  <a:gd name="connsiteY193" fmla="*/ 634349 h 1014573"/>
                  <a:gd name="connsiteX194" fmla="*/ 339914 w 705164"/>
                  <a:gd name="connsiteY194" fmla="*/ 634349 h 1014573"/>
                  <a:gd name="connsiteX195" fmla="*/ 332288 w 705164"/>
                  <a:gd name="connsiteY195" fmla="*/ 628901 h 1014573"/>
                  <a:gd name="connsiteX196" fmla="*/ 149257 w 705164"/>
                  <a:gd name="connsiteY196" fmla="*/ 628901 h 1014573"/>
                  <a:gd name="connsiteX197" fmla="*/ 148168 w 705164"/>
                  <a:gd name="connsiteY197" fmla="*/ 628901 h 1014573"/>
                  <a:gd name="connsiteX198" fmla="*/ 147078 w 705164"/>
                  <a:gd name="connsiteY198" fmla="*/ 628901 h 1014573"/>
                  <a:gd name="connsiteX199" fmla="*/ 142721 w 705164"/>
                  <a:gd name="connsiteY199" fmla="*/ 618007 h 1014573"/>
                  <a:gd name="connsiteX200" fmla="*/ 153615 w 705164"/>
                  <a:gd name="connsiteY200" fmla="*/ 613649 h 1014573"/>
                  <a:gd name="connsiteX201" fmla="*/ 153615 w 705164"/>
                  <a:gd name="connsiteY201" fmla="*/ 613649 h 1014573"/>
                  <a:gd name="connsiteX202" fmla="*/ 153615 w 705164"/>
                  <a:gd name="connsiteY202" fmla="*/ 613649 h 1014573"/>
                  <a:gd name="connsiteX203" fmla="*/ 157973 w 705164"/>
                  <a:gd name="connsiteY203" fmla="*/ 623454 h 1014573"/>
                  <a:gd name="connsiteX204" fmla="*/ 150347 w 705164"/>
                  <a:gd name="connsiteY204" fmla="*/ 628901 h 1014573"/>
                  <a:gd name="connsiteX205" fmla="*/ 149257 w 705164"/>
                  <a:gd name="connsiteY205" fmla="*/ 628901 h 1014573"/>
                  <a:gd name="connsiteX206" fmla="*/ 362793 w 705164"/>
                  <a:gd name="connsiteY206" fmla="*/ 618007 h 1014573"/>
                  <a:gd name="connsiteX207" fmla="*/ 366062 w 705164"/>
                  <a:gd name="connsiteY207" fmla="*/ 607112 h 1014573"/>
                  <a:gd name="connsiteX208" fmla="*/ 376956 w 705164"/>
                  <a:gd name="connsiteY208" fmla="*/ 610381 h 1014573"/>
                  <a:gd name="connsiteX209" fmla="*/ 373688 w 705164"/>
                  <a:gd name="connsiteY209" fmla="*/ 621275 h 1014573"/>
                  <a:gd name="connsiteX210" fmla="*/ 370420 w 705164"/>
                  <a:gd name="connsiteY210" fmla="*/ 622365 h 1014573"/>
                  <a:gd name="connsiteX211" fmla="*/ 362793 w 705164"/>
                  <a:gd name="connsiteY211" fmla="*/ 618007 h 1014573"/>
                  <a:gd name="connsiteX212" fmla="*/ 118752 w 705164"/>
                  <a:gd name="connsiteY212" fmla="*/ 615828 h 1014573"/>
                  <a:gd name="connsiteX213" fmla="*/ 115484 w 705164"/>
                  <a:gd name="connsiteY213" fmla="*/ 604933 h 1014573"/>
                  <a:gd name="connsiteX214" fmla="*/ 126378 w 705164"/>
                  <a:gd name="connsiteY214" fmla="*/ 601665 h 1014573"/>
                  <a:gd name="connsiteX215" fmla="*/ 129647 w 705164"/>
                  <a:gd name="connsiteY215" fmla="*/ 612559 h 1014573"/>
                  <a:gd name="connsiteX216" fmla="*/ 123110 w 705164"/>
                  <a:gd name="connsiteY216" fmla="*/ 616917 h 1014573"/>
                  <a:gd name="connsiteX217" fmla="*/ 118752 w 705164"/>
                  <a:gd name="connsiteY217" fmla="*/ 615828 h 1014573"/>
                  <a:gd name="connsiteX218" fmla="*/ 390030 w 705164"/>
                  <a:gd name="connsiteY218" fmla="*/ 602754 h 1014573"/>
                  <a:gd name="connsiteX219" fmla="*/ 392209 w 705164"/>
                  <a:gd name="connsiteY219" fmla="*/ 591859 h 1014573"/>
                  <a:gd name="connsiteX220" fmla="*/ 403104 w 705164"/>
                  <a:gd name="connsiteY220" fmla="*/ 594038 h 1014573"/>
                  <a:gd name="connsiteX221" fmla="*/ 400925 w 705164"/>
                  <a:gd name="connsiteY221" fmla="*/ 604933 h 1014573"/>
                  <a:gd name="connsiteX222" fmla="*/ 396567 w 705164"/>
                  <a:gd name="connsiteY222" fmla="*/ 606023 h 1014573"/>
                  <a:gd name="connsiteX223" fmla="*/ 390030 w 705164"/>
                  <a:gd name="connsiteY223" fmla="*/ 602754 h 1014573"/>
                  <a:gd name="connsiteX224" fmla="*/ 161242 w 705164"/>
                  <a:gd name="connsiteY224" fmla="*/ 599486 h 1014573"/>
                  <a:gd name="connsiteX225" fmla="*/ 157973 w 705164"/>
                  <a:gd name="connsiteY225" fmla="*/ 588591 h 1014573"/>
                  <a:gd name="connsiteX226" fmla="*/ 168868 w 705164"/>
                  <a:gd name="connsiteY226" fmla="*/ 585323 h 1014573"/>
                  <a:gd name="connsiteX227" fmla="*/ 172136 w 705164"/>
                  <a:gd name="connsiteY227" fmla="*/ 596217 h 1014573"/>
                  <a:gd name="connsiteX228" fmla="*/ 165599 w 705164"/>
                  <a:gd name="connsiteY228" fmla="*/ 600575 h 1014573"/>
                  <a:gd name="connsiteX229" fmla="*/ 161242 w 705164"/>
                  <a:gd name="connsiteY229" fmla="*/ 599486 h 1014573"/>
                  <a:gd name="connsiteX230" fmla="*/ 91515 w 705164"/>
                  <a:gd name="connsiteY230" fmla="*/ 597307 h 1014573"/>
                  <a:gd name="connsiteX231" fmla="*/ 90426 w 705164"/>
                  <a:gd name="connsiteY231" fmla="*/ 586412 h 1014573"/>
                  <a:gd name="connsiteX232" fmla="*/ 101321 w 705164"/>
                  <a:gd name="connsiteY232" fmla="*/ 585323 h 1014573"/>
                  <a:gd name="connsiteX233" fmla="*/ 102410 w 705164"/>
                  <a:gd name="connsiteY233" fmla="*/ 596217 h 1014573"/>
                  <a:gd name="connsiteX234" fmla="*/ 95873 w 705164"/>
                  <a:gd name="connsiteY234" fmla="*/ 599486 h 1014573"/>
                  <a:gd name="connsiteX235" fmla="*/ 91515 w 705164"/>
                  <a:gd name="connsiteY235" fmla="*/ 597307 h 1014573"/>
                  <a:gd name="connsiteX236" fmla="*/ 415088 w 705164"/>
                  <a:gd name="connsiteY236" fmla="*/ 583144 h 1014573"/>
                  <a:gd name="connsiteX237" fmla="*/ 415088 w 705164"/>
                  <a:gd name="connsiteY237" fmla="*/ 572249 h 1014573"/>
                  <a:gd name="connsiteX238" fmla="*/ 425983 w 705164"/>
                  <a:gd name="connsiteY238" fmla="*/ 572249 h 1014573"/>
                  <a:gd name="connsiteX239" fmla="*/ 425983 w 705164"/>
                  <a:gd name="connsiteY239" fmla="*/ 583144 h 1014573"/>
                  <a:gd name="connsiteX240" fmla="*/ 420535 w 705164"/>
                  <a:gd name="connsiteY240" fmla="*/ 585323 h 1014573"/>
                  <a:gd name="connsiteX241" fmla="*/ 415088 w 705164"/>
                  <a:gd name="connsiteY241" fmla="*/ 583144 h 1014573"/>
                  <a:gd name="connsiteX242" fmla="*/ 67547 w 705164"/>
                  <a:gd name="connsiteY242" fmla="*/ 574428 h 1014573"/>
                  <a:gd name="connsiteX243" fmla="*/ 67547 w 705164"/>
                  <a:gd name="connsiteY243" fmla="*/ 563533 h 1014573"/>
                  <a:gd name="connsiteX244" fmla="*/ 78442 w 705164"/>
                  <a:gd name="connsiteY244" fmla="*/ 563533 h 1014573"/>
                  <a:gd name="connsiteX245" fmla="*/ 78442 w 705164"/>
                  <a:gd name="connsiteY245" fmla="*/ 574428 h 1014573"/>
                  <a:gd name="connsiteX246" fmla="*/ 72994 w 705164"/>
                  <a:gd name="connsiteY246" fmla="*/ 576607 h 1014573"/>
                  <a:gd name="connsiteX247" fmla="*/ 67547 w 705164"/>
                  <a:gd name="connsiteY247" fmla="*/ 574428 h 1014573"/>
                  <a:gd name="connsiteX248" fmla="*/ 176494 w 705164"/>
                  <a:gd name="connsiteY248" fmla="*/ 572249 h 1014573"/>
                  <a:gd name="connsiteX249" fmla="*/ 174315 w 705164"/>
                  <a:gd name="connsiteY249" fmla="*/ 561354 h 1014573"/>
                  <a:gd name="connsiteX250" fmla="*/ 185210 w 705164"/>
                  <a:gd name="connsiteY250" fmla="*/ 559175 h 1014573"/>
                  <a:gd name="connsiteX251" fmla="*/ 187389 w 705164"/>
                  <a:gd name="connsiteY251" fmla="*/ 570070 h 1014573"/>
                  <a:gd name="connsiteX252" fmla="*/ 180852 w 705164"/>
                  <a:gd name="connsiteY252" fmla="*/ 573339 h 1014573"/>
                  <a:gd name="connsiteX253" fmla="*/ 176494 w 705164"/>
                  <a:gd name="connsiteY253" fmla="*/ 572249 h 1014573"/>
                  <a:gd name="connsiteX254" fmla="*/ 437967 w 705164"/>
                  <a:gd name="connsiteY254" fmla="*/ 560265 h 1014573"/>
                  <a:gd name="connsiteX255" fmla="*/ 435788 w 705164"/>
                  <a:gd name="connsiteY255" fmla="*/ 549370 h 1014573"/>
                  <a:gd name="connsiteX256" fmla="*/ 446683 w 705164"/>
                  <a:gd name="connsiteY256" fmla="*/ 547191 h 1014573"/>
                  <a:gd name="connsiteX257" fmla="*/ 448861 w 705164"/>
                  <a:gd name="connsiteY257" fmla="*/ 558086 h 1014573"/>
                  <a:gd name="connsiteX258" fmla="*/ 442325 w 705164"/>
                  <a:gd name="connsiteY258" fmla="*/ 561354 h 1014573"/>
                  <a:gd name="connsiteX259" fmla="*/ 437967 w 705164"/>
                  <a:gd name="connsiteY259" fmla="*/ 560265 h 1014573"/>
                  <a:gd name="connsiteX260" fmla="*/ 46847 w 705164"/>
                  <a:gd name="connsiteY260" fmla="*/ 549370 h 1014573"/>
                  <a:gd name="connsiteX261" fmla="*/ 47937 w 705164"/>
                  <a:gd name="connsiteY261" fmla="*/ 538476 h 1014573"/>
                  <a:gd name="connsiteX262" fmla="*/ 58831 w 705164"/>
                  <a:gd name="connsiteY262" fmla="*/ 539565 h 1014573"/>
                  <a:gd name="connsiteX263" fmla="*/ 57742 w 705164"/>
                  <a:gd name="connsiteY263" fmla="*/ 550460 h 1014573"/>
                  <a:gd name="connsiteX264" fmla="*/ 53384 w 705164"/>
                  <a:gd name="connsiteY264" fmla="*/ 551549 h 1014573"/>
                  <a:gd name="connsiteX265" fmla="*/ 46847 w 705164"/>
                  <a:gd name="connsiteY265" fmla="*/ 549370 h 1014573"/>
                  <a:gd name="connsiteX266" fmla="*/ 195015 w 705164"/>
                  <a:gd name="connsiteY266" fmla="*/ 546102 h 1014573"/>
                  <a:gd name="connsiteX267" fmla="*/ 193926 w 705164"/>
                  <a:gd name="connsiteY267" fmla="*/ 535207 h 1014573"/>
                  <a:gd name="connsiteX268" fmla="*/ 204820 w 705164"/>
                  <a:gd name="connsiteY268" fmla="*/ 534118 h 1014573"/>
                  <a:gd name="connsiteX269" fmla="*/ 205910 w 705164"/>
                  <a:gd name="connsiteY269" fmla="*/ 545012 h 1014573"/>
                  <a:gd name="connsiteX270" fmla="*/ 199373 w 705164"/>
                  <a:gd name="connsiteY270" fmla="*/ 548281 h 1014573"/>
                  <a:gd name="connsiteX271" fmla="*/ 195015 w 705164"/>
                  <a:gd name="connsiteY271" fmla="*/ 546102 h 1014573"/>
                  <a:gd name="connsiteX272" fmla="*/ 454309 w 705164"/>
                  <a:gd name="connsiteY272" fmla="*/ 533028 h 1014573"/>
                  <a:gd name="connsiteX273" fmla="*/ 448861 w 705164"/>
                  <a:gd name="connsiteY273" fmla="*/ 523223 h 1014573"/>
                  <a:gd name="connsiteX274" fmla="*/ 458667 w 705164"/>
                  <a:gd name="connsiteY274" fmla="*/ 517776 h 1014573"/>
                  <a:gd name="connsiteX275" fmla="*/ 464114 w 705164"/>
                  <a:gd name="connsiteY275" fmla="*/ 527581 h 1014573"/>
                  <a:gd name="connsiteX276" fmla="*/ 456488 w 705164"/>
                  <a:gd name="connsiteY276" fmla="*/ 534118 h 1014573"/>
                  <a:gd name="connsiteX277" fmla="*/ 454309 w 705164"/>
                  <a:gd name="connsiteY277" fmla="*/ 533028 h 1014573"/>
                  <a:gd name="connsiteX278" fmla="*/ 28326 w 705164"/>
                  <a:gd name="connsiteY278" fmla="*/ 521044 h 1014573"/>
                  <a:gd name="connsiteX279" fmla="*/ 31595 w 705164"/>
                  <a:gd name="connsiteY279" fmla="*/ 510149 h 1014573"/>
                  <a:gd name="connsiteX280" fmla="*/ 42489 w 705164"/>
                  <a:gd name="connsiteY280" fmla="*/ 513418 h 1014573"/>
                  <a:gd name="connsiteX281" fmla="*/ 39221 w 705164"/>
                  <a:gd name="connsiteY281" fmla="*/ 524312 h 1014573"/>
                  <a:gd name="connsiteX282" fmla="*/ 34863 w 705164"/>
                  <a:gd name="connsiteY282" fmla="*/ 525402 h 1014573"/>
                  <a:gd name="connsiteX283" fmla="*/ 28326 w 705164"/>
                  <a:gd name="connsiteY283" fmla="*/ 521044 h 1014573"/>
                  <a:gd name="connsiteX284" fmla="*/ 215715 w 705164"/>
                  <a:gd name="connsiteY284" fmla="*/ 522133 h 1014573"/>
                  <a:gd name="connsiteX285" fmla="*/ 215715 w 705164"/>
                  <a:gd name="connsiteY285" fmla="*/ 511239 h 1014573"/>
                  <a:gd name="connsiteX286" fmla="*/ 226610 w 705164"/>
                  <a:gd name="connsiteY286" fmla="*/ 511239 h 1014573"/>
                  <a:gd name="connsiteX287" fmla="*/ 226610 w 705164"/>
                  <a:gd name="connsiteY287" fmla="*/ 522133 h 1014573"/>
                  <a:gd name="connsiteX288" fmla="*/ 221162 w 705164"/>
                  <a:gd name="connsiteY288" fmla="*/ 524312 h 1014573"/>
                  <a:gd name="connsiteX289" fmla="*/ 215715 w 705164"/>
                  <a:gd name="connsiteY289" fmla="*/ 522133 h 1014573"/>
                  <a:gd name="connsiteX290" fmla="*/ 240773 w 705164"/>
                  <a:gd name="connsiteY290" fmla="*/ 501434 h 1014573"/>
                  <a:gd name="connsiteX291" fmla="*/ 242952 w 705164"/>
                  <a:gd name="connsiteY291" fmla="*/ 490539 h 1014573"/>
                  <a:gd name="connsiteX292" fmla="*/ 253846 w 705164"/>
                  <a:gd name="connsiteY292" fmla="*/ 492718 h 1014573"/>
                  <a:gd name="connsiteX293" fmla="*/ 251667 w 705164"/>
                  <a:gd name="connsiteY293" fmla="*/ 503612 h 1014573"/>
                  <a:gd name="connsiteX294" fmla="*/ 247310 w 705164"/>
                  <a:gd name="connsiteY294" fmla="*/ 504702 h 1014573"/>
                  <a:gd name="connsiteX295" fmla="*/ 240773 w 705164"/>
                  <a:gd name="connsiteY295" fmla="*/ 501434 h 1014573"/>
                  <a:gd name="connsiteX296" fmla="*/ 445593 w 705164"/>
                  <a:gd name="connsiteY296" fmla="*/ 498165 h 1014573"/>
                  <a:gd name="connsiteX297" fmla="*/ 448861 w 705164"/>
                  <a:gd name="connsiteY297" fmla="*/ 487270 h 1014573"/>
                  <a:gd name="connsiteX298" fmla="*/ 459756 w 705164"/>
                  <a:gd name="connsiteY298" fmla="*/ 490539 h 1014573"/>
                  <a:gd name="connsiteX299" fmla="*/ 456488 w 705164"/>
                  <a:gd name="connsiteY299" fmla="*/ 501434 h 1014573"/>
                  <a:gd name="connsiteX300" fmla="*/ 453219 w 705164"/>
                  <a:gd name="connsiteY300" fmla="*/ 502523 h 1014573"/>
                  <a:gd name="connsiteX301" fmla="*/ 445593 w 705164"/>
                  <a:gd name="connsiteY301" fmla="*/ 498165 h 1014573"/>
                  <a:gd name="connsiteX302" fmla="*/ 14163 w 705164"/>
                  <a:gd name="connsiteY302" fmla="*/ 491628 h 1014573"/>
                  <a:gd name="connsiteX303" fmla="*/ 18521 w 705164"/>
                  <a:gd name="connsiteY303" fmla="*/ 481823 h 1014573"/>
                  <a:gd name="connsiteX304" fmla="*/ 28326 w 705164"/>
                  <a:gd name="connsiteY304" fmla="*/ 486181 h 1014573"/>
                  <a:gd name="connsiteX305" fmla="*/ 23968 w 705164"/>
                  <a:gd name="connsiteY305" fmla="*/ 495986 h 1014573"/>
                  <a:gd name="connsiteX306" fmla="*/ 20700 w 705164"/>
                  <a:gd name="connsiteY306" fmla="*/ 495986 h 1014573"/>
                  <a:gd name="connsiteX307" fmla="*/ 14163 w 705164"/>
                  <a:gd name="connsiteY307" fmla="*/ 491628 h 1014573"/>
                  <a:gd name="connsiteX308" fmla="*/ 268010 w 705164"/>
                  <a:gd name="connsiteY308" fmla="*/ 485092 h 1014573"/>
                  <a:gd name="connsiteX309" fmla="*/ 272367 w 705164"/>
                  <a:gd name="connsiteY309" fmla="*/ 474197 h 1014573"/>
                  <a:gd name="connsiteX310" fmla="*/ 283262 w 705164"/>
                  <a:gd name="connsiteY310" fmla="*/ 478555 h 1014573"/>
                  <a:gd name="connsiteX311" fmla="*/ 278904 w 705164"/>
                  <a:gd name="connsiteY311" fmla="*/ 489449 h 1014573"/>
                  <a:gd name="connsiteX312" fmla="*/ 275636 w 705164"/>
                  <a:gd name="connsiteY312" fmla="*/ 490539 h 1014573"/>
                  <a:gd name="connsiteX313" fmla="*/ 268010 w 705164"/>
                  <a:gd name="connsiteY313" fmla="*/ 485092 h 1014573"/>
                  <a:gd name="connsiteX314" fmla="*/ 427072 w 705164"/>
                  <a:gd name="connsiteY314" fmla="*/ 481823 h 1014573"/>
                  <a:gd name="connsiteX315" fmla="*/ 422714 w 705164"/>
                  <a:gd name="connsiteY315" fmla="*/ 470928 h 1014573"/>
                  <a:gd name="connsiteX316" fmla="*/ 433609 w 705164"/>
                  <a:gd name="connsiteY316" fmla="*/ 466570 h 1014573"/>
                  <a:gd name="connsiteX317" fmla="*/ 437967 w 705164"/>
                  <a:gd name="connsiteY317" fmla="*/ 477465 h 1014573"/>
                  <a:gd name="connsiteX318" fmla="*/ 430340 w 705164"/>
                  <a:gd name="connsiteY318" fmla="*/ 481823 h 1014573"/>
                  <a:gd name="connsiteX319" fmla="*/ 427072 w 705164"/>
                  <a:gd name="connsiteY319" fmla="*/ 481823 h 1014573"/>
                  <a:gd name="connsiteX320" fmla="*/ 297425 w 705164"/>
                  <a:gd name="connsiteY320" fmla="*/ 473107 h 1014573"/>
                  <a:gd name="connsiteX321" fmla="*/ 302873 w 705164"/>
                  <a:gd name="connsiteY321" fmla="*/ 463302 h 1014573"/>
                  <a:gd name="connsiteX322" fmla="*/ 312678 w 705164"/>
                  <a:gd name="connsiteY322" fmla="*/ 468749 h 1014573"/>
                  <a:gd name="connsiteX323" fmla="*/ 307230 w 705164"/>
                  <a:gd name="connsiteY323" fmla="*/ 478555 h 1014573"/>
                  <a:gd name="connsiteX324" fmla="*/ 305051 w 705164"/>
                  <a:gd name="connsiteY324" fmla="*/ 478555 h 1014573"/>
                  <a:gd name="connsiteX325" fmla="*/ 297425 w 705164"/>
                  <a:gd name="connsiteY325" fmla="*/ 473107 h 1014573"/>
                  <a:gd name="connsiteX326" fmla="*/ 397656 w 705164"/>
                  <a:gd name="connsiteY326" fmla="*/ 473107 h 1014573"/>
                  <a:gd name="connsiteX327" fmla="*/ 391120 w 705164"/>
                  <a:gd name="connsiteY327" fmla="*/ 463302 h 1014573"/>
                  <a:gd name="connsiteX328" fmla="*/ 400925 w 705164"/>
                  <a:gd name="connsiteY328" fmla="*/ 456765 h 1014573"/>
                  <a:gd name="connsiteX329" fmla="*/ 407462 w 705164"/>
                  <a:gd name="connsiteY329" fmla="*/ 466570 h 1014573"/>
                  <a:gd name="connsiteX330" fmla="*/ 399835 w 705164"/>
                  <a:gd name="connsiteY330" fmla="*/ 473107 h 1014573"/>
                  <a:gd name="connsiteX331" fmla="*/ 397656 w 705164"/>
                  <a:gd name="connsiteY331" fmla="*/ 473107 h 1014573"/>
                  <a:gd name="connsiteX332" fmla="*/ 327930 w 705164"/>
                  <a:gd name="connsiteY332" fmla="*/ 465481 h 1014573"/>
                  <a:gd name="connsiteX333" fmla="*/ 334467 w 705164"/>
                  <a:gd name="connsiteY333" fmla="*/ 456765 h 1014573"/>
                  <a:gd name="connsiteX334" fmla="*/ 343183 w 705164"/>
                  <a:gd name="connsiteY334" fmla="*/ 463302 h 1014573"/>
                  <a:gd name="connsiteX335" fmla="*/ 336646 w 705164"/>
                  <a:gd name="connsiteY335" fmla="*/ 472018 h 1014573"/>
                  <a:gd name="connsiteX336" fmla="*/ 335557 w 705164"/>
                  <a:gd name="connsiteY336" fmla="*/ 472018 h 1014573"/>
                  <a:gd name="connsiteX337" fmla="*/ 327930 w 705164"/>
                  <a:gd name="connsiteY337" fmla="*/ 465481 h 1014573"/>
                  <a:gd name="connsiteX338" fmla="*/ 368241 w 705164"/>
                  <a:gd name="connsiteY338" fmla="*/ 469839 h 1014573"/>
                  <a:gd name="connsiteX339" fmla="*/ 360614 w 705164"/>
                  <a:gd name="connsiteY339" fmla="*/ 462213 h 1014573"/>
                  <a:gd name="connsiteX340" fmla="*/ 368241 w 705164"/>
                  <a:gd name="connsiteY340" fmla="*/ 454586 h 1014573"/>
                  <a:gd name="connsiteX341" fmla="*/ 375867 w 705164"/>
                  <a:gd name="connsiteY341" fmla="*/ 462213 h 1014573"/>
                  <a:gd name="connsiteX342" fmla="*/ 368241 w 705164"/>
                  <a:gd name="connsiteY342" fmla="*/ 469839 h 1014573"/>
                  <a:gd name="connsiteX343" fmla="*/ 368241 w 705164"/>
                  <a:gd name="connsiteY343" fmla="*/ 469839 h 1014573"/>
                  <a:gd name="connsiteX344" fmla="*/ 4358 w 705164"/>
                  <a:gd name="connsiteY344" fmla="*/ 460034 h 1014573"/>
                  <a:gd name="connsiteX345" fmla="*/ 10895 w 705164"/>
                  <a:gd name="connsiteY345" fmla="*/ 450228 h 1014573"/>
                  <a:gd name="connsiteX346" fmla="*/ 20700 w 705164"/>
                  <a:gd name="connsiteY346" fmla="*/ 456765 h 1014573"/>
                  <a:gd name="connsiteX347" fmla="*/ 14163 w 705164"/>
                  <a:gd name="connsiteY347" fmla="*/ 466570 h 1014573"/>
                  <a:gd name="connsiteX348" fmla="*/ 11984 w 705164"/>
                  <a:gd name="connsiteY348" fmla="*/ 466570 h 1014573"/>
                  <a:gd name="connsiteX349" fmla="*/ 4358 w 705164"/>
                  <a:gd name="connsiteY349" fmla="*/ 460034 h 1014573"/>
                  <a:gd name="connsiteX350" fmla="*/ 0 w 705164"/>
                  <a:gd name="connsiteY350" fmla="*/ 427350 h 1014573"/>
                  <a:gd name="connsiteX351" fmla="*/ 7626 w 705164"/>
                  <a:gd name="connsiteY351" fmla="*/ 418634 h 1014573"/>
                  <a:gd name="connsiteX352" fmla="*/ 16342 w 705164"/>
                  <a:gd name="connsiteY352" fmla="*/ 426260 h 1014573"/>
                  <a:gd name="connsiteX353" fmla="*/ 8716 w 705164"/>
                  <a:gd name="connsiteY353" fmla="*/ 434976 h 1014573"/>
                  <a:gd name="connsiteX354" fmla="*/ 7626 w 705164"/>
                  <a:gd name="connsiteY354" fmla="*/ 434976 h 1014573"/>
                  <a:gd name="connsiteX355" fmla="*/ 0 w 705164"/>
                  <a:gd name="connsiteY355" fmla="*/ 427350 h 1014573"/>
                  <a:gd name="connsiteX356" fmla="*/ 7626 w 705164"/>
                  <a:gd name="connsiteY356" fmla="*/ 403381 h 1014573"/>
                  <a:gd name="connsiteX357" fmla="*/ 0 w 705164"/>
                  <a:gd name="connsiteY357" fmla="*/ 394666 h 1014573"/>
                  <a:gd name="connsiteX358" fmla="*/ 8716 w 705164"/>
                  <a:gd name="connsiteY358" fmla="*/ 387039 h 1014573"/>
                  <a:gd name="connsiteX359" fmla="*/ 16342 w 705164"/>
                  <a:gd name="connsiteY359" fmla="*/ 395755 h 1014573"/>
                  <a:gd name="connsiteX360" fmla="*/ 7626 w 705164"/>
                  <a:gd name="connsiteY360" fmla="*/ 403381 h 1014573"/>
                  <a:gd name="connsiteX361" fmla="*/ 7626 w 705164"/>
                  <a:gd name="connsiteY361" fmla="*/ 403381 h 1014573"/>
                  <a:gd name="connsiteX362" fmla="*/ 9805 w 705164"/>
                  <a:gd name="connsiteY362" fmla="*/ 371787 h 1014573"/>
                  <a:gd name="connsiteX363" fmla="*/ 3268 w 705164"/>
                  <a:gd name="connsiteY363" fmla="*/ 363071 h 1014573"/>
                  <a:gd name="connsiteX364" fmla="*/ 11984 w 705164"/>
                  <a:gd name="connsiteY364" fmla="*/ 356534 h 1014573"/>
                  <a:gd name="connsiteX365" fmla="*/ 18521 w 705164"/>
                  <a:gd name="connsiteY365" fmla="*/ 365250 h 1014573"/>
                  <a:gd name="connsiteX366" fmla="*/ 10895 w 705164"/>
                  <a:gd name="connsiteY366" fmla="*/ 371787 h 1014573"/>
                  <a:gd name="connsiteX367" fmla="*/ 9805 w 705164"/>
                  <a:gd name="connsiteY367" fmla="*/ 371787 h 1014573"/>
                  <a:gd name="connsiteX368" fmla="*/ 14163 w 705164"/>
                  <a:gd name="connsiteY368" fmla="*/ 340192 h 1014573"/>
                  <a:gd name="connsiteX369" fmla="*/ 8716 w 705164"/>
                  <a:gd name="connsiteY369" fmla="*/ 330387 h 1014573"/>
                  <a:gd name="connsiteX370" fmla="*/ 18521 w 705164"/>
                  <a:gd name="connsiteY370" fmla="*/ 324939 h 1014573"/>
                  <a:gd name="connsiteX371" fmla="*/ 23968 w 705164"/>
                  <a:gd name="connsiteY371" fmla="*/ 334745 h 1014573"/>
                  <a:gd name="connsiteX372" fmla="*/ 16342 w 705164"/>
                  <a:gd name="connsiteY372" fmla="*/ 341282 h 1014573"/>
                  <a:gd name="connsiteX373" fmla="*/ 14163 w 705164"/>
                  <a:gd name="connsiteY373" fmla="*/ 340192 h 1014573"/>
                  <a:gd name="connsiteX374" fmla="*/ 22879 w 705164"/>
                  <a:gd name="connsiteY374" fmla="*/ 309687 h 1014573"/>
                  <a:gd name="connsiteX375" fmla="*/ 18521 w 705164"/>
                  <a:gd name="connsiteY375" fmla="*/ 299882 h 1014573"/>
                  <a:gd name="connsiteX376" fmla="*/ 28326 w 705164"/>
                  <a:gd name="connsiteY376" fmla="*/ 295524 h 1014573"/>
                  <a:gd name="connsiteX377" fmla="*/ 32684 w 705164"/>
                  <a:gd name="connsiteY377" fmla="*/ 305329 h 1014573"/>
                  <a:gd name="connsiteX378" fmla="*/ 25058 w 705164"/>
                  <a:gd name="connsiteY378" fmla="*/ 310776 h 1014573"/>
                  <a:gd name="connsiteX379" fmla="*/ 22879 w 705164"/>
                  <a:gd name="connsiteY379" fmla="*/ 309687 h 1014573"/>
                  <a:gd name="connsiteX380" fmla="*/ 33774 w 705164"/>
                  <a:gd name="connsiteY380" fmla="*/ 279182 h 1014573"/>
                  <a:gd name="connsiteX381" fmla="*/ 29416 w 705164"/>
                  <a:gd name="connsiteY381" fmla="*/ 268287 h 1014573"/>
                  <a:gd name="connsiteX382" fmla="*/ 40310 w 705164"/>
                  <a:gd name="connsiteY382" fmla="*/ 263929 h 1014573"/>
                  <a:gd name="connsiteX383" fmla="*/ 44668 w 705164"/>
                  <a:gd name="connsiteY383" fmla="*/ 274824 h 1014573"/>
                  <a:gd name="connsiteX384" fmla="*/ 37042 w 705164"/>
                  <a:gd name="connsiteY384" fmla="*/ 279182 h 1014573"/>
                  <a:gd name="connsiteX385" fmla="*/ 33774 w 705164"/>
                  <a:gd name="connsiteY385" fmla="*/ 279182 h 1014573"/>
                  <a:gd name="connsiteX386" fmla="*/ 49026 w 705164"/>
                  <a:gd name="connsiteY386" fmla="*/ 250856 h 1014573"/>
                  <a:gd name="connsiteX387" fmla="*/ 45758 w 705164"/>
                  <a:gd name="connsiteY387" fmla="*/ 239961 h 1014573"/>
                  <a:gd name="connsiteX388" fmla="*/ 56652 w 705164"/>
                  <a:gd name="connsiteY388" fmla="*/ 236692 h 1014573"/>
                  <a:gd name="connsiteX389" fmla="*/ 59921 w 705164"/>
                  <a:gd name="connsiteY389" fmla="*/ 247587 h 1014573"/>
                  <a:gd name="connsiteX390" fmla="*/ 53384 w 705164"/>
                  <a:gd name="connsiteY390" fmla="*/ 251945 h 1014573"/>
                  <a:gd name="connsiteX391" fmla="*/ 49026 w 705164"/>
                  <a:gd name="connsiteY391" fmla="*/ 250856 h 1014573"/>
                  <a:gd name="connsiteX392" fmla="*/ 65368 w 705164"/>
                  <a:gd name="connsiteY392" fmla="*/ 224708 h 1014573"/>
                  <a:gd name="connsiteX393" fmla="*/ 63189 w 705164"/>
                  <a:gd name="connsiteY393" fmla="*/ 213814 h 1014573"/>
                  <a:gd name="connsiteX394" fmla="*/ 74084 w 705164"/>
                  <a:gd name="connsiteY394" fmla="*/ 211635 h 1014573"/>
                  <a:gd name="connsiteX395" fmla="*/ 76263 w 705164"/>
                  <a:gd name="connsiteY395" fmla="*/ 222529 h 1014573"/>
                  <a:gd name="connsiteX396" fmla="*/ 69726 w 705164"/>
                  <a:gd name="connsiteY396" fmla="*/ 225798 h 1014573"/>
                  <a:gd name="connsiteX397" fmla="*/ 65368 w 705164"/>
                  <a:gd name="connsiteY397" fmla="*/ 224708 h 1014573"/>
                  <a:gd name="connsiteX398" fmla="*/ 84979 w 705164"/>
                  <a:gd name="connsiteY398" fmla="*/ 198561 h 1014573"/>
                  <a:gd name="connsiteX399" fmla="*/ 83889 w 705164"/>
                  <a:gd name="connsiteY399" fmla="*/ 187666 h 1014573"/>
                  <a:gd name="connsiteX400" fmla="*/ 94784 w 705164"/>
                  <a:gd name="connsiteY400" fmla="*/ 186577 h 1014573"/>
                  <a:gd name="connsiteX401" fmla="*/ 95873 w 705164"/>
                  <a:gd name="connsiteY401" fmla="*/ 197472 h 1014573"/>
                  <a:gd name="connsiteX402" fmla="*/ 89336 w 705164"/>
                  <a:gd name="connsiteY402" fmla="*/ 200740 h 1014573"/>
                  <a:gd name="connsiteX403" fmla="*/ 84979 w 705164"/>
                  <a:gd name="connsiteY403" fmla="*/ 198561 h 1014573"/>
                  <a:gd name="connsiteX404" fmla="*/ 105679 w 705164"/>
                  <a:gd name="connsiteY404" fmla="*/ 174593 h 1014573"/>
                  <a:gd name="connsiteX405" fmla="*/ 105679 w 705164"/>
                  <a:gd name="connsiteY405" fmla="*/ 163698 h 1014573"/>
                  <a:gd name="connsiteX406" fmla="*/ 116573 w 705164"/>
                  <a:gd name="connsiteY406" fmla="*/ 163698 h 1014573"/>
                  <a:gd name="connsiteX407" fmla="*/ 116573 w 705164"/>
                  <a:gd name="connsiteY407" fmla="*/ 174593 h 1014573"/>
                  <a:gd name="connsiteX408" fmla="*/ 111126 w 705164"/>
                  <a:gd name="connsiteY408" fmla="*/ 176772 h 1014573"/>
                  <a:gd name="connsiteX409" fmla="*/ 105679 w 705164"/>
                  <a:gd name="connsiteY409" fmla="*/ 174593 h 1014573"/>
                  <a:gd name="connsiteX410" fmla="*/ 128557 w 705164"/>
                  <a:gd name="connsiteY410" fmla="*/ 152803 h 1014573"/>
                  <a:gd name="connsiteX411" fmla="*/ 129647 w 705164"/>
                  <a:gd name="connsiteY411" fmla="*/ 141909 h 1014573"/>
                  <a:gd name="connsiteX412" fmla="*/ 140542 w 705164"/>
                  <a:gd name="connsiteY412" fmla="*/ 142998 h 1014573"/>
                  <a:gd name="connsiteX413" fmla="*/ 139452 w 705164"/>
                  <a:gd name="connsiteY413" fmla="*/ 153893 h 1014573"/>
                  <a:gd name="connsiteX414" fmla="*/ 134005 w 705164"/>
                  <a:gd name="connsiteY414" fmla="*/ 156072 h 1014573"/>
                  <a:gd name="connsiteX415" fmla="*/ 128557 w 705164"/>
                  <a:gd name="connsiteY415" fmla="*/ 152803 h 1014573"/>
                  <a:gd name="connsiteX416" fmla="*/ 152526 w 705164"/>
                  <a:gd name="connsiteY416" fmla="*/ 132103 h 1014573"/>
                  <a:gd name="connsiteX417" fmla="*/ 153615 w 705164"/>
                  <a:gd name="connsiteY417" fmla="*/ 121209 h 1014573"/>
                  <a:gd name="connsiteX418" fmla="*/ 164510 w 705164"/>
                  <a:gd name="connsiteY418" fmla="*/ 122298 h 1014573"/>
                  <a:gd name="connsiteX419" fmla="*/ 163420 w 705164"/>
                  <a:gd name="connsiteY419" fmla="*/ 133193 h 1014573"/>
                  <a:gd name="connsiteX420" fmla="*/ 159063 w 705164"/>
                  <a:gd name="connsiteY420" fmla="*/ 135372 h 1014573"/>
                  <a:gd name="connsiteX421" fmla="*/ 152526 w 705164"/>
                  <a:gd name="connsiteY421" fmla="*/ 132103 h 1014573"/>
                  <a:gd name="connsiteX422" fmla="*/ 178673 w 705164"/>
                  <a:gd name="connsiteY422" fmla="*/ 113582 h 1014573"/>
                  <a:gd name="connsiteX423" fmla="*/ 180852 w 705164"/>
                  <a:gd name="connsiteY423" fmla="*/ 102688 h 1014573"/>
                  <a:gd name="connsiteX424" fmla="*/ 191747 w 705164"/>
                  <a:gd name="connsiteY424" fmla="*/ 104867 h 1014573"/>
                  <a:gd name="connsiteX425" fmla="*/ 189568 w 705164"/>
                  <a:gd name="connsiteY425" fmla="*/ 115761 h 1014573"/>
                  <a:gd name="connsiteX426" fmla="*/ 185210 w 705164"/>
                  <a:gd name="connsiteY426" fmla="*/ 116851 h 1014573"/>
                  <a:gd name="connsiteX427" fmla="*/ 178673 w 705164"/>
                  <a:gd name="connsiteY427" fmla="*/ 113582 h 1014573"/>
                  <a:gd name="connsiteX428" fmla="*/ 204820 w 705164"/>
                  <a:gd name="connsiteY428" fmla="*/ 96151 h 1014573"/>
                  <a:gd name="connsiteX429" fmla="*/ 208089 w 705164"/>
                  <a:gd name="connsiteY429" fmla="*/ 85256 h 1014573"/>
                  <a:gd name="connsiteX430" fmla="*/ 218983 w 705164"/>
                  <a:gd name="connsiteY430" fmla="*/ 88525 h 1014573"/>
                  <a:gd name="connsiteX431" fmla="*/ 215715 w 705164"/>
                  <a:gd name="connsiteY431" fmla="*/ 99419 h 1014573"/>
                  <a:gd name="connsiteX432" fmla="*/ 212447 w 705164"/>
                  <a:gd name="connsiteY432" fmla="*/ 99419 h 1014573"/>
                  <a:gd name="connsiteX433" fmla="*/ 204820 w 705164"/>
                  <a:gd name="connsiteY433" fmla="*/ 96151 h 1014573"/>
                  <a:gd name="connsiteX434" fmla="*/ 233146 w 705164"/>
                  <a:gd name="connsiteY434" fmla="*/ 79809 h 1014573"/>
                  <a:gd name="connsiteX435" fmla="*/ 236415 w 705164"/>
                  <a:gd name="connsiteY435" fmla="*/ 68914 h 1014573"/>
                  <a:gd name="connsiteX436" fmla="*/ 247310 w 705164"/>
                  <a:gd name="connsiteY436" fmla="*/ 72183 h 1014573"/>
                  <a:gd name="connsiteX437" fmla="*/ 244041 w 705164"/>
                  <a:gd name="connsiteY437" fmla="*/ 83077 h 1014573"/>
                  <a:gd name="connsiteX438" fmla="*/ 240773 w 705164"/>
                  <a:gd name="connsiteY438" fmla="*/ 84167 h 1014573"/>
                  <a:gd name="connsiteX439" fmla="*/ 233146 w 705164"/>
                  <a:gd name="connsiteY439" fmla="*/ 79809 h 1014573"/>
                  <a:gd name="connsiteX440" fmla="*/ 261473 w 705164"/>
                  <a:gd name="connsiteY440" fmla="*/ 65646 h 1014573"/>
                  <a:gd name="connsiteX441" fmla="*/ 265831 w 705164"/>
                  <a:gd name="connsiteY441" fmla="*/ 54751 h 1014573"/>
                  <a:gd name="connsiteX442" fmla="*/ 276725 w 705164"/>
                  <a:gd name="connsiteY442" fmla="*/ 59109 h 1014573"/>
                  <a:gd name="connsiteX443" fmla="*/ 272367 w 705164"/>
                  <a:gd name="connsiteY443" fmla="*/ 70004 h 1014573"/>
                  <a:gd name="connsiteX444" fmla="*/ 269099 w 705164"/>
                  <a:gd name="connsiteY444" fmla="*/ 71093 h 1014573"/>
                  <a:gd name="connsiteX445" fmla="*/ 261473 w 705164"/>
                  <a:gd name="connsiteY445" fmla="*/ 65646 h 1014573"/>
                  <a:gd name="connsiteX446" fmla="*/ 289799 w 705164"/>
                  <a:gd name="connsiteY446" fmla="*/ 52572 h 1014573"/>
                  <a:gd name="connsiteX447" fmla="*/ 294157 w 705164"/>
                  <a:gd name="connsiteY447" fmla="*/ 41677 h 1014573"/>
                  <a:gd name="connsiteX448" fmla="*/ 305051 w 705164"/>
                  <a:gd name="connsiteY448" fmla="*/ 46035 h 1014573"/>
                  <a:gd name="connsiteX449" fmla="*/ 300694 w 705164"/>
                  <a:gd name="connsiteY449" fmla="*/ 56930 h 1014573"/>
                  <a:gd name="connsiteX450" fmla="*/ 297425 w 705164"/>
                  <a:gd name="connsiteY450" fmla="*/ 58020 h 1014573"/>
                  <a:gd name="connsiteX451" fmla="*/ 289799 w 705164"/>
                  <a:gd name="connsiteY451" fmla="*/ 52572 h 1014573"/>
                  <a:gd name="connsiteX452" fmla="*/ 319215 w 705164"/>
                  <a:gd name="connsiteY452" fmla="*/ 40588 h 1014573"/>
                  <a:gd name="connsiteX453" fmla="*/ 323572 w 705164"/>
                  <a:gd name="connsiteY453" fmla="*/ 30783 h 1014573"/>
                  <a:gd name="connsiteX454" fmla="*/ 333378 w 705164"/>
                  <a:gd name="connsiteY454" fmla="*/ 35141 h 1014573"/>
                  <a:gd name="connsiteX455" fmla="*/ 329020 w 705164"/>
                  <a:gd name="connsiteY455" fmla="*/ 44946 h 1014573"/>
                  <a:gd name="connsiteX456" fmla="*/ 325751 w 705164"/>
                  <a:gd name="connsiteY456" fmla="*/ 44946 h 1014573"/>
                  <a:gd name="connsiteX457" fmla="*/ 319215 w 705164"/>
                  <a:gd name="connsiteY457" fmla="*/ 40588 h 1014573"/>
                  <a:gd name="connsiteX458" fmla="*/ 349720 w 705164"/>
                  <a:gd name="connsiteY458" fmla="*/ 29693 h 1014573"/>
                  <a:gd name="connsiteX459" fmla="*/ 355167 w 705164"/>
                  <a:gd name="connsiteY459" fmla="*/ 19888 h 1014573"/>
                  <a:gd name="connsiteX460" fmla="*/ 364972 w 705164"/>
                  <a:gd name="connsiteY460" fmla="*/ 25335 h 1014573"/>
                  <a:gd name="connsiteX461" fmla="*/ 359525 w 705164"/>
                  <a:gd name="connsiteY461" fmla="*/ 35141 h 1014573"/>
                  <a:gd name="connsiteX462" fmla="*/ 357346 w 705164"/>
                  <a:gd name="connsiteY462" fmla="*/ 35141 h 1014573"/>
                  <a:gd name="connsiteX463" fmla="*/ 349720 w 705164"/>
                  <a:gd name="connsiteY463" fmla="*/ 29693 h 1014573"/>
                  <a:gd name="connsiteX464" fmla="*/ 380225 w 705164"/>
                  <a:gd name="connsiteY464" fmla="*/ 19888 h 1014573"/>
                  <a:gd name="connsiteX465" fmla="*/ 385672 w 705164"/>
                  <a:gd name="connsiteY465" fmla="*/ 10083 h 1014573"/>
                  <a:gd name="connsiteX466" fmla="*/ 395477 w 705164"/>
                  <a:gd name="connsiteY466" fmla="*/ 15530 h 1014573"/>
                  <a:gd name="connsiteX467" fmla="*/ 390030 w 705164"/>
                  <a:gd name="connsiteY467" fmla="*/ 25335 h 1014573"/>
                  <a:gd name="connsiteX468" fmla="*/ 387851 w 705164"/>
                  <a:gd name="connsiteY468" fmla="*/ 25335 h 1014573"/>
                  <a:gd name="connsiteX469" fmla="*/ 380225 w 705164"/>
                  <a:gd name="connsiteY469" fmla="*/ 19888 h 1014573"/>
                  <a:gd name="connsiteX470" fmla="*/ 409641 w 705164"/>
                  <a:gd name="connsiteY470" fmla="*/ 10083 h 1014573"/>
                  <a:gd name="connsiteX471" fmla="*/ 415088 w 705164"/>
                  <a:gd name="connsiteY471" fmla="*/ 278 h 1014573"/>
                  <a:gd name="connsiteX472" fmla="*/ 424893 w 705164"/>
                  <a:gd name="connsiteY472" fmla="*/ 5725 h 1014573"/>
                  <a:gd name="connsiteX473" fmla="*/ 419446 w 705164"/>
                  <a:gd name="connsiteY473" fmla="*/ 15530 h 1014573"/>
                  <a:gd name="connsiteX474" fmla="*/ 417267 w 705164"/>
                  <a:gd name="connsiteY474" fmla="*/ 15530 h 1014573"/>
                  <a:gd name="connsiteX475" fmla="*/ 409641 w 705164"/>
                  <a:gd name="connsiteY475" fmla="*/ 10083 h 1014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</a:cxnLst>
                <a:rect l="l" t="t" r="r" b="b"/>
                <a:pathLst>
                  <a:path w="705164" h="1014573">
                    <a:moveTo>
                      <a:pt x="437967" y="1006947"/>
                    </a:moveTo>
                    <a:cubicBezTo>
                      <a:pt x="437967" y="1002589"/>
                      <a:pt x="441235" y="999321"/>
                      <a:pt x="445593" y="999321"/>
                    </a:cubicBezTo>
                    <a:cubicBezTo>
                      <a:pt x="449951" y="999321"/>
                      <a:pt x="453219" y="1002589"/>
                      <a:pt x="453219" y="1006947"/>
                    </a:cubicBezTo>
                    <a:cubicBezTo>
                      <a:pt x="453219" y="1011305"/>
                      <a:pt x="449951" y="1014574"/>
                      <a:pt x="445593" y="1014574"/>
                    </a:cubicBezTo>
                    <a:cubicBezTo>
                      <a:pt x="442325" y="1014574"/>
                      <a:pt x="437967" y="1011305"/>
                      <a:pt x="437967" y="1006947"/>
                    </a:cubicBezTo>
                    <a:close/>
                    <a:moveTo>
                      <a:pt x="413998" y="1013484"/>
                    </a:moveTo>
                    <a:cubicBezTo>
                      <a:pt x="409641" y="1013484"/>
                      <a:pt x="406372" y="1009126"/>
                      <a:pt x="406372" y="1004768"/>
                    </a:cubicBezTo>
                    <a:cubicBezTo>
                      <a:pt x="406372" y="1000410"/>
                      <a:pt x="410730" y="997142"/>
                      <a:pt x="415088" y="997142"/>
                    </a:cubicBezTo>
                    <a:cubicBezTo>
                      <a:pt x="419446" y="997142"/>
                      <a:pt x="422714" y="1001500"/>
                      <a:pt x="422714" y="1005858"/>
                    </a:cubicBezTo>
                    <a:cubicBezTo>
                      <a:pt x="422714" y="1010216"/>
                      <a:pt x="418356" y="1013484"/>
                      <a:pt x="413998" y="1013484"/>
                    </a:cubicBezTo>
                    <a:cubicBezTo>
                      <a:pt x="413998" y="1013484"/>
                      <a:pt x="413998" y="1013484"/>
                      <a:pt x="413998" y="1013484"/>
                    </a:cubicBezTo>
                    <a:close/>
                    <a:moveTo>
                      <a:pt x="470651" y="1005858"/>
                    </a:moveTo>
                    <a:cubicBezTo>
                      <a:pt x="470651" y="1001500"/>
                      <a:pt x="473919" y="998232"/>
                      <a:pt x="478277" y="997142"/>
                    </a:cubicBezTo>
                    <a:cubicBezTo>
                      <a:pt x="482635" y="997142"/>
                      <a:pt x="485903" y="1000410"/>
                      <a:pt x="486993" y="1004768"/>
                    </a:cubicBezTo>
                    <a:cubicBezTo>
                      <a:pt x="486993" y="1009126"/>
                      <a:pt x="483724" y="1012395"/>
                      <a:pt x="479367" y="1013484"/>
                    </a:cubicBezTo>
                    <a:cubicBezTo>
                      <a:pt x="479367" y="1013484"/>
                      <a:pt x="479367" y="1013484"/>
                      <a:pt x="479367" y="1013484"/>
                    </a:cubicBezTo>
                    <a:cubicBezTo>
                      <a:pt x="473919" y="1013484"/>
                      <a:pt x="470651" y="1010216"/>
                      <a:pt x="470651" y="1005858"/>
                    </a:cubicBezTo>
                    <a:close/>
                    <a:moveTo>
                      <a:pt x="502245" y="1004768"/>
                    </a:moveTo>
                    <a:cubicBezTo>
                      <a:pt x="502245" y="1000410"/>
                      <a:pt x="505514" y="996053"/>
                      <a:pt x="509872" y="996053"/>
                    </a:cubicBezTo>
                    <a:cubicBezTo>
                      <a:pt x="514230" y="996053"/>
                      <a:pt x="518587" y="999321"/>
                      <a:pt x="518587" y="1003679"/>
                    </a:cubicBezTo>
                    <a:cubicBezTo>
                      <a:pt x="518587" y="1008037"/>
                      <a:pt x="515319" y="1012395"/>
                      <a:pt x="510961" y="1012395"/>
                    </a:cubicBezTo>
                    <a:cubicBezTo>
                      <a:pt x="510961" y="1012395"/>
                      <a:pt x="510961" y="1012395"/>
                      <a:pt x="509872" y="1012395"/>
                    </a:cubicBezTo>
                    <a:cubicBezTo>
                      <a:pt x="505514" y="1012395"/>
                      <a:pt x="502245" y="1009126"/>
                      <a:pt x="502245" y="1004768"/>
                    </a:cubicBezTo>
                    <a:close/>
                    <a:moveTo>
                      <a:pt x="381314" y="1011305"/>
                    </a:moveTo>
                    <a:cubicBezTo>
                      <a:pt x="376956" y="1011305"/>
                      <a:pt x="373688" y="1006947"/>
                      <a:pt x="374778" y="1002589"/>
                    </a:cubicBezTo>
                    <a:cubicBezTo>
                      <a:pt x="374778" y="998232"/>
                      <a:pt x="379135" y="994963"/>
                      <a:pt x="383493" y="996053"/>
                    </a:cubicBezTo>
                    <a:cubicBezTo>
                      <a:pt x="387851" y="996053"/>
                      <a:pt x="391120" y="1000410"/>
                      <a:pt x="390030" y="1004768"/>
                    </a:cubicBezTo>
                    <a:cubicBezTo>
                      <a:pt x="390030" y="1008037"/>
                      <a:pt x="386762" y="1011305"/>
                      <a:pt x="381314" y="1011305"/>
                    </a:cubicBezTo>
                    <a:cubicBezTo>
                      <a:pt x="382404" y="1011305"/>
                      <a:pt x="382404" y="1011305"/>
                      <a:pt x="381314" y="1011305"/>
                    </a:cubicBezTo>
                    <a:close/>
                    <a:moveTo>
                      <a:pt x="533840" y="1001500"/>
                    </a:moveTo>
                    <a:cubicBezTo>
                      <a:pt x="533840" y="997142"/>
                      <a:pt x="536019" y="992784"/>
                      <a:pt x="540377" y="992784"/>
                    </a:cubicBezTo>
                    <a:cubicBezTo>
                      <a:pt x="544735" y="992784"/>
                      <a:pt x="549093" y="994963"/>
                      <a:pt x="549093" y="999321"/>
                    </a:cubicBezTo>
                    <a:cubicBezTo>
                      <a:pt x="549093" y="1003679"/>
                      <a:pt x="546914" y="1008037"/>
                      <a:pt x="542556" y="1008037"/>
                    </a:cubicBezTo>
                    <a:cubicBezTo>
                      <a:pt x="542556" y="1008037"/>
                      <a:pt x="541466" y="1008037"/>
                      <a:pt x="541466" y="1008037"/>
                    </a:cubicBezTo>
                    <a:cubicBezTo>
                      <a:pt x="537109" y="1009126"/>
                      <a:pt x="533840" y="1005858"/>
                      <a:pt x="533840" y="1001500"/>
                    </a:cubicBezTo>
                    <a:close/>
                    <a:moveTo>
                      <a:pt x="349720" y="1006947"/>
                    </a:moveTo>
                    <a:cubicBezTo>
                      <a:pt x="345362" y="1005858"/>
                      <a:pt x="342093" y="1001500"/>
                      <a:pt x="343183" y="998232"/>
                    </a:cubicBezTo>
                    <a:cubicBezTo>
                      <a:pt x="344272" y="993874"/>
                      <a:pt x="348630" y="990605"/>
                      <a:pt x="351899" y="991695"/>
                    </a:cubicBezTo>
                    <a:cubicBezTo>
                      <a:pt x="356257" y="992784"/>
                      <a:pt x="359525" y="997142"/>
                      <a:pt x="358435" y="1000410"/>
                    </a:cubicBezTo>
                    <a:cubicBezTo>
                      <a:pt x="357346" y="1004768"/>
                      <a:pt x="354078" y="1006947"/>
                      <a:pt x="350809" y="1006947"/>
                    </a:cubicBezTo>
                    <a:cubicBezTo>
                      <a:pt x="350809" y="1006947"/>
                      <a:pt x="349720" y="1006947"/>
                      <a:pt x="349720" y="1006947"/>
                    </a:cubicBezTo>
                    <a:close/>
                    <a:moveTo>
                      <a:pt x="565435" y="998232"/>
                    </a:moveTo>
                    <a:cubicBezTo>
                      <a:pt x="564345" y="993874"/>
                      <a:pt x="567614" y="989516"/>
                      <a:pt x="571972" y="989516"/>
                    </a:cubicBezTo>
                    <a:cubicBezTo>
                      <a:pt x="576329" y="988426"/>
                      <a:pt x="580687" y="991695"/>
                      <a:pt x="580687" y="996053"/>
                    </a:cubicBezTo>
                    <a:cubicBezTo>
                      <a:pt x="581777" y="1000410"/>
                      <a:pt x="578508" y="1004768"/>
                      <a:pt x="574151" y="1004768"/>
                    </a:cubicBezTo>
                    <a:cubicBezTo>
                      <a:pt x="574151" y="1004768"/>
                      <a:pt x="573061" y="1004768"/>
                      <a:pt x="573061" y="1004768"/>
                    </a:cubicBezTo>
                    <a:cubicBezTo>
                      <a:pt x="569793" y="1004768"/>
                      <a:pt x="565435" y="1001500"/>
                      <a:pt x="565435" y="998232"/>
                    </a:cubicBezTo>
                    <a:close/>
                    <a:moveTo>
                      <a:pt x="318125" y="999321"/>
                    </a:moveTo>
                    <a:cubicBezTo>
                      <a:pt x="313767" y="998232"/>
                      <a:pt x="311588" y="993874"/>
                      <a:pt x="312678" y="989516"/>
                    </a:cubicBezTo>
                    <a:cubicBezTo>
                      <a:pt x="313767" y="985158"/>
                      <a:pt x="318125" y="982979"/>
                      <a:pt x="322483" y="984068"/>
                    </a:cubicBezTo>
                    <a:cubicBezTo>
                      <a:pt x="326841" y="985158"/>
                      <a:pt x="329020" y="989516"/>
                      <a:pt x="327930" y="993874"/>
                    </a:cubicBezTo>
                    <a:cubicBezTo>
                      <a:pt x="326841" y="997142"/>
                      <a:pt x="323572" y="999321"/>
                      <a:pt x="320304" y="999321"/>
                    </a:cubicBezTo>
                    <a:cubicBezTo>
                      <a:pt x="319215" y="999321"/>
                      <a:pt x="319215" y="999321"/>
                      <a:pt x="318125" y="999321"/>
                    </a:cubicBezTo>
                    <a:close/>
                    <a:moveTo>
                      <a:pt x="597029" y="992784"/>
                    </a:moveTo>
                    <a:cubicBezTo>
                      <a:pt x="595940" y="988426"/>
                      <a:pt x="599208" y="984068"/>
                      <a:pt x="603566" y="984068"/>
                    </a:cubicBezTo>
                    <a:cubicBezTo>
                      <a:pt x="607924" y="982979"/>
                      <a:pt x="612282" y="986247"/>
                      <a:pt x="612282" y="990605"/>
                    </a:cubicBezTo>
                    <a:cubicBezTo>
                      <a:pt x="613371" y="994963"/>
                      <a:pt x="610103" y="999321"/>
                      <a:pt x="605745" y="999321"/>
                    </a:cubicBezTo>
                    <a:cubicBezTo>
                      <a:pt x="605745" y="999321"/>
                      <a:pt x="604656" y="999321"/>
                      <a:pt x="604656" y="999321"/>
                    </a:cubicBezTo>
                    <a:cubicBezTo>
                      <a:pt x="600298" y="999321"/>
                      <a:pt x="597029" y="997142"/>
                      <a:pt x="597029" y="992784"/>
                    </a:cubicBezTo>
                    <a:close/>
                    <a:moveTo>
                      <a:pt x="627534" y="987337"/>
                    </a:moveTo>
                    <a:cubicBezTo>
                      <a:pt x="626445" y="982979"/>
                      <a:pt x="629713" y="978621"/>
                      <a:pt x="634071" y="977532"/>
                    </a:cubicBezTo>
                    <a:cubicBezTo>
                      <a:pt x="638429" y="976442"/>
                      <a:pt x="642787" y="979711"/>
                      <a:pt x="643876" y="984068"/>
                    </a:cubicBezTo>
                    <a:cubicBezTo>
                      <a:pt x="644966" y="988426"/>
                      <a:pt x="641698" y="992784"/>
                      <a:pt x="637340" y="993874"/>
                    </a:cubicBezTo>
                    <a:cubicBezTo>
                      <a:pt x="637340" y="993874"/>
                      <a:pt x="636250" y="993874"/>
                      <a:pt x="635161" y="993874"/>
                    </a:cubicBezTo>
                    <a:cubicBezTo>
                      <a:pt x="631892" y="993874"/>
                      <a:pt x="628624" y="990605"/>
                      <a:pt x="627534" y="987337"/>
                    </a:cubicBezTo>
                    <a:close/>
                    <a:moveTo>
                      <a:pt x="286531" y="988426"/>
                    </a:moveTo>
                    <a:cubicBezTo>
                      <a:pt x="282173" y="986247"/>
                      <a:pt x="281083" y="981890"/>
                      <a:pt x="282173" y="977532"/>
                    </a:cubicBezTo>
                    <a:cubicBezTo>
                      <a:pt x="284352" y="973174"/>
                      <a:pt x="288709" y="972084"/>
                      <a:pt x="293067" y="973174"/>
                    </a:cubicBezTo>
                    <a:cubicBezTo>
                      <a:pt x="297425" y="975353"/>
                      <a:pt x="298515" y="979711"/>
                      <a:pt x="297425" y="984068"/>
                    </a:cubicBezTo>
                    <a:cubicBezTo>
                      <a:pt x="296336" y="987337"/>
                      <a:pt x="293067" y="988426"/>
                      <a:pt x="289799" y="988426"/>
                    </a:cubicBezTo>
                    <a:cubicBezTo>
                      <a:pt x="288709" y="989516"/>
                      <a:pt x="287620" y="988426"/>
                      <a:pt x="286531" y="988426"/>
                    </a:cubicBezTo>
                    <a:close/>
                    <a:moveTo>
                      <a:pt x="659129" y="980800"/>
                    </a:moveTo>
                    <a:cubicBezTo>
                      <a:pt x="658040" y="976442"/>
                      <a:pt x="660219" y="972084"/>
                      <a:pt x="664576" y="970995"/>
                    </a:cubicBezTo>
                    <a:cubicBezTo>
                      <a:pt x="668934" y="969905"/>
                      <a:pt x="673292" y="972084"/>
                      <a:pt x="674382" y="976442"/>
                    </a:cubicBezTo>
                    <a:cubicBezTo>
                      <a:pt x="675471" y="980800"/>
                      <a:pt x="673292" y="985158"/>
                      <a:pt x="668934" y="986247"/>
                    </a:cubicBezTo>
                    <a:cubicBezTo>
                      <a:pt x="667845" y="986247"/>
                      <a:pt x="667845" y="986247"/>
                      <a:pt x="666755" y="986247"/>
                    </a:cubicBezTo>
                    <a:cubicBezTo>
                      <a:pt x="663487" y="986247"/>
                      <a:pt x="660219" y="984068"/>
                      <a:pt x="659129" y="980800"/>
                    </a:cubicBezTo>
                    <a:close/>
                    <a:moveTo>
                      <a:pt x="689634" y="972084"/>
                    </a:moveTo>
                    <a:cubicBezTo>
                      <a:pt x="688545" y="967726"/>
                      <a:pt x="690724" y="963369"/>
                      <a:pt x="695082" y="962279"/>
                    </a:cubicBezTo>
                    <a:cubicBezTo>
                      <a:pt x="699439" y="961190"/>
                      <a:pt x="703797" y="963369"/>
                      <a:pt x="704887" y="967726"/>
                    </a:cubicBezTo>
                    <a:cubicBezTo>
                      <a:pt x="705976" y="972084"/>
                      <a:pt x="703797" y="976442"/>
                      <a:pt x="699439" y="977532"/>
                    </a:cubicBezTo>
                    <a:cubicBezTo>
                      <a:pt x="698350" y="977532"/>
                      <a:pt x="698350" y="977532"/>
                      <a:pt x="697261" y="977532"/>
                    </a:cubicBezTo>
                    <a:cubicBezTo>
                      <a:pt x="693992" y="978621"/>
                      <a:pt x="690724" y="976442"/>
                      <a:pt x="689634" y="972084"/>
                    </a:cubicBezTo>
                    <a:close/>
                    <a:moveTo>
                      <a:pt x="258204" y="974263"/>
                    </a:moveTo>
                    <a:cubicBezTo>
                      <a:pt x="253846" y="972084"/>
                      <a:pt x="252757" y="967726"/>
                      <a:pt x="254936" y="963369"/>
                    </a:cubicBezTo>
                    <a:cubicBezTo>
                      <a:pt x="257115" y="959011"/>
                      <a:pt x="261473" y="957921"/>
                      <a:pt x="265831" y="960100"/>
                    </a:cubicBezTo>
                    <a:cubicBezTo>
                      <a:pt x="270188" y="962279"/>
                      <a:pt x="271278" y="966637"/>
                      <a:pt x="269099" y="970995"/>
                    </a:cubicBezTo>
                    <a:cubicBezTo>
                      <a:pt x="268010" y="973174"/>
                      <a:pt x="264741" y="975353"/>
                      <a:pt x="262562" y="975353"/>
                    </a:cubicBezTo>
                    <a:cubicBezTo>
                      <a:pt x="260383" y="975353"/>
                      <a:pt x="259294" y="974263"/>
                      <a:pt x="258204" y="974263"/>
                    </a:cubicBezTo>
                    <a:close/>
                    <a:moveTo>
                      <a:pt x="229878" y="957921"/>
                    </a:moveTo>
                    <a:cubicBezTo>
                      <a:pt x="226610" y="955742"/>
                      <a:pt x="224431" y="950295"/>
                      <a:pt x="227699" y="947027"/>
                    </a:cubicBezTo>
                    <a:cubicBezTo>
                      <a:pt x="229878" y="943758"/>
                      <a:pt x="235325" y="941579"/>
                      <a:pt x="238594" y="944848"/>
                    </a:cubicBezTo>
                    <a:cubicBezTo>
                      <a:pt x="241862" y="947027"/>
                      <a:pt x="244041" y="952474"/>
                      <a:pt x="240773" y="955742"/>
                    </a:cubicBezTo>
                    <a:cubicBezTo>
                      <a:pt x="239683" y="957921"/>
                      <a:pt x="236415" y="960100"/>
                      <a:pt x="234236" y="960100"/>
                    </a:cubicBezTo>
                    <a:cubicBezTo>
                      <a:pt x="232057" y="959011"/>
                      <a:pt x="230968" y="959011"/>
                      <a:pt x="229878" y="957921"/>
                    </a:cubicBezTo>
                    <a:close/>
                    <a:moveTo>
                      <a:pt x="202641" y="940490"/>
                    </a:moveTo>
                    <a:cubicBezTo>
                      <a:pt x="199373" y="938311"/>
                      <a:pt x="198283" y="932863"/>
                      <a:pt x="200462" y="929595"/>
                    </a:cubicBezTo>
                    <a:cubicBezTo>
                      <a:pt x="202641" y="926327"/>
                      <a:pt x="208089" y="925237"/>
                      <a:pt x="211357" y="927416"/>
                    </a:cubicBezTo>
                    <a:cubicBezTo>
                      <a:pt x="214625" y="929595"/>
                      <a:pt x="215715" y="935042"/>
                      <a:pt x="213536" y="938311"/>
                    </a:cubicBezTo>
                    <a:cubicBezTo>
                      <a:pt x="212447" y="940490"/>
                      <a:pt x="209178" y="941579"/>
                      <a:pt x="206999" y="941579"/>
                    </a:cubicBezTo>
                    <a:cubicBezTo>
                      <a:pt x="205910" y="941579"/>
                      <a:pt x="203731" y="941579"/>
                      <a:pt x="202641" y="940490"/>
                    </a:cubicBezTo>
                    <a:close/>
                    <a:moveTo>
                      <a:pt x="177584" y="919790"/>
                    </a:moveTo>
                    <a:cubicBezTo>
                      <a:pt x="174315" y="916521"/>
                      <a:pt x="174315" y="912164"/>
                      <a:pt x="177584" y="908895"/>
                    </a:cubicBezTo>
                    <a:cubicBezTo>
                      <a:pt x="180852" y="905627"/>
                      <a:pt x="185210" y="905627"/>
                      <a:pt x="188478" y="908895"/>
                    </a:cubicBezTo>
                    <a:cubicBezTo>
                      <a:pt x="191747" y="912164"/>
                      <a:pt x="191747" y="916521"/>
                      <a:pt x="188478" y="919790"/>
                    </a:cubicBezTo>
                    <a:cubicBezTo>
                      <a:pt x="187389" y="921969"/>
                      <a:pt x="185210" y="921969"/>
                      <a:pt x="183031" y="921969"/>
                    </a:cubicBezTo>
                    <a:cubicBezTo>
                      <a:pt x="180852" y="921969"/>
                      <a:pt x="178673" y="920879"/>
                      <a:pt x="177584" y="919790"/>
                    </a:cubicBezTo>
                    <a:close/>
                    <a:moveTo>
                      <a:pt x="154705" y="895822"/>
                    </a:moveTo>
                    <a:cubicBezTo>
                      <a:pt x="151436" y="892553"/>
                      <a:pt x="152526" y="887106"/>
                      <a:pt x="155794" y="884927"/>
                    </a:cubicBezTo>
                    <a:cubicBezTo>
                      <a:pt x="159063" y="881658"/>
                      <a:pt x="164510" y="882748"/>
                      <a:pt x="166689" y="886016"/>
                    </a:cubicBezTo>
                    <a:cubicBezTo>
                      <a:pt x="169957" y="889285"/>
                      <a:pt x="168868" y="894732"/>
                      <a:pt x="165599" y="896911"/>
                    </a:cubicBezTo>
                    <a:cubicBezTo>
                      <a:pt x="164510" y="898000"/>
                      <a:pt x="162331" y="899090"/>
                      <a:pt x="160152" y="899090"/>
                    </a:cubicBezTo>
                    <a:cubicBezTo>
                      <a:pt x="157973" y="899090"/>
                      <a:pt x="155794" y="898000"/>
                      <a:pt x="154705" y="895822"/>
                    </a:cubicBezTo>
                    <a:close/>
                    <a:moveTo>
                      <a:pt x="135094" y="869674"/>
                    </a:moveTo>
                    <a:cubicBezTo>
                      <a:pt x="132915" y="866406"/>
                      <a:pt x="134005" y="860958"/>
                      <a:pt x="138363" y="858779"/>
                    </a:cubicBezTo>
                    <a:cubicBezTo>
                      <a:pt x="141631" y="856601"/>
                      <a:pt x="147078" y="857690"/>
                      <a:pt x="149257" y="860958"/>
                    </a:cubicBezTo>
                    <a:cubicBezTo>
                      <a:pt x="151436" y="864227"/>
                      <a:pt x="150347" y="869674"/>
                      <a:pt x="147078" y="871853"/>
                    </a:cubicBezTo>
                    <a:cubicBezTo>
                      <a:pt x="145989" y="872943"/>
                      <a:pt x="144899" y="872943"/>
                      <a:pt x="142721" y="872943"/>
                    </a:cubicBezTo>
                    <a:cubicBezTo>
                      <a:pt x="139452" y="872943"/>
                      <a:pt x="137273" y="871853"/>
                      <a:pt x="135094" y="869674"/>
                    </a:cubicBezTo>
                    <a:close/>
                    <a:moveTo>
                      <a:pt x="120931" y="839169"/>
                    </a:moveTo>
                    <a:cubicBezTo>
                      <a:pt x="119842" y="834811"/>
                      <a:pt x="120931" y="830453"/>
                      <a:pt x="125289" y="829364"/>
                    </a:cubicBezTo>
                    <a:cubicBezTo>
                      <a:pt x="129647" y="828274"/>
                      <a:pt x="134005" y="829364"/>
                      <a:pt x="135094" y="833722"/>
                    </a:cubicBezTo>
                    <a:cubicBezTo>
                      <a:pt x="136184" y="838080"/>
                      <a:pt x="135094" y="842437"/>
                      <a:pt x="130736" y="843527"/>
                    </a:cubicBezTo>
                    <a:cubicBezTo>
                      <a:pt x="129647" y="843527"/>
                      <a:pt x="128557" y="843527"/>
                      <a:pt x="127468" y="843527"/>
                    </a:cubicBezTo>
                    <a:cubicBezTo>
                      <a:pt x="125289" y="844616"/>
                      <a:pt x="122021" y="842437"/>
                      <a:pt x="120931" y="839169"/>
                    </a:cubicBezTo>
                    <a:close/>
                    <a:moveTo>
                      <a:pt x="111126" y="807574"/>
                    </a:moveTo>
                    <a:cubicBezTo>
                      <a:pt x="110036" y="803217"/>
                      <a:pt x="113305" y="798859"/>
                      <a:pt x="117663" y="797769"/>
                    </a:cubicBezTo>
                    <a:cubicBezTo>
                      <a:pt x="122021" y="796680"/>
                      <a:pt x="126378" y="799948"/>
                      <a:pt x="127468" y="804306"/>
                    </a:cubicBezTo>
                    <a:cubicBezTo>
                      <a:pt x="128557" y="808664"/>
                      <a:pt x="125289" y="813022"/>
                      <a:pt x="120931" y="814111"/>
                    </a:cubicBezTo>
                    <a:cubicBezTo>
                      <a:pt x="120931" y="814111"/>
                      <a:pt x="119842" y="814111"/>
                      <a:pt x="119842" y="814111"/>
                    </a:cubicBezTo>
                    <a:cubicBezTo>
                      <a:pt x="115484" y="814111"/>
                      <a:pt x="112215" y="811932"/>
                      <a:pt x="111126" y="807574"/>
                    </a:cubicBezTo>
                    <a:close/>
                    <a:moveTo>
                      <a:pt x="106768" y="774890"/>
                    </a:moveTo>
                    <a:cubicBezTo>
                      <a:pt x="106768" y="770532"/>
                      <a:pt x="110036" y="767264"/>
                      <a:pt x="114394" y="766175"/>
                    </a:cubicBezTo>
                    <a:cubicBezTo>
                      <a:pt x="118752" y="766175"/>
                      <a:pt x="122021" y="769443"/>
                      <a:pt x="123110" y="773801"/>
                    </a:cubicBezTo>
                    <a:cubicBezTo>
                      <a:pt x="123110" y="778159"/>
                      <a:pt x="119842" y="781427"/>
                      <a:pt x="115484" y="782517"/>
                    </a:cubicBezTo>
                    <a:cubicBezTo>
                      <a:pt x="115484" y="782517"/>
                      <a:pt x="115484" y="782517"/>
                      <a:pt x="115484" y="782517"/>
                    </a:cubicBezTo>
                    <a:cubicBezTo>
                      <a:pt x="111126" y="782517"/>
                      <a:pt x="107857" y="779248"/>
                      <a:pt x="106768" y="774890"/>
                    </a:cubicBezTo>
                    <a:close/>
                    <a:moveTo>
                      <a:pt x="115484" y="750922"/>
                    </a:moveTo>
                    <a:cubicBezTo>
                      <a:pt x="111126" y="750922"/>
                      <a:pt x="107857" y="746564"/>
                      <a:pt x="107857" y="742206"/>
                    </a:cubicBezTo>
                    <a:cubicBezTo>
                      <a:pt x="107857" y="737848"/>
                      <a:pt x="112215" y="734580"/>
                      <a:pt x="116573" y="734580"/>
                    </a:cubicBezTo>
                    <a:cubicBezTo>
                      <a:pt x="120931" y="734580"/>
                      <a:pt x="124200" y="738938"/>
                      <a:pt x="124200" y="743296"/>
                    </a:cubicBezTo>
                    <a:cubicBezTo>
                      <a:pt x="123110" y="747654"/>
                      <a:pt x="119842" y="750922"/>
                      <a:pt x="115484" y="750922"/>
                    </a:cubicBezTo>
                    <a:cubicBezTo>
                      <a:pt x="115484" y="750922"/>
                      <a:pt x="115484" y="750922"/>
                      <a:pt x="115484" y="750922"/>
                    </a:cubicBezTo>
                    <a:close/>
                    <a:moveTo>
                      <a:pt x="118752" y="719327"/>
                    </a:moveTo>
                    <a:cubicBezTo>
                      <a:pt x="114394" y="718238"/>
                      <a:pt x="111126" y="713880"/>
                      <a:pt x="112215" y="709522"/>
                    </a:cubicBezTo>
                    <a:cubicBezTo>
                      <a:pt x="113305" y="705164"/>
                      <a:pt x="117663" y="701896"/>
                      <a:pt x="122021" y="702985"/>
                    </a:cubicBezTo>
                    <a:cubicBezTo>
                      <a:pt x="126378" y="704075"/>
                      <a:pt x="129647" y="708433"/>
                      <a:pt x="128557" y="712791"/>
                    </a:cubicBezTo>
                    <a:cubicBezTo>
                      <a:pt x="127468" y="716059"/>
                      <a:pt x="124200" y="719327"/>
                      <a:pt x="120931" y="719327"/>
                    </a:cubicBezTo>
                    <a:cubicBezTo>
                      <a:pt x="119842" y="719327"/>
                      <a:pt x="119842" y="719327"/>
                      <a:pt x="118752" y="719327"/>
                    </a:cubicBezTo>
                    <a:close/>
                    <a:moveTo>
                      <a:pt x="125289" y="687733"/>
                    </a:moveTo>
                    <a:cubicBezTo>
                      <a:pt x="120931" y="686643"/>
                      <a:pt x="118752" y="682285"/>
                      <a:pt x="119842" y="677928"/>
                    </a:cubicBezTo>
                    <a:cubicBezTo>
                      <a:pt x="120931" y="673570"/>
                      <a:pt x="125289" y="671391"/>
                      <a:pt x="129647" y="672480"/>
                    </a:cubicBezTo>
                    <a:cubicBezTo>
                      <a:pt x="134005" y="673570"/>
                      <a:pt x="136184" y="677928"/>
                      <a:pt x="135094" y="682285"/>
                    </a:cubicBezTo>
                    <a:cubicBezTo>
                      <a:pt x="134005" y="685554"/>
                      <a:pt x="130736" y="687733"/>
                      <a:pt x="127468" y="687733"/>
                    </a:cubicBezTo>
                    <a:cubicBezTo>
                      <a:pt x="127468" y="688822"/>
                      <a:pt x="126378" y="687733"/>
                      <a:pt x="125289" y="687733"/>
                    </a:cubicBezTo>
                    <a:close/>
                    <a:moveTo>
                      <a:pt x="135094" y="657228"/>
                    </a:moveTo>
                    <a:cubicBezTo>
                      <a:pt x="130736" y="656138"/>
                      <a:pt x="128557" y="650691"/>
                      <a:pt x="130736" y="647422"/>
                    </a:cubicBezTo>
                    <a:cubicBezTo>
                      <a:pt x="131826" y="643065"/>
                      <a:pt x="137273" y="640886"/>
                      <a:pt x="140542" y="643065"/>
                    </a:cubicBezTo>
                    <a:cubicBezTo>
                      <a:pt x="144899" y="644154"/>
                      <a:pt x="147078" y="649601"/>
                      <a:pt x="144899" y="652870"/>
                    </a:cubicBezTo>
                    <a:cubicBezTo>
                      <a:pt x="143810" y="656138"/>
                      <a:pt x="140542" y="658317"/>
                      <a:pt x="137273" y="658317"/>
                    </a:cubicBezTo>
                    <a:cubicBezTo>
                      <a:pt x="137273" y="658317"/>
                      <a:pt x="136184" y="658317"/>
                      <a:pt x="135094" y="657228"/>
                    </a:cubicBezTo>
                    <a:close/>
                    <a:moveTo>
                      <a:pt x="237504" y="636528"/>
                    </a:moveTo>
                    <a:cubicBezTo>
                      <a:pt x="237504" y="632170"/>
                      <a:pt x="240773" y="628901"/>
                      <a:pt x="245131" y="628901"/>
                    </a:cubicBezTo>
                    <a:cubicBezTo>
                      <a:pt x="249489" y="628901"/>
                      <a:pt x="252757" y="632170"/>
                      <a:pt x="252757" y="636528"/>
                    </a:cubicBezTo>
                    <a:cubicBezTo>
                      <a:pt x="252757" y="640886"/>
                      <a:pt x="249489" y="644154"/>
                      <a:pt x="245131" y="644154"/>
                    </a:cubicBezTo>
                    <a:cubicBezTo>
                      <a:pt x="240773" y="645243"/>
                      <a:pt x="237504" y="640886"/>
                      <a:pt x="237504" y="636528"/>
                    </a:cubicBezTo>
                    <a:close/>
                    <a:moveTo>
                      <a:pt x="269099" y="636528"/>
                    </a:moveTo>
                    <a:cubicBezTo>
                      <a:pt x="269099" y="632170"/>
                      <a:pt x="272367" y="628901"/>
                      <a:pt x="276725" y="627812"/>
                    </a:cubicBezTo>
                    <a:cubicBezTo>
                      <a:pt x="281083" y="627812"/>
                      <a:pt x="284352" y="631080"/>
                      <a:pt x="285441" y="635438"/>
                    </a:cubicBezTo>
                    <a:cubicBezTo>
                      <a:pt x="285441" y="639796"/>
                      <a:pt x="282173" y="643065"/>
                      <a:pt x="277815" y="644154"/>
                    </a:cubicBezTo>
                    <a:cubicBezTo>
                      <a:pt x="277815" y="644154"/>
                      <a:pt x="277815" y="644154"/>
                      <a:pt x="277815" y="644154"/>
                    </a:cubicBezTo>
                    <a:cubicBezTo>
                      <a:pt x="273457" y="644154"/>
                      <a:pt x="270188" y="640886"/>
                      <a:pt x="269099" y="636528"/>
                    </a:cubicBezTo>
                    <a:close/>
                    <a:moveTo>
                      <a:pt x="212447" y="643065"/>
                    </a:moveTo>
                    <a:cubicBezTo>
                      <a:pt x="208089" y="643065"/>
                      <a:pt x="204820" y="638707"/>
                      <a:pt x="205910" y="634349"/>
                    </a:cubicBezTo>
                    <a:cubicBezTo>
                      <a:pt x="205910" y="629991"/>
                      <a:pt x="210268" y="626723"/>
                      <a:pt x="214625" y="627812"/>
                    </a:cubicBezTo>
                    <a:cubicBezTo>
                      <a:pt x="218983" y="627812"/>
                      <a:pt x="222252" y="632170"/>
                      <a:pt x="221162" y="636528"/>
                    </a:cubicBezTo>
                    <a:cubicBezTo>
                      <a:pt x="221162" y="639796"/>
                      <a:pt x="217894" y="643065"/>
                      <a:pt x="212447" y="643065"/>
                    </a:cubicBezTo>
                    <a:cubicBezTo>
                      <a:pt x="213536" y="643065"/>
                      <a:pt x="213536" y="643065"/>
                      <a:pt x="212447" y="643065"/>
                    </a:cubicBezTo>
                    <a:close/>
                    <a:moveTo>
                      <a:pt x="300694" y="634349"/>
                    </a:moveTo>
                    <a:cubicBezTo>
                      <a:pt x="299604" y="629991"/>
                      <a:pt x="302873" y="625633"/>
                      <a:pt x="307230" y="625633"/>
                    </a:cubicBezTo>
                    <a:cubicBezTo>
                      <a:pt x="311588" y="624544"/>
                      <a:pt x="315946" y="627812"/>
                      <a:pt x="315946" y="632170"/>
                    </a:cubicBezTo>
                    <a:cubicBezTo>
                      <a:pt x="317036" y="636528"/>
                      <a:pt x="313767" y="640886"/>
                      <a:pt x="309409" y="640886"/>
                    </a:cubicBezTo>
                    <a:cubicBezTo>
                      <a:pt x="309409" y="640886"/>
                      <a:pt x="308320" y="640886"/>
                      <a:pt x="308320" y="640886"/>
                    </a:cubicBezTo>
                    <a:cubicBezTo>
                      <a:pt x="305051" y="640886"/>
                      <a:pt x="301783" y="638707"/>
                      <a:pt x="300694" y="634349"/>
                    </a:cubicBezTo>
                    <a:close/>
                    <a:moveTo>
                      <a:pt x="180852" y="637617"/>
                    </a:moveTo>
                    <a:cubicBezTo>
                      <a:pt x="176494" y="636528"/>
                      <a:pt x="174315" y="632170"/>
                      <a:pt x="174315" y="627812"/>
                    </a:cubicBezTo>
                    <a:cubicBezTo>
                      <a:pt x="175405" y="623454"/>
                      <a:pt x="179762" y="621275"/>
                      <a:pt x="184120" y="621275"/>
                    </a:cubicBezTo>
                    <a:cubicBezTo>
                      <a:pt x="188478" y="622365"/>
                      <a:pt x="190657" y="626723"/>
                      <a:pt x="190657" y="631080"/>
                    </a:cubicBezTo>
                    <a:cubicBezTo>
                      <a:pt x="189568" y="634349"/>
                      <a:pt x="186299" y="637617"/>
                      <a:pt x="183031" y="637617"/>
                    </a:cubicBezTo>
                    <a:cubicBezTo>
                      <a:pt x="181941" y="637617"/>
                      <a:pt x="180852" y="637617"/>
                      <a:pt x="180852" y="637617"/>
                    </a:cubicBezTo>
                    <a:close/>
                    <a:moveTo>
                      <a:pt x="332288" y="628901"/>
                    </a:moveTo>
                    <a:cubicBezTo>
                      <a:pt x="331199" y="624544"/>
                      <a:pt x="333378" y="620186"/>
                      <a:pt x="337736" y="619096"/>
                    </a:cubicBezTo>
                    <a:cubicBezTo>
                      <a:pt x="342093" y="618007"/>
                      <a:pt x="346451" y="620186"/>
                      <a:pt x="347541" y="624544"/>
                    </a:cubicBezTo>
                    <a:cubicBezTo>
                      <a:pt x="348630" y="628901"/>
                      <a:pt x="346451" y="633259"/>
                      <a:pt x="342093" y="634349"/>
                    </a:cubicBezTo>
                    <a:cubicBezTo>
                      <a:pt x="341004" y="634349"/>
                      <a:pt x="341004" y="634349"/>
                      <a:pt x="339914" y="634349"/>
                    </a:cubicBezTo>
                    <a:cubicBezTo>
                      <a:pt x="336646" y="634349"/>
                      <a:pt x="333378" y="632170"/>
                      <a:pt x="332288" y="628901"/>
                    </a:cubicBezTo>
                    <a:close/>
                    <a:moveTo>
                      <a:pt x="149257" y="628901"/>
                    </a:moveTo>
                    <a:cubicBezTo>
                      <a:pt x="149257" y="628901"/>
                      <a:pt x="148168" y="628901"/>
                      <a:pt x="148168" y="628901"/>
                    </a:cubicBezTo>
                    <a:cubicBezTo>
                      <a:pt x="148168" y="628901"/>
                      <a:pt x="147078" y="628901"/>
                      <a:pt x="147078" y="628901"/>
                    </a:cubicBezTo>
                    <a:cubicBezTo>
                      <a:pt x="142721" y="626723"/>
                      <a:pt x="141631" y="622365"/>
                      <a:pt x="142721" y="618007"/>
                    </a:cubicBezTo>
                    <a:cubicBezTo>
                      <a:pt x="144899" y="613649"/>
                      <a:pt x="149257" y="612559"/>
                      <a:pt x="153615" y="613649"/>
                    </a:cubicBezTo>
                    <a:cubicBezTo>
                      <a:pt x="153615" y="613649"/>
                      <a:pt x="153615" y="613649"/>
                      <a:pt x="153615" y="613649"/>
                    </a:cubicBezTo>
                    <a:cubicBezTo>
                      <a:pt x="153615" y="613649"/>
                      <a:pt x="153615" y="613649"/>
                      <a:pt x="153615" y="613649"/>
                    </a:cubicBezTo>
                    <a:cubicBezTo>
                      <a:pt x="157973" y="614738"/>
                      <a:pt x="160152" y="620186"/>
                      <a:pt x="157973" y="623454"/>
                    </a:cubicBezTo>
                    <a:cubicBezTo>
                      <a:pt x="156884" y="626723"/>
                      <a:pt x="153615" y="628901"/>
                      <a:pt x="150347" y="628901"/>
                    </a:cubicBezTo>
                    <a:cubicBezTo>
                      <a:pt x="150347" y="628901"/>
                      <a:pt x="150347" y="628901"/>
                      <a:pt x="149257" y="628901"/>
                    </a:cubicBezTo>
                    <a:close/>
                    <a:moveTo>
                      <a:pt x="362793" y="618007"/>
                    </a:moveTo>
                    <a:cubicBezTo>
                      <a:pt x="360614" y="613649"/>
                      <a:pt x="362793" y="609291"/>
                      <a:pt x="366062" y="607112"/>
                    </a:cubicBezTo>
                    <a:cubicBezTo>
                      <a:pt x="370420" y="604933"/>
                      <a:pt x="374778" y="607112"/>
                      <a:pt x="376956" y="610381"/>
                    </a:cubicBezTo>
                    <a:cubicBezTo>
                      <a:pt x="379135" y="614738"/>
                      <a:pt x="376956" y="619096"/>
                      <a:pt x="373688" y="621275"/>
                    </a:cubicBezTo>
                    <a:cubicBezTo>
                      <a:pt x="372599" y="622365"/>
                      <a:pt x="371509" y="622365"/>
                      <a:pt x="370420" y="622365"/>
                    </a:cubicBezTo>
                    <a:cubicBezTo>
                      <a:pt x="367151" y="622365"/>
                      <a:pt x="363883" y="621275"/>
                      <a:pt x="362793" y="618007"/>
                    </a:cubicBezTo>
                    <a:close/>
                    <a:moveTo>
                      <a:pt x="118752" y="615828"/>
                    </a:moveTo>
                    <a:cubicBezTo>
                      <a:pt x="114394" y="613649"/>
                      <a:pt x="113305" y="609291"/>
                      <a:pt x="115484" y="604933"/>
                    </a:cubicBezTo>
                    <a:cubicBezTo>
                      <a:pt x="117663" y="600575"/>
                      <a:pt x="122021" y="599486"/>
                      <a:pt x="126378" y="601665"/>
                    </a:cubicBezTo>
                    <a:cubicBezTo>
                      <a:pt x="130736" y="603844"/>
                      <a:pt x="131826" y="608202"/>
                      <a:pt x="129647" y="612559"/>
                    </a:cubicBezTo>
                    <a:cubicBezTo>
                      <a:pt x="128557" y="614738"/>
                      <a:pt x="125289" y="616917"/>
                      <a:pt x="123110" y="616917"/>
                    </a:cubicBezTo>
                    <a:cubicBezTo>
                      <a:pt x="120931" y="616917"/>
                      <a:pt x="119842" y="615828"/>
                      <a:pt x="118752" y="615828"/>
                    </a:cubicBezTo>
                    <a:close/>
                    <a:moveTo>
                      <a:pt x="390030" y="602754"/>
                    </a:moveTo>
                    <a:cubicBezTo>
                      <a:pt x="387851" y="599486"/>
                      <a:pt x="387851" y="594038"/>
                      <a:pt x="392209" y="591859"/>
                    </a:cubicBezTo>
                    <a:cubicBezTo>
                      <a:pt x="395477" y="589681"/>
                      <a:pt x="400925" y="589681"/>
                      <a:pt x="403104" y="594038"/>
                    </a:cubicBezTo>
                    <a:cubicBezTo>
                      <a:pt x="405283" y="597307"/>
                      <a:pt x="405283" y="602754"/>
                      <a:pt x="400925" y="604933"/>
                    </a:cubicBezTo>
                    <a:cubicBezTo>
                      <a:pt x="399835" y="606023"/>
                      <a:pt x="397656" y="606023"/>
                      <a:pt x="396567" y="606023"/>
                    </a:cubicBezTo>
                    <a:cubicBezTo>
                      <a:pt x="394388" y="606023"/>
                      <a:pt x="392209" y="604933"/>
                      <a:pt x="390030" y="602754"/>
                    </a:cubicBezTo>
                    <a:close/>
                    <a:moveTo>
                      <a:pt x="161242" y="599486"/>
                    </a:moveTo>
                    <a:cubicBezTo>
                      <a:pt x="156884" y="597307"/>
                      <a:pt x="155794" y="592949"/>
                      <a:pt x="157973" y="588591"/>
                    </a:cubicBezTo>
                    <a:cubicBezTo>
                      <a:pt x="160152" y="584233"/>
                      <a:pt x="164510" y="583144"/>
                      <a:pt x="168868" y="585323"/>
                    </a:cubicBezTo>
                    <a:cubicBezTo>
                      <a:pt x="173226" y="587502"/>
                      <a:pt x="174315" y="591859"/>
                      <a:pt x="172136" y="596217"/>
                    </a:cubicBezTo>
                    <a:cubicBezTo>
                      <a:pt x="171047" y="598396"/>
                      <a:pt x="167778" y="600575"/>
                      <a:pt x="165599" y="600575"/>
                    </a:cubicBezTo>
                    <a:cubicBezTo>
                      <a:pt x="163420" y="600575"/>
                      <a:pt x="162331" y="599486"/>
                      <a:pt x="161242" y="599486"/>
                    </a:cubicBezTo>
                    <a:close/>
                    <a:moveTo>
                      <a:pt x="91515" y="597307"/>
                    </a:moveTo>
                    <a:cubicBezTo>
                      <a:pt x="88247" y="594038"/>
                      <a:pt x="87158" y="589681"/>
                      <a:pt x="90426" y="586412"/>
                    </a:cubicBezTo>
                    <a:cubicBezTo>
                      <a:pt x="93694" y="583144"/>
                      <a:pt x="98052" y="582054"/>
                      <a:pt x="101321" y="585323"/>
                    </a:cubicBezTo>
                    <a:cubicBezTo>
                      <a:pt x="104589" y="588591"/>
                      <a:pt x="105679" y="592949"/>
                      <a:pt x="102410" y="596217"/>
                    </a:cubicBezTo>
                    <a:cubicBezTo>
                      <a:pt x="101321" y="598396"/>
                      <a:pt x="98052" y="599486"/>
                      <a:pt x="95873" y="599486"/>
                    </a:cubicBezTo>
                    <a:cubicBezTo>
                      <a:pt x="94784" y="598396"/>
                      <a:pt x="92605" y="598396"/>
                      <a:pt x="91515" y="597307"/>
                    </a:cubicBezTo>
                    <a:close/>
                    <a:moveTo>
                      <a:pt x="415088" y="583144"/>
                    </a:moveTo>
                    <a:cubicBezTo>
                      <a:pt x="411820" y="579875"/>
                      <a:pt x="411820" y="574428"/>
                      <a:pt x="415088" y="572249"/>
                    </a:cubicBezTo>
                    <a:cubicBezTo>
                      <a:pt x="418356" y="568981"/>
                      <a:pt x="423804" y="568981"/>
                      <a:pt x="425983" y="572249"/>
                    </a:cubicBezTo>
                    <a:cubicBezTo>
                      <a:pt x="429251" y="575517"/>
                      <a:pt x="429251" y="580965"/>
                      <a:pt x="425983" y="583144"/>
                    </a:cubicBezTo>
                    <a:cubicBezTo>
                      <a:pt x="424893" y="584233"/>
                      <a:pt x="422714" y="585323"/>
                      <a:pt x="420535" y="585323"/>
                    </a:cubicBezTo>
                    <a:cubicBezTo>
                      <a:pt x="419446" y="585323"/>
                      <a:pt x="417267" y="585323"/>
                      <a:pt x="415088" y="583144"/>
                    </a:cubicBezTo>
                    <a:close/>
                    <a:moveTo>
                      <a:pt x="67547" y="574428"/>
                    </a:moveTo>
                    <a:cubicBezTo>
                      <a:pt x="64279" y="571160"/>
                      <a:pt x="64279" y="565712"/>
                      <a:pt x="67547" y="563533"/>
                    </a:cubicBezTo>
                    <a:cubicBezTo>
                      <a:pt x="70816" y="560265"/>
                      <a:pt x="76263" y="560265"/>
                      <a:pt x="78442" y="563533"/>
                    </a:cubicBezTo>
                    <a:cubicBezTo>
                      <a:pt x="81710" y="566802"/>
                      <a:pt x="81710" y="572249"/>
                      <a:pt x="78442" y="574428"/>
                    </a:cubicBezTo>
                    <a:cubicBezTo>
                      <a:pt x="77352" y="575517"/>
                      <a:pt x="75173" y="576607"/>
                      <a:pt x="72994" y="576607"/>
                    </a:cubicBezTo>
                    <a:cubicBezTo>
                      <a:pt x="70816" y="576607"/>
                      <a:pt x="68637" y="575517"/>
                      <a:pt x="67547" y="574428"/>
                    </a:cubicBezTo>
                    <a:close/>
                    <a:moveTo>
                      <a:pt x="176494" y="572249"/>
                    </a:moveTo>
                    <a:cubicBezTo>
                      <a:pt x="173226" y="570070"/>
                      <a:pt x="172136" y="564623"/>
                      <a:pt x="174315" y="561354"/>
                    </a:cubicBezTo>
                    <a:cubicBezTo>
                      <a:pt x="176494" y="558086"/>
                      <a:pt x="181941" y="556996"/>
                      <a:pt x="185210" y="559175"/>
                    </a:cubicBezTo>
                    <a:cubicBezTo>
                      <a:pt x="188478" y="561354"/>
                      <a:pt x="189568" y="566802"/>
                      <a:pt x="187389" y="570070"/>
                    </a:cubicBezTo>
                    <a:cubicBezTo>
                      <a:pt x="186299" y="572249"/>
                      <a:pt x="183031" y="573339"/>
                      <a:pt x="180852" y="573339"/>
                    </a:cubicBezTo>
                    <a:cubicBezTo>
                      <a:pt x="179762" y="573339"/>
                      <a:pt x="178673" y="572249"/>
                      <a:pt x="176494" y="572249"/>
                    </a:cubicBezTo>
                    <a:close/>
                    <a:moveTo>
                      <a:pt x="437967" y="560265"/>
                    </a:moveTo>
                    <a:cubicBezTo>
                      <a:pt x="434698" y="558086"/>
                      <a:pt x="433609" y="552639"/>
                      <a:pt x="435788" y="549370"/>
                    </a:cubicBezTo>
                    <a:cubicBezTo>
                      <a:pt x="437967" y="546102"/>
                      <a:pt x="443414" y="545012"/>
                      <a:pt x="446683" y="547191"/>
                    </a:cubicBezTo>
                    <a:cubicBezTo>
                      <a:pt x="449951" y="549370"/>
                      <a:pt x="451040" y="554818"/>
                      <a:pt x="448861" y="558086"/>
                    </a:cubicBezTo>
                    <a:cubicBezTo>
                      <a:pt x="447772" y="560265"/>
                      <a:pt x="444504" y="561354"/>
                      <a:pt x="442325" y="561354"/>
                    </a:cubicBezTo>
                    <a:cubicBezTo>
                      <a:pt x="441235" y="562444"/>
                      <a:pt x="439056" y="561354"/>
                      <a:pt x="437967" y="560265"/>
                    </a:cubicBezTo>
                    <a:close/>
                    <a:moveTo>
                      <a:pt x="46847" y="549370"/>
                    </a:moveTo>
                    <a:cubicBezTo>
                      <a:pt x="44668" y="546102"/>
                      <a:pt x="44668" y="540654"/>
                      <a:pt x="47937" y="538476"/>
                    </a:cubicBezTo>
                    <a:cubicBezTo>
                      <a:pt x="51205" y="536297"/>
                      <a:pt x="56652" y="536297"/>
                      <a:pt x="58831" y="539565"/>
                    </a:cubicBezTo>
                    <a:cubicBezTo>
                      <a:pt x="61010" y="542833"/>
                      <a:pt x="61010" y="548281"/>
                      <a:pt x="57742" y="550460"/>
                    </a:cubicBezTo>
                    <a:cubicBezTo>
                      <a:pt x="56652" y="551549"/>
                      <a:pt x="54473" y="551549"/>
                      <a:pt x="53384" y="551549"/>
                    </a:cubicBezTo>
                    <a:cubicBezTo>
                      <a:pt x="50116" y="552639"/>
                      <a:pt x="47937" y="551549"/>
                      <a:pt x="46847" y="549370"/>
                    </a:cubicBezTo>
                    <a:close/>
                    <a:moveTo>
                      <a:pt x="195015" y="546102"/>
                    </a:moveTo>
                    <a:cubicBezTo>
                      <a:pt x="191747" y="542833"/>
                      <a:pt x="190657" y="538476"/>
                      <a:pt x="193926" y="535207"/>
                    </a:cubicBezTo>
                    <a:cubicBezTo>
                      <a:pt x="197194" y="531939"/>
                      <a:pt x="201552" y="530849"/>
                      <a:pt x="204820" y="534118"/>
                    </a:cubicBezTo>
                    <a:cubicBezTo>
                      <a:pt x="208089" y="537386"/>
                      <a:pt x="209178" y="541744"/>
                      <a:pt x="205910" y="545012"/>
                    </a:cubicBezTo>
                    <a:cubicBezTo>
                      <a:pt x="204820" y="547191"/>
                      <a:pt x="201552" y="548281"/>
                      <a:pt x="199373" y="548281"/>
                    </a:cubicBezTo>
                    <a:cubicBezTo>
                      <a:pt x="198283" y="547191"/>
                      <a:pt x="197194" y="547191"/>
                      <a:pt x="195015" y="546102"/>
                    </a:cubicBezTo>
                    <a:close/>
                    <a:moveTo>
                      <a:pt x="454309" y="533028"/>
                    </a:moveTo>
                    <a:cubicBezTo>
                      <a:pt x="449951" y="531939"/>
                      <a:pt x="447772" y="527581"/>
                      <a:pt x="448861" y="523223"/>
                    </a:cubicBezTo>
                    <a:cubicBezTo>
                      <a:pt x="449951" y="518865"/>
                      <a:pt x="454309" y="516686"/>
                      <a:pt x="458667" y="517776"/>
                    </a:cubicBezTo>
                    <a:cubicBezTo>
                      <a:pt x="463025" y="518865"/>
                      <a:pt x="465204" y="523223"/>
                      <a:pt x="464114" y="527581"/>
                    </a:cubicBezTo>
                    <a:cubicBezTo>
                      <a:pt x="463025" y="530849"/>
                      <a:pt x="459756" y="534118"/>
                      <a:pt x="456488" y="534118"/>
                    </a:cubicBezTo>
                    <a:cubicBezTo>
                      <a:pt x="455398" y="534118"/>
                      <a:pt x="455398" y="533028"/>
                      <a:pt x="454309" y="533028"/>
                    </a:cubicBezTo>
                    <a:close/>
                    <a:moveTo>
                      <a:pt x="28326" y="521044"/>
                    </a:moveTo>
                    <a:cubicBezTo>
                      <a:pt x="26147" y="516686"/>
                      <a:pt x="27237" y="512328"/>
                      <a:pt x="31595" y="510149"/>
                    </a:cubicBezTo>
                    <a:cubicBezTo>
                      <a:pt x="35952" y="507970"/>
                      <a:pt x="40310" y="509060"/>
                      <a:pt x="42489" y="513418"/>
                    </a:cubicBezTo>
                    <a:cubicBezTo>
                      <a:pt x="44668" y="517776"/>
                      <a:pt x="43579" y="522133"/>
                      <a:pt x="39221" y="524312"/>
                    </a:cubicBezTo>
                    <a:cubicBezTo>
                      <a:pt x="38131" y="525402"/>
                      <a:pt x="37042" y="525402"/>
                      <a:pt x="34863" y="525402"/>
                    </a:cubicBezTo>
                    <a:cubicBezTo>
                      <a:pt x="32684" y="525402"/>
                      <a:pt x="30505" y="524312"/>
                      <a:pt x="28326" y="521044"/>
                    </a:cubicBezTo>
                    <a:close/>
                    <a:moveTo>
                      <a:pt x="215715" y="522133"/>
                    </a:moveTo>
                    <a:cubicBezTo>
                      <a:pt x="212447" y="518865"/>
                      <a:pt x="212447" y="513418"/>
                      <a:pt x="215715" y="511239"/>
                    </a:cubicBezTo>
                    <a:cubicBezTo>
                      <a:pt x="218983" y="507970"/>
                      <a:pt x="224431" y="507970"/>
                      <a:pt x="226610" y="511239"/>
                    </a:cubicBezTo>
                    <a:cubicBezTo>
                      <a:pt x="229878" y="514507"/>
                      <a:pt x="229878" y="519955"/>
                      <a:pt x="226610" y="522133"/>
                    </a:cubicBezTo>
                    <a:cubicBezTo>
                      <a:pt x="225520" y="523223"/>
                      <a:pt x="223341" y="524312"/>
                      <a:pt x="221162" y="524312"/>
                    </a:cubicBezTo>
                    <a:cubicBezTo>
                      <a:pt x="220073" y="524312"/>
                      <a:pt x="217894" y="523223"/>
                      <a:pt x="215715" y="522133"/>
                    </a:cubicBezTo>
                    <a:close/>
                    <a:moveTo>
                      <a:pt x="240773" y="501434"/>
                    </a:moveTo>
                    <a:cubicBezTo>
                      <a:pt x="238594" y="498165"/>
                      <a:pt x="239683" y="492718"/>
                      <a:pt x="242952" y="490539"/>
                    </a:cubicBezTo>
                    <a:cubicBezTo>
                      <a:pt x="246220" y="488360"/>
                      <a:pt x="251667" y="489449"/>
                      <a:pt x="253846" y="492718"/>
                    </a:cubicBezTo>
                    <a:cubicBezTo>
                      <a:pt x="256025" y="495986"/>
                      <a:pt x="254936" y="501434"/>
                      <a:pt x="251667" y="503612"/>
                    </a:cubicBezTo>
                    <a:cubicBezTo>
                      <a:pt x="250578" y="504702"/>
                      <a:pt x="248399" y="504702"/>
                      <a:pt x="247310" y="504702"/>
                    </a:cubicBezTo>
                    <a:cubicBezTo>
                      <a:pt x="244041" y="504702"/>
                      <a:pt x="241862" y="503612"/>
                      <a:pt x="240773" y="501434"/>
                    </a:cubicBezTo>
                    <a:close/>
                    <a:moveTo>
                      <a:pt x="445593" y="498165"/>
                    </a:moveTo>
                    <a:cubicBezTo>
                      <a:pt x="443414" y="493807"/>
                      <a:pt x="445593" y="489449"/>
                      <a:pt x="448861" y="487270"/>
                    </a:cubicBezTo>
                    <a:cubicBezTo>
                      <a:pt x="453219" y="485092"/>
                      <a:pt x="457577" y="487270"/>
                      <a:pt x="459756" y="490539"/>
                    </a:cubicBezTo>
                    <a:cubicBezTo>
                      <a:pt x="461935" y="494897"/>
                      <a:pt x="459756" y="499255"/>
                      <a:pt x="456488" y="501434"/>
                    </a:cubicBezTo>
                    <a:cubicBezTo>
                      <a:pt x="455398" y="502523"/>
                      <a:pt x="454309" y="502523"/>
                      <a:pt x="453219" y="502523"/>
                    </a:cubicBezTo>
                    <a:cubicBezTo>
                      <a:pt x="449951" y="502523"/>
                      <a:pt x="446683" y="501434"/>
                      <a:pt x="445593" y="498165"/>
                    </a:cubicBezTo>
                    <a:close/>
                    <a:moveTo>
                      <a:pt x="14163" y="491628"/>
                    </a:moveTo>
                    <a:cubicBezTo>
                      <a:pt x="13074" y="487270"/>
                      <a:pt x="14163" y="482913"/>
                      <a:pt x="18521" y="481823"/>
                    </a:cubicBezTo>
                    <a:cubicBezTo>
                      <a:pt x="22879" y="480734"/>
                      <a:pt x="27237" y="481823"/>
                      <a:pt x="28326" y="486181"/>
                    </a:cubicBezTo>
                    <a:cubicBezTo>
                      <a:pt x="29416" y="490539"/>
                      <a:pt x="28326" y="494897"/>
                      <a:pt x="23968" y="495986"/>
                    </a:cubicBezTo>
                    <a:cubicBezTo>
                      <a:pt x="22879" y="495986"/>
                      <a:pt x="21789" y="495986"/>
                      <a:pt x="20700" y="495986"/>
                    </a:cubicBezTo>
                    <a:cubicBezTo>
                      <a:pt x="18521" y="497076"/>
                      <a:pt x="15253" y="494897"/>
                      <a:pt x="14163" y="491628"/>
                    </a:cubicBezTo>
                    <a:close/>
                    <a:moveTo>
                      <a:pt x="268010" y="485092"/>
                    </a:moveTo>
                    <a:cubicBezTo>
                      <a:pt x="265831" y="480734"/>
                      <a:pt x="268010" y="476376"/>
                      <a:pt x="272367" y="474197"/>
                    </a:cubicBezTo>
                    <a:cubicBezTo>
                      <a:pt x="276725" y="472018"/>
                      <a:pt x="281083" y="474197"/>
                      <a:pt x="283262" y="478555"/>
                    </a:cubicBezTo>
                    <a:cubicBezTo>
                      <a:pt x="285441" y="482913"/>
                      <a:pt x="283262" y="487270"/>
                      <a:pt x="278904" y="489449"/>
                    </a:cubicBezTo>
                    <a:cubicBezTo>
                      <a:pt x="277815" y="489449"/>
                      <a:pt x="276725" y="490539"/>
                      <a:pt x="275636" y="490539"/>
                    </a:cubicBezTo>
                    <a:cubicBezTo>
                      <a:pt x="272367" y="489449"/>
                      <a:pt x="269099" y="488360"/>
                      <a:pt x="268010" y="485092"/>
                    </a:cubicBezTo>
                    <a:close/>
                    <a:moveTo>
                      <a:pt x="427072" y="481823"/>
                    </a:moveTo>
                    <a:cubicBezTo>
                      <a:pt x="422714" y="479644"/>
                      <a:pt x="421625" y="475286"/>
                      <a:pt x="422714" y="470928"/>
                    </a:cubicBezTo>
                    <a:cubicBezTo>
                      <a:pt x="424893" y="466570"/>
                      <a:pt x="429251" y="465481"/>
                      <a:pt x="433609" y="466570"/>
                    </a:cubicBezTo>
                    <a:cubicBezTo>
                      <a:pt x="437967" y="468749"/>
                      <a:pt x="439056" y="473107"/>
                      <a:pt x="437967" y="477465"/>
                    </a:cubicBezTo>
                    <a:cubicBezTo>
                      <a:pt x="436877" y="480734"/>
                      <a:pt x="433609" y="481823"/>
                      <a:pt x="430340" y="481823"/>
                    </a:cubicBezTo>
                    <a:cubicBezTo>
                      <a:pt x="429251" y="481823"/>
                      <a:pt x="428162" y="481823"/>
                      <a:pt x="427072" y="481823"/>
                    </a:cubicBezTo>
                    <a:close/>
                    <a:moveTo>
                      <a:pt x="297425" y="473107"/>
                    </a:moveTo>
                    <a:cubicBezTo>
                      <a:pt x="296336" y="468749"/>
                      <a:pt x="298515" y="464392"/>
                      <a:pt x="302873" y="463302"/>
                    </a:cubicBezTo>
                    <a:cubicBezTo>
                      <a:pt x="307230" y="462213"/>
                      <a:pt x="311588" y="464392"/>
                      <a:pt x="312678" y="468749"/>
                    </a:cubicBezTo>
                    <a:cubicBezTo>
                      <a:pt x="313767" y="473107"/>
                      <a:pt x="311588" y="477465"/>
                      <a:pt x="307230" y="478555"/>
                    </a:cubicBezTo>
                    <a:cubicBezTo>
                      <a:pt x="306141" y="478555"/>
                      <a:pt x="306141" y="478555"/>
                      <a:pt x="305051" y="478555"/>
                    </a:cubicBezTo>
                    <a:cubicBezTo>
                      <a:pt x="301783" y="478555"/>
                      <a:pt x="298515" y="476376"/>
                      <a:pt x="297425" y="473107"/>
                    </a:cubicBezTo>
                    <a:close/>
                    <a:moveTo>
                      <a:pt x="397656" y="473107"/>
                    </a:moveTo>
                    <a:cubicBezTo>
                      <a:pt x="393299" y="472018"/>
                      <a:pt x="390030" y="467660"/>
                      <a:pt x="391120" y="463302"/>
                    </a:cubicBezTo>
                    <a:cubicBezTo>
                      <a:pt x="392209" y="458944"/>
                      <a:pt x="396567" y="455676"/>
                      <a:pt x="400925" y="456765"/>
                    </a:cubicBezTo>
                    <a:cubicBezTo>
                      <a:pt x="405283" y="457855"/>
                      <a:pt x="408551" y="462213"/>
                      <a:pt x="407462" y="466570"/>
                    </a:cubicBezTo>
                    <a:cubicBezTo>
                      <a:pt x="406372" y="469839"/>
                      <a:pt x="403104" y="473107"/>
                      <a:pt x="399835" y="473107"/>
                    </a:cubicBezTo>
                    <a:cubicBezTo>
                      <a:pt x="398746" y="473107"/>
                      <a:pt x="398746" y="473107"/>
                      <a:pt x="397656" y="473107"/>
                    </a:cubicBezTo>
                    <a:close/>
                    <a:moveTo>
                      <a:pt x="327930" y="465481"/>
                    </a:moveTo>
                    <a:cubicBezTo>
                      <a:pt x="326841" y="461123"/>
                      <a:pt x="330109" y="456765"/>
                      <a:pt x="334467" y="456765"/>
                    </a:cubicBezTo>
                    <a:cubicBezTo>
                      <a:pt x="338825" y="455676"/>
                      <a:pt x="343183" y="458944"/>
                      <a:pt x="343183" y="463302"/>
                    </a:cubicBezTo>
                    <a:cubicBezTo>
                      <a:pt x="344272" y="467660"/>
                      <a:pt x="341004" y="472018"/>
                      <a:pt x="336646" y="472018"/>
                    </a:cubicBezTo>
                    <a:cubicBezTo>
                      <a:pt x="336646" y="472018"/>
                      <a:pt x="335557" y="472018"/>
                      <a:pt x="335557" y="472018"/>
                    </a:cubicBezTo>
                    <a:cubicBezTo>
                      <a:pt x="332288" y="472018"/>
                      <a:pt x="329020" y="468749"/>
                      <a:pt x="327930" y="465481"/>
                    </a:cubicBezTo>
                    <a:close/>
                    <a:moveTo>
                      <a:pt x="368241" y="469839"/>
                    </a:moveTo>
                    <a:cubicBezTo>
                      <a:pt x="363883" y="469839"/>
                      <a:pt x="360614" y="466570"/>
                      <a:pt x="360614" y="462213"/>
                    </a:cubicBezTo>
                    <a:cubicBezTo>
                      <a:pt x="360614" y="457855"/>
                      <a:pt x="363883" y="454586"/>
                      <a:pt x="368241" y="454586"/>
                    </a:cubicBezTo>
                    <a:cubicBezTo>
                      <a:pt x="372599" y="454586"/>
                      <a:pt x="375867" y="457855"/>
                      <a:pt x="375867" y="462213"/>
                    </a:cubicBezTo>
                    <a:cubicBezTo>
                      <a:pt x="375867" y="466570"/>
                      <a:pt x="372599" y="469839"/>
                      <a:pt x="368241" y="469839"/>
                    </a:cubicBezTo>
                    <a:cubicBezTo>
                      <a:pt x="368241" y="469839"/>
                      <a:pt x="368241" y="469839"/>
                      <a:pt x="368241" y="469839"/>
                    </a:cubicBezTo>
                    <a:close/>
                    <a:moveTo>
                      <a:pt x="4358" y="460034"/>
                    </a:moveTo>
                    <a:cubicBezTo>
                      <a:pt x="3268" y="455676"/>
                      <a:pt x="6537" y="451318"/>
                      <a:pt x="10895" y="450228"/>
                    </a:cubicBezTo>
                    <a:cubicBezTo>
                      <a:pt x="15253" y="449139"/>
                      <a:pt x="19610" y="452407"/>
                      <a:pt x="20700" y="456765"/>
                    </a:cubicBezTo>
                    <a:cubicBezTo>
                      <a:pt x="21789" y="461123"/>
                      <a:pt x="18521" y="465481"/>
                      <a:pt x="14163" y="466570"/>
                    </a:cubicBezTo>
                    <a:cubicBezTo>
                      <a:pt x="13074" y="466570"/>
                      <a:pt x="13074" y="466570"/>
                      <a:pt x="11984" y="466570"/>
                    </a:cubicBezTo>
                    <a:cubicBezTo>
                      <a:pt x="8716" y="466570"/>
                      <a:pt x="5447" y="464392"/>
                      <a:pt x="4358" y="460034"/>
                    </a:cubicBezTo>
                    <a:close/>
                    <a:moveTo>
                      <a:pt x="0" y="427350"/>
                    </a:moveTo>
                    <a:cubicBezTo>
                      <a:pt x="0" y="422992"/>
                      <a:pt x="3268" y="418634"/>
                      <a:pt x="7626" y="418634"/>
                    </a:cubicBezTo>
                    <a:cubicBezTo>
                      <a:pt x="11984" y="418634"/>
                      <a:pt x="16342" y="421902"/>
                      <a:pt x="16342" y="426260"/>
                    </a:cubicBezTo>
                    <a:cubicBezTo>
                      <a:pt x="16342" y="430618"/>
                      <a:pt x="13074" y="434976"/>
                      <a:pt x="8716" y="434976"/>
                    </a:cubicBezTo>
                    <a:cubicBezTo>
                      <a:pt x="8716" y="434976"/>
                      <a:pt x="8716" y="434976"/>
                      <a:pt x="7626" y="434976"/>
                    </a:cubicBezTo>
                    <a:cubicBezTo>
                      <a:pt x="3268" y="434976"/>
                      <a:pt x="0" y="431708"/>
                      <a:pt x="0" y="427350"/>
                    </a:cubicBezTo>
                    <a:close/>
                    <a:moveTo>
                      <a:pt x="7626" y="403381"/>
                    </a:moveTo>
                    <a:cubicBezTo>
                      <a:pt x="3268" y="403381"/>
                      <a:pt x="0" y="399023"/>
                      <a:pt x="0" y="394666"/>
                    </a:cubicBezTo>
                    <a:cubicBezTo>
                      <a:pt x="0" y="390308"/>
                      <a:pt x="4358" y="387039"/>
                      <a:pt x="8716" y="387039"/>
                    </a:cubicBezTo>
                    <a:cubicBezTo>
                      <a:pt x="13074" y="387039"/>
                      <a:pt x="16342" y="391397"/>
                      <a:pt x="16342" y="395755"/>
                    </a:cubicBezTo>
                    <a:cubicBezTo>
                      <a:pt x="15253" y="400113"/>
                      <a:pt x="11984" y="403381"/>
                      <a:pt x="7626" y="403381"/>
                    </a:cubicBezTo>
                    <a:cubicBezTo>
                      <a:pt x="7626" y="403381"/>
                      <a:pt x="7626" y="403381"/>
                      <a:pt x="7626" y="403381"/>
                    </a:cubicBezTo>
                    <a:close/>
                    <a:moveTo>
                      <a:pt x="9805" y="371787"/>
                    </a:moveTo>
                    <a:cubicBezTo>
                      <a:pt x="5447" y="370697"/>
                      <a:pt x="2179" y="367429"/>
                      <a:pt x="3268" y="363071"/>
                    </a:cubicBezTo>
                    <a:cubicBezTo>
                      <a:pt x="4358" y="358713"/>
                      <a:pt x="7626" y="355445"/>
                      <a:pt x="11984" y="356534"/>
                    </a:cubicBezTo>
                    <a:cubicBezTo>
                      <a:pt x="16342" y="357624"/>
                      <a:pt x="19610" y="360892"/>
                      <a:pt x="18521" y="365250"/>
                    </a:cubicBezTo>
                    <a:cubicBezTo>
                      <a:pt x="17432" y="369608"/>
                      <a:pt x="14163" y="371787"/>
                      <a:pt x="10895" y="371787"/>
                    </a:cubicBezTo>
                    <a:cubicBezTo>
                      <a:pt x="9805" y="371787"/>
                      <a:pt x="9805" y="371787"/>
                      <a:pt x="9805" y="371787"/>
                    </a:cubicBezTo>
                    <a:close/>
                    <a:moveTo>
                      <a:pt x="14163" y="340192"/>
                    </a:moveTo>
                    <a:cubicBezTo>
                      <a:pt x="9805" y="339103"/>
                      <a:pt x="7626" y="334745"/>
                      <a:pt x="8716" y="330387"/>
                    </a:cubicBezTo>
                    <a:cubicBezTo>
                      <a:pt x="9805" y="326029"/>
                      <a:pt x="14163" y="323850"/>
                      <a:pt x="18521" y="324939"/>
                    </a:cubicBezTo>
                    <a:cubicBezTo>
                      <a:pt x="22879" y="326029"/>
                      <a:pt x="25058" y="330387"/>
                      <a:pt x="23968" y="334745"/>
                    </a:cubicBezTo>
                    <a:cubicBezTo>
                      <a:pt x="22879" y="338013"/>
                      <a:pt x="19610" y="341282"/>
                      <a:pt x="16342" y="341282"/>
                    </a:cubicBezTo>
                    <a:cubicBezTo>
                      <a:pt x="15253" y="340192"/>
                      <a:pt x="15253" y="340192"/>
                      <a:pt x="14163" y="340192"/>
                    </a:cubicBezTo>
                    <a:close/>
                    <a:moveTo>
                      <a:pt x="22879" y="309687"/>
                    </a:moveTo>
                    <a:cubicBezTo>
                      <a:pt x="18521" y="308597"/>
                      <a:pt x="16342" y="303150"/>
                      <a:pt x="18521" y="299882"/>
                    </a:cubicBezTo>
                    <a:cubicBezTo>
                      <a:pt x="19610" y="295524"/>
                      <a:pt x="25058" y="293345"/>
                      <a:pt x="28326" y="295524"/>
                    </a:cubicBezTo>
                    <a:cubicBezTo>
                      <a:pt x="32684" y="296613"/>
                      <a:pt x="34863" y="302061"/>
                      <a:pt x="32684" y="305329"/>
                    </a:cubicBezTo>
                    <a:cubicBezTo>
                      <a:pt x="31595" y="308597"/>
                      <a:pt x="28326" y="310776"/>
                      <a:pt x="25058" y="310776"/>
                    </a:cubicBezTo>
                    <a:cubicBezTo>
                      <a:pt x="25058" y="309687"/>
                      <a:pt x="23968" y="309687"/>
                      <a:pt x="22879" y="309687"/>
                    </a:cubicBezTo>
                    <a:close/>
                    <a:moveTo>
                      <a:pt x="33774" y="279182"/>
                    </a:moveTo>
                    <a:cubicBezTo>
                      <a:pt x="29416" y="277003"/>
                      <a:pt x="28326" y="272645"/>
                      <a:pt x="29416" y="268287"/>
                    </a:cubicBezTo>
                    <a:cubicBezTo>
                      <a:pt x="31595" y="263929"/>
                      <a:pt x="35952" y="262840"/>
                      <a:pt x="40310" y="263929"/>
                    </a:cubicBezTo>
                    <a:cubicBezTo>
                      <a:pt x="44668" y="266108"/>
                      <a:pt x="45758" y="270466"/>
                      <a:pt x="44668" y="274824"/>
                    </a:cubicBezTo>
                    <a:cubicBezTo>
                      <a:pt x="43579" y="278092"/>
                      <a:pt x="40310" y="279182"/>
                      <a:pt x="37042" y="279182"/>
                    </a:cubicBezTo>
                    <a:cubicBezTo>
                      <a:pt x="37042" y="280271"/>
                      <a:pt x="34863" y="280271"/>
                      <a:pt x="33774" y="279182"/>
                    </a:cubicBezTo>
                    <a:close/>
                    <a:moveTo>
                      <a:pt x="49026" y="250856"/>
                    </a:moveTo>
                    <a:cubicBezTo>
                      <a:pt x="45758" y="248677"/>
                      <a:pt x="43579" y="243229"/>
                      <a:pt x="45758" y="239961"/>
                    </a:cubicBezTo>
                    <a:cubicBezTo>
                      <a:pt x="47937" y="236692"/>
                      <a:pt x="53384" y="234514"/>
                      <a:pt x="56652" y="236692"/>
                    </a:cubicBezTo>
                    <a:cubicBezTo>
                      <a:pt x="59921" y="238871"/>
                      <a:pt x="62100" y="244319"/>
                      <a:pt x="59921" y="247587"/>
                    </a:cubicBezTo>
                    <a:cubicBezTo>
                      <a:pt x="58831" y="249766"/>
                      <a:pt x="55563" y="251945"/>
                      <a:pt x="53384" y="251945"/>
                    </a:cubicBezTo>
                    <a:cubicBezTo>
                      <a:pt x="51205" y="251945"/>
                      <a:pt x="50116" y="251945"/>
                      <a:pt x="49026" y="250856"/>
                    </a:cubicBezTo>
                    <a:close/>
                    <a:moveTo>
                      <a:pt x="65368" y="224708"/>
                    </a:moveTo>
                    <a:cubicBezTo>
                      <a:pt x="62100" y="222529"/>
                      <a:pt x="61010" y="217082"/>
                      <a:pt x="63189" y="213814"/>
                    </a:cubicBezTo>
                    <a:cubicBezTo>
                      <a:pt x="65368" y="210545"/>
                      <a:pt x="70816" y="209456"/>
                      <a:pt x="74084" y="211635"/>
                    </a:cubicBezTo>
                    <a:cubicBezTo>
                      <a:pt x="77352" y="213814"/>
                      <a:pt x="78442" y="219261"/>
                      <a:pt x="76263" y="222529"/>
                    </a:cubicBezTo>
                    <a:cubicBezTo>
                      <a:pt x="75173" y="224708"/>
                      <a:pt x="71905" y="225798"/>
                      <a:pt x="69726" y="225798"/>
                    </a:cubicBezTo>
                    <a:cubicBezTo>
                      <a:pt x="68637" y="225798"/>
                      <a:pt x="66458" y="224708"/>
                      <a:pt x="65368" y="224708"/>
                    </a:cubicBezTo>
                    <a:close/>
                    <a:moveTo>
                      <a:pt x="84979" y="198561"/>
                    </a:moveTo>
                    <a:cubicBezTo>
                      <a:pt x="81710" y="195293"/>
                      <a:pt x="81710" y="190935"/>
                      <a:pt x="83889" y="187666"/>
                    </a:cubicBezTo>
                    <a:cubicBezTo>
                      <a:pt x="87158" y="184398"/>
                      <a:pt x="91515" y="184398"/>
                      <a:pt x="94784" y="186577"/>
                    </a:cubicBezTo>
                    <a:cubicBezTo>
                      <a:pt x="98052" y="189845"/>
                      <a:pt x="98052" y="194203"/>
                      <a:pt x="95873" y="197472"/>
                    </a:cubicBezTo>
                    <a:cubicBezTo>
                      <a:pt x="94784" y="199650"/>
                      <a:pt x="92605" y="200740"/>
                      <a:pt x="89336" y="200740"/>
                    </a:cubicBezTo>
                    <a:cubicBezTo>
                      <a:pt x="88247" y="200740"/>
                      <a:pt x="86068" y="199650"/>
                      <a:pt x="84979" y="198561"/>
                    </a:cubicBezTo>
                    <a:close/>
                    <a:moveTo>
                      <a:pt x="105679" y="174593"/>
                    </a:moveTo>
                    <a:cubicBezTo>
                      <a:pt x="102410" y="171324"/>
                      <a:pt x="102410" y="166966"/>
                      <a:pt x="105679" y="163698"/>
                    </a:cubicBezTo>
                    <a:cubicBezTo>
                      <a:pt x="108947" y="160430"/>
                      <a:pt x="113305" y="160430"/>
                      <a:pt x="116573" y="163698"/>
                    </a:cubicBezTo>
                    <a:cubicBezTo>
                      <a:pt x="119842" y="166966"/>
                      <a:pt x="119842" y="171324"/>
                      <a:pt x="116573" y="174593"/>
                    </a:cubicBezTo>
                    <a:cubicBezTo>
                      <a:pt x="115484" y="175682"/>
                      <a:pt x="113305" y="176772"/>
                      <a:pt x="111126" y="176772"/>
                    </a:cubicBezTo>
                    <a:cubicBezTo>
                      <a:pt x="108947" y="176772"/>
                      <a:pt x="106768" y="176772"/>
                      <a:pt x="105679" y="174593"/>
                    </a:cubicBezTo>
                    <a:close/>
                    <a:moveTo>
                      <a:pt x="128557" y="152803"/>
                    </a:moveTo>
                    <a:cubicBezTo>
                      <a:pt x="125289" y="149535"/>
                      <a:pt x="126378" y="144088"/>
                      <a:pt x="129647" y="141909"/>
                    </a:cubicBezTo>
                    <a:cubicBezTo>
                      <a:pt x="132915" y="138640"/>
                      <a:pt x="138363" y="139730"/>
                      <a:pt x="140542" y="142998"/>
                    </a:cubicBezTo>
                    <a:cubicBezTo>
                      <a:pt x="143810" y="146267"/>
                      <a:pt x="142721" y="151714"/>
                      <a:pt x="139452" y="153893"/>
                    </a:cubicBezTo>
                    <a:cubicBezTo>
                      <a:pt x="138363" y="154982"/>
                      <a:pt x="136184" y="156072"/>
                      <a:pt x="134005" y="156072"/>
                    </a:cubicBezTo>
                    <a:cubicBezTo>
                      <a:pt x="131826" y="154982"/>
                      <a:pt x="129647" y="154982"/>
                      <a:pt x="128557" y="152803"/>
                    </a:cubicBezTo>
                    <a:close/>
                    <a:moveTo>
                      <a:pt x="152526" y="132103"/>
                    </a:moveTo>
                    <a:cubicBezTo>
                      <a:pt x="150347" y="128835"/>
                      <a:pt x="150347" y="123388"/>
                      <a:pt x="153615" y="121209"/>
                    </a:cubicBezTo>
                    <a:cubicBezTo>
                      <a:pt x="156884" y="119030"/>
                      <a:pt x="162331" y="119030"/>
                      <a:pt x="164510" y="122298"/>
                    </a:cubicBezTo>
                    <a:cubicBezTo>
                      <a:pt x="166689" y="125567"/>
                      <a:pt x="166689" y="131014"/>
                      <a:pt x="163420" y="133193"/>
                    </a:cubicBezTo>
                    <a:cubicBezTo>
                      <a:pt x="162331" y="134282"/>
                      <a:pt x="160152" y="135372"/>
                      <a:pt x="159063" y="135372"/>
                    </a:cubicBezTo>
                    <a:cubicBezTo>
                      <a:pt x="156884" y="135372"/>
                      <a:pt x="154705" y="134282"/>
                      <a:pt x="152526" y="132103"/>
                    </a:cubicBezTo>
                    <a:close/>
                    <a:moveTo>
                      <a:pt x="178673" y="113582"/>
                    </a:moveTo>
                    <a:cubicBezTo>
                      <a:pt x="176494" y="110314"/>
                      <a:pt x="177584" y="104867"/>
                      <a:pt x="180852" y="102688"/>
                    </a:cubicBezTo>
                    <a:cubicBezTo>
                      <a:pt x="184120" y="100509"/>
                      <a:pt x="189568" y="101598"/>
                      <a:pt x="191747" y="104867"/>
                    </a:cubicBezTo>
                    <a:cubicBezTo>
                      <a:pt x="193926" y="108135"/>
                      <a:pt x="192836" y="113582"/>
                      <a:pt x="189568" y="115761"/>
                    </a:cubicBezTo>
                    <a:cubicBezTo>
                      <a:pt x="188478" y="116851"/>
                      <a:pt x="186299" y="116851"/>
                      <a:pt x="185210" y="116851"/>
                    </a:cubicBezTo>
                    <a:cubicBezTo>
                      <a:pt x="181941" y="116851"/>
                      <a:pt x="179762" y="115761"/>
                      <a:pt x="178673" y="113582"/>
                    </a:cubicBezTo>
                    <a:close/>
                    <a:moveTo>
                      <a:pt x="204820" y="96151"/>
                    </a:moveTo>
                    <a:cubicBezTo>
                      <a:pt x="202641" y="92883"/>
                      <a:pt x="203731" y="87435"/>
                      <a:pt x="208089" y="85256"/>
                    </a:cubicBezTo>
                    <a:cubicBezTo>
                      <a:pt x="211357" y="83077"/>
                      <a:pt x="216804" y="84167"/>
                      <a:pt x="218983" y="88525"/>
                    </a:cubicBezTo>
                    <a:cubicBezTo>
                      <a:pt x="221162" y="91793"/>
                      <a:pt x="220073" y="97240"/>
                      <a:pt x="215715" y="99419"/>
                    </a:cubicBezTo>
                    <a:cubicBezTo>
                      <a:pt x="214625" y="99419"/>
                      <a:pt x="213536" y="99419"/>
                      <a:pt x="212447" y="99419"/>
                    </a:cubicBezTo>
                    <a:cubicBezTo>
                      <a:pt x="209178" y="99419"/>
                      <a:pt x="206999" y="98330"/>
                      <a:pt x="204820" y="96151"/>
                    </a:cubicBezTo>
                    <a:close/>
                    <a:moveTo>
                      <a:pt x="233146" y="79809"/>
                    </a:moveTo>
                    <a:cubicBezTo>
                      <a:pt x="230968" y="75451"/>
                      <a:pt x="233146" y="71093"/>
                      <a:pt x="236415" y="68914"/>
                    </a:cubicBezTo>
                    <a:cubicBezTo>
                      <a:pt x="240773" y="66735"/>
                      <a:pt x="245131" y="68914"/>
                      <a:pt x="247310" y="72183"/>
                    </a:cubicBezTo>
                    <a:cubicBezTo>
                      <a:pt x="249489" y="76541"/>
                      <a:pt x="247310" y="80898"/>
                      <a:pt x="244041" y="83077"/>
                    </a:cubicBezTo>
                    <a:cubicBezTo>
                      <a:pt x="242952" y="84167"/>
                      <a:pt x="241862" y="84167"/>
                      <a:pt x="240773" y="84167"/>
                    </a:cubicBezTo>
                    <a:cubicBezTo>
                      <a:pt x="236415" y="84167"/>
                      <a:pt x="234236" y="83077"/>
                      <a:pt x="233146" y="79809"/>
                    </a:cubicBezTo>
                    <a:close/>
                    <a:moveTo>
                      <a:pt x="261473" y="65646"/>
                    </a:moveTo>
                    <a:cubicBezTo>
                      <a:pt x="259294" y="61288"/>
                      <a:pt x="261473" y="56930"/>
                      <a:pt x="265831" y="54751"/>
                    </a:cubicBezTo>
                    <a:cubicBezTo>
                      <a:pt x="270188" y="52572"/>
                      <a:pt x="274546" y="54751"/>
                      <a:pt x="276725" y="59109"/>
                    </a:cubicBezTo>
                    <a:cubicBezTo>
                      <a:pt x="278904" y="63467"/>
                      <a:pt x="276725" y="67825"/>
                      <a:pt x="272367" y="70004"/>
                    </a:cubicBezTo>
                    <a:cubicBezTo>
                      <a:pt x="271278" y="70004"/>
                      <a:pt x="270188" y="71093"/>
                      <a:pt x="269099" y="71093"/>
                    </a:cubicBezTo>
                    <a:cubicBezTo>
                      <a:pt x="265831" y="70004"/>
                      <a:pt x="262562" y="68914"/>
                      <a:pt x="261473" y="65646"/>
                    </a:cubicBezTo>
                    <a:close/>
                    <a:moveTo>
                      <a:pt x="289799" y="52572"/>
                    </a:moveTo>
                    <a:cubicBezTo>
                      <a:pt x="287620" y="48214"/>
                      <a:pt x="289799" y="43856"/>
                      <a:pt x="294157" y="41677"/>
                    </a:cubicBezTo>
                    <a:cubicBezTo>
                      <a:pt x="298515" y="39499"/>
                      <a:pt x="302873" y="41677"/>
                      <a:pt x="305051" y="46035"/>
                    </a:cubicBezTo>
                    <a:cubicBezTo>
                      <a:pt x="307230" y="50393"/>
                      <a:pt x="305051" y="54751"/>
                      <a:pt x="300694" y="56930"/>
                    </a:cubicBezTo>
                    <a:cubicBezTo>
                      <a:pt x="299604" y="56930"/>
                      <a:pt x="298515" y="58020"/>
                      <a:pt x="297425" y="58020"/>
                    </a:cubicBezTo>
                    <a:cubicBezTo>
                      <a:pt x="294157" y="58020"/>
                      <a:pt x="290888" y="55841"/>
                      <a:pt x="289799" y="52572"/>
                    </a:cubicBezTo>
                    <a:close/>
                    <a:moveTo>
                      <a:pt x="319215" y="40588"/>
                    </a:moveTo>
                    <a:cubicBezTo>
                      <a:pt x="318125" y="36230"/>
                      <a:pt x="319215" y="31872"/>
                      <a:pt x="323572" y="30783"/>
                    </a:cubicBezTo>
                    <a:cubicBezTo>
                      <a:pt x="327930" y="29693"/>
                      <a:pt x="332288" y="30783"/>
                      <a:pt x="333378" y="35141"/>
                    </a:cubicBezTo>
                    <a:cubicBezTo>
                      <a:pt x="334467" y="39499"/>
                      <a:pt x="333378" y="43856"/>
                      <a:pt x="329020" y="44946"/>
                    </a:cubicBezTo>
                    <a:cubicBezTo>
                      <a:pt x="327930" y="44946"/>
                      <a:pt x="326841" y="44946"/>
                      <a:pt x="325751" y="44946"/>
                    </a:cubicBezTo>
                    <a:cubicBezTo>
                      <a:pt x="323572" y="46035"/>
                      <a:pt x="320304" y="43856"/>
                      <a:pt x="319215" y="40588"/>
                    </a:cubicBezTo>
                    <a:close/>
                    <a:moveTo>
                      <a:pt x="349720" y="29693"/>
                    </a:moveTo>
                    <a:cubicBezTo>
                      <a:pt x="348630" y="25335"/>
                      <a:pt x="350809" y="20978"/>
                      <a:pt x="355167" y="19888"/>
                    </a:cubicBezTo>
                    <a:cubicBezTo>
                      <a:pt x="359525" y="18799"/>
                      <a:pt x="363883" y="20978"/>
                      <a:pt x="364972" y="25335"/>
                    </a:cubicBezTo>
                    <a:cubicBezTo>
                      <a:pt x="366062" y="29693"/>
                      <a:pt x="363883" y="34051"/>
                      <a:pt x="359525" y="35141"/>
                    </a:cubicBezTo>
                    <a:cubicBezTo>
                      <a:pt x="358435" y="35141"/>
                      <a:pt x="357346" y="35141"/>
                      <a:pt x="357346" y="35141"/>
                    </a:cubicBezTo>
                    <a:cubicBezTo>
                      <a:pt x="354078" y="35141"/>
                      <a:pt x="350809" y="32962"/>
                      <a:pt x="349720" y="29693"/>
                    </a:cubicBezTo>
                    <a:close/>
                    <a:moveTo>
                      <a:pt x="380225" y="19888"/>
                    </a:moveTo>
                    <a:cubicBezTo>
                      <a:pt x="379135" y="15530"/>
                      <a:pt x="381314" y="11172"/>
                      <a:pt x="385672" y="10083"/>
                    </a:cubicBezTo>
                    <a:cubicBezTo>
                      <a:pt x="390030" y="8993"/>
                      <a:pt x="394388" y="11172"/>
                      <a:pt x="395477" y="15530"/>
                    </a:cubicBezTo>
                    <a:cubicBezTo>
                      <a:pt x="396567" y="19888"/>
                      <a:pt x="394388" y="24246"/>
                      <a:pt x="390030" y="25335"/>
                    </a:cubicBezTo>
                    <a:cubicBezTo>
                      <a:pt x="388941" y="25335"/>
                      <a:pt x="388941" y="25335"/>
                      <a:pt x="387851" y="25335"/>
                    </a:cubicBezTo>
                    <a:cubicBezTo>
                      <a:pt x="383493" y="25335"/>
                      <a:pt x="380225" y="23156"/>
                      <a:pt x="380225" y="19888"/>
                    </a:cubicBezTo>
                    <a:close/>
                    <a:moveTo>
                      <a:pt x="409641" y="10083"/>
                    </a:moveTo>
                    <a:cubicBezTo>
                      <a:pt x="408551" y="5725"/>
                      <a:pt x="410730" y="1367"/>
                      <a:pt x="415088" y="278"/>
                    </a:cubicBezTo>
                    <a:cubicBezTo>
                      <a:pt x="419446" y="-812"/>
                      <a:pt x="423804" y="1367"/>
                      <a:pt x="424893" y="5725"/>
                    </a:cubicBezTo>
                    <a:cubicBezTo>
                      <a:pt x="425983" y="10083"/>
                      <a:pt x="423804" y="14441"/>
                      <a:pt x="419446" y="15530"/>
                    </a:cubicBezTo>
                    <a:cubicBezTo>
                      <a:pt x="418356" y="15530"/>
                      <a:pt x="418356" y="15530"/>
                      <a:pt x="417267" y="15530"/>
                    </a:cubicBezTo>
                    <a:cubicBezTo>
                      <a:pt x="413998" y="15530"/>
                      <a:pt x="410730" y="13351"/>
                      <a:pt x="409641" y="10083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03057F96-E1E7-9F04-D502-88CD632C6D78}"/>
                  </a:ext>
                </a:extLst>
              </p:cNvPr>
              <p:cNvSpPr/>
              <p:nvPr/>
            </p:nvSpPr>
            <p:spPr>
              <a:xfrm>
                <a:off x="1853222" y="3860756"/>
                <a:ext cx="15252" cy="14163"/>
              </a:xfrm>
              <a:custGeom>
                <a:avLst/>
                <a:gdLst>
                  <a:gd name="connsiteX0" fmla="*/ 7626 w 15252"/>
                  <a:gd name="connsiteY0" fmla="*/ 14163 h 14163"/>
                  <a:gd name="connsiteX1" fmla="*/ 2179 w 15252"/>
                  <a:gd name="connsiteY1" fmla="*/ 11984 h 14163"/>
                  <a:gd name="connsiteX2" fmla="*/ 0 w 15252"/>
                  <a:gd name="connsiteY2" fmla="*/ 6537 h 14163"/>
                  <a:gd name="connsiteX3" fmla="*/ 0 w 15252"/>
                  <a:gd name="connsiteY3" fmla="*/ 5447 h 14163"/>
                  <a:gd name="connsiteX4" fmla="*/ 0 w 15252"/>
                  <a:gd name="connsiteY4" fmla="*/ 4358 h 14163"/>
                  <a:gd name="connsiteX5" fmla="*/ 1090 w 15252"/>
                  <a:gd name="connsiteY5" fmla="*/ 3268 h 14163"/>
                  <a:gd name="connsiteX6" fmla="*/ 2179 w 15252"/>
                  <a:gd name="connsiteY6" fmla="*/ 2179 h 14163"/>
                  <a:gd name="connsiteX7" fmla="*/ 7626 w 15252"/>
                  <a:gd name="connsiteY7" fmla="*/ 0 h 14163"/>
                  <a:gd name="connsiteX8" fmla="*/ 13074 w 15252"/>
                  <a:gd name="connsiteY8" fmla="*/ 2179 h 14163"/>
                  <a:gd name="connsiteX9" fmla="*/ 14163 w 15252"/>
                  <a:gd name="connsiteY9" fmla="*/ 3268 h 14163"/>
                  <a:gd name="connsiteX10" fmla="*/ 15253 w 15252"/>
                  <a:gd name="connsiteY10" fmla="*/ 4358 h 14163"/>
                  <a:gd name="connsiteX11" fmla="*/ 15253 w 15252"/>
                  <a:gd name="connsiteY11" fmla="*/ 5447 h 14163"/>
                  <a:gd name="connsiteX12" fmla="*/ 15253 w 15252"/>
                  <a:gd name="connsiteY12" fmla="*/ 6537 h 14163"/>
                  <a:gd name="connsiteX13" fmla="*/ 13074 w 15252"/>
                  <a:gd name="connsiteY13" fmla="*/ 11984 h 14163"/>
                  <a:gd name="connsiteX14" fmla="*/ 7626 w 15252"/>
                  <a:gd name="connsiteY14" fmla="*/ 14163 h 14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252" h="14163">
                    <a:moveTo>
                      <a:pt x="7626" y="14163"/>
                    </a:moveTo>
                    <a:cubicBezTo>
                      <a:pt x="5447" y="14163"/>
                      <a:pt x="3268" y="13074"/>
                      <a:pt x="2179" y="11984"/>
                    </a:cubicBezTo>
                    <a:cubicBezTo>
                      <a:pt x="1090" y="10895"/>
                      <a:pt x="0" y="8716"/>
                      <a:pt x="0" y="6537"/>
                    </a:cubicBezTo>
                    <a:cubicBezTo>
                      <a:pt x="0" y="6537"/>
                      <a:pt x="0" y="5447"/>
                      <a:pt x="0" y="5447"/>
                    </a:cubicBezTo>
                    <a:cubicBezTo>
                      <a:pt x="0" y="5447"/>
                      <a:pt x="0" y="4358"/>
                      <a:pt x="0" y="4358"/>
                    </a:cubicBezTo>
                    <a:cubicBezTo>
                      <a:pt x="0" y="4358"/>
                      <a:pt x="0" y="3268"/>
                      <a:pt x="1090" y="3268"/>
                    </a:cubicBezTo>
                    <a:cubicBezTo>
                      <a:pt x="1090" y="3268"/>
                      <a:pt x="2179" y="2179"/>
                      <a:pt x="2179" y="2179"/>
                    </a:cubicBezTo>
                    <a:cubicBezTo>
                      <a:pt x="3268" y="1090"/>
                      <a:pt x="5447" y="0"/>
                      <a:pt x="7626" y="0"/>
                    </a:cubicBezTo>
                    <a:cubicBezTo>
                      <a:pt x="9805" y="0"/>
                      <a:pt x="11984" y="1090"/>
                      <a:pt x="13074" y="2179"/>
                    </a:cubicBezTo>
                    <a:cubicBezTo>
                      <a:pt x="13074" y="2179"/>
                      <a:pt x="14163" y="3268"/>
                      <a:pt x="14163" y="3268"/>
                    </a:cubicBezTo>
                    <a:cubicBezTo>
                      <a:pt x="14163" y="3268"/>
                      <a:pt x="14163" y="4358"/>
                      <a:pt x="15253" y="4358"/>
                    </a:cubicBezTo>
                    <a:cubicBezTo>
                      <a:pt x="15253" y="4358"/>
                      <a:pt x="15253" y="5447"/>
                      <a:pt x="15253" y="5447"/>
                    </a:cubicBezTo>
                    <a:cubicBezTo>
                      <a:pt x="15253" y="5447"/>
                      <a:pt x="15253" y="6537"/>
                      <a:pt x="15253" y="6537"/>
                    </a:cubicBezTo>
                    <a:cubicBezTo>
                      <a:pt x="15253" y="8716"/>
                      <a:pt x="14163" y="10895"/>
                      <a:pt x="13074" y="11984"/>
                    </a:cubicBezTo>
                    <a:cubicBezTo>
                      <a:pt x="11984" y="13074"/>
                      <a:pt x="9805" y="14163"/>
                      <a:pt x="7626" y="14163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84" name="그룹 183">
            <a:extLst>
              <a:ext uri="{FF2B5EF4-FFF2-40B4-BE49-F238E27FC236}">
                <a16:creationId xmlns:a16="http://schemas.microsoft.com/office/drawing/2014/main" id="{0123AF79-37C5-5940-1414-5A48A8EE96E1}"/>
              </a:ext>
            </a:extLst>
          </p:cNvPr>
          <p:cNvGrpSpPr/>
          <p:nvPr userDrawn="1"/>
        </p:nvGrpSpPr>
        <p:grpSpPr>
          <a:xfrm>
            <a:off x="4535479" y="3137356"/>
            <a:ext cx="582996" cy="1889405"/>
            <a:chOff x="4637079" y="3137356"/>
            <a:chExt cx="582996" cy="1889405"/>
          </a:xfrm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E867BF56-8C81-34B5-0396-52A96C992C6F}"/>
                </a:ext>
              </a:extLst>
            </p:cNvPr>
            <p:cNvSpPr/>
            <p:nvPr/>
          </p:nvSpPr>
          <p:spPr>
            <a:xfrm>
              <a:off x="4727113" y="4776012"/>
              <a:ext cx="335802" cy="250749"/>
            </a:xfrm>
            <a:custGeom>
              <a:avLst/>
              <a:gdLst>
                <a:gd name="connsiteX0" fmla="*/ 115387 w 273524"/>
                <a:gd name="connsiteY0" fmla="*/ 0 h 204245"/>
                <a:gd name="connsiteX1" fmla="*/ 7436 w 273524"/>
                <a:gd name="connsiteY1" fmla="*/ 40217 h 204245"/>
                <a:gd name="connsiteX2" fmla="*/ 33895 w 273524"/>
                <a:gd name="connsiteY2" fmla="*/ 83610 h 204245"/>
                <a:gd name="connsiteX3" fmla="*/ 103746 w 273524"/>
                <a:gd name="connsiteY3" fmla="*/ 135469 h 204245"/>
                <a:gd name="connsiteX4" fmla="*/ 119621 w 273524"/>
                <a:gd name="connsiteY4" fmla="*/ 193678 h 204245"/>
                <a:gd name="connsiteX5" fmla="*/ 219106 w 273524"/>
                <a:gd name="connsiteY5" fmla="*/ 177803 h 204245"/>
                <a:gd name="connsiteX6" fmla="*/ 264615 w 273524"/>
                <a:gd name="connsiteY6" fmla="*/ 101601 h 204245"/>
                <a:gd name="connsiteX7" fmla="*/ 256148 w 273524"/>
                <a:gd name="connsiteY7" fmla="*/ 48684 h 204245"/>
                <a:gd name="connsiteX8" fmla="*/ 214873 w 273524"/>
                <a:gd name="connsiteY8" fmla="*/ 22225 h 204245"/>
                <a:gd name="connsiteX9" fmla="*/ 115387 w 273524"/>
                <a:gd name="connsiteY9" fmla="*/ 0 h 20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3524" h="204245">
                  <a:moveTo>
                    <a:pt x="115387" y="0"/>
                  </a:moveTo>
                  <a:cubicBezTo>
                    <a:pt x="115387" y="0"/>
                    <a:pt x="25428" y="20109"/>
                    <a:pt x="7436" y="40217"/>
                  </a:cubicBezTo>
                  <a:cubicBezTo>
                    <a:pt x="-10556" y="59267"/>
                    <a:pt x="6378" y="81493"/>
                    <a:pt x="33895" y="83610"/>
                  </a:cubicBezTo>
                  <a:cubicBezTo>
                    <a:pt x="61412" y="85726"/>
                    <a:pt x="110096" y="107951"/>
                    <a:pt x="103746" y="135469"/>
                  </a:cubicBezTo>
                  <a:cubicBezTo>
                    <a:pt x="97396" y="162986"/>
                    <a:pt x="91046" y="179919"/>
                    <a:pt x="119621" y="193678"/>
                  </a:cubicBezTo>
                  <a:cubicBezTo>
                    <a:pt x="153488" y="210611"/>
                    <a:pt x="205347" y="208495"/>
                    <a:pt x="219106" y="177803"/>
                  </a:cubicBezTo>
                  <a:cubicBezTo>
                    <a:pt x="239215" y="134410"/>
                    <a:pt x="249798" y="121710"/>
                    <a:pt x="264615" y="101601"/>
                  </a:cubicBezTo>
                  <a:cubicBezTo>
                    <a:pt x="279432" y="81493"/>
                    <a:pt x="275199" y="55034"/>
                    <a:pt x="256148" y="48684"/>
                  </a:cubicBezTo>
                  <a:cubicBezTo>
                    <a:pt x="237098" y="42334"/>
                    <a:pt x="220164" y="33867"/>
                    <a:pt x="214873" y="22225"/>
                  </a:cubicBezTo>
                  <a:cubicBezTo>
                    <a:pt x="208523" y="11642"/>
                    <a:pt x="115387" y="0"/>
                    <a:pt x="115387" y="0"/>
                  </a:cubicBezTo>
                  <a:close/>
                </a:path>
              </a:pathLst>
            </a:custGeom>
            <a:solidFill>
              <a:srgbClr val="7A859D">
                <a:alpha val="60000"/>
              </a:srgbClr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5" name="그래픽 17">
              <a:extLst>
                <a:ext uri="{FF2B5EF4-FFF2-40B4-BE49-F238E27FC236}">
                  <a16:creationId xmlns:a16="http://schemas.microsoft.com/office/drawing/2014/main" id="{EB8869EC-FE88-53A8-9D28-F994EDCFC0D9}"/>
                </a:ext>
              </a:extLst>
            </p:cNvPr>
            <p:cNvGrpSpPr/>
            <p:nvPr/>
          </p:nvGrpSpPr>
          <p:grpSpPr>
            <a:xfrm>
              <a:off x="4637079" y="3395770"/>
              <a:ext cx="190753" cy="347479"/>
              <a:chOff x="9564014" y="3936660"/>
              <a:chExt cx="155376" cy="283035"/>
            </a:xfrm>
          </p:grpSpPr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6EBB1CA8-9013-A260-C275-8E3880DAC87F}"/>
                  </a:ext>
                </a:extLst>
              </p:cNvPr>
              <p:cNvSpPr/>
              <p:nvPr/>
            </p:nvSpPr>
            <p:spPr>
              <a:xfrm>
                <a:off x="9564290" y="3936660"/>
                <a:ext cx="155100" cy="281977"/>
              </a:xfrm>
              <a:custGeom>
                <a:avLst/>
                <a:gdLst>
                  <a:gd name="connsiteX0" fmla="*/ 1121 w 155100"/>
                  <a:gd name="connsiteY0" fmla="*/ 237364 h 281977"/>
                  <a:gd name="connsiteX1" fmla="*/ 49804 w 155100"/>
                  <a:gd name="connsiteY1" fmla="*/ 130470 h 281977"/>
                  <a:gd name="connsiteX2" fmla="*/ 88964 w 155100"/>
                  <a:gd name="connsiteY2" fmla="*/ 33102 h 281977"/>
                  <a:gd name="connsiteX3" fmla="*/ 139764 w 155100"/>
                  <a:gd name="connsiteY3" fmla="*/ 1352 h 281977"/>
                  <a:gd name="connsiteX4" fmla="*/ 154581 w 155100"/>
                  <a:gd name="connsiteY4" fmla="*/ 36277 h 281977"/>
                  <a:gd name="connsiteX5" fmla="*/ 140822 w 155100"/>
                  <a:gd name="connsiteY5" fmla="*/ 124120 h 281977"/>
                  <a:gd name="connsiteX6" fmla="*/ 25463 w 155100"/>
                  <a:gd name="connsiteY6" fmla="*/ 281814 h 281977"/>
                  <a:gd name="connsiteX7" fmla="*/ 1121 w 155100"/>
                  <a:gd name="connsiteY7" fmla="*/ 237364 h 281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100" h="281977">
                    <a:moveTo>
                      <a:pt x="1121" y="237364"/>
                    </a:moveTo>
                    <a:cubicBezTo>
                      <a:pt x="2179" y="227838"/>
                      <a:pt x="41338" y="151637"/>
                      <a:pt x="49804" y="130470"/>
                    </a:cubicBezTo>
                    <a:cubicBezTo>
                      <a:pt x="66738" y="86020"/>
                      <a:pt x="74146" y="64853"/>
                      <a:pt x="88964" y="33102"/>
                    </a:cubicBezTo>
                    <a:cubicBezTo>
                      <a:pt x="99547" y="11935"/>
                      <a:pt x="124947" y="-4998"/>
                      <a:pt x="139764" y="1352"/>
                    </a:cubicBezTo>
                    <a:cubicBezTo>
                      <a:pt x="152464" y="7702"/>
                      <a:pt x="156697" y="17227"/>
                      <a:pt x="154581" y="36277"/>
                    </a:cubicBezTo>
                    <a:cubicBezTo>
                      <a:pt x="152464" y="54269"/>
                      <a:pt x="151406" y="87078"/>
                      <a:pt x="140822" y="124120"/>
                    </a:cubicBezTo>
                    <a:cubicBezTo>
                      <a:pt x="127064" y="171746"/>
                      <a:pt x="74146" y="280756"/>
                      <a:pt x="25463" y="281814"/>
                    </a:cubicBezTo>
                    <a:cubicBezTo>
                      <a:pt x="25463" y="281814"/>
                      <a:pt x="-6288" y="287106"/>
                      <a:pt x="1121" y="237364"/>
                    </a:cubicBezTo>
                    <a:close/>
                  </a:path>
                </a:pathLst>
              </a:custGeom>
              <a:solidFill>
                <a:srgbClr val="E6EDF7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06D25586-A291-8EED-D7CA-D2F711F44A7A}"/>
                  </a:ext>
                </a:extLst>
              </p:cNvPr>
              <p:cNvSpPr/>
              <p:nvPr/>
            </p:nvSpPr>
            <p:spPr>
              <a:xfrm>
                <a:off x="9564014" y="4003075"/>
                <a:ext cx="143402" cy="216621"/>
              </a:xfrm>
              <a:custGeom>
                <a:avLst/>
                <a:gdLst>
                  <a:gd name="connsiteX0" fmla="*/ 116756 w 143402"/>
                  <a:gd name="connsiteY0" fmla="*/ 6905 h 216621"/>
                  <a:gd name="connsiteX1" fmla="*/ 135806 w 143402"/>
                  <a:gd name="connsiteY1" fmla="*/ 2672 h 216621"/>
                  <a:gd name="connsiteX2" fmla="*/ 142157 w 143402"/>
                  <a:gd name="connsiteY2" fmla="*/ 24897 h 216621"/>
                  <a:gd name="connsiteX3" fmla="*/ 108289 w 143402"/>
                  <a:gd name="connsiteY3" fmla="*/ 134965 h 216621"/>
                  <a:gd name="connsiteX4" fmla="*/ 65955 w 143402"/>
                  <a:gd name="connsiteY4" fmla="*/ 200583 h 216621"/>
                  <a:gd name="connsiteX5" fmla="*/ 25738 w 143402"/>
                  <a:gd name="connsiteY5" fmla="*/ 216458 h 216621"/>
                  <a:gd name="connsiteX6" fmla="*/ 1396 w 143402"/>
                  <a:gd name="connsiteY6" fmla="*/ 172008 h 216621"/>
                  <a:gd name="connsiteX7" fmla="*/ 3512 w 143402"/>
                  <a:gd name="connsiteY7" fmla="*/ 165657 h 216621"/>
                  <a:gd name="connsiteX8" fmla="*/ 49022 w 143402"/>
                  <a:gd name="connsiteY8" fmla="*/ 91573 h 216621"/>
                  <a:gd name="connsiteX9" fmla="*/ 116756 w 143402"/>
                  <a:gd name="connsiteY9" fmla="*/ 6905 h 216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3402" h="216621">
                    <a:moveTo>
                      <a:pt x="116756" y="6905"/>
                    </a:moveTo>
                    <a:cubicBezTo>
                      <a:pt x="120990" y="555"/>
                      <a:pt x="131573" y="-2620"/>
                      <a:pt x="135806" y="2672"/>
                    </a:cubicBezTo>
                    <a:cubicBezTo>
                      <a:pt x="142157" y="9022"/>
                      <a:pt x="145332" y="18547"/>
                      <a:pt x="142157" y="24897"/>
                    </a:cubicBezTo>
                    <a:cubicBezTo>
                      <a:pt x="133690" y="42889"/>
                      <a:pt x="141098" y="72523"/>
                      <a:pt x="108289" y="134965"/>
                    </a:cubicBezTo>
                    <a:cubicBezTo>
                      <a:pt x="96648" y="157191"/>
                      <a:pt x="78656" y="181533"/>
                      <a:pt x="65955" y="200583"/>
                    </a:cubicBezTo>
                    <a:cubicBezTo>
                      <a:pt x="53255" y="213283"/>
                      <a:pt x="40555" y="215400"/>
                      <a:pt x="25738" y="216458"/>
                    </a:cubicBezTo>
                    <a:cubicBezTo>
                      <a:pt x="25738" y="216458"/>
                      <a:pt x="-7071" y="221750"/>
                      <a:pt x="1396" y="172008"/>
                    </a:cubicBezTo>
                    <a:cubicBezTo>
                      <a:pt x="1396" y="170949"/>
                      <a:pt x="2454" y="168833"/>
                      <a:pt x="3512" y="165657"/>
                    </a:cubicBezTo>
                    <a:cubicBezTo>
                      <a:pt x="14096" y="147666"/>
                      <a:pt x="34205" y="110624"/>
                      <a:pt x="49022" y="91573"/>
                    </a:cubicBezTo>
                    <a:cubicBezTo>
                      <a:pt x="85006" y="46064"/>
                      <a:pt x="105114" y="22780"/>
                      <a:pt x="116756" y="6905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6" name="그래픽 17">
              <a:extLst>
                <a:ext uri="{FF2B5EF4-FFF2-40B4-BE49-F238E27FC236}">
                  <a16:creationId xmlns:a16="http://schemas.microsoft.com/office/drawing/2014/main" id="{C596792D-8AB8-E366-C055-500BC56D089B}"/>
                </a:ext>
              </a:extLst>
            </p:cNvPr>
            <p:cNvGrpSpPr/>
            <p:nvPr/>
          </p:nvGrpSpPr>
          <p:grpSpPr>
            <a:xfrm>
              <a:off x="4771324" y="3933372"/>
              <a:ext cx="316157" cy="1061946"/>
              <a:chOff x="9673362" y="4374558"/>
              <a:chExt cx="257522" cy="864996"/>
            </a:xfrm>
          </p:grpSpPr>
          <p:grpSp>
            <p:nvGrpSpPr>
              <p:cNvPr id="81" name="그래픽 17">
                <a:extLst>
                  <a:ext uri="{FF2B5EF4-FFF2-40B4-BE49-F238E27FC236}">
                    <a16:creationId xmlns:a16="http://schemas.microsoft.com/office/drawing/2014/main" id="{A7F3E263-10C1-D1A7-E24D-DCF1DE96079C}"/>
                  </a:ext>
                </a:extLst>
              </p:cNvPr>
              <p:cNvGrpSpPr/>
              <p:nvPr/>
            </p:nvGrpSpPr>
            <p:grpSpPr>
              <a:xfrm>
                <a:off x="9763692" y="5110715"/>
                <a:ext cx="113189" cy="128840"/>
                <a:chOff x="9763692" y="5110715"/>
                <a:chExt cx="113189" cy="128840"/>
              </a:xfrm>
            </p:grpSpPr>
            <p:sp>
              <p:nvSpPr>
                <p:cNvPr id="87" name="자유형: 도형 86">
                  <a:extLst>
                    <a:ext uri="{FF2B5EF4-FFF2-40B4-BE49-F238E27FC236}">
                      <a16:creationId xmlns:a16="http://schemas.microsoft.com/office/drawing/2014/main" id="{60B2FFFB-B5A1-DBD9-46BD-9BD52F5AAF37}"/>
                    </a:ext>
                  </a:extLst>
                </p:cNvPr>
                <p:cNvSpPr/>
                <p:nvPr/>
              </p:nvSpPr>
              <p:spPr>
                <a:xfrm>
                  <a:off x="9763692" y="5120618"/>
                  <a:ext cx="113008" cy="118937"/>
                </a:xfrm>
                <a:custGeom>
                  <a:avLst/>
                  <a:gdLst>
                    <a:gd name="connsiteX0" fmla="*/ 21855 w 113008"/>
                    <a:gd name="connsiteY0" fmla="*/ 56722 h 118937"/>
                    <a:gd name="connsiteX1" fmla="*/ 4921 w 113008"/>
                    <a:gd name="connsiteY1" fmla="*/ 83180 h 118937"/>
                    <a:gd name="connsiteX2" fmla="*/ 18680 w 113008"/>
                    <a:gd name="connsiteY2" fmla="*/ 118106 h 118937"/>
                    <a:gd name="connsiteX3" fmla="*/ 63130 w 113008"/>
                    <a:gd name="connsiteY3" fmla="*/ 106464 h 118937"/>
                    <a:gd name="connsiteX4" fmla="*/ 88531 w 113008"/>
                    <a:gd name="connsiteY4" fmla="*/ 70480 h 118937"/>
                    <a:gd name="connsiteX5" fmla="*/ 106523 w 113008"/>
                    <a:gd name="connsiteY5" fmla="*/ 51430 h 118937"/>
                    <a:gd name="connsiteX6" fmla="*/ 94881 w 113008"/>
                    <a:gd name="connsiteY6" fmla="*/ 3804 h 118937"/>
                    <a:gd name="connsiteX7" fmla="*/ 39847 w 113008"/>
                    <a:gd name="connsiteY7" fmla="*/ 28146 h 118937"/>
                    <a:gd name="connsiteX8" fmla="*/ 21855 w 113008"/>
                    <a:gd name="connsiteY8" fmla="*/ 56722 h 118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3008" h="118937">
                      <a:moveTo>
                        <a:pt x="21855" y="56722"/>
                      </a:moveTo>
                      <a:cubicBezTo>
                        <a:pt x="15505" y="68363"/>
                        <a:pt x="16563" y="63071"/>
                        <a:pt x="4921" y="83180"/>
                      </a:cubicBezTo>
                      <a:cubicBezTo>
                        <a:pt x="-1429" y="94822"/>
                        <a:pt x="-5662" y="112814"/>
                        <a:pt x="18680" y="118106"/>
                      </a:cubicBezTo>
                      <a:cubicBezTo>
                        <a:pt x="34555" y="121281"/>
                        <a:pt x="52547" y="114931"/>
                        <a:pt x="63130" y="106464"/>
                      </a:cubicBezTo>
                      <a:cubicBezTo>
                        <a:pt x="70539" y="101172"/>
                        <a:pt x="82181" y="88472"/>
                        <a:pt x="88531" y="70480"/>
                      </a:cubicBezTo>
                      <a:cubicBezTo>
                        <a:pt x="89589" y="66247"/>
                        <a:pt x="101231" y="58838"/>
                        <a:pt x="106523" y="51430"/>
                      </a:cubicBezTo>
                      <a:cubicBezTo>
                        <a:pt x="111815" y="44021"/>
                        <a:pt x="122398" y="18621"/>
                        <a:pt x="94881" y="3804"/>
                      </a:cubicBezTo>
                      <a:cubicBezTo>
                        <a:pt x="66306" y="-11013"/>
                        <a:pt x="45139" y="21796"/>
                        <a:pt x="39847" y="28146"/>
                      </a:cubicBezTo>
                      <a:cubicBezTo>
                        <a:pt x="35613" y="35555"/>
                        <a:pt x="31380" y="39788"/>
                        <a:pt x="21855" y="56722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8" name="자유형: 도형 87">
                  <a:extLst>
                    <a:ext uri="{FF2B5EF4-FFF2-40B4-BE49-F238E27FC236}">
                      <a16:creationId xmlns:a16="http://schemas.microsoft.com/office/drawing/2014/main" id="{79A2AD55-935A-85D1-E826-8BD121D5478E}"/>
                    </a:ext>
                  </a:extLst>
                </p:cNvPr>
                <p:cNvSpPr/>
                <p:nvPr/>
              </p:nvSpPr>
              <p:spPr>
                <a:xfrm>
                  <a:off x="9765967" y="5110715"/>
                  <a:ext cx="110914" cy="119462"/>
                </a:xfrm>
                <a:custGeom>
                  <a:avLst/>
                  <a:gdLst>
                    <a:gd name="connsiteX0" fmla="*/ 109539 w 110914"/>
                    <a:gd name="connsiteY0" fmla="*/ 22174 h 119462"/>
                    <a:gd name="connsiteX1" fmla="*/ 98956 w 110914"/>
                    <a:gd name="connsiteY1" fmla="*/ 1007 h 119462"/>
                    <a:gd name="connsiteX2" fmla="*/ 43921 w 110914"/>
                    <a:gd name="connsiteY2" fmla="*/ 20057 h 119462"/>
                    <a:gd name="connsiteX3" fmla="*/ 26988 w 110914"/>
                    <a:gd name="connsiteY3" fmla="*/ 49691 h 119462"/>
                    <a:gd name="connsiteX4" fmla="*/ 13229 w 110914"/>
                    <a:gd name="connsiteY4" fmla="*/ 74033 h 119462"/>
                    <a:gd name="connsiteX5" fmla="*/ 4762 w 110914"/>
                    <a:gd name="connsiteY5" fmla="*/ 86733 h 119462"/>
                    <a:gd name="connsiteX6" fmla="*/ 11113 w 110914"/>
                    <a:gd name="connsiteY6" fmla="*/ 116367 h 119462"/>
                    <a:gd name="connsiteX7" fmla="*/ 57680 w 110914"/>
                    <a:gd name="connsiteY7" fmla="*/ 110017 h 119462"/>
                    <a:gd name="connsiteX8" fmla="*/ 85197 w 110914"/>
                    <a:gd name="connsiteY8" fmla="*/ 75091 h 119462"/>
                    <a:gd name="connsiteX9" fmla="*/ 108481 w 110914"/>
                    <a:gd name="connsiteY9" fmla="*/ 42282 h 119462"/>
                    <a:gd name="connsiteX10" fmla="*/ 109539 w 110914"/>
                    <a:gd name="connsiteY10" fmla="*/ 22174 h 119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0914" h="119462">
                      <a:moveTo>
                        <a:pt x="109539" y="22174"/>
                      </a:moveTo>
                      <a:cubicBezTo>
                        <a:pt x="106364" y="9473"/>
                        <a:pt x="109539" y="2065"/>
                        <a:pt x="98956" y="1007"/>
                      </a:cubicBezTo>
                      <a:cubicBezTo>
                        <a:pt x="67205" y="-4285"/>
                        <a:pt x="48155" y="12649"/>
                        <a:pt x="43921" y="20057"/>
                      </a:cubicBezTo>
                      <a:cubicBezTo>
                        <a:pt x="40747" y="27466"/>
                        <a:pt x="33338" y="36991"/>
                        <a:pt x="26988" y="49691"/>
                      </a:cubicBezTo>
                      <a:cubicBezTo>
                        <a:pt x="21696" y="59216"/>
                        <a:pt x="18521" y="67683"/>
                        <a:pt x="13229" y="74033"/>
                      </a:cubicBezTo>
                      <a:cubicBezTo>
                        <a:pt x="10054" y="78266"/>
                        <a:pt x="5821" y="83558"/>
                        <a:pt x="4762" y="86733"/>
                      </a:cubicBezTo>
                      <a:cubicBezTo>
                        <a:pt x="529" y="96258"/>
                        <a:pt x="-5821" y="108959"/>
                        <a:pt x="11113" y="116367"/>
                      </a:cubicBezTo>
                      <a:cubicBezTo>
                        <a:pt x="29104" y="123775"/>
                        <a:pt x="48155" y="116367"/>
                        <a:pt x="57680" y="110017"/>
                      </a:cubicBezTo>
                      <a:cubicBezTo>
                        <a:pt x="69322" y="102608"/>
                        <a:pt x="76730" y="93083"/>
                        <a:pt x="85197" y="75091"/>
                      </a:cubicBezTo>
                      <a:cubicBezTo>
                        <a:pt x="87314" y="71916"/>
                        <a:pt x="105306" y="52866"/>
                        <a:pt x="108481" y="42282"/>
                      </a:cubicBezTo>
                      <a:cubicBezTo>
                        <a:pt x="109539" y="39107"/>
                        <a:pt x="112714" y="30640"/>
                        <a:pt x="109539" y="22174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82" name="그래픽 17">
                <a:extLst>
                  <a:ext uri="{FF2B5EF4-FFF2-40B4-BE49-F238E27FC236}">
                    <a16:creationId xmlns:a16="http://schemas.microsoft.com/office/drawing/2014/main" id="{B65B45E6-4CAF-2401-4E7F-A5E89E0B3E30}"/>
                  </a:ext>
                </a:extLst>
              </p:cNvPr>
              <p:cNvGrpSpPr/>
              <p:nvPr/>
            </p:nvGrpSpPr>
            <p:grpSpPr>
              <a:xfrm>
                <a:off x="9673362" y="5018855"/>
                <a:ext cx="161165" cy="96570"/>
                <a:chOff x="9673362" y="5018855"/>
                <a:chExt cx="161165" cy="96570"/>
              </a:xfrm>
            </p:grpSpPr>
            <p:sp>
              <p:nvSpPr>
                <p:cNvPr id="85" name="자유형: 도형 84">
                  <a:extLst>
                    <a:ext uri="{FF2B5EF4-FFF2-40B4-BE49-F238E27FC236}">
                      <a16:creationId xmlns:a16="http://schemas.microsoft.com/office/drawing/2014/main" id="{37BF389D-0C69-FB64-B84E-0305A391279A}"/>
                    </a:ext>
                  </a:extLst>
                </p:cNvPr>
                <p:cNvSpPr/>
                <p:nvPr/>
              </p:nvSpPr>
              <p:spPr>
                <a:xfrm>
                  <a:off x="9673362" y="5053344"/>
                  <a:ext cx="160497" cy="62081"/>
                </a:xfrm>
                <a:custGeom>
                  <a:avLst/>
                  <a:gdLst>
                    <a:gd name="connsiteX0" fmla="*/ 98427 w 160497"/>
                    <a:gd name="connsiteY0" fmla="*/ 44619 h 62081"/>
                    <a:gd name="connsiteX1" fmla="*/ 55034 w 160497"/>
                    <a:gd name="connsiteY1" fmla="*/ 59436 h 62081"/>
                    <a:gd name="connsiteX2" fmla="*/ 2117 w 160497"/>
                    <a:gd name="connsiteY2" fmla="*/ 55203 h 62081"/>
                    <a:gd name="connsiteX3" fmla="*/ 0 w 160497"/>
                    <a:gd name="connsiteY3" fmla="*/ 41444 h 62081"/>
                    <a:gd name="connsiteX4" fmla="*/ 23284 w 160497"/>
                    <a:gd name="connsiteY4" fmla="*/ 26627 h 62081"/>
                    <a:gd name="connsiteX5" fmla="*/ 76201 w 160497"/>
                    <a:gd name="connsiteY5" fmla="*/ 11810 h 62081"/>
                    <a:gd name="connsiteX6" fmla="*/ 119594 w 160497"/>
                    <a:gd name="connsiteY6" fmla="*/ 168 h 62081"/>
                    <a:gd name="connsiteX7" fmla="*/ 158752 w 160497"/>
                    <a:gd name="connsiteY7" fmla="*/ 4402 h 62081"/>
                    <a:gd name="connsiteX8" fmla="*/ 138644 w 160497"/>
                    <a:gd name="connsiteY8" fmla="*/ 31919 h 62081"/>
                    <a:gd name="connsiteX9" fmla="*/ 98427 w 160497"/>
                    <a:gd name="connsiteY9" fmla="*/ 44619 h 62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0497" h="62081">
                      <a:moveTo>
                        <a:pt x="98427" y="44619"/>
                      </a:moveTo>
                      <a:cubicBezTo>
                        <a:pt x="81493" y="52028"/>
                        <a:pt x="75143" y="56261"/>
                        <a:pt x="55034" y="59436"/>
                      </a:cubicBezTo>
                      <a:cubicBezTo>
                        <a:pt x="45510" y="61553"/>
                        <a:pt x="12700" y="65786"/>
                        <a:pt x="2117" y="55203"/>
                      </a:cubicBezTo>
                      <a:cubicBezTo>
                        <a:pt x="0" y="53086"/>
                        <a:pt x="0" y="43561"/>
                        <a:pt x="0" y="41444"/>
                      </a:cubicBezTo>
                      <a:cubicBezTo>
                        <a:pt x="2117" y="31919"/>
                        <a:pt x="17992" y="29802"/>
                        <a:pt x="23284" y="26627"/>
                      </a:cubicBezTo>
                      <a:cubicBezTo>
                        <a:pt x="49743" y="13927"/>
                        <a:pt x="48684" y="20277"/>
                        <a:pt x="76201" y="11810"/>
                      </a:cubicBezTo>
                      <a:cubicBezTo>
                        <a:pt x="81493" y="10752"/>
                        <a:pt x="107952" y="1227"/>
                        <a:pt x="119594" y="168"/>
                      </a:cubicBezTo>
                      <a:cubicBezTo>
                        <a:pt x="127002" y="-890"/>
                        <a:pt x="157694" y="3343"/>
                        <a:pt x="158752" y="4402"/>
                      </a:cubicBezTo>
                      <a:cubicBezTo>
                        <a:pt x="166161" y="23452"/>
                        <a:pt x="148169" y="28744"/>
                        <a:pt x="138644" y="31919"/>
                      </a:cubicBezTo>
                      <a:cubicBezTo>
                        <a:pt x="129119" y="35094"/>
                        <a:pt x="117477" y="36152"/>
                        <a:pt x="98427" y="44619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6" name="자유형: 도형 85">
                  <a:extLst>
                    <a:ext uri="{FF2B5EF4-FFF2-40B4-BE49-F238E27FC236}">
                      <a16:creationId xmlns:a16="http://schemas.microsoft.com/office/drawing/2014/main" id="{6BEE8A42-A07F-BD7A-D94C-B15F400D44EB}"/>
                    </a:ext>
                  </a:extLst>
                </p:cNvPr>
                <p:cNvSpPr/>
                <p:nvPr/>
              </p:nvSpPr>
              <p:spPr>
                <a:xfrm>
                  <a:off x="9673508" y="5018855"/>
                  <a:ext cx="161019" cy="89351"/>
                </a:xfrm>
                <a:custGeom>
                  <a:avLst/>
                  <a:gdLst>
                    <a:gd name="connsiteX0" fmla="*/ 155431 w 161019"/>
                    <a:gd name="connsiteY0" fmla="*/ 6082 h 89351"/>
                    <a:gd name="connsiteX1" fmla="*/ 153314 w 161019"/>
                    <a:gd name="connsiteY1" fmla="*/ 790 h 89351"/>
                    <a:gd name="connsiteX2" fmla="*/ 116272 w 161019"/>
                    <a:gd name="connsiteY2" fmla="*/ 18782 h 89351"/>
                    <a:gd name="connsiteX3" fmla="*/ 83464 w 161019"/>
                    <a:gd name="connsiteY3" fmla="*/ 17724 h 89351"/>
                    <a:gd name="connsiteX4" fmla="*/ 46421 w 161019"/>
                    <a:gd name="connsiteY4" fmla="*/ 44182 h 89351"/>
                    <a:gd name="connsiteX5" fmla="*/ 24196 w 161019"/>
                    <a:gd name="connsiteY5" fmla="*/ 52649 h 89351"/>
                    <a:gd name="connsiteX6" fmla="*/ 1971 w 161019"/>
                    <a:gd name="connsiteY6" fmla="*/ 81225 h 89351"/>
                    <a:gd name="connsiteX7" fmla="*/ 54888 w 161019"/>
                    <a:gd name="connsiteY7" fmla="*/ 85458 h 89351"/>
                    <a:gd name="connsiteX8" fmla="*/ 98281 w 161019"/>
                    <a:gd name="connsiteY8" fmla="*/ 70641 h 89351"/>
                    <a:gd name="connsiteX9" fmla="*/ 138498 w 161019"/>
                    <a:gd name="connsiteY9" fmla="*/ 57941 h 89351"/>
                    <a:gd name="connsiteX10" fmla="*/ 159665 w 161019"/>
                    <a:gd name="connsiteY10" fmla="*/ 43124 h 89351"/>
                    <a:gd name="connsiteX11" fmla="*/ 160723 w 161019"/>
                    <a:gd name="connsiteY11" fmla="*/ 28307 h 89351"/>
                    <a:gd name="connsiteX12" fmla="*/ 155431 w 161019"/>
                    <a:gd name="connsiteY12" fmla="*/ 6082 h 89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1019" h="89351">
                      <a:moveTo>
                        <a:pt x="155431" y="6082"/>
                      </a:moveTo>
                      <a:cubicBezTo>
                        <a:pt x="154373" y="2907"/>
                        <a:pt x="154373" y="1849"/>
                        <a:pt x="153314" y="790"/>
                      </a:cubicBezTo>
                      <a:cubicBezTo>
                        <a:pt x="146965" y="-3443"/>
                        <a:pt x="135323" y="10315"/>
                        <a:pt x="116272" y="18782"/>
                      </a:cubicBezTo>
                      <a:cubicBezTo>
                        <a:pt x="101456" y="25132"/>
                        <a:pt x="94047" y="8199"/>
                        <a:pt x="83464" y="17724"/>
                      </a:cubicBezTo>
                      <a:cubicBezTo>
                        <a:pt x="82406" y="18782"/>
                        <a:pt x="67588" y="34657"/>
                        <a:pt x="46421" y="44182"/>
                      </a:cubicBezTo>
                      <a:cubicBezTo>
                        <a:pt x="44305" y="45241"/>
                        <a:pt x="25254" y="52649"/>
                        <a:pt x="24196" y="52649"/>
                      </a:cubicBezTo>
                      <a:cubicBezTo>
                        <a:pt x="9379" y="58999"/>
                        <a:pt x="-5438" y="71700"/>
                        <a:pt x="1971" y="81225"/>
                      </a:cubicBezTo>
                      <a:cubicBezTo>
                        <a:pt x="12554" y="94983"/>
                        <a:pt x="45363" y="87575"/>
                        <a:pt x="54888" y="85458"/>
                      </a:cubicBezTo>
                      <a:cubicBezTo>
                        <a:pt x="66530" y="83342"/>
                        <a:pt x="73938" y="81225"/>
                        <a:pt x="98281" y="70641"/>
                      </a:cubicBezTo>
                      <a:cubicBezTo>
                        <a:pt x="117331" y="62175"/>
                        <a:pt x="128973" y="61116"/>
                        <a:pt x="138498" y="57941"/>
                      </a:cubicBezTo>
                      <a:cubicBezTo>
                        <a:pt x="145907" y="55824"/>
                        <a:pt x="159665" y="51591"/>
                        <a:pt x="159665" y="43124"/>
                      </a:cubicBezTo>
                      <a:cubicBezTo>
                        <a:pt x="159665" y="43124"/>
                        <a:pt x="161782" y="34657"/>
                        <a:pt x="160723" y="28307"/>
                      </a:cubicBezTo>
                      <a:cubicBezTo>
                        <a:pt x="159665" y="15607"/>
                        <a:pt x="156490" y="9257"/>
                        <a:pt x="155431" y="6082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3C346311-EED3-6C90-A2E9-A8FC0EDAF61D}"/>
                  </a:ext>
                </a:extLst>
              </p:cNvPr>
              <p:cNvSpPr/>
              <p:nvPr/>
            </p:nvSpPr>
            <p:spPr>
              <a:xfrm>
                <a:off x="9684790" y="4374558"/>
                <a:ext cx="143090" cy="675469"/>
              </a:xfrm>
              <a:custGeom>
                <a:avLst/>
                <a:gdLst>
                  <a:gd name="connsiteX0" fmla="*/ 3388 w 143090"/>
                  <a:gd name="connsiteY0" fmla="*/ 6902 h 675469"/>
                  <a:gd name="connsiteX1" fmla="*/ 65831 w 143090"/>
                  <a:gd name="connsiteY1" fmla="*/ 28069 h 675469"/>
                  <a:gd name="connsiteX2" fmla="*/ 111340 w 143090"/>
                  <a:gd name="connsiteY2" fmla="*/ 55586 h 675469"/>
                  <a:gd name="connsiteX3" fmla="*/ 143091 w 143090"/>
                  <a:gd name="connsiteY3" fmla="*/ 141312 h 675469"/>
                  <a:gd name="connsiteX4" fmla="*/ 124040 w 143090"/>
                  <a:gd name="connsiteY4" fmla="*/ 248205 h 675469"/>
                  <a:gd name="connsiteX5" fmla="*/ 118749 w 143090"/>
                  <a:gd name="connsiteY5" fmla="*/ 395316 h 675469"/>
                  <a:gd name="connsiteX6" fmla="*/ 140974 w 143090"/>
                  <a:gd name="connsiteY6" fmla="*/ 654612 h 675469"/>
                  <a:gd name="connsiteX7" fmla="*/ 111340 w 143090"/>
                  <a:gd name="connsiteY7" fmla="*/ 674720 h 675469"/>
                  <a:gd name="connsiteX8" fmla="*/ 73239 w 143090"/>
                  <a:gd name="connsiteY8" fmla="*/ 657787 h 675469"/>
                  <a:gd name="connsiteX9" fmla="*/ 35139 w 143090"/>
                  <a:gd name="connsiteY9" fmla="*/ 403783 h 675469"/>
                  <a:gd name="connsiteX10" fmla="*/ 5505 w 143090"/>
                  <a:gd name="connsiteY10" fmla="*/ 207988 h 675469"/>
                  <a:gd name="connsiteX11" fmla="*/ 3388 w 143090"/>
                  <a:gd name="connsiteY11" fmla="*/ 6902 h 675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090" h="675469">
                    <a:moveTo>
                      <a:pt x="3388" y="6902"/>
                    </a:moveTo>
                    <a:cubicBezTo>
                      <a:pt x="5505" y="-15324"/>
                      <a:pt x="45722" y="22777"/>
                      <a:pt x="65831" y="28069"/>
                    </a:cubicBezTo>
                    <a:cubicBezTo>
                      <a:pt x="77473" y="31244"/>
                      <a:pt x="103931" y="46061"/>
                      <a:pt x="111340" y="55586"/>
                    </a:cubicBezTo>
                    <a:cubicBezTo>
                      <a:pt x="138857" y="93687"/>
                      <a:pt x="143091" y="120145"/>
                      <a:pt x="143091" y="141312"/>
                    </a:cubicBezTo>
                    <a:cubicBezTo>
                      <a:pt x="143091" y="177296"/>
                      <a:pt x="131448" y="209047"/>
                      <a:pt x="124040" y="248205"/>
                    </a:cubicBezTo>
                    <a:cubicBezTo>
                      <a:pt x="115573" y="289481"/>
                      <a:pt x="116632" y="355099"/>
                      <a:pt x="118749" y="395316"/>
                    </a:cubicBezTo>
                    <a:cubicBezTo>
                      <a:pt x="119807" y="411191"/>
                      <a:pt x="145207" y="645086"/>
                      <a:pt x="140974" y="654612"/>
                    </a:cubicBezTo>
                    <a:cubicBezTo>
                      <a:pt x="138857" y="658845"/>
                      <a:pt x="126157" y="673662"/>
                      <a:pt x="111340" y="674720"/>
                    </a:cubicBezTo>
                    <a:cubicBezTo>
                      <a:pt x="75356" y="678954"/>
                      <a:pt x="72181" y="664137"/>
                      <a:pt x="73239" y="657787"/>
                    </a:cubicBezTo>
                    <a:cubicBezTo>
                      <a:pt x="74298" y="631328"/>
                      <a:pt x="42547" y="453525"/>
                      <a:pt x="35139" y="403783"/>
                    </a:cubicBezTo>
                    <a:cubicBezTo>
                      <a:pt x="25613" y="360390"/>
                      <a:pt x="9738" y="271489"/>
                      <a:pt x="5505" y="207988"/>
                    </a:cubicBezTo>
                    <a:cubicBezTo>
                      <a:pt x="-845" y="138137"/>
                      <a:pt x="-1903" y="72520"/>
                      <a:pt x="3388" y="6902"/>
                    </a:cubicBezTo>
                    <a:close/>
                  </a:path>
                </a:pathLst>
              </a:custGeom>
              <a:solidFill>
                <a:srgbClr val="3D4663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C3CD3C74-B4BD-C1E0-4326-BE189DDD6C17}"/>
                  </a:ext>
                </a:extLst>
              </p:cNvPr>
              <p:cNvSpPr/>
              <p:nvPr/>
            </p:nvSpPr>
            <p:spPr>
              <a:xfrm>
                <a:off x="9760147" y="4376694"/>
                <a:ext cx="170737" cy="769733"/>
              </a:xfrm>
              <a:custGeom>
                <a:avLst/>
                <a:gdLst>
                  <a:gd name="connsiteX0" fmla="*/ 1058 w 170737"/>
                  <a:gd name="connsiteY0" fmla="*/ 37575 h 769733"/>
                  <a:gd name="connsiteX1" fmla="*/ 102660 w 170737"/>
                  <a:gd name="connsiteY1" fmla="*/ 4766 h 769733"/>
                  <a:gd name="connsiteX2" fmla="*/ 167219 w 170737"/>
                  <a:gd name="connsiteY2" fmla="*/ 51334 h 769733"/>
                  <a:gd name="connsiteX3" fmla="*/ 136527 w 170737"/>
                  <a:gd name="connsiteY3" fmla="*/ 423873 h 769733"/>
                  <a:gd name="connsiteX4" fmla="*/ 106893 w 170737"/>
                  <a:gd name="connsiteY4" fmla="*/ 737144 h 769733"/>
                  <a:gd name="connsiteX5" fmla="*/ 94193 w 170737"/>
                  <a:gd name="connsiteY5" fmla="*/ 759370 h 769733"/>
                  <a:gd name="connsiteX6" fmla="*/ 49742 w 170737"/>
                  <a:gd name="connsiteY6" fmla="*/ 767837 h 769733"/>
                  <a:gd name="connsiteX7" fmla="*/ 42334 w 170737"/>
                  <a:gd name="connsiteY7" fmla="*/ 753020 h 769733"/>
                  <a:gd name="connsiteX8" fmla="*/ 46567 w 170737"/>
                  <a:gd name="connsiteY8" fmla="*/ 440807 h 769733"/>
                  <a:gd name="connsiteX9" fmla="*/ 5292 w 170737"/>
                  <a:gd name="connsiteY9" fmla="*/ 123302 h 769733"/>
                  <a:gd name="connsiteX10" fmla="*/ 1058 w 170737"/>
                  <a:gd name="connsiteY10" fmla="*/ 37575 h 769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0737" h="769733">
                    <a:moveTo>
                      <a:pt x="1058" y="37575"/>
                    </a:moveTo>
                    <a:cubicBezTo>
                      <a:pt x="2117" y="-14284"/>
                      <a:pt x="87843" y="1592"/>
                      <a:pt x="102660" y="4766"/>
                    </a:cubicBezTo>
                    <a:cubicBezTo>
                      <a:pt x="112185" y="6883"/>
                      <a:pt x="150286" y="16408"/>
                      <a:pt x="167219" y="51334"/>
                    </a:cubicBezTo>
                    <a:cubicBezTo>
                      <a:pt x="179919" y="77793"/>
                      <a:pt x="155577" y="283112"/>
                      <a:pt x="136527" y="423873"/>
                    </a:cubicBezTo>
                    <a:cubicBezTo>
                      <a:pt x="134410" y="448215"/>
                      <a:pt x="106893" y="737144"/>
                      <a:pt x="106893" y="737144"/>
                    </a:cubicBezTo>
                    <a:cubicBezTo>
                      <a:pt x="106893" y="737144"/>
                      <a:pt x="106893" y="750903"/>
                      <a:pt x="94193" y="759370"/>
                    </a:cubicBezTo>
                    <a:cubicBezTo>
                      <a:pt x="71967" y="773128"/>
                      <a:pt x="56092" y="769953"/>
                      <a:pt x="49742" y="767837"/>
                    </a:cubicBezTo>
                    <a:cubicBezTo>
                      <a:pt x="41276" y="765720"/>
                      <a:pt x="42334" y="761486"/>
                      <a:pt x="42334" y="753020"/>
                    </a:cubicBezTo>
                    <a:cubicBezTo>
                      <a:pt x="42334" y="624959"/>
                      <a:pt x="49742" y="514891"/>
                      <a:pt x="46567" y="440807"/>
                    </a:cubicBezTo>
                    <a:cubicBezTo>
                      <a:pt x="42334" y="392122"/>
                      <a:pt x="45509" y="140235"/>
                      <a:pt x="5292" y="123302"/>
                    </a:cubicBezTo>
                    <a:cubicBezTo>
                      <a:pt x="-3175" y="118010"/>
                      <a:pt x="1058" y="48159"/>
                      <a:pt x="1058" y="37575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7" name="그래픽 17">
              <a:extLst>
                <a:ext uri="{FF2B5EF4-FFF2-40B4-BE49-F238E27FC236}">
                  <a16:creationId xmlns:a16="http://schemas.microsoft.com/office/drawing/2014/main" id="{49DAFFBF-7CC9-9590-0C27-70BAC9DD7C5F}"/>
                </a:ext>
              </a:extLst>
            </p:cNvPr>
            <p:cNvGrpSpPr/>
            <p:nvPr/>
          </p:nvGrpSpPr>
          <p:grpSpPr>
            <a:xfrm>
              <a:off x="4758810" y="3137356"/>
              <a:ext cx="461265" cy="971363"/>
              <a:chOff x="9663169" y="3726172"/>
              <a:chExt cx="375718" cy="791213"/>
            </a:xfrm>
          </p:grpSpPr>
          <p:grpSp>
            <p:nvGrpSpPr>
              <p:cNvPr id="60" name="그래픽 17">
                <a:extLst>
                  <a:ext uri="{FF2B5EF4-FFF2-40B4-BE49-F238E27FC236}">
                    <a16:creationId xmlns:a16="http://schemas.microsoft.com/office/drawing/2014/main" id="{676B0546-6722-558D-9E24-B6B7A8106719}"/>
                  </a:ext>
                </a:extLst>
              </p:cNvPr>
              <p:cNvGrpSpPr/>
              <p:nvPr/>
            </p:nvGrpSpPr>
            <p:grpSpPr>
              <a:xfrm>
                <a:off x="9663169" y="3726172"/>
                <a:ext cx="291075" cy="709901"/>
                <a:chOff x="9663169" y="3726172"/>
                <a:chExt cx="291075" cy="709901"/>
              </a:xfrm>
            </p:grpSpPr>
            <p:sp>
              <p:nvSpPr>
                <p:cNvPr id="64" name="자유형: 도형 63">
                  <a:extLst>
                    <a:ext uri="{FF2B5EF4-FFF2-40B4-BE49-F238E27FC236}">
                      <a16:creationId xmlns:a16="http://schemas.microsoft.com/office/drawing/2014/main" id="{D5774CD2-B4B4-4FA7-BB78-7C17A623D266}"/>
                    </a:ext>
                  </a:extLst>
                </p:cNvPr>
                <p:cNvSpPr/>
                <p:nvPr/>
              </p:nvSpPr>
              <p:spPr>
                <a:xfrm>
                  <a:off x="9663169" y="3937522"/>
                  <a:ext cx="289852" cy="495407"/>
                </a:xfrm>
                <a:custGeom>
                  <a:avLst/>
                  <a:gdLst>
                    <a:gd name="connsiteX0" fmla="*/ 2784 w 289852"/>
                    <a:gd name="connsiteY0" fmla="*/ 149717 h 495407"/>
                    <a:gd name="connsiteX1" fmla="*/ 16543 w 289852"/>
                    <a:gd name="connsiteY1" fmla="*/ 17423 h 495407"/>
                    <a:gd name="connsiteX2" fmla="*/ 36651 w 289852"/>
                    <a:gd name="connsiteY2" fmla="*/ 490 h 495407"/>
                    <a:gd name="connsiteX3" fmla="*/ 166828 w 289852"/>
                    <a:gd name="connsiteY3" fmla="*/ 25890 h 495407"/>
                    <a:gd name="connsiteX4" fmla="*/ 281130 w 289852"/>
                    <a:gd name="connsiteY4" fmla="*/ 130667 h 495407"/>
                    <a:gd name="connsiteX5" fmla="*/ 289597 w 289852"/>
                    <a:gd name="connsiteY5" fmla="*/ 270369 h 495407"/>
                    <a:gd name="connsiteX6" fmla="*/ 263138 w 289852"/>
                    <a:gd name="connsiteY6" fmla="*/ 478864 h 495407"/>
                    <a:gd name="connsiteX7" fmla="*/ 212337 w 289852"/>
                    <a:gd name="connsiteY7" fmla="*/ 494739 h 495407"/>
                    <a:gd name="connsiteX8" fmla="*/ 26067 w 289852"/>
                    <a:gd name="connsiteY8" fmla="*/ 430180 h 495407"/>
                    <a:gd name="connsiteX9" fmla="*/ 15484 w 289852"/>
                    <a:gd name="connsiteY9" fmla="*/ 309528 h 495407"/>
                    <a:gd name="connsiteX10" fmla="*/ 2784 w 289852"/>
                    <a:gd name="connsiteY10" fmla="*/ 149717 h 495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852" h="495407">
                      <a:moveTo>
                        <a:pt x="2784" y="149717"/>
                      </a:moveTo>
                      <a:cubicBezTo>
                        <a:pt x="-2508" y="101033"/>
                        <a:pt x="-1449" y="41765"/>
                        <a:pt x="16543" y="17423"/>
                      </a:cubicBezTo>
                      <a:cubicBezTo>
                        <a:pt x="22892" y="7898"/>
                        <a:pt x="28184" y="3665"/>
                        <a:pt x="36651" y="490"/>
                      </a:cubicBezTo>
                      <a:cubicBezTo>
                        <a:pt x="44059" y="-2685"/>
                        <a:pt x="137194" y="10015"/>
                        <a:pt x="166828" y="25890"/>
                      </a:cubicBezTo>
                      <a:cubicBezTo>
                        <a:pt x="211279" y="49174"/>
                        <a:pt x="269488" y="108441"/>
                        <a:pt x="281130" y="130667"/>
                      </a:cubicBezTo>
                      <a:cubicBezTo>
                        <a:pt x="288539" y="144425"/>
                        <a:pt x="290655" y="203693"/>
                        <a:pt x="289597" y="270369"/>
                      </a:cubicBezTo>
                      <a:cubicBezTo>
                        <a:pt x="288539" y="346570"/>
                        <a:pt x="268430" y="472514"/>
                        <a:pt x="263138" y="478864"/>
                      </a:cubicBezTo>
                      <a:cubicBezTo>
                        <a:pt x="251496" y="491564"/>
                        <a:pt x="212337" y="494739"/>
                        <a:pt x="212337" y="494739"/>
                      </a:cubicBezTo>
                      <a:cubicBezTo>
                        <a:pt x="101211" y="501089"/>
                        <a:pt x="38768" y="460872"/>
                        <a:pt x="26067" y="430180"/>
                      </a:cubicBezTo>
                      <a:cubicBezTo>
                        <a:pt x="25009" y="427005"/>
                        <a:pt x="20776" y="379379"/>
                        <a:pt x="15484" y="309528"/>
                      </a:cubicBezTo>
                      <a:cubicBezTo>
                        <a:pt x="14426" y="293652"/>
                        <a:pt x="5959" y="174059"/>
                        <a:pt x="2784" y="149717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" name="자유형: 도형 64">
                  <a:extLst>
                    <a:ext uri="{FF2B5EF4-FFF2-40B4-BE49-F238E27FC236}">
                      <a16:creationId xmlns:a16="http://schemas.microsoft.com/office/drawing/2014/main" id="{87344A68-D8B5-69AF-EAF4-1022DAE497F8}"/>
                    </a:ext>
                  </a:extLst>
                </p:cNvPr>
                <p:cNvSpPr/>
                <p:nvPr/>
              </p:nvSpPr>
              <p:spPr>
                <a:xfrm>
                  <a:off x="9890033" y="4054783"/>
                  <a:ext cx="64211" cy="266351"/>
                </a:xfrm>
                <a:custGeom>
                  <a:avLst/>
                  <a:gdLst>
                    <a:gd name="connsiteX0" fmla="*/ 52149 w 64211"/>
                    <a:gd name="connsiteY0" fmla="*/ 8114 h 266351"/>
                    <a:gd name="connsiteX1" fmla="*/ 63791 w 64211"/>
                    <a:gd name="connsiteY1" fmla="*/ 153108 h 266351"/>
                    <a:gd name="connsiteX2" fmla="*/ 54266 w 64211"/>
                    <a:gd name="connsiteY2" fmla="*/ 266352 h 266351"/>
                    <a:gd name="connsiteX3" fmla="*/ 37332 w 64211"/>
                    <a:gd name="connsiteY3" fmla="*/ 148875 h 266351"/>
                    <a:gd name="connsiteX4" fmla="*/ 290 w 64211"/>
                    <a:gd name="connsiteY4" fmla="*/ 43040 h 266351"/>
                    <a:gd name="connsiteX5" fmla="*/ 52149 w 64211"/>
                    <a:gd name="connsiteY5" fmla="*/ 8114 h 26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211" h="266351">
                      <a:moveTo>
                        <a:pt x="52149" y="8114"/>
                      </a:moveTo>
                      <a:cubicBezTo>
                        <a:pt x="64849" y="17639"/>
                        <a:pt x="64849" y="86432"/>
                        <a:pt x="63791" y="153108"/>
                      </a:cubicBezTo>
                      <a:cubicBezTo>
                        <a:pt x="62733" y="185917"/>
                        <a:pt x="59558" y="229309"/>
                        <a:pt x="54266" y="266352"/>
                      </a:cubicBezTo>
                      <a:cubicBezTo>
                        <a:pt x="51091" y="233543"/>
                        <a:pt x="55324" y="207084"/>
                        <a:pt x="37332" y="148875"/>
                      </a:cubicBezTo>
                      <a:cubicBezTo>
                        <a:pt x="27807" y="118183"/>
                        <a:pt x="4523" y="74791"/>
                        <a:pt x="290" y="43040"/>
                      </a:cubicBezTo>
                      <a:cubicBezTo>
                        <a:pt x="-2885" y="19756"/>
                        <a:pt x="20399" y="-16228"/>
                        <a:pt x="52149" y="8114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" name="자유형: 도형 65">
                  <a:extLst>
                    <a:ext uri="{FF2B5EF4-FFF2-40B4-BE49-F238E27FC236}">
                      <a16:creationId xmlns:a16="http://schemas.microsoft.com/office/drawing/2014/main" id="{ED6BB411-310C-6E58-5669-99CC232A5C99}"/>
                    </a:ext>
                  </a:extLst>
                </p:cNvPr>
                <p:cNvSpPr/>
                <p:nvPr/>
              </p:nvSpPr>
              <p:spPr>
                <a:xfrm>
                  <a:off x="9749379" y="3967646"/>
                  <a:ext cx="37226" cy="440273"/>
                </a:xfrm>
                <a:custGeom>
                  <a:avLst/>
                  <a:gdLst>
                    <a:gd name="connsiteX0" fmla="*/ 7593 w 37226"/>
                    <a:gd name="connsiteY0" fmla="*/ 438157 h 440273"/>
                    <a:gd name="connsiteX1" fmla="*/ 18176 w 37226"/>
                    <a:gd name="connsiteY1" fmla="*/ 440273 h 440273"/>
                    <a:gd name="connsiteX2" fmla="*/ 15001 w 37226"/>
                    <a:gd name="connsiteY2" fmla="*/ 117477 h 440273"/>
                    <a:gd name="connsiteX3" fmla="*/ 37226 w 37226"/>
                    <a:gd name="connsiteY3" fmla="*/ 15875 h 440273"/>
                    <a:gd name="connsiteX4" fmla="*/ 17118 w 37226"/>
                    <a:gd name="connsiteY4" fmla="*/ 0 h 440273"/>
                    <a:gd name="connsiteX5" fmla="*/ 3359 w 37226"/>
                    <a:gd name="connsiteY5" fmla="*/ 114302 h 440273"/>
                    <a:gd name="connsiteX6" fmla="*/ 7593 w 37226"/>
                    <a:gd name="connsiteY6" fmla="*/ 438157 h 440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226" h="440273">
                      <a:moveTo>
                        <a:pt x="7593" y="438157"/>
                      </a:moveTo>
                      <a:lnTo>
                        <a:pt x="18176" y="440273"/>
                      </a:lnTo>
                      <a:cubicBezTo>
                        <a:pt x="18176" y="440273"/>
                        <a:pt x="9709" y="312213"/>
                        <a:pt x="15001" y="117477"/>
                      </a:cubicBezTo>
                      <a:cubicBezTo>
                        <a:pt x="16059" y="88901"/>
                        <a:pt x="37226" y="15875"/>
                        <a:pt x="37226" y="15875"/>
                      </a:cubicBezTo>
                      <a:lnTo>
                        <a:pt x="17118" y="0"/>
                      </a:lnTo>
                      <a:cubicBezTo>
                        <a:pt x="17118" y="0"/>
                        <a:pt x="5476" y="84668"/>
                        <a:pt x="3359" y="114302"/>
                      </a:cubicBezTo>
                      <a:cubicBezTo>
                        <a:pt x="-6166" y="303746"/>
                        <a:pt x="7593" y="438157"/>
                        <a:pt x="7593" y="4381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67" name="그래픽 17">
                  <a:extLst>
                    <a:ext uri="{FF2B5EF4-FFF2-40B4-BE49-F238E27FC236}">
                      <a16:creationId xmlns:a16="http://schemas.microsoft.com/office/drawing/2014/main" id="{C4F5B267-4228-4C57-1BEE-8F512C0D31F3}"/>
                    </a:ext>
                  </a:extLst>
                </p:cNvPr>
                <p:cNvGrpSpPr/>
                <p:nvPr/>
              </p:nvGrpSpPr>
              <p:grpSpPr>
                <a:xfrm>
                  <a:off x="9685977" y="4356060"/>
                  <a:ext cx="245254" cy="80013"/>
                  <a:chOff x="9685977" y="4356060"/>
                  <a:chExt cx="245254" cy="80013"/>
                </a:xfrm>
              </p:grpSpPr>
              <p:sp>
                <p:nvSpPr>
                  <p:cNvPr id="79" name="자유형: 도형 78">
                    <a:extLst>
                      <a:ext uri="{FF2B5EF4-FFF2-40B4-BE49-F238E27FC236}">
                        <a16:creationId xmlns:a16="http://schemas.microsoft.com/office/drawing/2014/main" id="{CD600DB0-6EB8-FA42-46BB-3C0008F60442}"/>
                      </a:ext>
                    </a:extLst>
                  </p:cNvPr>
                  <p:cNvSpPr/>
                  <p:nvPr/>
                </p:nvSpPr>
                <p:spPr>
                  <a:xfrm>
                    <a:off x="9685977" y="4356060"/>
                    <a:ext cx="245254" cy="80013"/>
                  </a:xfrm>
                  <a:custGeom>
                    <a:avLst/>
                    <a:gdLst>
                      <a:gd name="connsiteX0" fmla="*/ 244564 w 245254"/>
                      <a:gd name="connsiteY0" fmla="*/ 48684 h 80013"/>
                      <a:gd name="connsiteX1" fmla="*/ 2201 w 245254"/>
                      <a:gd name="connsiteY1" fmla="*/ 0 h 80013"/>
                      <a:gd name="connsiteX2" fmla="*/ 1143 w 245254"/>
                      <a:gd name="connsiteY2" fmla="*/ 23283 h 80013"/>
                      <a:gd name="connsiteX3" fmla="*/ 2201 w 245254"/>
                      <a:gd name="connsiteY3" fmla="*/ 25400 h 80013"/>
                      <a:gd name="connsiteX4" fmla="*/ 243505 w 245254"/>
                      <a:gd name="connsiteY4" fmla="*/ 70909 h 80013"/>
                      <a:gd name="connsiteX5" fmla="*/ 244564 w 245254"/>
                      <a:gd name="connsiteY5" fmla="*/ 48684 h 800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5254" h="80013">
                        <a:moveTo>
                          <a:pt x="244564" y="48684"/>
                        </a:moveTo>
                        <a:cubicBezTo>
                          <a:pt x="244564" y="48684"/>
                          <a:pt x="93219" y="83610"/>
                          <a:pt x="2201" y="0"/>
                        </a:cubicBezTo>
                        <a:cubicBezTo>
                          <a:pt x="-2032" y="1058"/>
                          <a:pt x="1143" y="19050"/>
                          <a:pt x="1143" y="23283"/>
                        </a:cubicBezTo>
                        <a:cubicBezTo>
                          <a:pt x="1143" y="24342"/>
                          <a:pt x="1143" y="24342"/>
                          <a:pt x="2201" y="25400"/>
                        </a:cubicBezTo>
                        <a:cubicBezTo>
                          <a:pt x="10668" y="33867"/>
                          <a:pt x="85811" y="104777"/>
                          <a:pt x="243505" y="70909"/>
                        </a:cubicBezTo>
                        <a:cubicBezTo>
                          <a:pt x="246680" y="59268"/>
                          <a:pt x="244564" y="48684"/>
                          <a:pt x="244564" y="48684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" name="자유형: 도형 79">
                    <a:extLst>
                      <a:ext uri="{FF2B5EF4-FFF2-40B4-BE49-F238E27FC236}">
                        <a16:creationId xmlns:a16="http://schemas.microsoft.com/office/drawing/2014/main" id="{3C69E01F-5619-C8B5-C8F1-8F9638A170F3}"/>
                      </a:ext>
                    </a:extLst>
                  </p:cNvPr>
                  <p:cNvSpPr/>
                  <p:nvPr/>
                </p:nvSpPr>
                <p:spPr>
                  <a:xfrm>
                    <a:off x="9747446" y="4392821"/>
                    <a:ext cx="32809" cy="33371"/>
                  </a:xfrm>
                  <a:custGeom>
                    <a:avLst/>
                    <a:gdLst>
                      <a:gd name="connsiteX0" fmla="*/ 29634 w 32809"/>
                      <a:gd name="connsiteY0" fmla="*/ 7690 h 33371"/>
                      <a:gd name="connsiteX1" fmla="*/ 5292 w 32809"/>
                      <a:gd name="connsiteY1" fmla="*/ 282 h 33371"/>
                      <a:gd name="connsiteX2" fmla="*/ 1059 w 32809"/>
                      <a:gd name="connsiteY2" fmla="*/ 3456 h 33371"/>
                      <a:gd name="connsiteX3" fmla="*/ 0 w 32809"/>
                      <a:gd name="connsiteY3" fmla="*/ 23565 h 33371"/>
                      <a:gd name="connsiteX4" fmla="*/ 3176 w 32809"/>
                      <a:gd name="connsiteY4" fmla="*/ 26740 h 33371"/>
                      <a:gd name="connsiteX5" fmla="*/ 28576 w 32809"/>
                      <a:gd name="connsiteY5" fmla="*/ 33090 h 33371"/>
                      <a:gd name="connsiteX6" fmla="*/ 32809 w 32809"/>
                      <a:gd name="connsiteY6" fmla="*/ 29915 h 33371"/>
                      <a:gd name="connsiteX7" fmla="*/ 32809 w 32809"/>
                      <a:gd name="connsiteY7" fmla="*/ 10865 h 33371"/>
                      <a:gd name="connsiteX8" fmla="*/ 29634 w 32809"/>
                      <a:gd name="connsiteY8" fmla="*/ 7690 h 333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809" h="33371">
                        <a:moveTo>
                          <a:pt x="29634" y="7690"/>
                        </a:moveTo>
                        <a:lnTo>
                          <a:pt x="5292" y="282"/>
                        </a:lnTo>
                        <a:cubicBezTo>
                          <a:pt x="3176" y="-777"/>
                          <a:pt x="1059" y="1340"/>
                          <a:pt x="1059" y="3456"/>
                        </a:cubicBezTo>
                        <a:lnTo>
                          <a:pt x="0" y="23565"/>
                        </a:lnTo>
                        <a:cubicBezTo>
                          <a:pt x="0" y="25682"/>
                          <a:pt x="1059" y="26740"/>
                          <a:pt x="3176" y="26740"/>
                        </a:cubicBezTo>
                        <a:lnTo>
                          <a:pt x="28576" y="33090"/>
                        </a:lnTo>
                        <a:cubicBezTo>
                          <a:pt x="30692" y="34149"/>
                          <a:pt x="32809" y="32032"/>
                          <a:pt x="32809" y="29915"/>
                        </a:cubicBezTo>
                        <a:lnTo>
                          <a:pt x="32809" y="10865"/>
                        </a:lnTo>
                        <a:cubicBezTo>
                          <a:pt x="31750" y="8748"/>
                          <a:pt x="30692" y="7690"/>
                          <a:pt x="29634" y="7690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68" name="그래픽 17">
                  <a:extLst>
                    <a:ext uri="{FF2B5EF4-FFF2-40B4-BE49-F238E27FC236}">
                      <a16:creationId xmlns:a16="http://schemas.microsoft.com/office/drawing/2014/main" id="{7ABED1C8-AFCD-31D9-DB3D-2A7C1DCC7F09}"/>
                    </a:ext>
                  </a:extLst>
                </p:cNvPr>
                <p:cNvGrpSpPr/>
                <p:nvPr/>
              </p:nvGrpSpPr>
              <p:grpSpPr>
                <a:xfrm>
                  <a:off x="9693123" y="3726172"/>
                  <a:ext cx="205880" cy="630946"/>
                  <a:chOff x="9693123" y="3726172"/>
                  <a:chExt cx="205880" cy="630946"/>
                </a:xfrm>
              </p:grpSpPr>
              <p:sp>
                <p:nvSpPr>
                  <p:cNvPr id="69" name="자유형: 도형 68">
                    <a:extLst>
                      <a:ext uri="{FF2B5EF4-FFF2-40B4-BE49-F238E27FC236}">
                        <a16:creationId xmlns:a16="http://schemas.microsoft.com/office/drawing/2014/main" id="{0A6D00C7-2B4A-1665-64DE-32B7DE560CC0}"/>
                      </a:ext>
                    </a:extLst>
                  </p:cNvPr>
                  <p:cNvSpPr/>
                  <p:nvPr/>
                </p:nvSpPr>
                <p:spPr>
                  <a:xfrm>
                    <a:off x="9747400" y="3940128"/>
                    <a:ext cx="65664" cy="78318"/>
                  </a:xfrm>
                  <a:custGeom>
                    <a:avLst/>
                    <a:gdLst>
                      <a:gd name="connsiteX0" fmla="*/ 65664 w 65664"/>
                      <a:gd name="connsiteY0" fmla="*/ 0 h 78318"/>
                      <a:gd name="connsiteX1" fmla="*/ 63547 w 65664"/>
                      <a:gd name="connsiteY1" fmla="*/ 17992 h 78318"/>
                      <a:gd name="connsiteX2" fmla="*/ 2163 w 65664"/>
                      <a:gd name="connsiteY2" fmla="*/ 78318 h 78318"/>
                      <a:gd name="connsiteX3" fmla="*/ 4280 w 65664"/>
                      <a:gd name="connsiteY3" fmla="*/ 33867 h 78318"/>
                      <a:gd name="connsiteX4" fmla="*/ 65664 w 65664"/>
                      <a:gd name="connsiteY4" fmla="*/ 0 h 78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5664" h="78318">
                        <a:moveTo>
                          <a:pt x="65664" y="0"/>
                        </a:moveTo>
                        <a:lnTo>
                          <a:pt x="63547" y="17992"/>
                        </a:lnTo>
                        <a:cubicBezTo>
                          <a:pt x="63547" y="17992"/>
                          <a:pt x="22272" y="47626"/>
                          <a:pt x="2163" y="78318"/>
                        </a:cubicBezTo>
                        <a:cubicBezTo>
                          <a:pt x="1105" y="58209"/>
                          <a:pt x="-3129" y="45509"/>
                          <a:pt x="4280" y="33867"/>
                        </a:cubicBezTo>
                        <a:cubicBezTo>
                          <a:pt x="32855" y="7409"/>
                          <a:pt x="65664" y="0"/>
                          <a:pt x="65664" y="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70" name="그래픽 17">
                    <a:extLst>
                      <a:ext uri="{FF2B5EF4-FFF2-40B4-BE49-F238E27FC236}">
                        <a16:creationId xmlns:a16="http://schemas.microsoft.com/office/drawing/2014/main" id="{EABFFB8F-769A-19B5-0976-351785F58824}"/>
                      </a:ext>
                    </a:extLst>
                  </p:cNvPr>
                  <p:cNvGrpSpPr/>
                  <p:nvPr/>
                </p:nvGrpSpPr>
                <p:grpSpPr>
                  <a:xfrm>
                    <a:off x="9709934" y="3726172"/>
                    <a:ext cx="189069" cy="270948"/>
                    <a:chOff x="9709934" y="3726172"/>
                    <a:chExt cx="189069" cy="270948"/>
                  </a:xfrm>
                </p:grpSpPr>
                <p:sp>
                  <p:nvSpPr>
                    <p:cNvPr id="75" name="자유형: 도형 74">
                      <a:extLst>
                        <a:ext uri="{FF2B5EF4-FFF2-40B4-BE49-F238E27FC236}">
                          <a16:creationId xmlns:a16="http://schemas.microsoft.com/office/drawing/2014/main" id="{91A08C28-B5CD-0BE9-1D75-634C53CBAA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67555" y="3877686"/>
                      <a:ext cx="87842" cy="119434"/>
                    </a:xfrm>
                    <a:custGeom>
                      <a:avLst/>
                      <a:gdLst>
                        <a:gd name="connsiteX0" fmla="*/ 82551 w 87842"/>
                        <a:gd name="connsiteY0" fmla="*/ 96310 h 119434"/>
                        <a:gd name="connsiteX1" fmla="*/ 76201 w 87842"/>
                        <a:gd name="connsiteY1" fmla="*/ 106893 h 119434"/>
                        <a:gd name="connsiteX2" fmla="*/ 19050 w 87842"/>
                        <a:gd name="connsiteY2" fmla="*/ 117477 h 119434"/>
                        <a:gd name="connsiteX3" fmla="*/ 1058 w 87842"/>
                        <a:gd name="connsiteY3" fmla="*/ 101602 h 119434"/>
                        <a:gd name="connsiteX4" fmla="*/ 0 w 87842"/>
                        <a:gd name="connsiteY4" fmla="*/ 70910 h 119434"/>
                        <a:gd name="connsiteX5" fmla="*/ 87843 w 87842"/>
                        <a:gd name="connsiteY5" fmla="*/ 0 h 119434"/>
                        <a:gd name="connsiteX6" fmla="*/ 81493 w 87842"/>
                        <a:gd name="connsiteY6" fmla="*/ 80435 h 119434"/>
                        <a:gd name="connsiteX7" fmla="*/ 82551 w 87842"/>
                        <a:gd name="connsiteY7" fmla="*/ 96310 h 1194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87842" h="119434">
                          <a:moveTo>
                            <a:pt x="82551" y="96310"/>
                          </a:moveTo>
                          <a:cubicBezTo>
                            <a:pt x="82551" y="100543"/>
                            <a:pt x="78318" y="105835"/>
                            <a:pt x="76201" y="106893"/>
                          </a:cubicBezTo>
                          <a:cubicBezTo>
                            <a:pt x="69851" y="113244"/>
                            <a:pt x="46568" y="123827"/>
                            <a:pt x="19050" y="117477"/>
                          </a:cubicBezTo>
                          <a:cubicBezTo>
                            <a:pt x="3175" y="113244"/>
                            <a:pt x="1058" y="101602"/>
                            <a:pt x="1058" y="101602"/>
                          </a:cubicBezTo>
                          <a:lnTo>
                            <a:pt x="0" y="70910"/>
                          </a:lnTo>
                          <a:lnTo>
                            <a:pt x="87843" y="0"/>
                          </a:lnTo>
                          <a:cubicBezTo>
                            <a:pt x="87843" y="0"/>
                            <a:pt x="81493" y="68793"/>
                            <a:pt x="81493" y="80435"/>
                          </a:cubicBezTo>
                          <a:cubicBezTo>
                            <a:pt x="81493" y="86785"/>
                            <a:pt x="81493" y="91018"/>
                            <a:pt x="82551" y="96310"/>
                          </a:cubicBezTo>
                          <a:close/>
                        </a:path>
                      </a:pathLst>
                    </a:custGeom>
                    <a:solidFill>
                      <a:srgbClr val="EDC1A6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6" name="자유형: 도형 75">
                      <a:extLst>
                        <a:ext uri="{FF2B5EF4-FFF2-40B4-BE49-F238E27FC236}">
                          <a16:creationId xmlns:a16="http://schemas.microsoft.com/office/drawing/2014/main" id="{8C0D0AFE-7A3A-8592-5E6A-E60039EBC1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11462" y="3737920"/>
                      <a:ext cx="175730" cy="213863"/>
                    </a:xfrm>
                    <a:custGeom>
                      <a:avLst/>
                      <a:gdLst>
                        <a:gd name="connsiteX0" fmla="*/ 11642 w 175730"/>
                        <a:gd name="connsiteY0" fmla="*/ 49806 h 213863"/>
                        <a:gd name="connsiteX1" fmla="*/ 4233 w 175730"/>
                        <a:gd name="connsiteY1" fmla="*/ 90024 h 213863"/>
                        <a:gd name="connsiteX2" fmla="*/ 0 w 175730"/>
                        <a:gd name="connsiteY2" fmla="*/ 134474 h 213863"/>
                        <a:gd name="connsiteX3" fmla="*/ 25400 w 175730"/>
                        <a:gd name="connsiteY3" fmla="*/ 207500 h 213863"/>
                        <a:gd name="connsiteX4" fmla="*/ 66676 w 175730"/>
                        <a:gd name="connsiteY4" fmla="*/ 210676 h 213863"/>
                        <a:gd name="connsiteX5" fmla="*/ 111127 w 175730"/>
                        <a:gd name="connsiteY5" fmla="*/ 188450 h 213863"/>
                        <a:gd name="connsiteX6" fmla="*/ 127002 w 175730"/>
                        <a:gd name="connsiteY6" fmla="*/ 154583 h 213863"/>
                        <a:gd name="connsiteX7" fmla="*/ 134411 w 175730"/>
                        <a:gd name="connsiteY7" fmla="*/ 159875 h 213863"/>
                        <a:gd name="connsiteX8" fmla="*/ 141818 w 175730"/>
                        <a:gd name="connsiteY8" fmla="*/ 156700 h 213863"/>
                        <a:gd name="connsiteX9" fmla="*/ 146052 w 175730"/>
                        <a:gd name="connsiteY9" fmla="*/ 6414 h 213863"/>
                        <a:gd name="connsiteX10" fmla="*/ 11642 w 175730"/>
                        <a:gd name="connsiteY10" fmla="*/ 49806 h 2138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75730" h="213863">
                          <a:moveTo>
                            <a:pt x="11642" y="49806"/>
                          </a:moveTo>
                          <a:cubicBezTo>
                            <a:pt x="5292" y="59332"/>
                            <a:pt x="4233" y="70973"/>
                            <a:pt x="4233" y="90024"/>
                          </a:cubicBezTo>
                          <a:cubicBezTo>
                            <a:pt x="4233" y="93199"/>
                            <a:pt x="0" y="127066"/>
                            <a:pt x="0" y="134474"/>
                          </a:cubicBezTo>
                          <a:cubicBezTo>
                            <a:pt x="3175" y="175750"/>
                            <a:pt x="16933" y="203267"/>
                            <a:pt x="25400" y="207500"/>
                          </a:cubicBezTo>
                          <a:cubicBezTo>
                            <a:pt x="37042" y="212792"/>
                            <a:pt x="49743" y="217026"/>
                            <a:pt x="66676" y="210676"/>
                          </a:cubicBezTo>
                          <a:cubicBezTo>
                            <a:pt x="75143" y="207500"/>
                            <a:pt x="100543" y="194800"/>
                            <a:pt x="111127" y="188450"/>
                          </a:cubicBezTo>
                          <a:cubicBezTo>
                            <a:pt x="117477" y="184217"/>
                            <a:pt x="124885" y="160933"/>
                            <a:pt x="127002" y="154583"/>
                          </a:cubicBezTo>
                          <a:cubicBezTo>
                            <a:pt x="129119" y="150350"/>
                            <a:pt x="129119" y="159875"/>
                            <a:pt x="134411" y="159875"/>
                          </a:cubicBezTo>
                          <a:cubicBezTo>
                            <a:pt x="138644" y="159875"/>
                            <a:pt x="140760" y="157758"/>
                            <a:pt x="141818" y="156700"/>
                          </a:cubicBezTo>
                          <a:cubicBezTo>
                            <a:pt x="185211" y="103782"/>
                            <a:pt x="187328" y="26523"/>
                            <a:pt x="146052" y="6414"/>
                          </a:cubicBezTo>
                          <a:cubicBezTo>
                            <a:pt x="104776" y="-13695"/>
                            <a:pt x="31750" y="16998"/>
                            <a:pt x="11642" y="49806"/>
                          </a:cubicBezTo>
                          <a:close/>
                        </a:path>
                      </a:pathLst>
                    </a:custGeom>
                    <a:solidFill>
                      <a:srgbClr val="FBD5BF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7" name="자유형: 도형 76">
                      <a:extLst>
                        <a:ext uri="{FF2B5EF4-FFF2-40B4-BE49-F238E27FC236}">
                          <a16:creationId xmlns:a16="http://schemas.microsoft.com/office/drawing/2014/main" id="{77A42BA8-79AE-AC3A-3293-4DCBCA97E8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14564" y="3836614"/>
                      <a:ext cx="129192" cy="118103"/>
                    </a:xfrm>
                    <a:custGeom>
                      <a:avLst/>
                      <a:gdLst>
                        <a:gd name="connsiteX0" fmla="*/ 111200 w 129192"/>
                        <a:gd name="connsiteY0" fmla="*/ 4030 h 118103"/>
                        <a:gd name="connsiteX1" fmla="*/ 111200 w 129192"/>
                        <a:gd name="connsiteY1" fmla="*/ 36839 h 118103"/>
                        <a:gd name="connsiteX2" fmla="*/ 110142 w 129192"/>
                        <a:gd name="connsiteY2" fmla="*/ 56947 h 118103"/>
                        <a:gd name="connsiteX3" fmla="*/ 61458 w 129192"/>
                        <a:gd name="connsiteY3" fmla="*/ 87639 h 118103"/>
                        <a:gd name="connsiteX4" fmla="*/ 23357 w 129192"/>
                        <a:gd name="connsiteY4" fmla="*/ 65414 h 118103"/>
                        <a:gd name="connsiteX5" fmla="*/ 73 w 129192"/>
                        <a:gd name="connsiteY5" fmla="*/ 67531 h 118103"/>
                        <a:gd name="connsiteX6" fmla="*/ 19124 w 129192"/>
                        <a:gd name="connsiteY6" fmla="*/ 117273 h 118103"/>
                        <a:gd name="connsiteX7" fmla="*/ 113317 w 129192"/>
                        <a:gd name="connsiteY7" fmla="*/ 96106 h 118103"/>
                        <a:gd name="connsiteX8" fmla="*/ 129192 w 129192"/>
                        <a:gd name="connsiteY8" fmla="*/ 33664 h 118103"/>
                        <a:gd name="connsiteX9" fmla="*/ 127075 w 129192"/>
                        <a:gd name="connsiteY9" fmla="*/ 10380 h 118103"/>
                        <a:gd name="connsiteX10" fmla="*/ 111200 w 129192"/>
                        <a:gd name="connsiteY10" fmla="*/ 4030 h 118103"/>
                        <a:gd name="connsiteX11" fmla="*/ 30766 w 129192"/>
                        <a:gd name="connsiteY11" fmla="*/ 92931 h 118103"/>
                        <a:gd name="connsiteX12" fmla="*/ 17007 w 129192"/>
                        <a:gd name="connsiteY12" fmla="*/ 89756 h 118103"/>
                        <a:gd name="connsiteX13" fmla="*/ 12774 w 129192"/>
                        <a:gd name="connsiteY13" fmla="*/ 81289 h 118103"/>
                        <a:gd name="connsiteX14" fmla="*/ 38174 w 129192"/>
                        <a:gd name="connsiteY14" fmla="*/ 88698 h 118103"/>
                        <a:gd name="connsiteX15" fmla="*/ 30766 w 129192"/>
                        <a:gd name="connsiteY15" fmla="*/ 92931 h 1181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129192" h="118103">
                          <a:moveTo>
                            <a:pt x="111200" y="4030"/>
                          </a:moveTo>
                          <a:cubicBezTo>
                            <a:pt x="111200" y="5088"/>
                            <a:pt x="104850" y="29430"/>
                            <a:pt x="111200" y="36839"/>
                          </a:cubicBezTo>
                          <a:cubicBezTo>
                            <a:pt x="112258" y="37897"/>
                            <a:pt x="115434" y="41072"/>
                            <a:pt x="110142" y="56947"/>
                          </a:cubicBezTo>
                          <a:cubicBezTo>
                            <a:pt x="109083" y="62239"/>
                            <a:pt x="76275" y="78114"/>
                            <a:pt x="61458" y="87639"/>
                          </a:cubicBezTo>
                          <a:cubicBezTo>
                            <a:pt x="59341" y="88698"/>
                            <a:pt x="40291" y="69647"/>
                            <a:pt x="23357" y="65414"/>
                          </a:cubicBezTo>
                          <a:cubicBezTo>
                            <a:pt x="7482" y="61180"/>
                            <a:pt x="73" y="67531"/>
                            <a:pt x="73" y="67531"/>
                          </a:cubicBezTo>
                          <a:cubicBezTo>
                            <a:pt x="-985" y="74939"/>
                            <a:pt x="9599" y="114098"/>
                            <a:pt x="19124" y="117273"/>
                          </a:cubicBezTo>
                          <a:cubicBezTo>
                            <a:pt x="32882" y="121507"/>
                            <a:pt x="104850" y="108806"/>
                            <a:pt x="113317" y="96106"/>
                          </a:cubicBezTo>
                          <a:cubicBezTo>
                            <a:pt x="120725" y="84464"/>
                            <a:pt x="126017" y="36839"/>
                            <a:pt x="129192" y="33664"/>
                          </a:cubicBezTo>
                          <a:cubicBezTo>
                            <a:pt x="124958" y="30488"/>
                            <a:pt x="122842" y="19905"/>
                            <a:pt x="127075" y="10380"/>
                          </a:cubicBezTo>
                          <a:cubicBezTo>
                            <a:pt x="133425" y="4030"/>
                            <a:pt x="112258" y="-5495"/>
                            <a:pt x="111200" y="4030"/>
                          </a:cubicBezTo>
                          <a:close/>
                          <a:moveTo>
                            <a:pt x="30766" y="92931"/>
                          </a:moveTo>
                          <a:cubicBezTo>
                            <a:pt x="27590" y="93989"/>
                            <a:pt x="19124" y="91873"/>
                            <a:pt x="17007" y="89756"/>
                          </a:cubicBezTo>
                          <a:cubicBezTo>
                            <a:pt x="15949" y="88698"/>
                            <a:pt x="12774" y="81289"/>
                            <a:pt x="12774" y="81289"/>
                          </a:cubicBezTo>
                          <a:lnTo>
                            <a:pt x="38174" y="88698"/>
                          </a:lnTo>
                          <a:cubicBezTo>
                            <a:pt x="38174" y="88698"/>
                            <a:pt x="32882" y="91873"/>
                            <a:pt x="30766" y="92931"/>
                          </a:cubicBezTo>
                          <a:close/>
                        </a:path>
                      </a:pathLst>
                    </a:custGeom>
                    <a:solidFill>
                      <a:srgbClr val="2F384F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8" name="자유형: 도형 77">
                      <a:extLst>
                        <a:ext uri="{FF2B5EF4-FFF2-40B4-BE49-F238E27FC236}">
                          <a16:creationId xmlns:a16="http://schemas.microsoft.com/office/drawing/2014/main" id="{5C8C7D50-AC96-29B7-80AD-78E9CB8619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09934" y="3726172"/>
                      <a:ext cx="189069" cy="178758"/>
                    </a:xfrm>
                    <a:custGeom>
                      <a:avLst/>
                      <a:gdLst>
                        <a:gd name="connsiteX0" fmla="*/ 11054 w 189069"/>
                        <a:gd name="connsiteY0" fmla="*/ 34037 h 178758"/>
                        <a:gd name="connsiteX1" fmla="*/ 15287 w 189069"/>
                        <a:gd name="connsiteY1" fmla="*/ 59438 h 178758"/>
                        <a:gd name="connsiteX2" fmla="*/ 27988 w 189069"/>
                        <a:gd name="connsiteY2" fmla="*/ 71079 h 178758"/>
                        <a:gd name="connsiteX3" fmla="*/ 55504 w 189069"/>
                        <a:gd name="connsiteY3" fmla="*/ 74254 h 178758"/>
                        <a:gd name="connsiteX4" fmla="*/ 72438 w 189069"/>
                        <a:gd name="connsiteY4" fmla="*/ 82721 h 178758"/>
                        <a:gd name="connsiteX5" fmla="*/ 97838 w 189069"/>
                        <a:gd name="connsiteY5" fmla="*/ 76371 h 178758"/>
                        <a:gd name="connsiteX6" fmla="*/ 102072 w 189069"/>
                        <a:gd name="connsiteY6" fmla="*/ 77429 h 178758"/>
                        <a:gd name="connsiteX7" fmla="*/ 104189 w 189069"/>
                        <a:gd name="connsiteY7" fmla="*/ 80605 h 178758"/>
                        <a:gd name="connsiteX8" fmla="*/ 105247 w 189069"/>
                        <a:gd name="connsiteY8" fmla="*/ 99655 h 178758"/>
                        <a:gd name="connsiteX9" fmla="*/ 116889 w 189069"/>
                        <a:gd name="connsiteY9" fmla="*/ 118705 h 178758"/>
                        <a:gd name="connsiteX10" fmla="*/ 134881 w 189069"/>
                        <a:gd name="connsiteY10" fmla="*/ 146222 h 178758"/>
                        <a:gd name="connsiteX11" fmla="*/ 133823 w 189069"/>
                        <a:gd name="connsiteY11" fmla="*/ 127172 h 178758"/>
                        <a:gd name="connsiteX12" fmla="*/ 148639 w 189069"/>
                        <a:gd name="connsiteY12" fmla="*/ 115530 h 178758"/>
                        <a:gd name="connsiteX13" fmla="*/ 151815 w 189069"/>
                        <a:gd name="connsiteY13" fmla="*/ 147280 h 178758"/>
                        <a:gd name="connsiteX14" fmla="*/ 143347 w 189069"/>
                        <a:gd name="connsiteY14" fmla="*/ 171622 h 178758"/>
                        <a:gd name="connsiteX15" fmla="*/ 165573 w 189069"/>
                        <a:gd name="connsiteY15" fmla="*/ 161039 h 178758"/>
                        <a:gd name="connsiteX16" fmla="*/ 169806 w 189069"/>
                        <a:gd name="connsiteY16" fmla="*/ 148339 h 178758"/>
                        <a:gd name="connsiteX17" fmla="*/ 169806 w 189069"/>
                        <a:gd name="connsiteY17" fmla="*/ 135638 h 178758"/>
                        <a:gd name="connsiteX18" fmla="*/ 177215 w 189069"/>
                        <a:gd name="connsiteY18" fmla="*/ 125055 h 178758"/>
                        <a:gd name="connsiteX19" fmla="*/ 178273 w 189069"/>
                        <a:gd name="connsiteY19" fmla="*/ 112355 h 178758"/>
                        <a:gd name="connsiteX20" fmla="*/ 186740 w 189069"/>
                        <a:gd name="connsiteY20" fmla="*/ 98596 h 178758"/>
                        <a:gd name="connsiteX21" fmla="*/ 185681 w 189069"/>
                        <a:gd name="connsiteY21" fmla="*/ 83779 h 178758"/>
                        <a:gd name="connsiteX22" fmla="*/ 188857 w 189069"/>
                        <a:gd name="connsiteY22" fmla="*/ 67904 h 178758"/>
                        <a:gd name="connsiteX23" fmla="*/ 183565 w 189069"/>
                        <a:gd name="connsiteY23" fmla="*/ 53087 h 178758"/>
                        <a:gd name="connsiteX24" fmla="*/ 181448 w 189069"/>
                        <a:gd name="connsiteY24" fmla="*/ 37212 h 178758"/>
                        <a:gd name="connsiteX25" fmla="*/ 169806 w 189069"/>
                        <a:gd name="connsiteY25" fmla="*/ 24512 h 178758"/>
                        <a:gd name="connsiteX26" fmla="*/ 162398 w 189069"/>
                        <a:gd name="connsiteY26" fmla="*/ 12870 h 178758"/>
                        <a:gd name="connsiteX27" fmla="*/ 147581 w 189069"/>
                        <a:gd name="connsiteY27" fmla="*/ 9695 h 178758"/>
                        <a:gd name="connsiteX28" fmla="*/ 136998 w 189069"/>
                        <a:gd name="connsiteY28" fmla="*/ 3345 h 178758"/>
                        <a:gd name="connsiteX29" fmla="*/ 121122 w 189069"/>
                        <a:gd name="connsiteY29" fmla="*/ 3345 h 178758"/>
                        <a:gd name="connsiteX30" fmla="*/ 106305 w 189069"/>
                        <a:gd name="connsiteY30" fmla="*/ 170 h 178758"/>
                        <a:gd name="connsiteX31" fmla="*/ 91489 w 189069"/>
                        <a:gd name="connsiteY31" fmla="*/ 4403 h 178758"/>
                        <a:gd name="connsiteX32" fmla="*/ 71380 w 189069"/>
                        <a:gd name="connsiteY32" fmla="*/ 4403 h 178758"/>
                        <a:gd name="connsiteX33" fmla="*/ 55504 w 189069"/>
                        <a:gd name="connsiteY33" fmla="*/ 14987 h 178758"/>
                        <a:gd name="connsiteX34" fmla="*/ 36454 w 189069"/>
                        <a:gd name="connsiteY34" fmla="*/ 17104 h 178758"/>
                        <a:gd name="connsiteX35" fmla="*/ 11054 w 189069"/>
                        <a:gd name="connsiteY35" fmla="*/ 34037 h 1787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189069" h="178758">
                          <a:moveTo>
                            <a:pt x="11054" y="34037"/>
                          </a:moveTo>
                          <a:cubicBezTo>
                            <a:pt x="470" y="35095"/>
                            <a:pt x="-9055" y="50971"/>
                            <a:pt x="15287" y="59438"/>
                          </a:cubicBezTo>
                          <a:cubicBezTo>
                            <a:pt x="19521" y="61554"/>
                            <a:pt x="19521" y="65787"/>
                            <a:pt x="27988" y="71079"/>
                          </a:cubicBezTo>
                          <a:cubicBezTo>
                            <a:pt x="37512" y="75313"/>
                            <a:pt x="47038" y="71079"/>
                            <a:pt x="55504" y="74254"/>
                          </a:cubicBezTo>
                          <a:cubicBezTo>
                            <a:pt x="61855" y="76371"/>
                            <a:pt x="58679" y="81663"/>
                            <a:pt x="72438" y="82721"/>
                          </a:cubicBezTo>
                          <a:cubicBezTo>
                            <a:pt x="81963" y="82721"/>
                            <a:pt x="93605" y="76371"/>
                            <a:pt x="97838" y="76371"/>
                          </a:cubicBezTo>
                          <a:cubicBezTo>
                            <a:pt x="99955" y="76371"/>
                            <a:pt x="101013" y="76371"/>
                            <a:pt x="102072" y="77429"/>
                          </a:cubicBezTo>
                          <a:cubicBezTo>
                            <a:pt x="103130" y="78488"/>
                            <a:pt x="104189" y="79546"/>
                            <a:pt x="104189" y="80605"/>
                          </a:cubicBezTo>
                          <a:cubicBezTo>
                            <a:pt x="107364" y="86954"/>
                            <a:pt x="104189" y="97538"/>
                            <a:pt x="105247" y="99655"/>
                          </a:cubicBezTo>
                          <a:cubicBezTo>
                            <a:pt x="108422" y="107063"/>
                            <a:pt x="119005" y="109180"/>
                            <a:pt x="116889" y="118705"/>
                          </a:cubicBezTo>
                          <a:cubicBezTo>
                            <a:pt x="116889" y="119763"/>
                            <a:pt x="103130" y="166331"/>
                            <a:pt x="134881" y="146222"/>
                          </a:cubicBezTo>
                          <a:cubicBezTo>
                            <a:pt x="139114" y="143047"/>
                            <a:pt x="128531" y="136697"/>
                            <a:pt x="133823" y="127172"/>
                          </a:cubicBezTo>
                          <a:cubicBezTo>
                            <a:pt x="138056" y="119763"/>
                            <a:pt x="142289" y="115530"/>
                            <a:pt x="148639" y="115530"/>
                          </a:cubicBezTo>
                          <a:cubicBezTo>
                            <a:pt x="159223" y="115530"/>
                            <a:pt x="158164" y="131405"/>
                            <a:pt x="151815" y="147280"/>
                          </a:cubicBezTo>
                          <a:cubicBezTo>
                            <a:pt x="144406" y="165272"/>
                            <a:pt x="141231" y="167389"/>
                            <a:pt x="143347" y="171622"/>
                          </a:cubicBezTo>
                          <a:cubicBezTo>
                            <a:pt x="150756" y="186439"/>
                            <a:pt x="174040" y="175856"/>
                            <a:pt x="165573" y="161039"/>
                          </a:cubicBezTo>
                          <a:cubicBezTo>
                            <a:pt x="164514" y="157864"/>
                            <a:pt x="168748" y="158922"/>
                            <a:pt x="169806" y="148339"/>
                          </a:cubicBezTo>
                          <a:cubicBezTo>
                            <a:pt x="170865" y="141989"/>
                            <a:pt x="167690" y="139872"/>
                            <a:pt x="169806" y="135638"/>
                          </a:cubicBezTo>
                          <a:cubicBezTo>
                            <a:pt x="171923" y="130347"/>
                            <a:pt x="176157" y="130347"/>
                            <a:pt x="177215" y="125055"/>
                          </a:cubicBezTo>
                          <a:cubicBezTo>
                            <a:pt x="178273" y="119763"/>
                            <a:pt x="177215" y="115530"/>
                            <a:pt x="178273" y="112355"/>
                          </a:cubicBezTo>
                          <a:cubicBezTo>
                            <a:pt x="180390" y="107063"/>
                            <a:pt x="184623" y="106005"/>
                            <a:pt x="186740" y="98596"/>
                          </a:cubicBezTo>
                          <a:cubicBezTo>
                            <a:pt x="188857" y="91188"/>
                            <a:pt x="184623" y="88013"/>
                            <a:pt x="185681" y="83779"/>
                          </a:cubicBezTo>
                          <a:cubicBezTo>
                            <a:pt x="186740" y="78488"/>
                            <a:pt x="189915" y="75313"/>
                            <a:pt x="188857" y="67904"/>
                          </a:cubicBezTo>
                          <a:cubicBezTo>
                            <a:pt x="187798" y="60496"/>
                            <a:pt x="184623" y="58379"/>
                            <a:pt x="183565" y="53087"/>
                          </a:cubicBezTo>
                          <a:cubicBezTo>
                            <a:pt x="181448" y="46737"/>
                            <a:pt x="184623" y="43562"/>
                            <a:pt x="181448" y="37212"/>
                          </a:cubicBezTo>
                          <a:cubicBezTo>
                            <a:pt x="178273" y="28745"/>
                            <a:pt x="172982" y="28745"/>
                            <a:pt x="169806" y="24512"/>
                          </a:cubicBezTo>
                          <a:cubicBezTo>
                            <a:pt x="167690" y="22395"/>
                            <a:pt x="168748" y="17104"/>
                            <a:pt x="162398" y="12870"/>
                          </a:cubicBezTo>
                          <a:cubicBezTo>
                            <a:pt x="157106" y="9695"/>
                            <a:pt x="150756" y="10753"/>
                            <a:pt x="147581" y="9695"/>
                          </a:cubicBezTo>
                          <a:cubicBezTo>
                            <a:pt x="144406" y="8637"/>
                            <a:pt x="144406" y="4403"/>
                            <a:pt x="136998" y="3345"/>
                          </a:cubicBezTo>
                          <a:cubicBezTo>
                            <a:pt x="129589" y="1228"/>
                            <a:pt x="125356" y="3345"/>
                            <a:pt x="121122" y="3345"/>
                          </a:cubicBezTo>
                          <a:cubicBezTo>
                            <a:pt x="116889" y="3345"/>
                            <a:pt x="113714" y="-889"/>
                            <a:pt x="106305" y="170"/>
                          </a:cubicBezTo>
                          <a:cubicBezTo>
                            <a:pt x="96780" y="170"/>
                            <a:pt x="96780" y="4403"/>
                            <a:pt x="91489" y="4403"/>
                          </a:cubicBezTo>
                          <a:cubicBezTo>
                            <a:pt x="86197" y="5462"/>
                            <a:pt x="80905" y="1228"/>
                            <a:pt x="71380" y="4403"/>
                          </a:cubicBezTo>
                          <a:cubicBezTo>
                            <a:pt x="62913" y="6520"/>
                            <a:pt x="60796" y="12870"/>
                            <a:pt x="55504" y="14987"/>
                          </a:cubicBezTo>
                          <a:cubicBezTo>
                            <a:pt x="49155" y="17104"/>
                            <a:pt x="42804" y="16045"/>
                            <a:pt x="36454" y="17104"/>
                          </a:cubicBezTo>
                          <a:cubicBezTo>
                            <a:pt x="21637" y="19220"/>
                            <a:pt x="34337" y="30862"/>
                            <a:pt x="11054" y="34037"/>
                          </a:cubicBezTo>
                          <a:close/>
                        </a:path>
                      </a:pathLst>
                    </a:custGeom>
                    <a:solidFill>
                      <a:srgbClr val="2F384F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71" name="그래픽 17">
                    <a:extLst>
                      <a:ext uri="{FF2B5EF4-FFF2-40B4-BE49-F238E27FC236}">
                        <a16:creationId xmlns:a16="http://schemas.microsoft.com/office/drawing/2014/main" id="{1C7A8427-6974-F189-9C9E-19D99E3A85EA}"/>
                      </a:ext>
                    </a:extLst>
                  </p:cNvPr>
                  <p:cNvGrpSpPr/>
                  <p:nvPr/>
                </p:nvGrpSpPr>
                <p:grpSpPr>
                  <a:xfrm>
                    <a:off x="9693123" y="3974556"/>
                    <a:ext cx="92789" cy="382562"/>
                    <a:chOff x="9693123" y="3974556"/>
                    <a:chExt cx="92789" cy="382562"/>
                  </a:xfrm>
                </p:grpSpPr>
                <p:sp>
                  <p:nvSpPr>
                    <p:cNvPr id="73" name="자유형: 도형 72">
                      <a:extLst>
                        <a:ext uri="{FF2B5EF4-FFF2-40B4-BE49-F238E27FC236}">
                          <a16:creationId xmlns:a16="http://schemas.microsoft.com/office/drawing/2014/main" id="{64545E33-B923-FD7A-E787-35C141D78C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3123" y="4011038"/>
                      <a:ext cx="80506" cy="346080"/>
                    </a:xfrm>
                    <a:custGeom>
                      <a:avLst/>
                      <a:gdLst>
                        <a:gd name="connsiteX0" fmla="*/ 60674 w 80506"/>
                        <a:gd name="connsiteY0" fmla="*/ 0 h 346080"/>
                        <a:gd name="connsiteX1" fmla="*/ 39507 w 80506"/>
                        <a:gd name="connsiteY1" fmla="*/ 186270 h 346080"/>
                        <a:gd name="connsiteX2" fmla="*/ 7756 w 80506"/>
                        <a:gd name="connsiteY2" fmla="*/ 260354 h 346080"/>
                        <a:gd name="connsiteX3" fmla="*/ 347 w 80506"/>
                        <a:gd name="connsiteY3" fmla="*/ 313272 h 346080"/>
                        <a:gd name="connsiteX4" fmla="*/ 18340 w 80506"/>
                        <a:gd name="connsiteY4" fmla="*/ 346080 h 346080"/>
                        <a:gd name="connsiteX5" fmla="*/ 42681 w 80506"/>
                        <a:gd name="connsiteY5" fmla="*/ 328088 h 346080"/>
                        <a:gd name="connsiteX6" fmla="*/ 50090 w 80506"/>
                        <a:gd name="connsiteY6" fmla="*/ 270938 h 346080"/>
                        <a:gd name="connsiteX7" fmla="*/ 68082 w 80506"/>
                        <a:gd name="connsiteY7" fmla="*/ 205320 h 346080"/>
                        <a:gd name="connsiteX8" fmla="*/ 79724 w 80506"/>
                        <a:gd name="connsiteY8" fmla="*/ 5292 h 346080"/>
                        <a:gd name="connsiteX9" fmla="*/ 60674 w 80506"/>
                        <a:gd name="connsiteY9" fmla="*/ 0 h 346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80506" h="346080">
                          <a:moveTo>
                            <a:pt x="60674" y="0"/>
                          </a:moveTo>
                          <a:cubicBezTo>
                            <a:pt x="60674" y="0"/>
                            <a:pt x="52207" y="150286"/>
                            <a:pt x="39507" y="186270"/>
                          </a:cubicBezTo>
                          <a:cubicBezTo>
                            <a:pt x="21514" y="240245"/>
                            <a:pt x="18340" y="234954"/>
                            <a:pt x="7756" y="260354"/>
                          </a:cubicBezTo>
                          <a:cubicBezTo>
                            <a:pt x="347" y="278346"/>
                            <a:pt x="-711" y="305863"/>
                            <a:pt x="347" y="313272"/>
                          </a:cubicBezTo>
                          <a:cubicBezTo>
                            <a:pt x="1406" y="323855"/>
                            <a:pt x="18340" y="346080"/>
                            <a:pt x="18340" y="346080"/>
                          </a:cubicBezTo>
                          <a:cubicBezTo>
                            <a:pt x="18340" y="346080"/>
                            <a:pt x="37390" y="334439"/>
                            <a:pt x="42681" y="328088"/>
                          </a:cubicBezTo>
                          <a:cubicBezTo>
                            <a:pt x="44798" y="324913"/>
                            <a:pt x="44798" y="285754"/>
                            <a:pt x="50090" y="270938"/>
                          </a:cubicBezTo>
                          <a:cubicBezTo>
                            <a:pt x="56440" y="251887"/>
                            <a:pt x="56440" y="237070"/>
                            <a:pt x="68082" y="205320"/>
                          </a:cubicBezTo>
                          <a:cubicBezTo>
                            <a:pt x="85015" y="159811"/>
                            <a:pt x="79724" y="5292"/>
                            <a:pt x="79724" y="5292"/>
                          </a:cubicBezTo>
                          <a:lnTo>
                            <a:pt x="60674" y="0"/>
                          </a:lnTo>
                          <a:close/>
                        </a:path>
                      </a:pathLst>
                    </a:custGeom>
                    <a:solidFill>
                      <a:srgbClr val="6D7591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4" name="자유형: 도형 73">
                      <a:extLst>
                        <a:ext uri="{FF2B5EF4-FFF2-40B4-BE49-F238E27FC236}">
                          <a16:creationId xmlns:a16="http://schemas.microsoft.com/office/drawing/2014/main" id="{88D0162C-D144-8084-1BBA-A962B4EEDB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49034" y="3974556"/>
                      <a:ext cx="36878" cy="46007"/>
                    </a:xfrm>
                    <a:custGeom>
                      <a:avLst/>
                      <a:gdLst>
                        <a:gd name="connsiteX0" fmla="*/ 6879 w 36878"/>
                        <a:gd name="connsiteY0" fmla="*/ 499 h 46007"/>
                        <a:gd name="connsiteX1" fmla="*/ 2646 w 36878"/>
                        <a:gd name="connsiteY1" fmla="*/ 35424 h 46007"/>
                        <a:gd name="connsiteX2" fmla="*/ 22755 w 36878"/>
                        <a:gd name="connsiteY2" fmla="*/ 46008 h 46007"/>
                        <a:gd name="connsiteX3" fmla="*/ 36513 w 36878"/>
                        <a:gd name="connsiteY3" fmla="*/ 18490 h 46007"/>
                        <a:gd name="connsiteX4" fmla="*/ 6879 w 36878"/>
                        <a:gd name="connsiteY4" fmla="*/ 499 h 460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6878" h="46007">
                          <a:moveTo>
                            <a:pt x="6879" y="499"/>
                          </a:moveTo>
                          <a:cubicBezTo>
                            <a:pt x="-3704" y="4732"/>
                            <a:pt x="529" y="26957"/>
                            <a:pt x="2646" y="35424"/>
                          </a:cubicBezTo>
                          <a:cubicBezTo>
                            <a:pt x="3704" y="44949"/>
                            <a:pt x="14287" y="46008"/>
                            <a:pt x="22755" y="46008"/>
                          </a:cubicBezTo>
                          <a:cubicBezTo>
                            <a:pt x="31221" y="46008"/>
                            <a:pt x="38630" y="25899"/>
                            <a:pt x="36513" y="18490"/>
                          </a:cubicBezTo>
                          <a:cubicBezTo>
                            <a:pt x="34396" y="10024"/>
                            <a:pt x="17463" y="-2677"/>
                            <a:pt x="6879" y="499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72" name="자유형: 도형 71">
                    <a:extLst>
                      <a:ext uri="{FF2B5EF4-FFF2-40B4-BE49-F238E27FC236}">
                        <a16:creationId xmlns:a16="http://schemas.microsoft.com/office/drawing/2014/main" id="{41C420A3-4D42-1824-BD6E-E2A81C6213E0}"/>
                      </a:ext>
                    </a:extLst>
                  </p:cNvPr>
                  <p:cNvSpPr/>
                  <p:nvPr/>
                </p:nvSpPr>
                <p:spPr>
                  <a:xfrm>
                    <a:off x="9779196" y="3941187"/>
                    <a:ext cx="85726" cy="83609"/>
                  </a:xfrm>
                  <a:custGeom>
                    <a:avLst/>
                    <a:gdLst>
                      <a:gd name="connsiteX0" fmla="*/ 66677 w 85726"/>
                      <a:gd name="connsiteY0" fmla="*/ 9525 h 83609"/>
                      <a:gd name="connsiteX1" fmla="*/ 71968 w 85726"/>
                      <a:gd name="connsiteY1" fmla="*/ 0 h 83609"/>
                      <a:gd name="connsiteX2" fmla="*/ 85727 w 85726"/>
                      <a:gd name="connsiteY2" fmla="*/ 43392 h 83609"/>
                      <a:gd name="connsiteX3" fmla="*/ 0 w 85726"/>
                      <a:gd name="connsiteY3" fmla="*/ 83610 h 83609"/>
                      <a:gd name="connsiteX4" fmla="*/ 5292 w 85726"/>
                      <a:gd name="connsiteY4" fmla="*/ 45509 h 83609"/>
                      <a:gd name="connsiteX5" fmla="*/ 9525 w 85726"/>
                      <a:gd name="connsiteY5" fmla="*/ 39159 h 83609"/>
                      <a:gd name="connsiteX6" fmla="*/ 66677 w 85726"/>
                      <a:gd name="connsiteY6" fmla="*/ 9525 h 836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5726" h="83609">
                        <a:moveTo>
                          <a:pt x="66677" y="9525"/>
                        </a:moveTo>
                        <a:cubicBezTo>
                          <a:pt x="69851" y="6350"/>
                          <a:pt x="71968" y="0"/>
                          <a:pt x="71968" y="0"/>
                        </a:cubicBezTo>
                        <a:cubicBezTo>
                          <a:pt x="80435" y="6350"/>
                          <a:pt x="85727" y="43392"/>
                          <a:pt x="85727" y="43392"/>
                        </a:cubicBezTo>
                        <a:cubicBezTo>
                          <a:pt x="85727" y="43392"/>
                          <a:pt x="67735" y="68793"/>
                          <a:pt x="0" y="83610"/>
                        </a:cubicBezTo>
                        <a:cubicBezTo>
                          <a:pt x="7409" y="67734"/>
                          <a:pt x="6350" y="55034"/>
                          <a:pt x="5292" y="45509"/>
                        </a:cubicBezTo>
                        <a:cubicBezTo>
                          <a:pt x="5292" y="42334"/>
                          <a:pt x="6350" y="40217"/>
                          <a:pt x="9525" y="39159"/>
                        </a:cubicBezTo>
                        <a:cubicBezTo>
                          <a:pt x="44451" y="27517"/>
                          <a:pt x="63501" y="11642"/>
                          <a:pt x="66677" y="9525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61" name="그래픽 17">
                <a:extLst>
                  <a:ext uri="{FF2B5EF4-FFF2-40B4-BE49-F238E27FC236}">
                    <a16:creationId xmlns:a16="http://schemas.microsoft.com/office/drawing/2014/main" id="{42D1F7CB-E14D-0416-A681-3EF318244C68}"/>
                  </a:ext>
                </a:extLst>
              </p:cNvPr>
              <p:cNvGrpSpPr/>
              <p:nvPr/>
            </p:nvGrpSpPr>
            <p:grpSpPr>
              <a:xfrm>
                <a:off x="9836232" y="4060767"/>
                <a:ext cx="202656" cy="456618"/>
                <a:chOff x="9836232" y="4060767"/>
                <a:chExt cx="202656" cy="456618"/>
              </a:xfrm>
            </p:grpSpPr>
            <p:sp>
              <p:nvSpPr>
                <p:cNvPr id="62" name="자유형: 도형 61">
                  <a:extLst>
                    <a:ext uri="{FF2B5EF4-FFF2-40B4-BE49-F238E27FC236}">
                      <a16:creationId xmlns:a16="http://schemas.microsoft.com/office/drawing/2014/main" id="{CA83757F-5F14-9C8B-D697-5D1247B90211}"/>
                    </a:ext>
                  </a:extLst>
                </p:cNvPr>
                <p:cNvSpPr/>
                <p:nvPr/>
              </p:nvSpPr>
              <p:spPr>
                <a:xfrm>
                  <a:off x="9899209" y="4060767"/>
                  <a:ext cx="139678" cy="402656"/>
                </a:xfrm>
                <a:custGeom>
                  <a:avLst/>
                  <a:gdLst>
                    <a:gd name="connsiteX0" fmla="*/ 70490 w 139678"/>
                    <a:gd name="connsiteY0" fmla="*/ 245550 h 402656"/>
                    <a:gd name="connsiteX1" fmla="*/ 62023 w 139678"/>
                    <a:gd name="connsiteY1" fmla="*/ 186282 h 402656"/>
                    <a:gd name="connsiteX2" fmla="*/ 11223 w 139678"/>
                    <a:gd name="connsiteY2" fmla="*/ 71981 h 402656"/>
                    <a:gd name="connsiteX3" fmla="*/ 77899 w 139678"/>
                    <a:gd name="connsiteY3" fmla="*/ 39172 h 402656"/>
                    <a:gd name="connsiteX4" fmla="*/ 124466 w 139678"/>
                    <a:gd name="connsiteY4" fmla="*/ 161941 h 402656"/>
                    <a:gd name="connsiteX5" fmla="*/ 136108 w 139678"/>
                    <a:gd name="connsiteY5" fmla="*/ 256134 h 402656"/>
                    <a:gd name="connsiteX6" fmla="*/ 100124 w 139678"/>
                    <a:gd name="connsiteY6" fmla="*/ 330218 h 402656"/>
                    <a:gd name="connsiteX7" fmla="*/ 48265 w 139678"/>
                    <a:gd name="connsiteY7" fmla="*/ 401128 h 402656"/>
                    <a:gd name="connsiteX8" fmla="*/ 14398 w 139678"/>
                    <a:gd name="connsiteY8" fmla="*/ 397952 h 402656"/>
                    <a:gd name="connsiteX9" fmla="*/ 3814 w 139678"/>
                    <a:gd name="connsiteY9" fmla="*/ 374669 h 402656"/>
                    <a:gd name="connsiteX10" fmla="*/ 70490 w 139678"/>
                    <a:gd name="connsiteY10" fmla="*/ 245550 h 402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9678" h="402656">
                      <a:moveTo>
                        <a:pt x="70490" y="245550"/>
                      </a:moveTo>
                      <a:cubicBezTo>
                        <a:pt x="73666" y="234967"/>
                        <a:pt x="75782" y="212741"/>
                        <a:pt x="62023" y="186282"/>
                      </a:cubicBezTo>
                      <a:cubicBezTo>
                        <a:pt x="62023" y="186282"/>
                        <a:pt x="31332" y="104790"/>
                        <a:pt x="11223" y="71981"/>
                      </a:cubicBezTo>
                      <a:cubicBezTo>
                        <a:pt x="-24761" y="14830"/>
                        <a:pt x="33448" y="-39146"/>
                        <a:pt x="77899" y="39172"/>
                      </a:cubicBezTo>
                      <a:cubicBezTo>
                        <a:pt x="96949" y="73039"/>
                        <a:pt x="110708" y="122781"/>
                        <a:pt x="124466" y="161941"/>
                      </a:cubicBezTo>
                      <a:cubicBezTo>
                        <a:pt x="139283" y="204275"/>
                        <a:pt x="143516" y="238142"/>
                        <a:pt x="136108" y="256134"/>
                      </a:cubicBezTo>
                      <a:cubicBezTo>
                        <a:pt x="128699" y="277301"/>
                        <a:pt x="122349" y="293176"/>
                        <a:pt x="100124" y="330218"/>
                      </a:cubicBezTo>
                      <a:cubicBezTo>
                        <a:pt x="74724" y="372552"/>
                        <a:pt x="56732" y="389486"/>
                        <a:pt x="48265" y="401128"/>
                      </a:cubicBezTo>
                      <a:cubicBezTo>
                        <a:pt x="45090" y="404303"/>
                        <a:pt x="19689" y="402186"/>
                        <a:pt x="14398" y="397952"/>
                      </a:cubicBezTo>
                      <a:cubicBezTo>
                        <a:pt x="3814" y="390544"/>
                        <a:pt x="1697" y="377844"/>
                        <a:pt x="3814" y="374669"/>
                      </a:cubicBezTo>
                      <a:cubicBezTo>
                        <a:pt x="17573" y="355618"/>
                        <a:pt x="56732" y="297409"/>
                        <a:pt x="70490" y="24555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3" name="자유형: 도형 62">
                  <a:extLst>
                    <a:ext uri="{FF2B5EF4-FFF2-40B4-BE49-F238E27FC236}">
                      <a16:creationId xmlns:a16="http://schemas.microsoft.com/office/drawing/2014/main" id="{166386AE-964F-CECC-4960-12A8FA88A5A7}"/>
                    </a:ext>
                  </a:extLst>
                </p:cNvPr>
                <p:cNvSpPr/>
                <p:nvPr/>
              </p:nvSpPr>
              <p:spPr>
                <a:xfrm>
                  <a:off x="9836232" y="4436779"/>
                  <a:ext cx="104087" cy="80606"/>
                </a:xfrm>
                <a:custGeom>
                  <a:avLst/>
                  <a:gdLst>
                    <a:gd name="connsiteX0" fmla="*/ 32925 w 104087"/>
                    <a:gd name="connsiteY0" fmla="*/ 36758 h 80606"/>
                    <a:gd name="connsiteX1" fmla="*/ 21283 w 104087"/>
                    <a:gd name="connsiteY1" fmla="*/ 45224 h 80606"/>
                    <a:gd name="connsiteX2" fmla="*/ 2233 w 104087"/>
                    <a:gd name="connsiteY2" fmla="*/ 48399 h 80606"/>
                    <a:gd name="connsiteX3" fmla="*/ 11758 w 104087"/>
                    <a:gd name="connsiteY3" fmla="*/ 33583 h 80606"/>
                    <a:gd name="connsiteX4" fmla="*/ 26575 w 104087"/>
                    <a:gd name="connsiteY4" fmla="*/ 19824 h 80606"/>
                    <a:gd name="connsiteX5" fmla="*/ 38216 w 104087"/>
                    <a:gd name="connsiteY5" fmla="*/ 15591 h 80606"/>
                    <a:gd name="connsiteX6" fmla="*/ 65734 w 104087"/>
                    <a:gd name="connsiteY6" fmla="*/ 3949 h 80606"/>
                    <a:gd name="connsiteX7" fmla="*/ 69967 w 104087"/>
                    <a:gd name="connsiteY7" fmla="*/ 774 h 80606"/>
                    <a:gd name="connsiteX8" fmla="*/ 103834 w 104087"/>
                    <a:gd name="connsiteY8" fmla="*/ 27232 h 80606"/>
                    <a:gd name="connsiteX9" fmla="*/ 96426 w 104087"/>
                    <a:gd name="connsiteY9" fmla="*/ 47341 h 80606"/>
                    <a:gd name="connsiteX10" fmla="*/ 72084 w 104087"/>
                    <a:gd name="connsiteY10" fmla="*/ 80150 h 80606"/>
                    <a:gd name="connsiteX11" fmla="*/ 32925 w 104087"/>
                    <a:gd name="connsiteY11" fmla="*/ 36758 h 806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4087" h="80606">
                      <a:moveTo>
                        <a:pt x="32925" y="36758"/>
                      </a:moveTo>
                      <a:cubicBezTo>
                        <a:pt x="31867" y="36758"/>
                        <a:pt x="22341" y="45224"/>
                        <a:pt x="21283" y="45224"/>
                      </a:cubicBezTo>
                      <a:cubicBezTo>
                        <a:pt x="10700" y="51575"/>
                        <a:pt x="8583" y="49458"/>
                        <a:pt x="2233" y="48399"/>
                      </a:cubicBezTo>
                      <a:cubicBezTo>
                        <a:pt x="-4118" y="47341"/>
                        <a:pt x="4350" y="43108"/>
                        <a:pt x="11758" y="33583"/>
                      </a:cubicBezTo>
                      <a:cubicBezTo>
                        <a:pt x="14933" y="29349"/>
                        <a:pt x="22341" y="21941"/>
                        <a:pt x="26575" y="19824"/>
                      </a:cubicBezTo>
                      <a:cubicBezTo>
                        <a:pt x="29750" y="18766"/>
                        <a:pt x="33983" y="16649"/>
                        <a:pt x="38216" y="15591"/>
                      </a:cubicBezTo>
                      <a:cubicBezTo>
                        <a:pt x="49859" y="11357"/>
                        <a:pt x="58325" y="12416"/>
                        <a:pt x="65734" y="3949"/>
                      </a:cubicBezTo>
                      <a:cubicBezTo>
                        <a:pt x="67851" y="1832"/>
                        <a:pt x="69967" y="774"/>
                        <a:pt x="69967" y="774"/>
                      </a:cubicBezTo>
                      <a:cubicBezTo>
                        <a:pt x="79492" y="-4518"/>
                        <a:pt x="107009" y="18766"/>
                        <a:pt x="103834" y="27232"/>
                      </a:cubicBezTo>
                      <a:cubicBezTo>
                        <a:pt x="98542" y="36758"/>
                        <a:pt x="99601" y="40991"/>
                        <a:pt x="96426" y="47341"/>
                      </a:cubicBezTo>
                      <a:cubicBezTo>
                        <a:pt x="93251" y="54750"/>
                        <a:pt x="85842" y="64275"/>
                        <a:pt x="72084" y="80150"/>
                      </a:cubicBezTo>
                      <a:cubicBezTo>
                        <a:pt x="67851" y="85442"/>
                        <a:pt x="31867" y="43108"/>
                        <a:pt x="32925" y="36758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00AC8C0-9AB4-E299-1972-F658FA38D925}"/>
                </a:ext>
              </a:extLst>
            </p:cNvPr>
            <p:cNvSpPr/>
            <p:nvPr/>
          </p:nvSpPr>
          <p:spPr>
            <a:xfrm>
              <a:off x="4639979" y="3469468"/>
              <a:ext cx="189731" cy="288223"/>
            </a:xfrm>
            <a:custGeom>
              <a:avLst/>
              <a:gdLst>
                <a:gd name="connsiteX0" fmla="*/ 1150 w 154543"/>
                <a:gd name="connsiteY0" fmla="*/ 210142 h 234769"/>
                <a:gd name="connsiteX1" fmla="*/ 58301 w 154543"/>
                <a:gd name="connsiteY1" fmla="*/ 94782 h 234769"/>
                <a:gd name="connsiteX2" fmla="*/ 118627 w 154543"/>
                <a:gd name="connsiteY2" fmla="*/ 1647 h 234769"/>
                <a:gd name="connsiteX3" fmla="*/ 148261 w 154543"/>
                <a:gd name="connsiteY3" fmla="*/ 13289 h 234769"/>
                <a:gd name="connsiteX4" fmla="*/ 153553 w 154543"/>
                <a:gd name="connsiteY4" fmla="*/ 35515 h 234769"/>
                <a:gd name="connsiteX5" fmla="*/ 110161 w 154543"/>
                <a:gd name="connsiteY5" fmla="*/ 119124 h 234769"/>
                <a:gd name="connsiteX6" fmla="*/ 60418 w 154543"/>
                <a:gd name="connsiteY6" fmla="*/ 218609 h 234769"/>
                <a:gd name="connsiteX7" fmla="*/ 1150 w 154543"/>
                <a:gd name="connsiteY7" fmla="*/ 210142 h 234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543" h="234769">
                  <a:moveTo>
                    <a:pt x="1150" y="210142"/>
                  </a:moveTo>
                  <a:cubicBezTo>
                    <a:pt x="-7317" y="191092"/>
                    <a:pt x="32901" y="135000"/>
                    <a:pt x="58301" y="94782"/>
                  </a:cubicBezTo>
                  <a:cubicBezTo>
                    <a:pt x="82643" y="55623"/>
                    <a:pt x="106985" y="17523"/>
                    <a:pt x="118627" y="1647"/>
                  </a:cubicBezTo>
                  <a:cubicBezTo>
                    <a:pt x="122860" y="-4702"/>
                    <a:pt x="144027" y="9056"/>
                    <a:pt x="148261" y="13289"/>
                  </a:cubicBezTo>
                  <a:cubicBezTo>
                    <a:pt x="154611" y="19640"/>
                    <a:pt x="155670" y="28106"/>
                    <a:pt x="153553" y="35515"/>
                  </a:cubicBezTo>
                  <a:cubicBezTo>
                    <a:pt x="145086" y="53507"/>
                    <a:pt x="133444" y="66207"/>
                    <a:pt x="110161" y="119124"/>
                  </a:cubicBezTo>
                  <a:cubicBezTo>
                    <a:pt x="98518" y="145583"/>
                    <a:pt x="80526" y="186859"/>
                    <a:pt x="60418" y="218609"/>
                  </a:cubicBezTo>
                  <a:cubicBezTo>
                    <a:pt x="51951" y="232368"/>
                    <a:pt x="18084" y="250360"/>
                    <a:pt x="1150" y="210142"/>
                  </a:cubicBezTo>
                  <a:close/>
                </a:path>
              </a:pathLst>
            </a:custGeom>
            <a:solidFill>
              <a:srgbClr val="E6EDF7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B17CC52-5F78-35EF-74FF-18D23A7547D1}"/>
                </a:ext>
              </a:extLst>
            </p:cNvPr>
            <p:cNvSpPr/>
            <p:nvPr/>
          </p:nvSpPr>
          <p:spPr>
            <a:xfrm>
              <a:off x="4789515" y="3371573"/>
              <a:ext cx="138262" cy="132620"/>
            </a:xfrm>
            <a:custGeom>
              <a:avLst/>
              <a:gdLst>
                <a:gd name="connsiteX0" fmla="*/ 28576 w 112620"/>
                <a:gd name="connsiteY0" fmla="*/ 106788 h 108024"/>
                <a:gd name="connsiteX1" fmla="*/ 66676 w 112620"/>
                <a:gd name="connsiteY1" fmla="*/ 85621 h 108024"/>
                <a:gd name="connsiteX2" fmla="*/ 89960 w 112620"/>
                <a:gd name="connsiteY2" fmla="*/ 58103 h 108024"/>
                <a:gd name="connsiteX3" fmla="*/ 111127 w 112620"/>
                <a:gd name="connsiteY3" fmla="*/ 25295 h 108024"/>
                <a:gd name="connsiteX4" fmla="*/ 66676 w 112620"/>
                <a:gd name="connsiteY4" fmla="*/ 36937 h 108024"/>
                <a:gd name="connsiteX5" fmla="*/ 33867 w 112620"/>
                <a:gd name="connsiteY5" fmla="*/ 42228 h 108024"/>
                <a:gd name="connsiteX6" fmla="*/ 30692 w 112620"/>
                <a:gd name="connsiteY6" fmla="*/ 2011 h 108024"/>
                <a:gd name="connsiteX7" fmla="*/ 6350 w 112620"/>
                <a:gd name="connsiteY7" fmla="*/ 30586 h 108024"/>
                <a:gd name="connsiteX8" fmla="*/ 3175 w 112620"/>
                <a:gd name="connsiteY8" fmla="*/ 51753 h 108024"/>
                <a:gd name="connsiteX9" fmla="*/ 1058 w 112620"/>
                <a:gd name="connsiteY9" fmla="*/ 77154 h 108024"/>
                <a:gd name="connsiteX10" fmla="*/ 4234 w 112620"/>
                <a:gd name="connsiteY10" fmla="*/ 91970 h 108024"/>
                <a:gd name="connsiteX11" fmla="*/ 28576 w 112620"/>
                <a:gd name="connsiteY11" fmla="*/ 106788 h 10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620" h="108024">
                  <a:moveTo>
                    <a:pt x="28576" y="106788"/>
                  </a:moveTo>
                  <a:cubicBezTo>
                    <a:pt x="37042" y="100437"/>
                    <a:pt x="55034" y="96204"/>
                    <a:pt x="66676" y="85621"/>
                  </a:cubicBezTo>
                  <a:cubicBezTo>
                    <a:pt x="81493" y="71862"/>
                    <a:pt x="81493" y="66570"/>
                    <a:pt x="89960" y="58103"/>
                  </a:cubicBezTo>
                  <a:cubicBezTo>
                    <a:pt x="96310" y="50695"/>
                    <a:pt x="118535" y="32703"/>
                    <a:pt x="111127" y="25295"/>
                  </a:cubicBezTo>
                  <a:cubicBezTo>
                    <a:pt x="105835" y="18944"/>
                    <a:pt x="89960" y="28470"/>
                    <a:pt x="66676" y="36937"/>
                  </a:cubicBezTo>
                  <a:cubicBezTo>
                    <a:pt x="59267" y="40111"/>
                    <a:pt x="35984" y="43287"/>
                    <a:pt x="33867" y="42228"/>
                  </a:cubicBezTo>
                  <a:cubicBezTo>
                    <a:pt x="13758" y="39053"/>
                    <a:pt x="35984" y="10478"/>
                    <a:pt x="30692" y="2011"/>
                  </a:cubicBezTo>
                  <a:cubicBezTo>
                    <a:pt x="26459" y="-4339"/>
                    <a:pt x="13758" y="4128"/>
                    <a:pt x="6350" y="30586"/>
                  </a:cubicBezTo>
                  <a:cubicBezTo>
                    <a:pt x="4234" y="39053"/>
                    <a:pt x="3175" y="47520"/>
                    <a:pt x="3175" y="51753"/>
                  </a:cubicBezTo>
                  <a:cubicBezTo>
                    <a:pt x="3175" y="54928"/>
                    <a:pt x="2117" y="73979"/>
                    <a:pt x="1058" y="77154"/>
                  </a:cubicBezTo>
                  <a:cubicBezTo>
                    <a:pt x="-1058" y="82445"/>
                    <a:pt x="0" y="87737"/>
                    <a:pt x="4234" y="91970"/>
                  </a:cubicBezTo>
                  <a:cubicBezTo>
                    <a:pt x="4234" y="93029"/>
                    <a:pt x="21167" y="113137"/>
                    <a:pt x="28576" y="106788"/>
                  </a:cubicBezTo>
                  <a:close/>
                </a:path>
              </a:pathLst>
            </a:custGeom>
            <a:solidFill>
              <a:srgbClr val="FBD5BF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93B53BC-A3B7-C58A-12A7-51ECDBEB71E9}"/>
              </a:ext>
            </a:extLst>
          </p:cNvPr>
          <p:cNvSpPr/>
          <p:nvPr userDrawn="1"/>
        </p:nvSpPr>
        <p:spPr>
          <a:xfrm>
            <a:off x="1839814" y="1770235"/>
            <a:ext cx="3989262" cy="457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7" name="사각형: 둥근 모서리 186">
            <a:extLst>
              <a:ext uri="{FF2B5EF4-FFF2-40B4-BE49-F238E27FC236}">
                <a16:creationId xmlns:a16="http://schemas.microsoft.com/office/drawing/2014/main" id="{DC79A51A-B358-3AE1-4A1F-AA8F9B150C2E}"/>
              </a:ext>
            </a:extLst>
          </p:cNvPr>
          <p:cNvSpPr/>
          <p:nvPr userDrawn="1"/>
        </p:nvSpPr>
        <p:spPr>
          <a:xfrm>
            <a:off x="2145582" y="1862656"/>
            <a:ext cx="3989262" cy="457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6" name="그림 18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246" y="6422370"/>
            <a:ext cx="1425722" cy="355592"/>
          </a:xfrm>
          <a:prstGeom prst="rect">
            <a:avLst/>
          </a:prstGeom>
        </p:spPr>
      </p:pic>
      <p:pic>
        <p:nvPicPr>
          <p:cNvPr id="183" name="Google Shape;105;p44"/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144074" y="162795"/>
            <a:ext cx="1526328" cy="383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42468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orient="horz" pos="913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2ABFE009-8B87-53BF-36A4-968E8E8D5EFB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custGeom>
            <a:avLst/>
            <a:gdLst>
              <a:gd name="connsiteX0" fmla="*/ 0 w 9524588"/>
              <a:gd name="connsiteY0" fmla="*/ 0 h 6857663"/>
              <a:gd name="connsiteX1" fmla="*/ 9524589 w 9524588"/>
              <a:gd name="connsiteY1" fmla="*/ 0 h 6857663"/>
              <a:gd name="connsiteX2" fmla="*/ 9524589 w 9524588"/>
              <a:gd name="connsiteY2" fmla="*/ 6857664 h 6857663"/>
              <a:gd name="connsiteX3" fmla="*/ 0 w 9524588"/>
              <a:gd name="connsiteY3" fmla="*/ 6857664 h 685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4588" h="6857663">
                <a:moveTo>
                  <a:pt x="0" y="0"/>
                </a:moveTo>
                <a:lnTo>
                  <a:pt x="9524589" y="0"/>
                </a:lnTo>
                <a:lnTo>
                  <a:pt x="9524589" y="6857664"/>
                </a:lnTo>
                <a:lnTo>
                  <a:pt x="0" y="6857664"/>
                </a:lnTo>
                <a:close/>
              </a:path>
            </a:pathLst>
          </a:custGeom>
          <a:solidFill>
            <a:srgbClr val="0F98ED"/>
          </a:solidFill>
          <a:ln w="33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" name="사각형: 위쪽 모서리의 한쪽은 둥글고 다른 한쪽은 잘림 2">
            <a:extLst>
              <a:ext uri="{FF2B5EF4-FFF2-40B4-BE49-F238E27FC236}">
                <a16:creationId xmlns:a16="http://schemas.microsoft.com/office/drawing/2014/main" id="{13C85A02-72B6-74E2-D895-EBAD6A850081}"/>
              </a:ext>
            </a:extLst>
          </p:cNvPr>
          <p:cNvSpPr/>
          <p:nvPr userDrawn="1"/>
        </p:nvSpPr>
        <p:spPr>
          <a:xfrm>
            <a:off x="675640" y="599440"/>
            <a:ext cx="10840720" cy="5718838"/>
          </a:xfrm>
          <a:prstGeom prst="snip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   </a:t>
            </a:r>
            <a:endParaRPr lang="ko-KR" altLang="en-US" dirty="0"/>
          </a:p>
        </p:txBody>
      </p:sp>
      <p:grpSp>
        <p:nvGrpSpPr>
          <p:cNvPr id="10" name="그래픽 4">
            <a:extLst>
              <a:ext uri="{FF2B5EF4-FFF2-40B4-BE49-F238E27FC236}">
                <a16:creationId xmlns:a16="http://schemas.microsoft.com/office/drawing/2014/main" id="{A24F7C6C-7600-34C7-9471-93B311F6BC7F}"/>
              </a:ext>
            </a:extLst>
          </p:cNvPr>
          <p:cNvGrpSpPr/>
          <p:nvPr/>
        </p:nvGrpSpPr>
        <p:grpSpPr>
          <a:xfrm>
            <a:off x="1161860" y="1323617"/>
            <a:ext cx="2199823" cy="4175277"/>
            <a:chOff x="1161860" y="1323617"/>
            <a:chExt cx="2199823" cy="4175277"/>
          </a:xfrm>
        </p:grpSpPr>
        <p:grpSp>
          <p:nvGrpSpPr>
            <p:cNvPr id="14" name="그래픽 4">
              <a:extLst>
                <a:ext uri="{FF2B5EF4-FFF2-40B4-BE49-F238E27FC236}">
                  <a16:creationId xmlns:a16="http://schemas.microsoft.com/office/drawing/2014/main" id="{39E22509-CE46-0283-68D2-FEF1BC16F41E}"/>
                </a:ext>
              </a:extLst>
            </p:cNvPr>
            <p:cNvGrpSpPr/>
            <p:nvPr/>
          </p:nvGrpSpPr>
          <p:grpSpPr>
            <a:xfrm>
              <a:off x="1161860" y="1323617"/>
              <a:ext cx="2199823" cy="4175277"/>
              <a:chOff x="1161860" y="1323617"/>
              <a:chExt cx="2199823" cy="4175277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6A2CCB5F-551C-D8AA-6F4A-1E9C4A65145B}"/>
                  </a:ext>
                </a:extLst>
              </p:cNvPr>
              <p:cNvSpPr/>
              <p:nvPr/>
            </p:nvSpPr>
            <p:spPr>
              <a:xfrm>
                <a:off x="1444479" y="4471492"/>
                <a:ext cx="1725266" cy="1027402"/>
              </a:xfrm>
              <a:custGeom>
                <a:avLst/>
                <a:gdLst>
                  <a:gd name="connsiteX0" fmla="*/ 1703057 w 1725266"/>
                  <a:gd name="connsiteY0" fmla="*/ 141935 h 1027402"/>
                  <a:gd name="connsiteX1" fmla="*/ 199814 w 1725266"/>
                  <a:gd name="connsiteY1" fmla="*/ 1012962 h 1027402"/>
                  <a:gd name="connsiteX2" fmla="*/ 90334 w 1725266"/>
                  <a:gd name="connsiteY2" fmla="*/ 1012962 h 1027402"/>
                  <a:gd name="connsiteX3" fmla="*/ 40407 w 1725266"/>
                  <a:gd name="connsiteY3" fmla="*/ 851750 h 1027402"/>
                  <a:gd name="connsiteX4" fmla="*/ 1468457 w 1725266"/>
                  <a:gd name="connsiteY4" fmla="*/ 28244 h 1027402"/>
                  <a:gd name="connsiteX5" fmla="*/ 1703658 w 1725266"/>
                  <a:gd name="connsiteY5" fmla="*/ 60126 h 1027402"/>
                  <a:gd name="connsiteX6" fmla="*/ 1703057 w 1725266"/>
                  <a:gd name="connsiteY6" fmla="*/ 141935 h 1027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5266" h="1027402">
                    <a:moveTo>
                      <a:pt x="1703057" y="141935"/>
                    </a:moveTo>
                    <a:lnTo>
                      <a:pt x="199814" y="1012962"/>
                    </a:lnTo>
                    <a:cubicBezTo>
                      <a:pt x="166128" y="1032812"/>
                      <a:pt x="124622" y="1031609"/>
                      <a:pt x="90334" y="1012962"/>
                    </a:cubicBezTo>
                    <a:cubicBezTo>
                      <a:pt x="-498" y="964237"/>
                      <a:pt x="-32981" y="893857"/>
                      <a:pt x="40407" y="851750"/>
                    </a:cubicBezTo>
                    <a:lnTo>
                      <a:pt x="1468457" y="28244"/>
                    </a:lnTo>
                    <a:cubicBezTo>
                      <a:pt x="1560492" y="-24691"/>
                      <a:pt x="1641098" y="2980"/>
                      <a:pt x="1703658" y="60126"/>
                    </a:cubicBezTo>
                    <a:cubicBezTo>
                      <a:pt x="1730126" y="84789"/>
                      <a:pt x="1734938" y="123889"/>
                      <a:pt x="1703057" y="141935"/>
                    </a:cubicBezTo>
                    <a:close/>
                  </a:path>
                </a:pathLst>
              </a:custGeom>
              <a:solidFill>
                <a:srgbClr val="7A859D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15289E91-BD5A-3820-640D-D82EDA855D0C}"/>
                  </a:ext>
                </a:extLst>
              </p:cNvPr>
              <p:cNvSpPr/>
              <p:nvPr/>
            </p:nvSpPr>
            <p:spPr>
              <a:xfrm>
                <a:off x="1631059" y="4096706"/>
                <a:ext cx="1730623" cy="1038855"/>
              </a:xfrm>
              <a:custGeom>
                <a:avLst/>
                <a:gdLst>
                  <a:gd name="connsiteX0" fmla="*/ 0 w 1730623"/>
                  <a:gd name="connsiteY0" fmla="*/ 1005771 h 1038855"/>
                  <a:gd name="connsiteX1" fmla="*/ 1730022 w 1730623"/>
                  <a:gd name="connsiteY1" fmla="*/ 0 h 1038855"/>
                  <a:gd name="connsiteX2" fmla="*/ 1730624 w 1730623"/>
                  <a:gd name="connsiteY2" fmla="*/ 33686 h 1038855"/>
                  <a:gd name="connsiteX3" fmla="*/ 0 w 1730623"/>
                  <a:gd name="connsiteY3" fmla="*/ 1038856 h 1038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0623" h="1038855">
                    <a:moveTo>
                      <a:pt x="0" y="1005771"/>
                    </a:moveTo>
                    <a:lnTo>
                      <a:pt x="1730022" y="0"/>
                    </a:lnTo>
                    <a:lnTo>
                      <a:pt x="1730624" y="33686"/>
                    </a:lnTo>
                    <a:lnTo>
                      <a:pt x="0" y="1038856"/>
                    </a:lnTo>
                    <a:close/>
                  </a:path>
                </a:pathLst>
              </a:custGeom>
              <a:solidFill>
                <a:srgbClr val="E6EDF7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CB969427-3C4C-01B1-C8A7-8A53AB4BBAAC}"/>
                  </a:ext>
                </a:extLst>
              </p:cNvPr>
              <p:cNvSpPr/>
              <p:nvPr/>
            </p:nvSpPr>
            <p:spPr>
              <a:xfrm>
                <a:off x="1161860" y="1323617"/>
                <a:ext cx="2199221" cy="3779462"/>
              </a:xfrm>
              <a:custGeom>
                <a:avLst/>
                <a:gdLst>
                  <a:gd name="connsiteX0" fmla="*/ 2188394 w 2199221"/>
                  <a:gd name="connsiteY0" fmla="*/ 2767074 h 3779462"/>
                  <a:gd name="connsiteX1" fmla="*/ 1997707 w 2199221"/>
                  <a:gd name="connsiteY1" fmla="*/ 2436228 h 3779462"/>
                  <a:gd name="connsiteX2" fmla="*/ 2003120 w 2199221"/>
                  <a:gd name="connsiteY2" fmla="*/ 439123 h 3779462"/>
                  <a:gd name="connsiteX3" fmla="*/ 1758896 w 2199221"/>
                  <a:gd name="connsiteY3" fmla="*/ 16843 h 3779462"/>
                  <a:gd name="connsiteX4" fmla="*/ 1730624 w 2199221"/>
                  <a:gd name="connsiteY4" fmla="*/ 0 h 3779462"/>
                  <a:gd name="connsiteX5" fmla="*/ 0 w 2199221"/>
                  <a:gd name="connsiteY5" fmla="*/ 1005771 h 3779462"/>
                  <a:gd name="connsiteX6" fmla="*/ 28874 w 2199221"/>
                  <a:gd name="connsiteY6" fmla="*/ 1022614 h 3779462"/>
                  <a:gd name="connsiteX7" fmla="*/ 273098 w 2199221"/>
                  <a:gd name="connsiteY7" fmla="*/ 1444894 h 3779462"/>
                  <a:gd name="connsiteX8" fmla="*/ 267684 w 2199221"/>
                  <a:gd name="connsiteY8" fmla="*/ 3442000 h 3779462"/>
                  <a:gd name="connsiteX9" fmla="*/ 458372 w 2199221"/>
                  <a:gd name="connsiteY9" fmla="*/ 3772846 h 3779462"/>
                  <a:gd name="connsiteX10" fmla="*/ 469199 w 2199221"/>
                  <a:gd name="connsiteY10" fmla="*/ 3779462 h 3779462"/>
                  <a:gd name="connsiteX11" fmla="*/ 2199222 w 2199221"/>
                  <a:gd name="connsiteY11" fmla="*/ 2773090 h 3779462"/>
                  <a:gd name="connsiteX12" fmla="*/ 2188394 w 2199221"/>
                  <a:gd name="connsiteY12" fmla="*/ 2767074 h 3779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99221" h="3779462">
                    <a:moveTo>
                      <a:pt x="2188394" y="2767074"/>
                    </a:moveTo>
                    <a:cubicBezTo>
                      <a:pt x="2082523" y="2706319"/>
                      <a:pt x="1997105" y="2557739"/>
                      <a:pt x="1997707" y="2436228"/>
                    </a:cubicBezTo>
                    <a:lnTo>
                      <a:pt x="2003120" y="439123"/>
                    </a:lnTo>
                    <a:cubicBezTo>
                      <a:pt x="2003722" y="283926"/>
                      <a:pt x="1894242" y="94441"/>
                      <a:pt x="1758896" y="16843"/>
                    </a:cubicBezTo>
                    <a:lnTo>
                      <a:pt x="1730624" y="0"/>
                    </a:lnTo>
                    <a:lnTo>
                      <a:pt x="0" y="1005771"/>
                    </a:lnTo>
                    <a:lnTo>
                      <a:pt x="28874" y="1022614"/>
                    </a:lnTo>
                    <a:cubicBezTo>
                      <a:pt x="163618" y="1100814"/>
                      <a:pt x="273098" y="1290299"/>
                      <a:pt x="273098" y="1444894"/>
                    </a:cubicBezTo>
                    <a:lnTo>
                      <a:pt x="267684" y="3442000"/>
                    </a:lnTo>
                    <a:cubicBezTo>
                      <a:pt x="267083" y="3563511"/>
                      <a:pt x="353103" y="3711489"/>
                      <a:pt x="458372" y="3772846"/>
                    </a:cubicBezTo>
                    <a:lnTo>
                      <a:pt x="469199" y="3779462"/>
                    </a:lnTo>
                    <a:lnTo>
                      <a:pt x="2199222" y="2773090"/>
                    </a:lnTo>
                    <a:lnTo>
                      <a:pt x="2188394" y="2767074"/>
                    </a:ln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204F74DD-4511-6292-7ECD-CDBA384FACE4}"/>
                  </a:ext>
                </a:extLst>
              </p:cNvPr>
              <p:cNvSpPr/>
              <p:nvPr/>
            </p:nvSpPr>
            <p:spPr>
              <a:xfrm>
                <a:off x="1161860" y="2329388"/>
                <a:ext cx="469199" cy="2806174"/>
              </a:xfrm>
              <a:custGeom>
                <a:avLst/>
                <a:gdLst>
                  <a:gd name="connsiteX0" fmla="*/ 28874 w 469199"/>
                  <a:gd name="connsiteY0" fmla="*/ 16242 h 2806174"/>
                  <a:gd name="connsiteX1" fmla="*/ 273098 w 469199"/>
                  <a:gd name="connsiteY1" fmla="*/ 438521 h 2806174"/>
                  <a:gd name="connsiteX2" fmla="*/ 267684 w 469199"/>
                  <a:gd name="connsiteY2" fmla="*/ 2435627 h 2806174"/>
                  <a:gd name="connsiteX3" fmla="*/ 458372 w 469199"/>
                  <a:gd name="connsiteY3" fmla="*/ 2766473 h 2806174"/>
                  <a:gd name="connsiteX4" fmla="*/ 469199 w 469199"/>
                  <a:gd name="connsiteY4" fmla="*/ 2773090 h 2806174"/>
                  <a:gd name="connsiteX5" fmla="*/ 469199 w 469199"/>
                  <a:gd name="connsiteY5" fmla="*/ 2806174 h 2806174"/>
                  <a:gd name="connsiteX6" fmla="*/ 458372 w 469199"/>
                  <a:gd name="connsiteY6" fmla="*/ 2799557 h 2806174"/>
                  <a:gd name="connsiteX7" fmla="*/ 233998 w 469199"/>
                  <a:gd name="connsiteY7" fmla="*/ 2416979 h 2806174"/>
                  <a:gd name="connsiteX8" fmla="*/ 239412 w 469199"/>
                  <a:gd name="connsiteY8" fmla="*/ 419873 h 2806174"/>
                  <a:gd name="connsiteX9" fmla="*/ 28874 w 469199"/>
                  <a:gd name="connsiteY9" fmla="*/ 49928 h 2806174"/>
                  <a:gd name="connsiteX10" fmla="*/ 0 w 469199"/>
                  <a:gd name="connsiteY10" fmla="*/ 33085 h 2806174"/>
                  <a:gd name="connsiteX11" fmla="*/ 0 w 469199"/>
                  <a:gd name="connsiteY11" fmla="*/ 0 h 2806174"/>
                  <a:gd name="connsiteX12" fmla="*/ 28874 w 469199"/>
                  <a:gd name="connsiteY12" fmla="*/ 16242 h 2806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69199" h="2806174">
                    <a:moveTo>
                      <a:pt x="28874" y="16242"/>
                    </a:moveTo>
                    <a:cubicBezTo>
                      <a:pt x="163618" y="94441"/>
                      <a:pt x="273098" y="283926"/>
                      <a:pt x="273098" y="438521"/>
                    </a:cubicBezTo>
                    <a:lnTo>
                      <a:pt x="267684" y="2435627"/>
                    </a:lnTo>
                    <a:cubicBezTo>
                      <a:pt x="267083" y="2557138"/>
                      <a:pt x="353103" y="2705116"/>
                      <a:pt x="458372" y="2766473"/>
                    </a:cubicBezTo>
                    <a:lnTo>
                      <a:pt x="469199" y="2773090"/>
                    </a:lnTo>
                    <a:lnTo>
                      <a:pt x="469199" y="2806174"/>
                    </a:lnTo>
                    <a:lnTo>
                      <a:pt x="458372" y="2799557"/>
                    </a:lnTo>
                    <a:cubicBezTo>
                      <a:pt x="321823" y="2721357"/>
                      <a:pt x="233397" y="2573379"/>
                      <a:pt x="233998" y="2416979"/>
                    </a:cubicBezTo>
                    <a:lnTo>
                      <a:pt x="239412" y="419873"/>
                    </a:lnTo>
                    <a:cubicBezTo>
                      <a:pt x="240014" y="300167"/>
                      <a:pt x="132940" y="110081"/>
                      <a:pt x="28874" y="49928"/>
                    </a:cubicBezTo>
                    <a:lnTo>
                      <a:pt x="0" y="33085"/>
                    </a:lnTo>
                    <a:lnTo>
                      <a:pt x="0" y="0"/>
                    </a:lnTo>
                    <a:lnTo>
                      <a:pt x="28874" y="16242"/>
                    </a:lnTo>
                    <a:close/>
                  </a:path>
                </a:pathLst>
              </a:custGeom>
              <a:solidFill>
                <a:srgbClr val="BFCCD9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9" name="그래픽 4">
              <a:extLst>
                <a:ext uri="{FF2B5EF4-FFF2-40B4-BE49-F238E27FC236}">
                  <a16:creationId xmlns:a16="http://schemas.microsoft.com/office/drawing/2014/main" id="{0FFDA6AE-5065-B605-170E-996621A762E9}"/>
                </a:ext>
              </a:extLst>
            </p:cNvPr>
            <p:cNvGrpSpPr/>
            <p:nvPr/>
          </p:nvGrpSpPr>
          <p:grpSpPr>
            <a:xfrm>
              <a:off x="1571507" y="2403152"/>
              <a:ext cx="421677" cy="2282083"/>
              <a:chOff x="1571507" y="2403152"/>
              <a:chExt cx="421677" cy="2282083"/>
            </a:xfrm>
          </p:grpSpPr>
          <p:grpSp>
            <p:nvGrpSpPr>
              <p:cNvPr id="20" name="그래픽 4">
                <a:extLst>
                  <a:ext uri="{FF2B5EF4-FFF2-40B4-BE49-F238E27FC236}">
                    <a16:creationId xmlns:a16="http://schemas.microsoft.com/office/drawing/2014/main" id="{1F3349FA-3AC2-B679-E6D1-53BBC75A2812}"/>
                  </a:ext>
                </a:extLst>
              </p:cNvPr>
              <p:cNvGrpSpPr/>
              <p:nvPr/>
            </p:nvGrpSpPr>
            <p:grpSpPr>
              <a:xfrm>
                <a:off x="1572108" y="2403152"/>
                <a:ext cx="421076" cy="597175"/>
                <a:chOff x="1572108" y="2403152"/>
                <a:chExt cx="421076" cy="597175"/>
              </a:xfrm>
            </p:grpSpPr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4794480B-4C39-4C70-EBAE-9A8F3F17B9C5}"/>
                    </a:ext>
                  </a:extLst>
                </p:cNvPr>
                <p:cNvSpPr/>
                <p:nvPr/>
              </p:nvSpPr>
              <p:spPr>
                <a:xfrm>
                  <a:off x="1572108" y="2403152"/>
                  <a:ext cx="421076" cy="597175"/>
                </a:xfrm>
                <a:custGeom>
                  <a:avLst/>
                  <a:gdLst>
                    <a:gd name="connsiteX0" fmla="*/ 341673 w 421076"/>
                    <a:gd name="connsiteY0" fmla="*/ 433332 h 597175"/>
                    <a:gd name="connsiteX1" fmla="*/ 79403 w 421076"/>
                    <a:gd name="connsiteY1" fmla="*/ 584920 h 597175"/>
                    <a:gd name="connsiteX2" fmla="*/ 0 w 421076"/>
                    <a:gd name="connsiteY2" fmla="*/ 551234 h 597175"/>
                    <a:gd name="connsiteX3" fmla="*/ 0 w 421076"/>
                    <a:gd name="connsiteY3" fmla="*/ 288963 h 597175"/>
                    <a:gd name="connsiteX4" fmla="*/ 79403 w 421076"/>
                    <a:gd name="connsiteY4" fmla="*/ 163843 h 597175"/>
                    <a:gd name="connsiteX5" fmla="*/ 341673 w 421076"/>
                    <a:gd name="connsiteY5" fmla="*/ 12256 h 597175"/>
                    <a:gd name="connsiteX6" fmla="*/ 421076 w 421076"/>
                    <a:gd name="connsiteY6" fmla="*/ 45942 h 597175"/>
                    <a:gd name="connsiteX7" fmla="*/ 421076 w 421076"/>
                    <a:gd name="connsiteY7" fmla="*/ 308212 h 597175"/>
                    <a:gd name="connsiteX8" fmla="*/ 341673 w 421076"/>
                    <a:gd name="connsiteY8" fmla="*/ 433332 h 597175"/>
                    <a:gd name="connsiteX9" fmla="*/ 78801 w 421076"/>
                    <a:gd name="connsiteY9" fmla="*/ 210162 h 597175"/>
                    <a:gd name="connsiteX10" fmla="*/ 45717 w 421076"/>
                    <a:gd name="connsiteY10" fmla="*/ 261894 h 597175"/>
                    <a:gd name="connsiteX11" fmla="*/ 45717 w 421076"/>
                    <a:gd name="connsiteY11" fmla="*/ 524165 h 597175"/>
                    <a:gd name="connsiteX12" fmla="*/ 78801 w 421076"/>
                    <a:gd name="connsiteY12" fmla="*/ 538000 h 597175"/>
                    <a:gd name="connsiteX13" fmla="*/ 341072 w 421076"/>
                    <a:gd name="connsiteY13" fmla="*/ 386412 h 597175"/>
                    <a:gd name="connsiteX14" fmla="*/ 374156 w 421076"/>
                    <a:gd name="connsiteY14" fmla="*/ 334680 h 597175"/>
                    <a:gd name="connsiteX15" fmla="*/ 374156 w 421076"/>
                    <a:gd name="connsiteY15" fmla="*/ 72410 h 597175"/>
                    <a:gd name="connsiteX16" fmla="*/ 341072 w 421076"/>
                    <a:gd name="connsiteY16" fmla="*/ 58574 h 597175"/>
                    <a:gd name="connsiteX17" fmla="*/ 78801 w 421076"/>
                    <a:gd name="connsiteY17" fmla="*/ 210162 h 59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1076" h="597175">
                      <a:moveTo>
                        <a:pt x="341673" y="433332"/>
                      </a:moveTo>
                      <a:lnTo>
                        <a:pt x="79403" y="584920"/>
                      </a:lnTo>
                      <a:cubicBezTo>
                        <a:pt x="35491" y="610184"/>
                        <a:pt x="0" y="595146"/>
                        <a:pt x="0" y="551234"/>
                      </a:cubicBezTo>
                      <a:lnTo>
                        <a:pt x="0" y="288963"/>
                      </a:lnTo>
                      <a:cubicBezTo>
                        <a:pt x="0" y="245051"/>
                        <a:pt x="35491" y="189108"/>
                        <a:pt x="79403" y="163843"/>
                      </a:cubicBezTo>
                      <a:lnTo>
                        <a:pt x="341673" y="12256"/>
                      </a:lnTo>
                      <a:cubicBezTo>
                        <a:pt x="385586" y="-13009"/>
                        <a:pt x="421076" y="2030"/>
                        <a:pt x="421076" y="45942"/>
                      </a:cubicBezTo>
                      <a:lnTo>
                        <a:pt x="421076" y="308212"/>
                      </a:lnTo>
                      <a:cubicBezTo>
                        <a:pt x="420475" y="352125"/>
                        <a:pt x="384984" y="408068"/>
                        <a:pt x="341673" y="433332"/>
                      </a:cubicBezTo>
                      <a:close/>
                      <a:moveTo>
                        <a:pt x="78801" y="210162"/>
                      </a:moveTo>
                      <a:cubicBezTo>
                        <a:pt x="60755" y="220388"/>
                        <a:pt x="45717" y="243848"/>
                        <a:pt x="45717" y="261894"/>
                      </a:cubicBezTo>
                      <a:lnTo>
                        <a:pt x="45717" y="524165"/>
                      </a:lnTo>
                      <a:cubicBezTo>
                        <a:pt x="45717" y="542211"/>
                        <a:pt x="60154" y="548226"/>
                        <a:pt x="78801" y="538000"/>
                      </a:cubicBezTo>
                      <a:lnTo>
                        <a:pt x="341072" y="386412"/>
                      </a:lnTo>
                      <a:cubicBezTo>
                        <a:pt x="359118" y="376186"/>
                        <a:pt x="374156" y="352726"/>
                        <a:pt x="374156" y="334680"/>
                      </a:cubicBezTo>
                      <a:lnTo>
                        <a:pt x="374156" y="72410"/>
                      </a:lnTo>
                      <a:cubicBezTo>
                        <a:pt x="374156" y="54363"/>
                        <a:pt x="359720" y="48348"/>
                        <a:pt x="341072" y="58574"/>
                      </a:cubicBezTo>
                      <a:lnTo>
                        <a:pt x="78801" y="210162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2D656A94-F9B4-39C7-BCAD-16C7F5081D0E}"/>
                    </a:ext>
                  </a:extLst>
                </p:cNvPr>
                <p:cNvSpPr/>
                <p:nvPr/>
              </p:nvSpPr>
              <p:spPr>
                <a:xfrm>
                  <a:off x="1688205" y="2552558"/>
                  <a:ext cx="212342" cy="271342"/>
                </a:xfrm>
                <a:custGeom>
                  <a:avLst/>
                  <a:gdLst>
                    <a:gd name="connsiteX0" fmla="*/ 89629 w 212342"/>
                    <a:gd name="connsiteY0" fmla="*/ 267684 h 271342"/>
                    <a:gd name="connsiteX1" fmla="*/ 73388 w 212342"/>
                    <a:gd name="connsiteY1" fmla="*/ 270090 h 271342"/>
                    <a:gd name="connsiteX2" fmla="*/ 0 w 212342"/>
                    <a:gd name="connsiteY2" fmla="*/ 238209 h 271342"/>
                    <a:gd name="connsiteX3" fmla="*/ 33085 w 212342"/>
                    <a:gd name="connsiteY3" fmla="*/ 186477 h 271342"/>
                    <a:gd name="connsiteX4" fmla="*/ 84817 w 212342"/>
                    <a:gd name="connsiteY4" fmla="*/ 209335 h 271342"/>
                    <a:gd name="connsiteX5" fmla="*/ 172040 w 212342"/>
                    <a:gd name="connsiteY5" fmla="*/ 1203 h 271342"/>
                    <a:gd name="connsiteX6" fmla="*/ 212343 w 212342"/>
                    <a:gd name="connsiteY6" fmla="*/ 0 h 271342"/>
                    <a:gd name="connsiteX7" fmla="*/ 110081 w 212342"/>
                    <a:gd name="connsiteY7" fmla="*/ 243623 h 271342"/>
                    <a:gd name="connsiteX8" fmla="*/ 93238 w 212342"/>
                    <a:gd name="connsiteY8" fmla="*/ 265278 h 271342"/>
                    <a:gd name="connsiteX9" fmla="*/ 89629 w 212342"/>
                    <a:gd name="connsiteY9" fmla="*/ 267684 h 27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2342" h="271342">
                      <a:moveTo>
                        <a:pt x="89629" y="267684"/>
                      </a:moveTo>
                      <a:cubicBezTo>
                        <a:pt x="83614" y="271294"/>
                        <a:pt x="77598" y="272497"/>
                        <a:pt x="73388" y="270090"/>
                      </a:cubicBezTo>
                      <a:lnTo>
                        <a:pt x="0" y="238209"/>
                      </a:lnTo>
                      <a:lnTo>
                        <a:pt x="33085" y="186477"/>
                      </a:lnTo>
                      <a:lnTo>
                        <a:pt x="84817" y="209335"/>
                      </a:lnTo>
                      <a:lnTo>
                        <a:pt x="172040" y="1203"/>
                      </a:lnTo>
                      <a:lnTo>
                        <a:pt x="212343" y="0"/>
                      </a:lnTo>
                      <a:lnTo>
                        <a:pt x="110081" y="243623"/>
                      </a:lnTo>
                      <a:cubicBezTo>
                        <a:pt x="106472" y="252044"/>
                        <a:pt x="100457" y="259864"/>
                        <a:pt x="93238" y="265278"/>
                      </a:cubicBezTo>
                      <a:cubicBezTo>
                        <a:pt x="92035" y="266481"/>
                        <a:pt x="90832" y="267083"/>
                        <a:pt x="89629" y="267684"/>
                      </a:cubicBezTo>
                      <a:close/>
                    </a:path>
                  </a:pathLst>
                </a:custGeom>
                <a:solidFill>
                  <a:srgbClr val="0F98ED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3" name="그래픽 4">
                <a:extLst>
                  <a:ext uri="{FF2B5EF4-FFF2-40B4-BE49-F238E27FC236}">
                    <a16:creationId xmlns:a16="http://schemas.microsoft.com/office/drawing/2014/main" id="{72579CE1-3296-9065-BD6D-6B0D01EE3AD8}"/>
                  </a:ext>
                </a:extLst>
              </p:cNvPr>
              <p:cNvGrpSpPr/>
              <p:nvPr/>
            </p:nvGrpSpPr>
            <p:grpSpPr>
              <a:xfrm>
                <a:off x="1571507" y="2964387"/>
                <a:ext cx="421076" cy="597175"/>
                <a:chOff x="1571507" y="2964387"/>
                <a:chExt cx="421076" cy="597175"/>
              </a:xfrm>
            </p:grpSpPr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47160817-804C-D9FA-25CF-528B28742F33}"/>
                    </a:ext>
                  </a:extLst>
                </p:cNvPr>
                <p:cNvSpPr/>
                <p:nvPr/>
              </p:nvSpPr>
              <p:spPr>
                <a:xfrm>
                  <a:off x="1571507" y="2964387"/>
                  <a:ext cx="421076" cy="597175"/>
                </a:xfrm>
                <a:custGeom>
                  <a:avLst/>
                  <a:gdLst>
                    <a:gd name="connsiteX0" fmla="*/ 342275 w 421076"/>
                    <a:gd name="connsiteY0" fmla="*/ 433934 h 597175"/>
                    <a:gd name="connsiteX1" fmla="*/ 79403 w 421076"/>
                    <a:gd name="connsiteY1" fmla="*/ 584920 h 597175"/>
                    <a:gd name="connsiteX2" fmla="*/ 0 w 421076"/>
                    <a:gd name="connsiteY2" fmla="*/ 551234 h 597175"/>
                    <a:gd name="connsiteX3" fmla="*/ 0 w 421076"/>
                    <a:gd name="connsiteY3" fmla="*/ 288963 h 597175"/>
                    <a:gd name="connsiteX4" fmla="*/ 79403 w 421076"/>
                    <a:gd name="connsiteY4" fmla="*/ 163843 h 597175"/>
                    <a:gd name="connsiteX5" fmla="*/ 341673 w 421076"/>
                    <a:gd name="connsiteY5" fmla="*/ 12256 h 597175"/>
                    <a:gd name="connsiteX6" fmla="*/ 421076 w 421076"/>
                    <a:gd name="connsiteY6" fmla="*/ 45942 h 597175"/>
                    <a:gd name="connsiteX7" fmla="*/ 421076 w 421076"/>
                    <a:gd name="connsiteY7" fmla="*/ 308212 h 597175"/>
                    <a:gd name="connsiteX8" fmla="*/ 342275 w 421076"/>
                    <a:gd name="connsiteY8" fmla="*/ 433934 h 597175"/>
                    <a:gd name="connsiteX9" fmla="*/ 79403 w 421076"/>
                    <a:gd name="connsiteY9" fmla="*/ 210763 h 597175"/>
                    <a:gd name="connsiteX10" fmla="*/ 46318 w 421076"/>
                    <a:gd name="connsiteY10" fmla="*/ 262496 h 597175"/>
                    <a:gd name="connsiteX11" fmla="*/ 46318 w 421076"/>
                    <a:gd name="connsiteY11" fmla="*/ 524766 h 597175"/>
                    <a:gd name="connsiteX12" fmla="*/ 79403 w 421076"/>
                    <a:gd name="connsiteY12" fmla="*/ 538601 h 597175"/>
                    <a:gd name="connsiteX13" fmla="*/ 341673 w 421076"/>
                    <a:gd name="connsiteY13" fmla="*/ 387014 h 597175"/>
                    <a:gd name="connsiteX14" fmla="*/ 374758 w 421076"/>
                    <a:gd name="connsiteY14" fmla="*/ 335282 h 597175"/>
                    <a:gd name="connsiteX15" fmla="*/ 374758 w 421076"/>
                    <a:gd name="connsiteY15" fmla="*/ 73011 h 597175"/>
                    <a:gd name="connsiteX16" fmla="*/ 341673 w 421076"/>
                    <a:gd name="connsiteY16" fmla="*/ 59176 h 597175"/>
                    <a:gd name="connsiteX17" fmla="*/ 79403 w 421076"/>
                    <a:gd name="connsiteY17" fmla="*/ 210763 h 59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1076" h="597175">
                      <a:moveTo>
                        <a:pt x="342275" y="433934"/>
                      </a:moveTo>
                      <a:lnTo>
                        <a:pt x="79403" y="584920"/>
                      </a:lnTo>
                      <a:cubicBezTo>
                        <a:pt x="35491" y="610185"/>
                        <a:pt x="0" y="595146"/>
                        <a:pt x="0" y="551234"/>
                      </a:cubicBezTo>
                      <a:lnTo>
                        <a:pt x="0" y="288963"/>
                      </a:lnTo>
                      <a:cubicBezTo>
                        <a:pt x="0" y="245051"/>
                        <a:pt x="35491" y="189108"/>
                        <a:pt x="79403" y="163843"/>
                      </a:cubicBezTo>
                      <a:lnTo>
                        <a:pt x="341673" y="12256"/>
                      </a:lnTo>
                      <a:cubicBezTo>
                        <a:pt x="385586" y="-13009"/>
                        <a:pt x="421076" y="2030"/>
                        <a:pt x="421076" y="45942"/>
                      </a:cubicBezTo>
                      <a:lnTo>
                        <a:pt x="421076" y="308212"/>
                      </a:lnTo>
                      <a:cubicBezTo>
                        <a:pt x="421076" y="352125"/>
                        <a:pt x="385586" y="408669"/>
                        <a:pt x="342275" y="433934"/>
                      </a:cubicBezTo>
                      <a:close/>
                      <a:moveTo>
                        <a:pt x="79403" y="210763"/>
                      </a:moveTo>
                      <a:cubicBezTo>
                        <a:pt x="61357" y="220989"/>
                        <a:pt x="46318" y="244449"/>
                        <a:pt x="46318" y="262496"/>
                      </a:cubicBezTo>
                      <a:lnTo>
                        <a:pt x="46318" y="524766"/>
                      </a:lnTo>
                      <a:cubicBezTo>
                        <a:pt x="46318" y="542812"/>
                        <a:pt x="60755" y="548828"/>
                        <a:pt x="79403" y="538601"/>
                      </a:cubicBezTo>
                      <a:lnTo>
                        <a:pt x="341673" y="387014"/>
                      </a:lnTo>
                      <a:cubicBezTo>
                        <a:pt x="359720" y="376788"/>
                        <a:pt x="374758" y="353328"/>
                        <a:pt x="374758" y="335282"/>
                      </a:cubicBezTo>
                      <a:lnTo>
                        <a:pt x="374758" y="73011"/>
                      </a:lnTo>
                      <a:cubicBezTo>
                        <a:pt x="374758" y="54965"/>
                        <a:pt x="360321" y="48950"/>
                        <a:pt x="341673" y="59176"/>
                      </a:cubicBezTo>
                      <a:lnTo>
                        <a:pt x="79403" y="210763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2995E88C-2541-D526-E33E-AC0246D5AD8C}"/>
                    </a:ext>
                  </a:extLst>
                </p:cNvPr>
                <p:cNvSpPr/>
                <p:nvPr/>
              </p:nvSpPr>
              <p:spPr>
                <a:xfrm>
                  <a:off x="1688205" y="3114395"/>
                  <a:ext cx="212342" cy="271342"/>
                </a:xfrm>
                <a:custGeom>
                  <a:avLst/>
                  <a:gdLst>
                    <a:gd name="connsiteX0" fmla="*/ 89629 w 212342"/>
                    <a:gd name="connsiteY0" fmla="*/ 267684 h 271342"/>
                    <a:gd name="connsiteX1" fmla="*/ 73388 w 212342"/>
                    <a:gd name="connsiteY1" fmla="*/ 270090 h 271342"/>
                    <a:gd name="connsiteX2" fmla="*/ 0 w 212342"/>
                    <a:gd name="connsiteY2" fmla="*/ 238209 h 271342"/>
                    <a:gd name="connsiteX3" fmla="*/ 33085 w 212342"/>
                    <a:gd name="connsiteY3" fmla="*/ 186477 h 271342"/>
                    <a:gd name="connsiteX4" fmla="*/ 84817 w 212342"/>
                    <a:gd name="connsiteY4" fmla="*/ 209335 h 271342"/>
                    <a:gd name="connsiteX5" fmla="*/ 172040 w 212342"/>
                    <a:gd name="connsiteY5" fmla="*/ 1203 h 271342"/>
                    <a:gd name="connsiteX6" fmla="*/ 212343 w 212342"/>
                    <a:gd name="connsiteY6" fmla="*/ 0 h 271342"/>
                    <a:gd name="connsiteX7" fmla="*/ 110081 w 212342"/>
                    <a:gd name="connsiteY7" fmla="*/ 243623 h 271342"/>
                    <a:gd name="connsiteX8" fmla="*/ 93238 w 212342"/>
                    <a:gd name="connsiteY8" fmla="*/ 265278 h 271342"/>
                    <a:gd name="connsiteX9" fmla="*/ 89629 w 212342"/>
                    <a:gd name="connsiteY9" fmla="*/ 267684 h 27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2342" h="271342">
                      <a:moveTo>
                        <a:pt x="89629" y="267684"/>
                      </a:moveTo>
                      <a:cubicBezTo>
                        <a:pt x="83614" y="271293"/>
                        <a:pt x="77598" y="272497"/>
                        <a:pt x="73388" y="270090"/>
                      </a:cubicBezTo>
                      <a:lnTo>
                        <a:pt x="0" y="238209"/>
                      </a:lnTo>
                      <a:lnTo>
                        <a:pt x="33085" y="186477"/>
                      </a:lnTo>
                      <a:lnTo>
                        <a:pt x="84817" y="209335"/>
                      </a:lnTo>
                      <a:lnTo>
                        <a:pt x="172040" y="1203"/>
                      </a:lnTo>
                      <a:lnTo>
                        <a:pt x="212343" y="0"/>
                      </a:lnTo>
                      <a:lnTo>
                        <a:pt x="110081" y="243623"/>
                      </a:lnTo>
                      <a:cubicBezTo>
                        <a:pt x="106472" y="252044"/>
                        <a:pt x="100457" y="259864"/>
                        <a:pt x="93238" y="265278"/>
                      </a:cubicBezTo>
                      <a:cubicBezTo>
                        <a:pt x="92035" y="265880"/>
                        <a:pt x="90832" y="267083"/>
                        <a:pt x="89629" y="267684"/>
                      </a:cubicBezTo>
                      <a:close/>
                    </a:path>
                  </a:pathLst>
                </a:custGeom>
                <a:solidFill>
                  <a:srgbClr val="1D3661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6" name="그래픽 4">
                <a:extLst>
                  <a:ext uri="{FF2B5EF4-FFF2-40B4-BE49-F238E27FC236}">
                    <a16:creationId xmlns:a16="http://schemas.microsoft.com/office/drawing/2014/main" id="{748B6A5C-8A46-DC37-85A5-9F2D1F81E862}"/>
                  </a:ext>
                </a:extLst>
              </p:cNvPr>
              <p:cNvGrpSpPr/>
              <p:nvPr/>
            </p:nvGrpSpPr>
            <p:grpSpPr>
              <a:xfrm>
                <a:off x="1572108" y="3526223"/>
                <a:ext cx="421076" cy="597175"/>
                <a:chOff x="1572108" y="3526223"/>
                <a:chExt cx="421076" cy="597175"/>
              </a:xfrm>
            </p:grpSpPr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8198D83F-24DF-6325-3EA2-9668620AEB3A}"/>
                    </a:ext>
                  </a:extLst>
                </p:cNvPr>
                <p:cNvSpPr/>
                <p:nvPr/>
              </p:nvSpPr>
              <p:spPr>
                <a:xfrm>
                  <a:off x="1572108" y="3526223"/>
                  <a:ext cx="421076" cy="597175"/>
                </a:xfrm>
                <a:custGeom>
                  <a:avLst/>
                  <a:gdLst>
                    <a:gd name="connsiteX0" fmla="*/ 341673 w 421076"/>
                    <a:gd name="connsiteY0" fmla="*/ 433332 h 597175"/>
                    <a:gd name="connsiteX1" fmla="*/ 79403 w 421076"/>
                    <a:gd name="connsiteY1" fmla="*/ 584920 h 597175"/>
                    <a:gd name="connsiteX2" fmla="*/ 0 w 421076"/>
                    <a:gd name="connsiteY2" fmla="*/ 551234 h 597175"/>
                    <a:gd name="connsiteX3" fmla="*/ 0 w 421076"/>
                    <a:gd name="connsiteY3" fmla="*/ 288963 h 597175"/>
                    <a:gd name="connsiteX4" fmla="*/ 79403 w 421076"/>
                    <a:gd name="connsiteY4" fmla="*/ 163843 h 597175"/>
                    <a:gd name="connsiteX5" fmla="*/ 341673 w 421076"/>
                    <a:gd name="connsiteY5" fmla="*/ 12256 h 597175"/>
                    <a:gd name="connsiteX6" fmla="*/ 421076 w 421076"/>
                    <a:gd name="connsiteY6" fmla="*/ 45942 h 597175"/>
                    <a:gd name="connsiteX7" fmla="*/ 421076 w 421076"/>
                    <a:gd name="connsiteY7" fmla="*/ 308212 h 597175"/>
                    <a:gd name="connsiteX8" fmla="*/ 341673 w 421076"/>
                    <a:gd name="connsiteY8" fmla="*/ 433332 h 597175"/>
                    <a:gd name="connsiteX9" fmla="*/ 78801 w 421076"/>
                    <a:gd name="connsiteY9" fmla="*/ 210763 h 597175"/>
                    <a:gd name="connsiteX10" fmla="*/ 45717 w 421076"/>
                    <a:gd name="connsiteY10" fmla="*/ 262496 h 597175"/>
                    <a:gd name="connsiteX11" fmla="*/ 45717 w 421076"/>
                    <a:gd name="connsiteY11" fmla="*/ 524766 h 597175"/>
                    <a:gd name="connsiteX12" fmla="*/ 78801 w 421076"/>
                    <a:gd name="connsiteY12" fmla="*/ 538602 h 597175"/>
                    <a:gd name="connsiteX13" fmla="*/ 341072 w 421076"/>
                    <a:gd name="connsiteY13" fmla="*/ 387014 h 597175"/>
                    <a:gd name="connsiteX14" fmla="*/ 374156 w 421076"/>
                    <a:gd name="connsiteY14" fmla="*/ 335282 h 597175"/>
                    <a:gd name="connsiteX15" fmla="*/ 374156 w 421076"/>
                    <a:gd name="connsiteY15" fmla="*/ 73011 h 597175"/>
                    <a:gd name="connsiteX16" fmla="*/ 341072 w 421076"/>
                    <a:gd name="connsiteY16" fmla="*/ 59176 h 597175"/>
                    <a:gd name="connsiteX17" fmla="*/ 78801 w 421076"/>
                    <a:gd name="connsiteY17" fmla="*/ 210763 h 59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1076" h="597175">
                      <a:moveTo>
                        <a:pt x="341673" y="433332"/>
                      </a:moveTo>
                      <a:lnTo>
                        <a:pt x="79403" y="584920"/>
                      </a:lnTo>
                      <a:cubicBezTo>
                        <a:pt x="35491" y="610185"/>
                        <a:pt x="0" y="595146"/>
                        <a:pt x="0" y="551234"/>
                      </a:cubicBezTo>
                      <a:lnTo>
                        <a:pt x="0" y="288963"/>
                      </a:lnTo>
                      <a:cubicBezTo>
                        <a:pt x="0" y="245051"/>
                        <a:pt x="35491" y="189108"/>
                        <a:pt x="79403" y="163843"/>
                      </a:cubicBezTo>
                      <a:lnTo>
                        <a:pt x="341673" y="12256"/>
                      </a:lnTo>
                      <a:cubicBezTo>
                        <a:pt x="385586" y="-13009"/>
                        <a:pt x="421076" y="2030"/>
                        <a:pt x="421076" y="45942"/>
                      </a:cubicBezTo>
                      <a:lnTo>
                        <a:pt x="421076" y="308212"/>
                      </a:lnTo>
                      <a:cubicBezTo>
                        <a:pt x="420475" y="352125"/>
                        <a:pt x="384984" y="408068"/>
                        <a:pt x="341673" y="433332"/>
                      </a:cubicBezTo>
                      <a:close/>
                      <a:moveTo>
                        <a:pt x="78801" y="210763"/>
                      </a:moveTo>
                      <a:cubicBezTo>
                        <a:pt x="60755" y="220989"/>
                        <a:pt x="45717" y="244449"/>
                        <a:pt x="45717" y="262496"/>
                      </a:cubicBezTo>
                      <a:lnTo>
                        <a:pt x="45717" y="524766"/>
                      </a:lnTo>
                      <a:cubicBezTo>
                        <a:pt x="45717" y="542812"/>
                        <a:pt x="60154" y="548828"/>
                        <a:pt x="78801" y="538602"/>
                      </a:cubicBezTo>
                      <a:lnTo>
                        <a:pt x="341072" y="387014"/>
                      </a:lnTo>
                      <a:cubicBezTo>
                        <a:pt x="359118" y="376788"/>
                        <a:pt x="374156" y="353328"/>
                        <a:pt x="374156" y="335282"/>
                      </a:cubicBezTo>
                      <a:lnTo>
                        <a:pt x="374156" y="73011"/>
                      </a:lnTo>
                      <a:cubicBezTo>
                        <a:pt x="374156" y="54965"/>
                        <a:pt x="359720" y="48950"/>
                        <a:pt x="341072" y="59176"/>
                      </a:cubicBezTo>
                      <a:lnTo>
                        <a:pt x="78801" y="210763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130AC414-64B0-5C10-3D71-79F40B457BEF}"/>
                    </a:ext>
                  </a:extLst>
                </p:cNvPr>
                <p:cNvSpPr/>
                <p:nvPr/>
              </p:nvSpPr>
              <p:spPr>
                <a:xfrm>
                  <a:off x="1688205" y="3675630"/>
                  <a:ext cx="212342" cy="271342"/>
                </a:xfrm>
                <a:custGeom>
                  <a:avLst/>
                  <a:gdLst>
                    <a:gd name="connsiteX0" fmla="*/ 89629 w 212342"/>
                    <a:gd name="connsiteY0" fmla="*/ 267684 h 271342"/>
                    <a:gd name="connsiteX1" fmla="*/ 73388 w 212342"/>
                    <a:gd name="connsiteY1" fmla="*/ 270090 h 271342"/>
                    <a:gd name="connsiteX2" fmla="*/ 0 w 212342"/>
                    <a:gd name="connsiteY2" fmla="*/ 238209 h 271342"/>
                    <a:gd name="connsiteX3" fmla="*/ 33085 w 212342"/>
                    <a:gd name="connsiteY3" fmla="*/ 186477 h 271342"/>
                    <a:gd name="connsiteX4" fmla="*/ 84817 w 212342"/>
                    <a:gd name="connsiteY4" fmla="*/ 209335 h 271342"/>
                    <a:gd name="connsiteX5" fmla="*/ 172040 w 212342"/>
                    <a:gd name="connsiteY5" fmla="*/ 1203 h 271342"/>
                    <a:gd name="connsiteX6" fmla="*/ 212343 w 212342"/>
                    <a:gd name="connsiteY6" fmla="*/ 0 h 271342"/>
                    <a:gd name="connsiteX7" fmla="*/ 110081 w 212342"/>
                    <a:gd name="connsiteY7" fmla="*/ 243623 h 271342"/>
                    <a:gd name="connsiteX8" fmla="*/ 93238 w 212342"/>
                    <a:gd name="connsiteY8" fmla="*/ 265278 h 271342"/>
                    <a:gd name="connsiteX9" fmla="*/ 89629 w 212342"/>
                    <a:gd name="connsiteY9" fmla="*/ 267684 h 27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2342" h="271342">
                      <a:moveTo>
                        <a:pt x="89629" y="267684"/>
                      </a:moveTo>
                      <a:cubicBezTo>
                        <a:pt x="83614" y="271294"/>
                        <a:pt x="77598" y="272497"/>
                        <a:pt x="73388" y="270090"/>
                      </a:cubicBezTo>
                      <a:lnTo>
                        <a:pt x="0" y="238209"/>
                      </a:lnTo>
                      <a:lnTo>
                        <a:pt x="33085" y="186477"/>
                      </a:lnTo>
                      <a:lnTo>
                        <a:pt x="84817" y="209335"/>
                      </a:lnTo>
                      <a:lnTo>
                        <a:pt x="172040" y="1203"/>
                      </a:lnTo>
                      <a:lnTo>
                        <a:pt x="212343" y="0"/>
                      </a:lnTo>
                      <a:lnTo>
                        <a:pt x="110081" y="243623"/>
                      </a:lnTo>
                      <a:cubicBezTo>
                        <a:pt x="106472" y="252044"/>
                        <a:pt x="100457" y="259864"/>
                        <a:pt x="93238" y="265278"/>
                      </a:cubicBezTo>
                      <a:cubicBezTo>
                        <a:pt x="92035" y="266481"/>
                        <a:pt x="90832" y="267083"/>
                        <a:pt x="89629" y="267684"/>
                      </a:cubicBezTo>
                      <a:close/>
                    </a:path>
                  </a:pathLst>
                </a:custGeom>
                <a:solidFill>
                  <a:srgbClr val="FBCB21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9" name="그래픽 4">
                <a:extLst>
                  <a:ext uri="{FF2B5EF4-FFF2-40B4-BE49-F238E27FC236}">
                    <a16:creationId xmlns:a16="http://schemas.microsoft.com/office/drawing/2014/main" id="{70E86987-BEDC-F158-2BA4-F8EF03C4C807}"/>
                  </a:ext>
                </a:extLst>
              </p:cNvPr>
              <p:cNvGrpSpPr/>
              <p:nvPr/>
            </p:nvGrpSpPr>
            <p:grpSpPr>
              <a:xfrm>
                <a:off x="1572108" y="4088059"/>
                <a:ext cx="421076" cy="597175"/>
                <a:chOff x="1572108" y="4088059"/>
                <a:chExt cx="421076" cy="597175"/>
              </a:xfrm>
            </p:grpSpPr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5233C05E-282F-5102-1178-1FBBE850DC12}"/>
                    </a:ext>
                  </a:extLst>
                </p:cNvPr>
                <p:cNvSpPr/>
                <p:nvPr/>
              </p:nvSpPr>
              <p:spPr>
                <a:xfrm>
                  <a:off x="1572108" y="4088059"/>
                  <a:ext cx="421076" cy="597175"/>
                </a:xfrm>
                <a:custGeom>
                  <a:avLst/>
                  <a:gdLst>
                    <a:gd name="connsiteX0" fmla="*/ 341673 w 421076"/>
                    <a:gd name="connsiteY0" fmla="*/ 433332 h 597175"/>
                    <a:gd name="connsiteX1" fmla="*/ 79403 w 421076"/>
                    <a:gd name="connsiteY1" fmla="*/ 584920 h 597175"/>
                    <a:gd name="connsiteX2" fmla="*/ 0 w 421076"/>
                    <a:gd name="connsiteY2" fmla="*/ 551234 h 597175"/>
                    <a:gd name="connsiteX3" fmla="*/ 0 w 421076"/>
                    <a:gd name="connsiteY3" fmla="*/ 288963 h 597175"/>
                    <a:gd name="connsiteX4" fmla="*/ 79403 w 421076"/>
                    <a:gd name="connsiteY4" fmla="*/ 163843 h 597175"/>
                    <a:gd name="connsiteX5" fmla="*/ 341673 w 421076"/>
                    <a:gd name="connsiteY5" fmla="*/ 12256 h 597175"/>
                    <a:gd name="connsiteX6" fmla="*/ 421076 w 421076"/>
                    <a:gd name="connsiteY6" fmla="*/ 45942 h 597175"/>
                    <a:gd name="connsiteX7" fmla="*/ 421076 w 421076"/>
                    <a:gd name="connsiteY7" fmla="*/ 308212 h 597175"/>
                    <a:gd name="connsiteX8" fmla="*/ 341673 w 421076"/>
                    <a:gd name="connsiteY8" fmla="*/ 433332 h 597175"/>
                    <a:gd name="connsiteX9" fmla="*/ 78801 w 421076"/>
                    <a:gd name="connsiteY9" fmla="*/ 210763 h 597175"/>
                    <a:gd name="connsiteX10" fmla="*/ 45717 w 421076"/>
                    <a:gd name="connsiteY10" fmla="*/ 262496 h 597175"/>
                    <a:gd name="connsiteX11" fmla="*/ 45717 w 421076"/>
                    <a:gd name="connsiteY11" fmla="*/ 524766 h 597175"/>
                    <a:gd name="connsiteX12" fmla="*/ 78801 w 421076"/>
                    <a:gd name="connsiteY12" fmla="*/ 538601 h 597175"/>
                    <a:gd name="connsiteX13" fmla="*/ 341072 w 421076"/>
                    <a:gd name="connsiteY13" fmla="*/ 387014 h 597175"/>
                    <a:gd name="connsiteX14" fmla="*/ 374156 w 421076"/>
                    <a:gd name="connsiteY14" fmla="*/ 335282 h 597175"/>
                    <a:gd name="connsiteX15" fmla="*/ 374156 w 421076"/>
                    <a:gd name="connsiteY15" fmla="*/ 73011 h 597175"/>
                    <a:gd name="connsiteX16" fmla="*/ 341072 w 421076"/>
                    <a:gd name="connsiteY16" fmla="*/ 59176 h 597175"/>
                    <a:gd name="connsiteX17" fmla="*/ 78801 w 421076"/>
                    <a:gd name="connsiteY17" fmla="*/ 210763 h 59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1076" h="597175">
                      <a:moveTo>
                        <a:pt x="341673" y="433332"/>
                      </a:moveTo>
                      <a:lnTo>
                        <a:pt x="79403" y="584920"/>
                      </a:lnTo>
                      <a:cubicBezTo>
                        <a:pt x="35491" y="610185"/>
                        <a:pt x="0" y="595146"/>
                        <a:pt x="0" y="551234"/>
                      </a:cubicBezTo>
                      <a:lnTo>
                        <a:pt x="0" y="288963"/>
                      </a:lnTo>
                      <a:cubicBezTo>
                        <a:pt x="0" y="245051"/>
                        <a:pt x="35491" y="189108"/>
                        <a:pt x="79403" y="163843"/>
                      </a:cubicBezTo>
                      <a:lnTo>
                        <a:pt x="341673" y="12256"/>
                      </a:lnTo>
                      <a:cubicBezTo>
                        <a:pt x="385586" y="-13009"/>
                        <a:pt x="421076" y="2030"/>
                        <a:pt x="421076" y="45942"/>
                      </a:cubicBezTo>
                      <a:lnTo>
                        <a:pt x="421076" y="308212"/>
                      </a:lnTo>
                      <a:cubicBezTo>
                        <a:pt x="420475" y="352125"/>
                        <a:pt x="384984" y="408068"/>
                        <a:pt x="341673" y="433332"/>
                      </a:cubicBezTo>
                      <a:close/>
                      <a:moveTo>
                        <a:pt x="78801" y="210763"/>
                      </a:moveTo>
                      <a:cubicBezTo>
                        <a:pt x="60755" y="220989"/>
                        <a:pt x="45717" y="244450"/>
                        <a:pt x="45717" y="262496"/>
                      </a:cubicBezTo>
                      <a:lnTo>
                        <a:pt x="45717" y="524766"/>
                      </a:lnTo>
                      <a:cubicBezTo>
                        <a:pt x="45717" y="542812"/>
                        <a:pt x="60154" y="548828"/>
                        <a:pt x="78801" y="538601"/>
                      </a:cubicBezTo>
                      <a:lnTo>
                        <a:pt x="341072" y="387014"/>
                      </a:lnTo>
                      <a:cubicBezTo>
                        <a:pt x="359118" y="376788"/>
                        <a:pt x="374156" y="353328"/>
                        <a:pt x="374156" y="335282"/>
                      </a:cubicBezTo>
                      <a:lnTo>
                        <a:pt x="374156" y="73011"/>
                      </a:lnTo>
                      <a:cubicBezTo>
                        <a:pt x="374156" y="54965"/>
                        <a:pt x="359720" y="48950"/>
                        <a:pt x="341072" y="59176"/>
                      </a:cubicBezTo>
                      <a:lnTo>
                        <a:pt x="78801" y="210763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" name="자유형: 도형 30">
                  <a:extLst>
                    <a:ext uri="{FF2B5EF4-FFF2-40B4-BE49-F238E27FC236}">
                      <a16:creationId xmlns:a16="http://schemas.microsoft.com/office/drawing/2014/main" id="{BE7437D8-7DFE-448E-E321-5709168FB09C}"/>
                    </a:ext>
                  </a:extLst>
                </p:cNvPr>
                <p:cNvSpPr/>
                <p:nvPr/>
              </p:nvSpPr>
              <p:spPr>
                <a:xfrm>
                  <a:off x="1687603" y="4237466"/>
                  <a:ext cx="212342" cy="271342"/>
                </a:xfrm>
                <a:custGeom>
                  <a:avLst/>
                  <a:gdLst>
                    <a:gd name="connsiteX0" fmla="*/ 90231 w 212342"/>
                    <a:gd name="connsiteY0" fmla="*/ 267685 h 271342"/>
                    <a:gd name="connsiteX1" fmla="*/ 73989 w 212342"/>
                    <a:gd name="connsiteY1" fmla="*/ 270090 h 271342"/>
                    <a:gd name="connsiteX2" fmla="*/ 0 w 212342"/>
                    <a:gd name="connsiteY2" fmla="*/ 238209 h 271342"/>
                    <a:gd name="connsiteX3" fmla="*/ 33085 w 212342"/>
                    <a:gd name="connsiteY3" fmla="*/ 186477 h 271342"/>
                    <a:gd name="connsiteX4" fmla="*/ 84817 w 212342"/>
                    <a:gd name="connsiteY4" fmla="*/ 209335 h 271342"/>
                    <a:gd name="connsiteX5" fmla="*/ 172040 w 212342"/>
                    <a:gd name="connsiteY5" fmla="*/ 1203 h 271342"/>
                    <a:gd name="connsiteX6" fmla="*/ 212343 w 212342"/>
                    <a:gd name="connsiteY6" fmla="*/ 0 h 271342"/>
                    <a:gd name="connsiteX7" fmla="*/ 110081 w 212342"/>
                    <a:gd name="connsiteY7" fmla="*/ 243623 h 271342"/>
                    <a:gd name="connsiteX8" fmla="*/ 93238 w 212342"/>
                    <a:gd name="connsiteY8" fmla="*/ 265278 h 271342"/>
                    <a:gd name="connsiteX9" fmla="*/ 90231 w 212342"/>
                    <a:gd name="connsiteY9" fmla="*/ 267685 h 27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2342" h="271342">
                      <a:moveTo>
                        <a:pt x="90231" y="267685"/>
                      </a:moveTo>
                      <a:cubicBezTo>
                        <a:pt x="84215" y="271294"/>
                        <a:pt x="78200" y="272497"/>
                        <a:pt x="73989" y="270090"/>
                      </a:cubicBezTo>
                      <a:lnTo>
                        <a:pt x="0" y="238209"/>
                      </a:lnTo>
                      <a:lnTo>
                        <a:pt x="33085" y="186477"/>
                      </a:lnTo>
                      <a:lnTo>
                        <a:pt x="84817" y="209335"/>
                      </a:lnTo>
                      <a:lnTo>
                        <a:pt x="172040" y="1203"/>
                      </a:lnTo>
                      <a:lnTo>
                        <a:pt x="212343" y="0"/>
                      </a:lnTo>
                      <a:lnTo>
                        <a:pt x="110081" y="243623"/>
                      </a:lnTo>
                      <a:cubicBezTo>
                        <a:pt x="106472" y="252044"/>
                        <a:pt x="100457" y="259864"/>
                        <a:pt x="93238" y="265278"/>
                      </a:cubicBezTo>
                      <a:cubicBezTo>
                        <a:pt x="92637" y="266481"/>
                        <a:pt x="91434" y="267083"/>
                        <a:pt x="90231" y="267685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32" name="그래픽 4">
              <a:extLst>
                <a:ext uri="{FF2B5EF4-FFF2-40B4-BE49-F238E27FC236}">
                  <a16:creationId xmlns:a16="http://schemas.microsoft.com/office/drawing/2014/main" id="{1F81D651-2CE9-A43E-E9B8-1B41F8D47BE9}"/>
                </a:ext>
              </a:extLst>
            </p:cNvPr>
            <p:cNvGrpSpPr/>
            <p:nvPr/>
          </p:nvGrpSpPr>
          <p:grpSpPr>
            <a:xfrm>
              <a:off x="2107477" y="1925154"/>
              <a:ext cx="920954" cy="2413369"/>
              <a:chOff x="2107477" y="1925154"/>
              <a:chExt cx="920954" cy="2413369"/>
            </a:xfrm>
            <a:solidFill>
              <a:srgbClr val="E6EDF7"/>
            </a:solidFill>
          </p:grpSpPr>
          <p:grpSp>
            <p:nvGrpSpPr>
              <p:cNvPr id="33" name="그래픽 4">
                <a:extLst>
                  <a:ext uri="{FF2B5EF4-FFF2-40B4-BE49-F238E27FC236}">
                    <a16:creationId xmlns:a16="http://schemas.microsoft.com/office/drawing/2014/main" id="{DD9AE265-0FAB-30D3-5D28-654AF12CA285}"/>
                  </a:ext>
                </a:extLst>
              </p:cNvPr>
              <p:cNvGrpSpPr/>
              <p:nvPr/>
            </p:nvGrpSpPr>
            <p:grpSpPr>
              <a:xfrm>
                <a:off x="2107477" y="1925154"/>
                <a:ext cx="919149" cy="738086"/>
                <a:chOff x="2107477" y="1925154"/>
                <a:chExt cx="919149" cy="738086"/>
              </a:xfrm>
              <a:solidFill>
                <a:srgbClr val="E6EDF7"/>
              </a:solidFill>
            </p:grpSpPr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F6C293DF-2AAE-89E8-C91C-7175791E3895}"/>
                    </a:ext>
                  </a:extLst>
                </p:cNvPr>
                <p:cNvSpPr/>
                <p:nvPr/>
              </p:nvSpPr>
              <p:spPr>
                <a:xfrm>
                  <a:off x="2107477" y="2364277"/>
                  <a:ext cx="172641" cy="146173"/>
                </a:xfrm>
                <a:custGeom>
                  <a:avLst/>
                  <a:gdLst>
                    <a:gd name="connsiteX0" fmla="*/ 172641 w 172641"/>
                    <a:gd name="connsiteY0" fmla="*/ 46318 h 146173"/>
                    <a:gd name="connsiteX1" fmla="*/ 0 w 172641"/>
                    <a:gd name="connsiteY1" fmla="*/ 146174 h 146173"/>
                    <a:gd name="connsiteX2" fmla="*/ 0 w 172641"/>
                    <a:gd name="connsiteY2" fmla="*/ 99855 h 146173"/>
                    <a:gd name="connsiteX3" fmla="*/ 172641 w 172641"/>
                    <a:gd name="connsiteY3" fmla="*/ 0 h 1461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2641" h="146173">
                      <a:moveTo>
                        <a:pt x="172641" y="46318"/>
                      </a:moveTo>
                      <a:lnTo>
                        <a:pt x="0" y="146174"/>
                      </a:lnTo>
                      <a:lnTo>
                        <a:pt x="0" y="99855"/>
                      </a:lnTo>
                      <a:lnTo>
                        <a:pt x="172641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DE1A5AED-900F-91A5-66C7-9F61CC700CBF}"/>
                    </a:ext>
                  </a:extLst>
                </p:cNvPr>
                <p:cNvSpPr/>
                <p:nvPr/>
              </p:nvSpPr>
              <p:spPr>
                <a:xfrm>
                  <a:off x="2396215" y="1925154"/>
                  <a:ext cx="630411" cy="412053"/>
                </a:xfrm>
                <a:custGeom>
                  <a:avLst/>
                  <a:gdLst>
                    <a:gd name="connsiteX0" fmla="*/ 630411 w 630411"/>
                    <a:gd name="connsiteY0" fmla="*/ 46318 h 412053"/>
                    <a:gd name="connsiteX1" fmla="*/ 0 w 630411"/>
                    <a:gd name="connsiteY1" fmla="*/ 412053 h 412053"/>
                    <a:gd name="connsiteX2" fmla="*/ 0 w 630411"/>
                    <a:gd name="connsiteY2" fmla="*/ 365735 h 412053"/>
                    <a:gd name="connsiteX3" fmla="*/ 630411 w 630411"/>
                    <a:gd name="connsiteY3" fmla="*/ 0 h 41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0411" h="412053">
                      <a:moveTo>
                        <a:pt x="630411" y="46318"/>
                      </a:moveTo>
                      <a:lnTo>
                        <a:pt x="0" y="412053"/>
                      </a:lnTo>
                      <a:lnTo>
                        <a:pt x="0" y="365735"/>
                      </a:lnTo>
                      <a:lnTo>
                        <a:pt x="630411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8E51FC47-D4F0-F49B-4DAA-AB169D05DD29}"/>
                    </a:ext>
                  </a:extLst>
                </p:cNvPr>
                <p:cNvSpPr/>
                <p:nvPr/>
              </p:nvSpPr>
              <p:spPr>
                <a:xfrm>
                  <a:off x="2114695" y="2256602"/>
                  <a:ext cx="624396" cy="406639"/>
                </a:xfrm>
                <a:custGeom>
                  <a:avLst/>
                  <a:gdLst>
                    <a:gd name="connsiteX0" fmla="*/ 624396 w 624396"/>
                    <a:gd name="connsiteY0" fmla="*/ 46318 h 406639"/>
                    <a:gd name="connsiteX1" fmla="*/ 0 w 624396"/>
                    <a:gd name="connsiteY1" fmla="*/ 406640 h 406639"/>
                    <a:gd name="connsiteX2" fmla="*/ 0 w 624396"/>
                    <a:gd name="connsiteY2" fmla="*/ 360321 h 406639"/>
                    <a:gd name="connsiteX3" fmla="*/ 624396 w 624396"/>
                    <a:gd name="connsiteY3" fmla="*/ 0 h 406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4396" h="406639">
                      <a:moveTo>
                        <a:pt x="624396" y="46318"/>
                      </a:moveTo>
                      <a:lnTo>
                        <a:pt x="0" y="406640"/>
                      </a:lnTo>
                      <a:lnTo>
                        <a:pt x="0" y="360321"/>
                      </a:lnTo>
                      <a:lnTo>
                        <a:pt x="624396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7" name="그래픽 4">
                <a:extLst>
                  <a:ext uri="{FF2B5EF4-FFF2-40B4-BE49-F238E27FC236}">
                    <a16:creationId xmlns:a16="http://schemas.microsoft.com/office/drawing/2014/main" id="{68460C9D-33E8-F82E-A84C-D4B79C5DB738}"/>
                  </a:ext>
                </a:extLst>
              </p:cNvPr>
              <p:cNvGrpSpPr/>
              <p:nvPr/>
            </p:nvGrpSpPr>
            <p:grpSpPr>
              <a:xfrm>
                <a:off x="2107477" y="2462929"/>
                <a:ext cx="919149" cy="738087"/>
                <a:chOff x="2107477" y="2462929"/>
                <a:chExt cx="919149" cy="738087"/>
              </a:xfrm>
              <a:solidFill>
                <a:srgbClr val="E6EDF7"/>
              </a:solidFill>
            </p:grpSpPr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D5DB814B-AAE7-6EE9-AC8B-99C90D8BEC1F}"/>
                    </a:ext>
                  </a:extLst>
                </p:cNvPr>
                <p:cNvSpPr/>
                <p:nvPr/>
              </p:nvSpPr>
              <p:spPr>
                <a:xfrm>
                  <a:off x="2107477" y="2618728"/>
                  <a:ext cx="662894" cy="429498"/>
                </a:xfrm>
                <a:custGeom>
                  <a:avLst/>
                  <a:gdLst>
                    <a:gd name="connsiteX0" fmla="*/ 662894 w 662894"/>
                    <a:gd name="connsiteY0" fmla="*/ 46318 h 429498"/>
                    <a:gd name="connsiteX1" fmla="*/ 0 w 662894"/>
                    <a:gd name="connsiteY1" fmla="*/ 429498 h 429498"/>
                    <a:gd name="connsiteX2" fmla="*/ 0 w 662894"/>
                    <a:gd name="connsiteY2" fmla="*/ 383180 h 429498"/>
                    <a:gd name="connsiteX3" fmla="*/ 662894 w 662894"/>
                    <a:gd name="connsiteY3" fmla="*/ 0 h 429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62894" h="429498">
                      <a:moveTo>
                        <a:pt x="662894" y="46318"/>
                      </a:moveTo>
                      <a:lnTo>
                        <a:pt x="0" y="429498"/>
                      </a:lnTo>
                      <a:lnTo>
                        <a:pt x="0" y="383180"/>
                      </a:lnTo>
                      <a:lnTo>
                        <a:pt x="662894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11EE3BEA-F986-F0C0-B029-004793336988}"/>
                    </a:ext>
                  </a:extLst>
                </p:cNvPr>
                <p:cNvSpPr/>
                <p:nvPr/>
              </p:nvSpPr>
              <p:spPr>
                <a:xfrm>
                  <a:off x="2886468" y="2462929"/>
                  <a:ext cx="140158" cy="128127"/>
                </a:xfrm>
                <a:custGeom>
                  <a:avLst/>
                  <a:gdLst>
                    <a:gd name="connsiteX0" fmla="*/ 140158 w 140158"/>
                    <a:gd name="connsiteY0" fmla="*/ 46318 h 128127"/>
                    <a:gd name="connsiteX1" fmla="*/ 0 w 140158"/>
                    <a:gd name="connsiteY1" fmla="*/ 128128 h 128127"/>
                    <a:gd name="connsiteX2" fmla="*/ 0 w 140158"/>
                    <a:gd name="connsiteY2" fmla="*/ 81809 h 128127"/>
                    <a:gd name="connsiteX3" fmla="*/ 140158 w 140158"/>
                    <a:gd name="connsiteY3" fmla="*/ 0 h 1281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0158" h="128127">
                      <a:moveTo>
                        <a:pt x="140158" y="46318"/>
                      </a:moveTo>
                      <a:lnTo>
                        <a:pt x="0" y="128128"/>
                      </a:lnTo>
                      <a:lnTo>
                        <a:pt x="0" y="81809"/>
                      </a:lnTo>
                      <a:lnTo>
                        <a:pt x="140158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E039B53B-0A5F-E47F-A575-E97BEAB48B4A}"/>
                    </a:ext>
                  </a:extLst>
                </p:cNvPr>
                <p:cNvSpPr/>
                <p:nvPr/>
              </p:nvSpPr>
              <p:spPr>
                <a:xfrm>
                  <a:off x="2114695" y="2794377"/>
                  <a:ext cx="624396" cy="406639"/>
                </a:xfrm>
                <a:custGeom>
                  <a:avLst/>
                  <a:gdLst>
                    <a:gd name="connsiteX0" fmla="*/ 624396 w 624396"/>
                    <a:gd name="connsiteY0" fmla="*/ 46318 h 406639"/>
                    <a:gd name="connsiteX1" fmla="*/ 0 w 624396"/>
                    <a:gd name="connsiteY1" fmla="*/ 406640 h 406639"/>
                    <a:gd name="connsiteX2" fmla="*/ 0 w 624396"/>
                    <a:gd name="connsiteY2" fmla="*/ 360321 h 406639"/>
                    <a:gd name="connsiteX3" fmla="*/ 624396 w 624396"/>
                    <a:gd name="connsiteY3" fmla="*/ 0 h 406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4396" h="406639">
                      <a:moveTo>
                        <a:pt x="624396" y="46318"/>
                      </a:moveTo>
                      <a:lnTo>
                        <a:pt x="0" y="406640"/>
                      </a:lnTo>
                      <a:lnTo>
                        <a:pt x="0" y="360321"/>
                      </a:lnTo>
                      <a:lnTo>
                        <a:pt x="624396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41" name="그래픽 4">
                <a:extLst>
                  <a:ext uri="{FF2B5EF4-FFF2-40B4-BE49-F238E27FC236}">
                    <a16:creationId xmlns:a16="http://schemas.microsoft.com/office/drawing/2014/main" id="{35431759-9820-59D0-4F65-694EDF2B47D4}"/>
                  </a:ext>
                </a:extLst>
              </p:cNvPr>
              <p:cNvGrpSpPr/>
              <p:nvPr/>
            </p:nvGrpSpPr>
            <p:grpSpPr>
              <a:xfrm>
                <a:off x="2107477" y="3034390"/>
                <a:ext cx="920954" cy="738087"/>
                <a:chOff x="2107477" y="3034390"/>
                <a:chExt cx="920954" cy="738087"/>
              </a:xfrm>
              <a:solidFill>
                <a:srgbClr val="E6EDF7"/>
              </a:solidFill>
            </p:grpSpPr>
            <p:sp>
              <p:nvSpPr>
                <p:cNvPr id="42" name="자유형: 도형 41">
                  <a:extLst>
                    <a:ext uri="{FF2B5EF4-FFF2-40B4-BE49-F238E27FC236}">
                      <a16:creationId xmlns:a16="http://schemas.microsoft.com/office/drawing/2014/main" id="{59313BB1-D507-07F7-1895-867A64EB8544}"/>
                    </a:ext>
                  </a:extLst>
                </p:cNvPr>
                <p:cNvSpPr/>
                <p:nvPr/>
              </p:nvSpPr>
              <p:spPr>
                <a:xfrm>
                  <a:off x="2107477" y="3358018"/>
                  <a:ext cx="372351" cy="261668"/>
                </a:xfrm>
                <a:custGeom>
                  <a:avLst/>
                  <a:gdLst>
                    <a:gd name="connsiteX0" fmla="*/ 372352 w 372351"/>
                    <a:gd name="connsiteY0" fmla="*/ 46318 h 261668"/>
                    <a:gd name="connsiteX1" fmla="*/ 0 w 372351"/>
                    <a:gd name="connsiteY1" fmla="*/ 261669 h 261668"/>
                    <a:gd name="connsiteX2" fmla="*/ 0 w 372351"/>
                    <a:gd name="connsiteY2" fmla="*/ 215350 h 261668"/>
                    <a:gd name="connsiteX3" fmla="*/ 372352 w 372351"/>
                    <a:gd name="connsiteY3" fmla="*/ 0 h 261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2351" h="261668">
                      <a:moveTo>
                        <a:pt x="372352" y="46318"/>
                      </a:moveTo>
                      <a:lnTo>
                        <a:pt x="0" y="261669"/>
                      </a:lnTo>
                      <a:lnTo>
                        <a:pt x="0" y="215350"/>
                      </a:lnTo>
                      <a:lnTo>
                        <a:pt x="372352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3" name="자유형: 도형 42">
                  <a:extLst>
                    <a:ext uri="{FF2B5EF4-FFF2-40B4-BE49-F238E27FC236}">
                      <a16:creationId xmlns:a16="http://schemas.microsoft.com/office/drawing/2014/main" id="{9320BA42-79B5-C337-ED06-0C0BBB72F319}"/>
                    </a:ext>
                  </a:extLst>
                </p:cNvPr>
                <p:cNvSpPr/>
                <p:nvPr/>
              </p:nvSpPr>
              <p:spPr>
                <a:xfrm>
                  <a:off x="2596527" y="3034390"/>
                  <a:ext cx="430099" cy="296558"/>
                </a:xfrm>
                <a:custGeom>
                  <a:avLst/>
                  <a:gdLst>
                    <a:gd name="connsiteX0" fmla="*/ 430099 w 430099"/>
                    <a:gd name="connsiteY0" fmla="*/ 46318 h 296558"/>
                    <a:gd name="connsiteX1" fmla="*/ 0 w 430099"/>
                    <a:gd name="connsiteY1" fmla="*/ 296558 h 296558"/>
                    <a:gd name="connsiteX2" fmla="*/ 0 w 430099"/>
                    <a:gd name="connsiteY2" fmla="*/ 250240 h 296558"/>
                    <a:gd name="connsiteX3" fmla="*/ 430099 w 430099"/>
                    <a:gd name="connsiteY3" fmla="*/ 0 h 296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0099" h="296558">
                      <a:moveTo>
                        <a:pt x="430099" y="46318"/>
                      </a:moveTo>
                      <a:lnTo>
                        <a:pt x="0" y="296558"/>
                      </a:lnTo>
                      <a:lnTo>
                        <a:pt x="0" y="250240"/>
                      </a:lnTo>
                      <a:lnTo>
                        <a:pt x="430099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583DE584-AF08-1B9D-E559-594427EEA3F5}"/>
                    </a:ext>
                  </a:extLst>
                </p:cNvPr>
                <p:cNvSpPr/>
                <p:nvPr/>
              </p:nvSpPr>
              <p:spPr>
                <a:xfrm>
                  <a:off x="2114695" y="3198008"/>
                  <a:ext cx="913735" cy="574468"/>
                </a:xfrm>
                <a:custGeom>
                  <a:avLst/>
                  <a:gdLst>
                    <a:gd name="connsiteX0" fmla="*/ 913736 w 913735"/>
                    <a:gd name="connsiteY0" fmla="*/ 46920 h 574468"/>
                    <a:gd name="connsiteX1" fmla="*/ 0 w 913735"/>
                    <a:gd name="connsiteY1" fmla="*/ 574469 h 574468"/>
                    <a:gd name="connsiteX2" fmla="*/ 0 w 913735"/>
                    <a:gd name="connsiteY2" fmla="*/ 528150 h 574468"/>
                    <a:gd name="connsiteX3" fmla="*/ 913736 w 913735"/>
                    <a:gd name="connsiteY3" fmla="*/ 0 h 574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3735" h="574468">
                      <a:moveTo>
                        <a:pt x="913736" y="46920"/>
                      </a:moveTo>
                      <a:lnTo>
                        <a:pt x="0" y="574469"/>
                      </a:lnTo>
                      <a:lnTo>
                        <a:pt x="0" y="528150"/>
                      </a:lnTo>
                      <a:lnTo>
                        <a:pt x="913736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45" name="그래픽 4">
                <a:extLst>
                  <a:ext uri="{FF2B5EF4-FFF2-40B4-BE49-F238E27FC236}">
                    <a16:creationId xmlns:a16="http://schemas.microsoft.com/office/drawing/2014/main" id="{18601C18-3697-E72D-2022-9CD2F7AA78AF}"/>
                  </a:ext>
                </a:extLst>
              </p:cNvPr>
              <p:cNvGrpSpPr/>
              <p:nvPr/>
            </p:nvGrpSpPr>
            <p:grpSpPr>
              <a:xfrm>
                <a:off x="2107477" y="3600437"/>
                <a:ext cx="919149" cy="738087"/>
                <a:chOff x="2107477" y="3600437"/>
                <a:chExt cx="919149" cy="738087"/>
              </a:xfrm>
              <a:solidFill>
                <a:srgbClr val="E6EDF7"/>
              </a:solidFill>
            </p:grpSpPr>
            <p:sp>
              <p:nvSpPr>
                <p:cNvPr id="46" name="자유형: 도형 45">
                  <a:extLst>
                    <a:ext uri="{FF2B5EF4-FFF2-40B4-BE49-F238E27FC236}">
                      <a16:creationId xmlns:a16="http://schemas.microsoft.com/office/drawing/2014/main" id="{441A8A20-C914-C156-A1E5-B14324A5B5BD}"/>
                    </a:ext>
                  </a:extLst>
                </p:cNvPr>
                <p:cNvSpPr/>
                <p:nvPr/>
              </p:nvSpPr>
              <p:spPr>
                <a:xfrm>
                  <a:off x="2107477" y="4040161"/>
                  <a:ext cx="172641" cy="146173"/>
                </a:xfrm>
                <a:custGeom>
                  <a:avLst/>
                  <a:gdLst>
                    <a:gd name="connsiteX0" fmla="*/ 172641 w 172641"/>
                    <a:gd name="connsiteY0" fmla="*/ 46318 h 146173"/>
                    <a:gd name="connsiteX1" fmla="*/ 0 w 172641"/>
                    <a:gd name="connsiteY1" fmla="*/ 146174 h 146173"/>
                    <a:gd name="connsiteX2" fmla="*/ 0 w 172641"/>
                    <a:gd name="connsiteY2" fmla="*/ 99855 h 146173"/>
                    <a:gd name="connsiteX3" fmla="*/ 172641 w 172641"/>
                    <a:gd name="connsiteY3" fmla="*/ 0 h 1461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2641" h="146173">
                      <a:moveTo>
                        <a:pt x="172641" y="46318"/>
                      </a:moveTo>
                      <a:lnTo>
                        <a:pt x="0" y="146174"/>
                      </a:lnTo>
                      <a:lnTo>
                        <a:pt x="0" y="99855"/>
                      </a:lnTo>
                      <a:lnTo>
                        <a:pt x="172641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7" name="자유형: 도형 46">
                  <a:extLst>
                    <a:ext uri="{FF2B5EF4-FFF2-40B4-BE49-F238E27FC236}">
                      <a16:creationId xmlns:a16="http://schemas.microsoft.com/office/drawing/2014/main" id="{C79946AD-9C41-07D4-0F4A-8D6D7D5CF98E}"/>
                    </a:ext>
                  </a:extLst>
                </p:cNvPr>
                <p:cNvSpPr/>
                <p:nvPr/>
              </p:nvSpPr>
              <p:spPr>
                <a:xfrm>
                  <a:off x="2396215" y="3600437"/>
                  <a:ext cx="630411" cy="412655"/>
                </a:xfrm>
                <a:custGeom>
                  <a:avLst/>
                  <a:gdLst>
                    <a:gd name="connsiteX0" fmla="*/ 630411 w 630411"/>
                    <a:gd name="connsiteY0" fmla="*/ 46318 h 412655"/>
                    <a:gd name="connsiteX1" fmla="*/ 0 w 630411"/>
                    <a:gd name="connsiteY1" fmla="*/ 412655 h 412655"/>
                    <a:gd name="connsiteX2" fmla="*/ 0 w 630411"/>
                    <a:gd name="connsiteY2" fmla="*/ 366337 h 412655"/>
                    <a:gd name="connsiteX3" fmla="*/ 630411 w 630411"/>
                    <a:gd name="connsiteY3" fmla="*/ 0 h 412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0411" h="412655">
                      <a:moveTo>
                        <a:pt x="630411" y="46318"/>
                      </a:moveTo>
                      <a:lnTo>
                        <a:pt x="0" y="412655"/>
                      </a:lnTo>
                      <a:lnTo>
                        <a:pt x="0" y="366337"/>
                      </a:lnTo>
                      <a:lnTo>
                        <a:pt x="630411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8" name="자유형: 도형 47">
                  <a:extLst>
                    <a:ext uri="{FF2B5EF4-FFF2-40B4-BE49-F238E27FC236}">
                      <a16:creationId xmlns:a16="http://schemas.microsoft.com/office/drawing/2014/main" id="{F01BD2BB-ABD7-AB0D-42C9-424A305E59C6}"/>
                    </a:ext>
                  </a:extLst>
                </p:cNvPr>
                <p:cNvSpPr/>
                <p:nvPr/>
              </p:nvSpPr>
              <p:spPr>
                <a:xfrm>
                  <a:off x="2114695" y="3812780"/>
                  <a:ext cx="827114" cy="525744"/>
                </a:xfrm>
                <a:custGeom>
                  <a:avLst/>
                  <a:gdLst>
                    <a:gd name="connsiteX0" fmla="*/ 827114 w 827114"/>
                    <a:gd name="connsiteY0" fmla="*/ 46318 h 525744"/>
                    <a:gd name="connsiteX1" fmla="*/ 0 w 827114"/>
                    <a:gd name="connsiteY1" fmla="*/ 525744 h 525744"/>
                    <a:gd name="connsiteX2" fmla="*/ 0 w 827114"/>
                    <a:gd name="connsiteY2" fmla="*/ 479426 h 525744"/>
                    <a:gd name="connsiteX3" fmla="*/ 827114 w 827114"/>
                    <a:gd name="connsiteY3" fmla="*/ 0 h 525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27114" h="525744">
                      <a:moveTo>
                        <a:pt x="827114" y="46318"/>
                      </a:moveTo>
                      <a:lnTo>
                        <a:pt x="0" y="525744"/>
                      </a:lnTo>
                      <a:lnTo>
                        <a:pt x="0" y="479426"/>
                      </a:lnTo>
                      <a:lnTo>
                        <a:pt x="827114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13C82CC8-FB46-04EB-C483-BEC5A339963F}"/>
              </a:ext>
            </a:extLst>
          </p:cNvPr>
          <p:cNvGrpSpPr/>
          <p:nvPr userDrawn="1"/>
        </p:nvGrpSpPr>
        <p:grpSpPr>
          <a:xfrm>
            <a:off x="2209738" y="3410930"/>
            <a:ext cx="1527068" cy="2125105"/>
            <a:chOff x="2209738" y="3410930"/>
            <a:chExt cx="1527068" cy="2125105"/>
          </a:xfrm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A4DF253-25A8-BE7B-88CB-6A74A2A2C5B2}"/>
                </a:ext>
              </a:extLst>
            </p:cNvPr>
            <p:cNvSpPr/>
            <p:nvPr/>
          </p:nvSpPr>
          <p:spPr>
            <a:xfrm>
              <a:off x="2494115" y="4824116"/>
              <a:ext cx="1232249" cy="711919"/>
            </a:xfrm>
            <a:custGeom>
              <a:avLst/>
              <a:gdLst>
                <a:gd name="connsiteX0" fmla="*/ 1214655 w 1232249"/>
                <a:gd name="connsiteY0" fmla="*/ 111134 h 711919"/>
                <a:gd name="connsiteX1" fmla="*/ 190838 w 1232249"/>
                <a:gd name="connsiteY1" fmla="*/ 697032 h 711919"/>
                <a:gd name="connsiteX2" fmla="*/ 79553 w 1232249"/>
                <a:gd name="connsiteY2" fmla="*/ 697032 h 711919"/>
                <a:gd name="connsiteX3" fmla="*/ 17595 w 1232249"/>
                <a:gd name="connsiteY3" fmla="*/ 661542 h 711919"/>
                <a:gd name="connsiteX4" fmla="*/ 17595 w 1232249"/>
                <a:gd name="connsiteY4" fmla="*/ 600786 h 711919"/>
                <a:gd name="connsiteX5" fmla="*/ 1041412 w 1232249"/>
                <a:gd name="connsiteY5" fmla="*/ 14888 h 711919"/>
                <a:gd name="connsiteX6" fmla="*/ 1152697 w 1232249"/>
                <a:gd name="connsiteY6" fmla="*/ 14888 h 711919"/>
                <a:gd name="connsiteX7" fmla="*/ 1214655 w 1232249"/>
                <a:gd name="connsiteY7" fmla="*/ 50379 h 711919"/>
                <a:gd name="connsiteX8" fmla="*/ 1214655 w 1232249"/>
                <a:gd name="connsiteY8" fmla="*/ 111134 h 71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2249" h="711919">
                  <a:moveTo>
                    <a:pt x="1214655" y="111134"/>
                  </a:moveTo>
                  <a:lnTo>
                    <a:pt x="190838" y="697032"/>
                  </a:lnTo>
                  <a:cubicBezTo>
                    <a:pt x="156550" y="716883"/>
                    <a:pt x="113841" y="716883"/>
                    <a:pt x="79553" y="697032"/>
                  </a:cubicBezTo>
                  <a:lnTo>
                    <a:pt x="17595" y="661542"/>
                  </a:lnTo>
                  <a:cubicBezTo>
                    <a:pt x="-5865" y="648308"/>
                    <a:pt x="-5865" y="614020"/>
                    <a:pt x="17595" y="600786"/>
                  </a:cubicBezTo>
                  <a:lnTo>
                    <a:pt x="1041412" y="14888"/>
                  </a:lnTo>
                  <a:cubicBezTo>
                    <a:pt x="1075700" y="-4963"/>
                    <a:pt x="1118409" y="-4963"/>
                    <a:pt x="1152697" y="14888"/>
                  </a:cubicBezTo>
                  <a:lnTo>
                    <a:pt x="1214655" y="50379"/>
                  </a:lnTo>
                  <a:cubicBezTo>
                    <a:pt x="1238115" y="63613"/>
                    <a:pt x="1238115" y="97299"/>
                    <a:pt x="1214655" y="111134"/>
                  </a:cubicBezTo>
                  <a:close/>
                </a:path>
              </a:pathLst>
            </a:custGeom>
            <a:solidFill>
              <a:srgbClr val="7A859D">
                <a:alpha val="70000"/>
              </a:srgbClr>
            </a:solidFill>
            <a:ln w="6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1" name="그래픽 4">
              <a:extLst>
                <a:ext uri="{FF2B5EF4-FFF2-40B4-BE49-F238E27FC236}">
                  <a16:creationId xmlns:a16="http://schemas.microsoft.com/office/drawing/2014/main" id="{619C9E0F-9122-8CD6-0A4C-B1E96CC1965A}"/>
                </a:ext>
              </a:extLst>
            </p:cNvPr>
            <p:cNvGrpSpPr/>
            <p:nvPr/>
          </p:nvGrpSpPr>
          <p:grpSpPr>
            <a:xfrm>
              <a:off x="2209738" y="3483753"/>
              <a:ext cx="1419633" cy="1720921"/>
              <a:chOff x="2209738" y="3483753"/>
              <a:chExt cx="1419633" cy="1720921"/>
            </a:xfrm>
          </p:grpSpPr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1CFC653E-8D0C-931E-C3A8-FF35AB1A9D42}"/>
                  </a:ext>
                </a:extLst>
              </p:cNvPr>
              <p:cNvSpPr/>
              <p:nvPr/>
            </p:nvSpPr>
            <p:spPr>
              <a:xfrm>
                <a:off x="2396215" y="3486747"/>
                <a:ext cx="1090587" cy="1635581"/>
              </a:xfrm>
              <a:custGeom>
                <a:avLst/>
                <a:gdLst>
                  <a:gd name="connsiteX0" fmla="*/ 1079760 w 1090587"/>
                  <a:gd name="connsiteY0" fmla="*/ 1805 h 1635581"/>
                  <a:gd name="connsiteX1" fmla="*/ 1038855 w 1090587"/>
                  <a:gd name="connsiteY1" fmla="*/ 18046 h 1635581"/>
                  <a:gd name="connsiteX2" fmla="*/ 150986 w 1090587"/>
                  <a:gd name="connsiteY2" fmla="*/ 514916 h 1635581"/>
                  <a:gd name="connsiteX3" fmla="*/ 8422 w 1090587"/>
                  <a:gd name="connsiteY3" fmla="*/ 754930 h 1635581"/>
                  <a:gd name="connsiteX4" fmla="*/ 0 w 1090587"/>
                  <a:gd name="connsiteY4" fmla="*/ 1583248 h 1635581"/>
                  <a:gd name="connsiteX5" fmla="*/ 5414 w 1090587"/>
                  <a:gd name="connsiteY5" fmla="*/ 1625355 h 1635581"/>
                  <a:gd name="connsiteX6" fmla="*/ 8422 w 1090587"/>
                  <a:gd name="connsiteY6" fmla="*/ 1635581 h 1635581"/>
                  <a:gd name="connsiteX7" fmla="*/ 3008 w 1090587"/>
                  <a:gd name="connsiteY7" fmla="*/ 1591669 h 1635581"/>
                  <a:gd name="connsiteX8" fmla="*/ 11429 w 1090587"/>
                  <a:gd name="connsiteY8" fmla="*/ 763352 h 1635581"/>
                  <a:gd name="connsiteX9" fmla="*/ 160009 w 1090587"/>
                  <a:gd name="connsiteY9" fmla="*/ 513713 h 1635581"/>
                  <a:gd name="connsiteX10" fmla="*/ 1047879 w 1090587"/>
                  <a:gd name="connsiteY10" fmla="*/ 16843 h 1635581"/>
                  <a:gd name="connsiteX11" fmla="*/ 1090588 w 1090587"/>
                  <a:gd name="connsiteY11" fmla="*/ 0 h 1635581"/>
                  <a:gd name="connsiteX12" fmla="*/ 1079760 w 1090587"/>
                  <a:gd name="connsiteY12" fmla="*/ 1805 h 1635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90587" h="1635581">
                    <a:moveTo>
                      <a:pt x="1079760" y="1805"/>
                    </a:moveTo>
                    <a:cubicBezTo>
                      <a:pt x="1067128" y="4812"/>
                      <a:pt x="1053292" y="9625"/>
                      <a:pt x="1038855" y="18046"/>
                    </a:cubicBezTo>
                    <a:lnTo>
                      <a:pt x="150986" y="514916"/>
                    </a:lnTo>
                    <a:cubicBezTo>
                      <a:pt x="73388" y="558829"/>
                      <a:pt x="9023" y="665902"/>
                      <a:pt x="8422" y="754930"/>
                    </a:cubicBezTo>
                    <a:lnTo>
                      <a:pt x="0" y="1583248"/>
                    </a:lnTo>
                    <a:cubicBezTo>
                      <a:pt x="0" y="1598888"/>
                      <a:pt x="1805" y="1613324"/>
                      <a:pt x="5414" y="1625355"/>
                    </a:cubicBezTo>
                    <a:cubicBezTo>
                      <a:pt x="6617" y="1628965"/>
                      <a:pt x="7218" y="1631972"/>
                      <a:pt x="8422" y="1635581"/>
                    </a:cubicBezTo>
                    <a:cubicBezTo>
                      <a:pt x="4812" y="1622949"/>
                      <a:pt x="3008" y="1607911"/>
                      <a:pt x="3008" y="1591669"/>
                    </a:cubicBezTo>
                    <a:lnTo>
                      <a:pt x="11429" y="763352"/>
                    </a:lnTo>
                    <a:cubicBezTo>
                      <a:pt x="12632" y="670715"/>
                      <a:pt x="78801" y="558829"/>
                      <a:pt x="160009" y="513713"/>
                    </a:cubicBezTo>
                    <a:lnTo>
                      <a:pt x="1047879" y="16843"/>
                    </a:lnTo>
                    <a:cubicBezTo>
                      <a:pt x="1062917" y="8421"/>
                      <a:pt x="1076752" y="3008"/>
                      <a:pt x="1090588" y="0"/>
                    </a:cubicBezTo>
                    <a:cubicBezTo>
                      <a:pt x="1086377" y="0"/>
                      <a:pt x="1082768" y="1203"/>
                      <a:pt x="1079760" y="1805"/>
                    </a:cubicBezTo>
                    <a:close/>
                  </a:path>
                </a:pathLst>
              </a:custGeom>
              <a:solidFill>
                <a:srgbClr val="616B8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176FCA6B-8494-20BA-A59B-F43CF280DD94}"/>
                  </a:ext>
                </a:extLst>
              </p:cNvPr>
              <p:cNvSpPr/>
              <p:nvPr/>
            </p:nvSpPr>
            <p:spPr>
              <a:xfrm>
                <a:off x="2443732" y="3518717"/>
                <a:ext cx="1185638" cy="1684127"/>
              </a:xfrm>
              <a:custGeom>
                <a:avLst/>
                <a:gdLst>
                  <a:gd name="connsiteX0" fmla="*/ 1046078 w 1185638"/>
                  <a:gd name="connsiteY0" fmla="*/ 18558 h 1684127"/>
                  <a:gd name="connsiteX1" fmla="*/ 1185635 w 1185638"/>
                  <a:gd name="connsiteY1" fmla="*/ 100368 h 1684127"/>
                  <a:gd name="connsiteX2" fmla="*/ 1177213 w 1185638"/>
                  <a:gd name="connsiteY2" fmla="*/ 928685 h 1684127"/>
                  <a:gd name="connsiteX3" fmla="*/ 1034649 w 1185638"/>
                  <a:gd name="connsiteY3" fmla="*/ 1168699 h 1684127"/>
                  <a:gd name="connsiteX4" fmla="*/ 146779 w 1185638"/>
                  <a:gd name="connsiteY4" fmla="*/ 1665569 h 1684127"/>
                  <a:gd name="connsiteX5" fmla="*/ 4 w 1185638"/>
                  <a:gd name="connsiteY5" fmla="*/ 1583760 h 1684127"/>
                  <a:gd name="connsiteX6" fmla="*/ 8425 w 1185638"/>
                  <a:gd name="connsiteY6" fmla="*/ 751833 h 1684127"/>
                  <a:gd name="connsiteX7" fmla="*/ 156404 w 1185638"/>
                  <a:gd name="connsiteY7" fmla="*/ 508812 h 1684127"/>
                  <a:gd name="connsiteX8" fmla="*/ 1046078 w 1185638"/>
                  <a:gd name="connsiteY8" fmla="*/ 18558 h 1684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5638" h="1684127">
                    <a:moveTo>
                      <a:pt x="1046078" y="18558"/>
                    </a:moveTo>
                    <a:cubicBezTo>
                      <a:pt x="1123676" y="-25354"/>
                      <a:pt x="1186236" y="11340"/>
                      <a:pt x="1185635" y="100368"/>
                    </a:cubicBezTo>
                    <a:lnTo>
                      <a:pt x="1177213" y="928685"/>
                    </a:lnTo>
                    <a:cubicBezTo>
                      <a:pt x="1176612" y="1017713"/>
                      <a:pt x="1112247" y="1124787"/>
                      <a:pt x="1034649" y="1168699"/>
                    </a:cubicBezTo>
                    <a:lnTo>
                      <a:pt x="146779" y="1665569"/>
                    </a:lnTo>
                    <a:cubicBezTo>
                      <a:pt x="69181" y="1709481"/>
                      <a:pt x="-598" y="1672788"/>
                      <a:pt x="4" y="1583760"/>
                    </a:cubicBezTo>
                    <a:lnTo>
                      <a:pt x="8425" y="751833"/>
                    </a:lnTo>
                    <a:cubicBezTo>
                      <a:pt x="9027" y="662806"/>
                      <a:pt x="78204" y="552123"/>
                      <a:pt x="156404" y="508812"/>
                    </a:cubicBezTo>
                    <a:lnTo>
                      <a:pt x="1046078" y="18558"/>
                    </a:lnTo>
                    <a:close/>
                  </a:path>
                </a:pathLst>
              </a:custGeom>
              <a:solidFill>
                <a:srgbClr val="616B8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29885C3E-3634-EE1E-7D7B-26FE44A3305D}"/>
                  </a:ext>
                </a:extLst>
              </p:cNvPr>
              <p:cNvSpPr/>
              <p:nvPr/>
            </p:nvSpPr>
            <p:spPr>
              <a:xfrm>
                <a:off x="2209738" y="3510207"/>
                <a:ext cx="1151944" cy="1289697"/>
              </a:xfrm>
              <a:custGeom>
                <a:avLst/>
                <a:gdLst>
                  <a:gd name="connsiteX0" fmla="*/ 1151945 w 1151944"/>
                  <a:gd name="connsiteY0" fmla="*/ 620186 h 1289697"/>
                  <a:gd name="connsiteX1" fmla="*/ 1151945 w 1151944"/>
                  <a:gd name="connsiteY1" fmla="*/ 587101 h 1289697"/>
                  <a:gd name="connsiteX2" fmla="*/ 1141117 w 1151944"/>
                  <a:gd name="connsiteY2" fmla="*/ 580484 h 1289697"/>
                  <a:gd name="connsiteX3" fmla="*/ 950430 w 1151944"/>
                  <a:gd name="connsiteY3" fmla="*/ 249638 h 1289697"/>
                  <a:gd name="connsiteX4" fmla="*/ 951031 w 1151944"/>
                  <a:gd name="connsiteY4" fmla="*/ 0 h 1289697"/>
                  <a:gd name="connsiteX5" fmla="*/ 153994 w 1151944"/>
                  <a:gd name="connsiteY5" fmla="*/ 438521 h 1289697"/>
                  <a:gd name="connsiteX6" fmla="*/ 6015 w 1151944"/>
                  <a:gd name="connsiteY6" fmla="*/ 681542 h 1289697"/>
                  <a:gd name="connsiteX7" fmla="*/ 0 w 1151944"/>
                  <a:gd name="connsiteY7" fmla="*/ 1289697 h 1289697"/>
                  <a:gd name="connsiteX8" fmla="*/ 1151945 w 1151944"/>
                  <a:gd name="connsiteY8" fmla="*/ 620186 h 1289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1944" h="1289697">
                    <a:moveTo>
                      <a:pt x="1151945" y="620186"/>
                    </a:moveTo>
                    <a:lnTo>
                      <a:pt x="1151945" y="587101"/>
                    </a:lnTo>
                    <a:lnTo>
                      <a:pt x="1141117" y="580484"/>
                    </a:lnTo>
                    <a:cubicBezTo>
                      <a:pt x="1035246" y="519729"/>
                      <a:pt x="949828" y="371149"/>
                      <a:pt x="950430" y="249638"/>
                    </a:cubicBezTo>
                    <a:lnTo>
                      <a:pt x="951031" y="0"/>
                    </a:lnTo>
                    <a:lnTo>
                      <a:pt x="153994" y="438521"/>
                    </a:lnTo>
                    <a:cubicBezTo>
                      <a:pt x="76395" y="482433"/>
                      <a:pt x="7218" y="592515"/>
                      <a:pt x="6015" y="681542"/>
                    </a:cubicBezTo>
                    <a:lnTo>
                      <a:pt x="0" y="1289697"/>
                    </a:lnTo>
                    <a:lnTo>
                      <a:pt x="1151945" y="620186"/>
                    </a:lnTo>
                    <a:close/>
                  </a:path>
                </a:pathLst>
              </a:custGeom>
              <a:solidFill>
                <a:srgbClr val="7A859D">
                  <a:alpha val="50000"/>
                </a:srgbClr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3B943F68-8A23-F8A1-704C-D52CA1404B1C}"/>
                  </a:ext>
                </a:extLst>
              </p:cNvPr>
              <p:cNvSpPr/>
              <p:nvPr/>
            </p:nvSpPr>
            <p:spPr>
              <a:xfrm>
                <a:off x="2436511" y="3506167"/>
                <a:ext cx="1187441" cy="1698506"/>
              </a:xfrm>
              <a:custGeom>
                <a:avLst/>
                <a:gdLst>
                  <a:gd name="connsiteX0" fmla="*/ 1184434 w 1187441"/>
                  <a:gd name="connsiteY0" fmla="*/ 60584 h 1698506"/>
                  <a:gd name="connsiteX1" fmla="*/ 1044877 w 1187441"/>
                  <a:gd name="connsiteY1" fmla="*/ 19078 h 1698506"/>
                  <a:gd name="connsiteX2" fmla="*/ 157008 w 1187441"/>
                  <a:gd name="connsiteY2" fmla="*/ 515948 h 1698506"/>
                  <a:gd name="connsiteX3" fmla="*/ 8428 w 1187441"/>
                  <a:gd name="connsiteY3" fmla="*/ 765586 h 1698506"/>
                  <a:gd name="connsiteX4" fmla="*/ 6 w 1187441"/>
                  <a:gd name="connsiteY4" fmla="*/ 1593904 h 1698506"/>
                  <a:gd name="connsiteX5" fmla="*/ 102869 w 1187441"/>
                  <a:gd name="connsiteY5" fmla="*/ 1696165 h 1698506"/>
                  <a:gd name="connsiteX6" fmla="*/ 113095 w 1187441"/>
                  <a:gd name="connsiteY6" fmla="*/ 1693759 h 1698506"/>
                  <a:gd name="connsiteX7" fmla="*/ 14443 w 1187441"/>
                  <a:gd name="connsiteY7" fmla="*/ 1595708 h 1698506"/>
                  <a:gd name="connsiteX8" fmla="*/ 22865 w 1187441"/>
                  <a:gd name="connsiteY8" fmla="*/ 767391 h 1698506"/>
                  <a:gd name="connsiteX9" fmla="*/ 165429 w 1187441"/>
                  <a:gd name="connsiteY9" fmla="*/ 527377 h 1698506"/>
                  <a:gd name="connsiteX10" fmla="*/ 1053299 w 1187441"/>
                  <a:gd name="connsiteY10" fmla="*/ 31108 h 1698506"/>
                  <a:gd name="connsiteX11" fmla="*/ 1187441 w 1187441"/>
                  <a:gd name="connsiteY11" fmla="*/ 70810 h 1698506"/>
                  <a:gd name="connsiteX12" fmla="*/ 1184434 w 1187441"/>
                  <a:gd name="connsiteY12" fmla="*/ 60584 h 169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87441" h="1698506">
                    <a:moveTo>
                      <a:pt x="1184434" y="60584"/>
                    </a:moveTo>
                    <a:cubicBezTo>
                      <a:pt x="1167591" y="1032"/>
                      <a:pt x="1111648" y="-18218"/>
                      <a:pt x="1044877" y="19078"/>
                    </a:cubicBezTo>
                    <a:lnTo>
                      <a:pt x="157008" y="515948"/>
                    </a:lnTo>
                    <a:cubicBezTo>
                      <a:pt x="75800" y="561665"/>
                      <a:pt x="9631" y="673551"/>
                      <a:pt x="8428" y="765586"/>
                    </a:cubicBezTo>
                    <a:lnTo>
                      <a:pt x="6" y="1593904"/>
                    </a:lnTo>
                    <a:cubicBezTo>
                      <a:pt x="-595" y="1669698"/>
                      <a:pt x="42715" y="1708798"/>
                      <a:pt x="102869" y="1696165"/>
                    </a:cubicBezTo>
                    <a:cubicBezTo>
                      <a:pt x="106478" y="1695564"/>
                      <a:pt x="110088" y="1694962"/>
                      <a:pt x="113095" y="1693759"/>
                    </a:cubicBezTo>
                    <a:cubicBezTo>
                      <a:pt x="55348" y="1706391"/>
                      <a:pt x="13842" y="1668495"/>
                      <a:pt x="14443" y="1595708"/>
                    </a:cubicBezTo>
                    <a:lnTo>
                      <a:pt x="22865" y="767391"/>
                    </a:lnTo>
                    <a:cubicBezTo>
                      <a:pt x="23466" y="678363"/>
                      <a:pt x="87831" y="571289"/>
                      <a:pt x="165429" y="527377"/>
                    </a:cubicBezTo>
                    <a:lnTo>
                      <a:pt x="1053299" y="31108"/>
                    </a:lnTo>
                    <a:cubicBezTo>
                      <a:pt x="1117062" y="-4984"/>
                      <a:pt x="1170598" y="13664"/>
                      <a:pt x="1187441" y="70810"/>
                    </a:cubicBezTo>
                    <a:cubicBezTo>
                      <a:pt x="1187441" y="70208"/>
                      <a:pt x="1186840" y="68404"/>
                      <a:pt x="1184434" y="60584"/>
                    </a:cubicBezTo>
                    <a:close/>
                  </a:path>
                </a:pathLst>
              </a:custGeom>
              <a:solidFill>
                <a:srgbClr val="7E87A8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B6E35DBA-4143-D654-D2AD-69185E513847}"/>
                  </a:ext>
                </a:extLst>
              </p:cNvPr>
              <p:cNvSpPr/>
              <p:nvPr/>
            </p:nvSpPr>
            <p:spPr>
              <a:xfrm>
                <a:off x="2398604" y="3483753"/>
                <a:ext cx="1186850" cy="1710759"/>
              </a:xfrm>
              <a:custGeom>
                <a:avLst/>
                <a:gdLst>
                  <a:gd name="connsiteX0" fmla="*/ 1148954 w 1186850"/>
                  <a:gd name="connsiteY0" fmla="*/ 10212 h 1710759"/>
                  <a:gd name="connsiteX1" fmla="*/ 1044888 w 1186850"/>
                  <a:gd name="connsiteY1" fmla="*/ 19235 h 1710759"/>
                  <a:gd name="connsiteX2" fmla="*/ 157018 w 1186850"/>
                  <a:gd name="connsiteY2" fmla="*/ 516105 h 1710759"/>
                  <a:gd name="connsiteX3" fmla="*/ 8438 w 1186850"/>
                  <a:gd name="connsiteY3" fmla="*/ 765744 h 1710759"/>
                  <a:gd name="connsiteX4" fmla="*/ 17 w 1186850"/>
                  <a:gd name="connsiteY4" fmla="*/ 1594061 h 1710759"/>
                  <a:gd name="connsiteX5" fmla="*/ 41523 w 1186850"/>
                  <a:gd name="connsiteY5" fmla="*/ 1687901 h 1710759"/>
                  <a:gd name="connsiteX6" fmla="*/ 79420 w 1186850"/>
                  <a:gd name="connsiteY6" fmla="*/ 1710760 h 1710759"/>
                  <a:gd name="connsiteX7" fmla="*/ 37914 w 1186850"/>
                  <a:gd name="connsiteY7" fmla="*/ 1616920 h 1710759"/>
                  <a:gd name="connsiteX8" fmla="*/ 46335 w 1186850"/>
                  <a:gd name="connsiteY8" fmla="*/ 788602 h 1710759"/>
                  <a:gd name="connsiteX9" fmla="*/ 194915 w 1186850"/>
                  <a:gd name="connsiteY9" fmla="*/ 538964 h 1710759"/>
                  <a:gd name="connsiteX10" fmla="*/ 1082785 w 1186850"/>
                  <a:gd name="connsiteY10" fmla="*/ 41492 h 1710759"/>
                  <a:gd name="connsiteX11" fmla="*/ 1186850 w 1186850"/>
                  <a:gd name="connsiteY11" fmla="*/ 32469 h 1710759"/>
                  <a:gd name="connsiteX12" fmla="*/ 1148954 w 1186850"/>
                  <a:gd name="connsiteY12" fmla="*/ 10212 h 1710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86850" h="1710759">
                    <a:moveTo>
                      <a:pt x="1148954" y="10212"/>
                    </a:moveTo>
                    <a:cubicBezTo>
                      <a:pt x="1122486" y="-5428"/>
                      <a:pt x="1085792" y="-3623"/>
                      <a:pt x="1044888" y="19235"/>
                    </a:cubicBezTo>
                    <a:lnTo>
                      <a:pt x="157018" y="516105"/>
                    </a:lnTo>
                    <a:cubicBezTo>
                      <a:pt x="75810" y="561822"/>
                      <a:pt x="9641" y="673708"/>
                      <a:pt x="8438" y="765744"/>
                    </a:cubicBezTo>
                    <a:lnTo>
                      <a:pt x="17" y="1594061"/>
                    </a:lnTo>
                    <a:cubicBezTo>
                      <a:pt x="-585" y="1639778"/>
                      <a:pt x="15055" y="1672863"/>
                      <a:pt x="41523" y="1687901"/>
                    </a:cubicBezTo>
                    <a:lnTo>
                      <a:pt x="79420" y="1710760"/>
                    </a:lnTo>
                    <a:cubicBezTo>
                      <a:pt x="53554" y="1695120"/>
                      <a:pt x="37914" y="1662637"/>
                      <a:pt x="37914" y="1616920"/>
                    </a:cubicBezTo>
                    <a:lnTo>
                      <a:pt x="46335" y="788602"/>
                    </a:lnTo>
                    <a:cubicBezTo>
                      <a:pt x="47538" y="695965"/>
                      <a:pt x="113707" y="584079"/>
                      <a:pt x="194915" y="538964"/>
                    </a:cubicBezTo>
                    <a:lnTo>
                      <a:pt x="1082785" y="41492"/>
                    </a:lnTo>
                    <a:cubicBezTo>
                      <a:pt x="1123689" y="18634"/>
                      <a:pt x="1160383" y="16829"/>
                      <a:pt x="1186850" y="32469"/>
                    </a:cubicBezTo>
                    <a:lnTo>
                      <a:pt x="1148954" y="10212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7" name="그래픽 4">
              <a:extLst>
                <a:ext uri="{FF2B5EF4-FFF2-40B4-BE49-F238E27FC236}">
                  <a16:creationId xmlns:a16="http://schemas.microsoft.com/office/drawing/2014/main" id="{70DE6F2A-5ABB-C05E-4937-370067760DE8}"/>
                </a:ext>
              </a:extLst>
            </p:cNvPr>
            <p:cNvGrpSpPr/>
            <p:nvPr/>
          </p:nvGrpSpPr>
          <p:grpSpPr>
            <a:xfrm>
              <a:off x="2473206" y="3562669"/>
              <a:ext cx="1263600" cy="1672345"/>
              <a:chOff x="2473206" y="3562669"/>
              <a:chExt cx="1263600" cy="1672345"/>
            </a:xfrm>
          </p:grpSpPr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1F72002B-4219-F6BB-017F-008E445E1AA6}"/>
                  </a:ext>
                </a:extLst>
              </p:cNvPr>
              <p:cNvSpPr/>
              <p:nvPr/>
            </p:nvSpPr>
            <p:spPr>
              <a:xfrm>
                <a:off x="2473206" y="3582794"/>
                <a:ext cx="1094808" cy="1601089"/>
              </a:xfrm>
              <a:custGeom>
                <a:avLst/>
                <a:gdLst>
                  <a:gd name="connsiteX0" fmla="*/ 979308 w 1094808"/>
                  <a:gd name="connsiteY0" fmla="*/ 13432 h 1601089"/>
                  <a:gd name="connsiteX1" fmla="*/ 1094804 w 1094808"/>
                  <a:gd name="connsiteY1" fmla="*/ 101257 h 1601089"/>
                  <a:gd name="connsiteX2" fmla="*/ 1088788 w 1094808"/>
                  <a:gd name="connsiteY2" fmla="*/ 890475 h 1601089"/>
                  <a:gd name="connsiteX3" fmla="*/ 970887 w 1094808"/>
                  <a:gd name="connsiteY3" fmla="*/ 1108833 h 1601089"/>
                  <a:gd name="connsiteX4" fmla="*/ 115500 w 1094808"/>
                  <a:gd name="connsiteY4" fmla="*/ 1587657 h 1601089"/>
                  <a:gd name="connsiteX5" fmla="*/ 5 w 1094808"/>
                  <a:gd name="connsiteY5" fmla="*/ 1499833 h 1601089"/>
                  <a:gd name="connsiteX6" fmla="*/ 6021 w 1094808"/>
                  <a:gd name="connsiteY6" fmla="*/ 710615 h 1601089"/>
                  <a:gd name="connsiteX7" fmla="*/ 123922 w 1094808"/>
                  <a:gd name="connsiteY7" fmla="*/ 492257 h 1601089"/>
                  <a:gd name="connsiteX8" fmla="*/ 979308 w 1094808"/>
                  <a:gd name="connsiteY8" fmla="*/ 13432 h 1601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4808" h="1601089">
                    <a:moveTo>
                      <a:pt x="979308" y="13432"/>
                    </a:moveTo>
                    <a:cubicBezTo>
                      <a:pt x="1043673" y="-22660"/>
                      <a:pt x="1095405" y="16440"/>
                      <a:pt x="1094804" y="101257"/>
                    </a:cubicBezTo>
                    <a:lnTo>
                      <a:pt x="1088788" y="890475"/>
                    </a:lnTo>
                    <a:cubicBezTo>
                      <a:pt x="1088187" y="975292"/>
                      <a:pt x="1035252" y="1072741"/>
                      <a:pt x="970887" y="1108833"/>
                    </a:cubicBezTo>
                    <a:lnTo>
                      <a:pt x="115500" y="1587657"/>
                    </a:lnTo>
                    <a:cubicBezTo>
                      <a:pt x="51136" y="1623749"/>
                      <a:pt x="-596" y="1584649"/>
                      <a:pt x="5" y="1499833"/>
                    </a:cubicBezTo>
                    <a:lnTo>
                      <a:pt x="6021" y="710615"/>
                    </a:lnTo>
                    <a:cubicBezTo>
                      <a:pt x="6622" y="625798"/>
                      <a:pt x="59557" y="528349"/>
                      <a:pt x="123922" y="492257"/>
                    </a:cubicBezTo>
                    <a:lnTo>
                      <a:pt x="979308" y="13432"/>
                    </a:lnTo>
                    <a:close/>
                  </a:path>
                </a:pathLst>
              </a:custGeom>
              <a:solidFill>
                <a:srgbClr val="BFCCD9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B508E699-731F-9261-7D22-E81EFF2EDA30}"/>
                  </a:ext>
                </a:extLst>
              </p:cNvPr>
              <p:cNvSpPr/>
              <p:nvPr/>
            </p:nvSpPr>
            <p:spPr>
              <a:xfrm>
                <a:off x="2508083" y="3562669"/>
                <a:ext cx="1175421" cy="1663124"/>
              </a:xfrm>
              <a:custGeom>
                <a:avLst/>
                <a:gdLst>
                  <a:gd name="connsiteX0" fmla="*/ 1056317 w 1175421"/>
                  <a:gd name="connsiteY0" fmla="*/ 8293 h 1663124"/>
                  <a:gd name="connsiteX1" fmla="*/ 979321 w 1175421"/>
                  <a:gd name="connsiteY1" fmla="*/ 13106 h 1663124"/>
                  <a:gd name="connsiteX2" fmla="*/ 123934 w 1175421"/>
                  <a:gd name="connsiteY2" fmla="*/ 491930 h 1663124"/>
                  <a:gd name="connsiteX3" fmla="*/ 6033 w 1175421"/>
                  <a:gd name="connsiteY3" fmla="*/ 710288 h 1663124"/>
                  <a:gd name="connsiteX4" fmla="*/ 17 w 1175421"/>
                  <a:gd name="connsiteY4" fmla="*/ 1499506 h 1663124"/>
                  <a:gd name="connsiteX5" fmla="*/ 39117 w 1175421"/>
                  <a:gd name="connsiteY5" fmla="*/ 1592143 h 1663124"/>
                  <a:gd name="connsiteX6" fmla="*/ 157620 w 1175421"/>
                  <a:gd name="connsiteY6" fmla="*/ 1663124 h 1663124"/>
                  <a:gd name="connsiteX7" fmla="*/ 127543 w 1175421"/>
                  <a:gd name="connsiteY7" fmla="*/ 1571089 h 1663124"/>
                  <a:gd name="connsiteX8" fmla="*/ 125137 w 1175421"/>
                  <a:gd name="connsiteY8" fmla="*/ 780668 h 1663124"/>
                  <a:gd name="connsiteX9" fmla="*/ 243039 w 1175421"/>
                  <a:gd name="connsiteY9" fmla="*/ 562310 h 1663124"/>
                  <a:gd name="connsiteX10" fmla="*/ 1098425 w 1175421"/>
                  <a:gd name="connsiteY10" fmla="*/ 83486 h 1663124"/>
                  <a:gd name="connsiteX11" fmla="*/ 1175422 w 1175421"/>
                  <a:gd name="connsiteY11" fmla="*/ 78673 h 1663124"/>
                  <a:gd name="connsiteX12" fmla="*/ 1056317 w 1175421"/>
                  <a:gd name="connsiteY12" fmla="*/ 8293 h 1663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5421" h="1663124">
                    <a:moveTo>
                      <a:pt x="1056317" y="8293"/>
                    </a:moveTo>
                    <a:cubicBezTo>
                      <a:pt x="1035865" y="-3737"/>
                      <a:pt x="1008796" y="-3136"/>
                      <a:pt x="979321" y="13106"/>
                    </a:cubicBezTo>
                    <a:lnTo>
                      <a:pt x="123934" y="491930"/>
                    </a:lnTo>
                    <a:cubicBezTo>
                      <a:pt x="59570" y="528022"/>
                      <a:pt x="6634" y="626073"/>
                      <a:pt x="6033" y="710288"/>
                    </a:cubicBezTo>
                    <a:lnTo>
                      <a:pt x="17" y="1499506"/>
                    </a:lnTo>
                    <a:cubicBezTo>
                      <a:pt x="-584" y="1545223"/>
                      <a:pt x="14454" y="1577706"/>
                      <a:pt x="39117" y="1592143"/>
                    </a:cubicBezTo>
                    <a:lnTo>
                      <a:pt x="157620" y="1663124"/>
                    </a:lnTo>
                    <a:cubicBezTo>
                      <a:pt x="133559" y="1648687"/>
                      <a:pt x="126942" y="1616806"/>
                      <a:pt x="127543" y="1571089"/>
                    </a:cubicBezTo>
                    <a:lnTo>
                      <a:pt x="125137" y="780668"/>
                    </a:lnTo>
                    <a:cubicBezTo>
                      <a:pt x="125739" y="695851"/>
                      <a:pt x="178674" y="598402"/>
                      <a:pt x="243039" y="562310"/>
                    </a:cubicBezTo>
                    <a:lnTo>
                      <a:pt x="1098425" y="83486"/>
                    </a:lnTo>
                    <a:cubicBezTo>
                      <a:pt x="1127900" y="66643"/>
                      <a:pt x="1154970" y="66041"/>
                      <a:pt x="1175422" y="78673"/>
                    </a:cubicBezTo>
                    <a:lnTo>
                      <a:pt x="1056317" y="8293"/>
                    </a:lnTo>
                    <a:close/>
                  </a:path>
                </a:pathLst>
              </a:custGeom>
              <a:solidFill>
                <a:srgbClr val="E6EDF7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195E7894-14B4-2D82-9AE6-760393D6AB3C}"/>
                  </a:ext>
                </a:extLst>
              </p:cNvPr>
              <p:cNvSpPr/>
              <p:nvPr/>
            </p:nvSpPr>
            <p:spPr>
              <a:xfrm>
                <a:off x="2626598" y="3633323"/>
                <a:ext cx="1094207" cy="1601690"/>
              </a:xfrm>
              <a:custGeom>
                <a:avLst/>
                <a:gdLst>
                  <a:gd name="connsiteX0" fmla="*/ 978707 w 1094207"/>
                  <a:gd name="connsiteY0" fmla="*/ 13432 h 1601690"/>
                  <a:gd name="connsiteX1" fmla="*/ 1094202 w 1094207"/>
                  <a:gd name="connsiteY1" fmla="*/ 101257 h 1601690"/>
                  <a:gd name="connsiteX2" fmla="*/ 1088187 w 1094207"/>
                  <a:gd name="connsiteY2" fmla="*/ 890475 h 1601690"/>
                  <a:gd name="connsiteX3" fmla="*/ 970285 w 1094207"/>
                  <a:gd name="connsiteY3" fmla="*/ 1108833 h 1601690"/>
                  <a:gd name="connsiteX4" fmla="*/ 115500 w 1094207"/>
                  <a:gd name="connsiteY4" fmla="*/ 1588259 h 1601690"/>
                  <a:gd name="connsiteX5" fmla="*/ 5 w 1094207"/>
                  <a:gd name="connsiteY5" fmla="*/ 1500434 h 1601690"/>
                  <a:gd name="connsiteX6" fmla="*/ 6021 w 1094207"/>
                  <a:gd name="connsiteY6" fmla="*/ 711216 h 1601690"/>
                  <a:gd name="connsiteX7" fmla="*/ 123922 w 1094207"/>
                  <a:gd name="connsiteY7" fmla="*/ 492858 h 1601690"/>
                  <a:gd name="connsiteX8" fmla="*/ 978707 w 1094207"/>
                  <a:gd name="connsiteY8" fmla="*/ 13432 h 160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4207" h="1601690">
                    <a:moveTo>
                      <a:pt x="978707" y="13432"/>
                    </a:moveTo>
                    <a:cubicBezTo>
                      <a:pt x="1043071" y="-22660"/>
                      <a:pt x="1094804" y="16440"/>
                      <a:pt x="1094202" y="101257"/>
                    </a:cubicBezTo>
                    <a:lnTo>
                      <a:pt x="1088187" y="890475"/>
                    </a:lnTo>
                    <a:cubicBezTo>
                      <a:pt x="1087585" y="975291"/>
                      <a:pt x="1034650" y="1072741"/>
                      <a:pt x="970285" y="1108833"/>
                    </a:cubicBezTo>
                    <a:lnTo>
                      <a:pt x="115500" y="1588259"/>
                    </a:lnTo>
                    <a:cubicBezTo>
                      <a:pt x="51136" y="1624351"/>
                      <a:pt x="-596" y="1585251"/>
                      <a:pt x="5" y="1500434"/>
                    </a:cubicBezTo>
                    <a:lnTo>
                      <a:pt x="6021" y="711216"/>
                    </a:lnTo>
                    <a:cubicBezTo>
                      <a:pt x="6622" y="626400"/>
                      <a:pt x="59557" y="528950"/>
                      <a:pt x="123922" y="492858"/>
                    </a:cubicBezTo>
                    <a:lnTo>
                      <a:pt x="978707" y="13432"/>
                    </a:lnTo>
                    <a:close/>
                  </a:path>
                </a:pathLst>
              </a:custGeom>
              <a:solidFill>
                <a:srgbClr val="BACADE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458F4EA9-3288-995D-5C44-562EA968EA3F}"/>
                  </a:ext>
                </a:extLst>
              </p:cNvPr>
              <p:cNvSpPr/>
              <p:nvPr/>
            </p:nvSpPr>
            <p:spPr>
              <a:xfrm>
                <a:off x="2640199" y="3637350"/>
                <a:ext cx="1096607" cy="1580739"/>
              </a:xfrm>
              <a:custGeom>
                <a:avLst/>
                <a:gdLst>
                  <a:gd name="connsiteX0" fmla="*/ 942248 w 1096607"/>
                  <a:gd name="connsiteY0" fmla="*/ 19031 h 1580739"/>
                  <a:gd name="connsiteX1" fmla="*/ 1075790 w 1096607"/>
                  <a:gd name="connsiteY1" fmla="*/ 101441 h 1580739"/>
                  <a:gd name="connsiteX2" fmla="*/ 1094437 w 1096607"/>
                  <a:gd name="connsiteY2" fmla="*/ 846747 h 1580739"/>
                  <a:gd name="connsiteX3" fmla="*/ 969919 w 1096607"/>
                  <a:gd name="connsiteY3" fmla="*/ 1107814 h 1580739"/>
                  <a:gd name="connsiteX4" fmla="*/ 137992 w 1096607"/>
                  <a:gd name="connsiteY4" fmla="*/ 1554757 h 1580739"/>
                  <a:gd name="connsiteX5" fmla="*/ 19489 w 1096607"/>
                  <a:gd name="connsiteY5" fmla="*/ 1500618 h 1580739"/>
                  <a:gd name="connsiteX6" fmla="*/ 240 w 1096607"/>
                  <a:gd name="connsiteY6" fmla="*/ 730650 h 1580739"/>
                  <a:gd name="connsiteX7" fmla="*/ 110322 w 1096607"/>
                  <a:gd name="connsiteY7" fmla="*/ 488832 h 1580739"/>
                  <a:gd name="connsiteX8" fmla="*/ 942248 w 1096607"/>
                  <a:gd name="connsiteY8" fmla="*/ 19031 h 158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6607" h="1580739">
                    <a:moveTo>
                      <a:pt x="942248" y="19031"/>
                    </a:moveTo>
                    <a:cubicBezTo>
                      <a:pt x="1020448" y="-27889"/>
                      <a:pt x="1072782" y="16625"/>
                      <a:pt x="1075790" y="101441"/>
                    </a:cubicBezTo>
                    <a:cubicBezTo>
                      <a:pt x="1084813" y="363712"/>
                      <a:pt x="1063157" y="686738"/>
                      <a:pt x="1094437" y="846747"/>
                    </a:cubicBezTo>
                    <a:cubicBezTo>
                      <a:pt x="1110679" y="971867"/>
                      <a:pt x="1032479" y="1059691"/>
                      <a:pt x="969919" y="1107814"/>
                    </a:cubicBezTo>
                    <a:cubicBezTo>
                      <a:pt x="837581" y="1204060"/>
                      <a:pt x="606590" y="1267824"/>
                      <a:pt x="137992" y="1554757"/>
                    </a:cubicBezTo>
                    <a:cubicBezTo>
                      <a:pt x="75432" y="1602278"/>
                      <a:pt x="22497" y="1584834"/>
                      <a:pt x="19489" y="1500618"/>
                    </a:cubicBezTo>
                    <a:cubicBezTo>
                      <a:pt x="-6978" y="1231129"/>
                      <a:pt x="8060" y="977882"/>
                      <a:pt x="240" y="730650"/>
                    </a:cubicBezTo>
                    <a:cubicBezTo>
                      <a:pt x="-3971" y="631396"/>
                      <a:pt x="47762" y="537556"/>
                      <a:pt x="110322" y="488832"/>
                    </a:cubicBezTo>
                    <a:cubicBezTo>
                      <a:pt x="453800" y="280700"/>
                      <a:pt x="563881" y="270474"/>
                      <a:pt x="942248" y="1903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2" name="그래픽 4">
              <a:extLst>
                <a:ext uri="{FF2B5EF4-FFF2-40B4-BE49-F238E27FC236}">
                  <a16:creationId xmlns:a16="http://schemas.microsoft.com/office/drawing/2014/main" id="{25040F9C-2226-4294-D5D7-ECD311AED876}"/>
                </a:ext>
              </a:extLst>
            </p:cNvPr>
            <p:cNvGrpSpPr/>
            <p:nvPr/>
          </p:nvGrpSpPr>
          <p:grpSpPr>
            <a:xfrm>
              <a:off x="2533360" y="3597430"/>
              <a:ext cx="1070742" cy="1589263"/>
              <a:chOff x="2533360" y="3597430"/>
              <a:chExt cx="1070742" cy="1589263"/>
            </a:xfrm>
          </p:grpSpPr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F3F5EEF1-8A6B-85FC-87C2-A62243528544}"/>
                  </a:ext>
                </a:extLst>
              </p:cNvPr>
              <p:cNvSpPr/>
              <p:nvPr/>
            </p:nvSpPr>
            <p:spPr>
              <a:xfrm>
                <a:off x="2533360" y="4059411"/>
                <a:ext cx="119711" cy="215952"/>
              </a:xfrm>
              <a:custGeom>
                <a:avLst/>
                <a:gdLst>
                  <a:gd name="connsiteX0" fmla="*/ 119711 w 119711"/>
                  <a:gd name="connsiteY0" fmla="*/ 0 h 215952"/>
                  <a:gd name="connsiteX1" fmla="*/ 25871 w 119711"/>
                  <a:gd name="connsiteY1" fmla="*/ 110683 h 215952"/>
                  <a:gd name="connsiteX2" fmla="*/ 5 w 119711"/>
                  <a:gd name="connsiteY2" fmla="*/ 215952 h 215952"/>
                  <a:gd name="connsiteX3" fmla="*/ 21660 w 119711"/>
                  <a:gd name="connsiteY3" fmla="*/ 106472 h 215952"/>
                  <a:gd name="connsiteX4" fmla="*/ 119711 w 119711"/>
                  <a:gd name="connsiteY4" fmla="*/ 0 h 21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711" h="215952">
                    <a:moveTo>
                      <a:pt x="119711" y="0"/>
                    </a:moveTo>
                    <a:cubicBezTo>
                      <a:pt x="119711" y="0"/>
                      <a:pt x="53542" y="48725"/>
                      <a:pt x="25871" y="110683"/>
                    </a:cubicBezTo>
                    <a:cubicBezTo>
                      <a:pt x="16247" y="132338"/>
                      <a:pt x="4817" y="178055"/>
                      <a:pt x="5" y="215952"/>
                    </a:cubicBezTo>
                    <a:cubicBezTo>
                      <a:pt x="607" y="182868"/>
                      <a:pt x="-4206" y="160611"/>
                      <a:pt x="21660" y="106472"/>
                    </a:cubicBezTo>
                    <a:cubicBezTo>
                      <a:pt x="40910" y="66169"/>
                      <a:pt x="89033" y="21054"/>
                      <a:pt x="119711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84235508-02B5-1D61-FBA5-E3A5251FB605}"/>
                  </a:ext>
                </a:extLst>
              </p:cNvPr>
              <p:cNvSpPr/>
              <p:nvPr/>
            </p:nvSpPr>
            <p:spPr>
              <a:xfrm>
                <a:off x="2613295" y="4087683"/>
                <a:ext cx="188355" cy="351298"/>
              </a:xfrm>
              <a:custGeom>
                <a:avLst/>
                <a:gdLst>
                  <a:gd name="connsiteX0" fmla="*/ 188356 w 188355"/>
                  <a:gd name="connsiteY0" fmla="*/ 0 h 351298"/>
                  <a:gd name="connsiteX1" fmla="*/ 38573 w 188355"/>
                  <a:gd name="connsiteY1" fmla="*/ 130534 h 351298"/>
                  <a:gd name="connsiteX2" fmla="*/ 5488 w 188355"/>
                  <a:gd name="connsiteY2" fmla="*/ 351298 h 351298"/>
                  <a:gd name="connsiteX3" fmla="*/ 30753 w 188355"/>
                  <a:gd name="connsiteY3" fmla="*/ 122714 h 351298"/>
                  <a:gd name="connsiteX4" fmla="*/ 188356 w 188355"/>
                  <a:gd name="connsiteY4" fmla="*/ 0 h 35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8355" h="351298">
                    <a:moveTo>
                      <a:pt x="188356" y="0"/>
                    </a:moveTo>
                    <a:cubicBezTo>
                      <a:pt x="188356" y="0"/>
                      <a:pt x="98125" y="36092"/>
                      <a:pt x="38573" y="130534"/>
                    </a:cubicBezTo>
                    <a:cubicBezTo>
                      <a:pt x="-1128" y="192492"/>
                      <a:pt x="5488" y="331447"/>
                      <a:pt x="5488" y="351298"/>
                    </a:cubicBezTo>
                    <a:cubicBezTo>
                      <a:pt x="-527" y="306183"/>
                      <a:pt x="-10152" y="202117"/>
                      <a:pt x="30753" y="122714"/>
                    </a:cubicBezTo>
                    <a:cubicBezTo>
                      <a:pt x="69251" y="48123"/>
                      <a:pt x="154068" y="13835"/>
                      <a:pt x="188356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24935881-ACBB-7C9E-C75B-6D5BE437E60A}"/>
                  </a:ext>
                </a:extLst>
              </p:cNvPr>
              <p:cNvSpPr/>
              <p:nvPr/>
            </p:nvSpPr>
            <p:spPr>
              <a:xfrm>
                <a:off x="2543279" y="4872690"/>
                <a:ext cx="13546" cy="271895"/>
              </a:xfrm>
              <a:custGeom>
                <a:avLst/>
                <a:gdLst>
                  <a:gd name="connsiteX0" fmla="*/ 6930 w 13546"/>
                  <a:gd name="connsiteY0" fmla="*/ 0 h 271895"/>
                  <a:gd name="connsiteX1" fmla="*/ 1516 w 13546"/>
                  <a:gd name="connsiteY1" fmla="*/ 220764 h 271895"/>
                  <a:gd name="connsiteX2" fmla="*/ 13547 w 13546"/>
                  <a:gd name="connsiteY2" fmla="*/ 271895 h 271895"/>
                  <a:gd name="connsiteX3" fmla="*/ 5727 w 13546"/>
                  <a:gd name="connsiteY3" fmla="*/ 218960 h 271895"/>
                  <a:gd name="connsiteX4" fmla="*/ 6930 w 13546"/>
                  <a:gd name="connsiteY4" fmla="*/ 0 h 271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46" h="271895">
                    <a:moveTo>
                      <a:pt x="6930" y="0"/>
                    </a:moveTo>
                    <a:cubicBezTo>
                      <a:pt x="6930" y="0"/>
                      <a:pt x="-3898" y="95043"/>
                      <a:pt x="1516" y="220764"/>
                    </a:cubicBezTo>
                    <a:cubicBezTo>
                      <a:pt x="2117" y="237006"/>
                      <a:pt x="3922" y="258060"/>
                      <a:pt x="13547" y="271895"/>
                    </a:cubicBezTo>
                    <a:cubicBezTo>
                      <a:pt x="13547" y="271895"/>
                      <a:pt x="5727" y="249037"/>
                      <a:pt x="5727" y="218960"/>
                    </a:cubicBezTo>
                    <a:cubicBezTo>
                      <a:pt x="6328" y="158204"/>
                      <a:pt x="9937" y="55943"/>
                      <a:pt x="6930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D3690487-A4DD-C9DE-12B5-B9E215F858AF}"/>
                  </a:ext>
                </a:extLst>
              </p:cNvPr>
              <p:cNvSpPr/>
              <p:nvPr/>
            </p:nvSpPr>
            <p:spPr>
              <a:xfrm>
                <a:off x="2588707" y="5044730"/>
                <a:ext cx="12030" cy="141963"/>
              </a:xfrm>
              <a:custGeom>
                <a:avLst/>
                <a:gdLst>
                  <a:gd name="connsiteX0" fmla="*/ 5414 w 12030"/>
                  <a:gd name="connsiteY0" fmla="*/ 0 h 141963"/>
                  <a:gd name="connsiteX1" fmla="*/ 0 w 12030"/>
                  <a:gd name="connsiteY1" fmla="*/ 90832 h 141963"/>
                  <a:gd name="connsiteX2" fmla="*/ 12031 w 12030"/>
                  <a:gd name="connsiteY2" fmla="*/ 141963 h 141963"/>
                  <a:gd name="connsiteX3" fmla="*/ 6015 w 12030"/>
                  <a:gd name="connsiteY3" fmla="*/ 89028 h 141963"/>
                  <a:gd name="connsiteX4" fmla="*/ 5414 w 12030"/>
                  <a:gd name="connsiteY4" fmla="*/ 0 h 141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030" h="141963">
                    <a:moveTo>
                      <a:pt x="5414" y="0"/>
                    </a:moveTo>
                    <a:cubicBezTo>
                      <a:pt x="5414" y="0"/>
                      <a:pt x="0" y="52936"/>
                      <a:pt x="0" y="90832"/>
                    </a:cubicBezTo>
                    <a:cubicBezTo>
                      <a:pt x="0" y="107074"/>
                      <a:pt x="2406" y="128128"/>
                      <a:pt x="12031" y="141963"/>
                    </a:cubicBezTo>
                    <a:cubicBezTo>
                      <a:pt x="12031" y="141963"/>
                      <a:pt x="6617" y="119105"/>
                      <a:pt x="6015" y="89028"/>
                    </a:cubicBezTo>
                    <a:cubicBezTo>
                      <a:pt x="6617" y="55342"/>
                      <a:pt x="6015" y="23460"/>
                      <a:pt x="5414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10E855B8-096B-6CD8-156C-E8D6C27C0564}"/>
                  </a:ext>
                </a:extLst>
              </p:cNvPr>
              <p:cNvSpPr/>
              <p:nvPr/>
            </p:nvSpPr>
            <p:spPr>
              <a:xfrm>
                <a:off x="2558406" y="4170695"/>
                <a:ext cx="51955" cy="378968"/>
              </a:xfrm>
              <a:custGeom>
                <a:avLst/>
                <a:gdLst>
                  <a:gd name="connsiteX0" fmla="*/ 51956 w 51955"/>
                  <a:gd name="connsiteY0" fmla="*/ 0 h 378968"/>
                  <a:gd name="connsiteX1" fmla="*/ 8043 w 51955"/>
                  <a:gd name="connsiteY1" fmla="*/ 378969 h 378968"/>
                  <a:gd name="connsiteX2" fmla="*/ 6840 w 51955"/>
                  <a:gd name="connsiteY2" fmla="*/ 196101 h 378968"/>
                  <a:gd name="connsiteX3" fmla="*/ 51956 w 51955"/>
                  <a:gd name="connsiteY3" fmla="*/ 0 h 37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5" h="378968">
                    <a:moveTo>
                      <a:pt x="51956" y="0"/>
                    </a:moveTo>
                    <a:cubicBezTo>
                      <a:pt x="51956" y="0"/>
                      <a:pt x="-24440" y="24062"/>
                      <a:pt x="8043" y="378969"/>
                    </a:cubicBezTo>
                    <a:cubicBezTo>
                      <a:pt x="8043" y="378969"/>
                      <a:pt x="6239" y="273098"/>
                      <a:pt x="6840" y="196101"/>
                    </a:cubicBezTo>
                    <a:cubicBezTo>
                      <a:pt x="8043" y="37897"/>
                      <a:pt x="51956" y="0"/>
                      <a:pt x="51956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58A06A3A-8AF8-09C5-32E4-F39A05F6FCE7}"/>
                  </a:ext>
                </a:extLst>
              </p:cNvPr>
              <p:cNvSpPr/>
              <p:nvPr/>
            </p:nvSpPr>
            <p:spPr>
              <a:xfrm>
                <a:off x="2580086" y="4336720"/>
                <a:ext cx="8098" cy="235802"/>
              </a:xfrm>
              <a:custGeom>
                <a:avLst/>
                <a:gdLst>
                  <a:gd name="connsiteX0" fmla="*/ 5613 w 8098"/>
                  <a:gd name="connsiteY0" fmla="*/ 0 h 235802"/>
                  <a:gd name="connsiteX1" fmla="*/ 3207 w 8098"/>
                  <a:gd name="connsiteY1" fmla="*/ 235803 h 235802"/>
                  <a:gd name="connsiteX2" fmla="*/ 8019 w 8098"/>
                  <a:gd name="connsiteY2" fmla="*/ 113691 h 235802"/>
                  <a:gd name="connsiteX3" fmla="*/ 5613 w 8098"/>
                  <a:gd name="connsiteY3" fmla="*/ 0 h 235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98" h="235802">
                    <a:moveTo>
                      <a:pt x="5613" y="0"/>
                    </a:moveTo>
                    <a:cubicBezTo>
                      <a:pt x="5613" y="0"/>
                      <a:pt x="-5215" y="107074"/>
                      <a:pt x="3207" y="235803"/>
                    </a:cubicBezTo>
                    <a:cubicBezTo>
                      <a:pt x="3207" y="235803"/>
                      <a:pt x="7418" y="154595"/>
                      <a:pt x="8019" y="113691"/>
                    </a:cubicBezTo>
                    <a:cubicBezTo>
                      <a:pt x="8621" y="69778"/>
                      <a:pt x="5613" y="0"/>
                      <a:pt x="5613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4E46F3D8-BC21-A7C1-F6DB-5EA9711FE8F6}"/>
                  </a:ext>
                </a:extLst>
              </p:cNvPr>
              <p:cNvSpPr/>
              <p:nvPr/>
            </p:nvSpPr>
            <p:spPr>
              <a:xfrm>
                <a:off x="2550948" y="4260324"/>
                <a:ext cx="12494" cy="221967"/>
              </a:xfrm>
              <a:custGeom>
                <a:avLst/>
                <a:gdLst>
                  <a:gd name="connsiteX0" fmla="*/ 12495 w 12494"/>
                  <a:gd name="connsiteY0" fmla="*/ 0 h 221967"/>
                  <a:gd name="connsiteX1" fmla="*/ 3471 w 12494"/>
                  <a:gd name="connsiteY1" fmla="*/ 221967 h 221967"/>
                  <a:gd name="connsiteX2" fmla="*/ 5276 w 12494"/>
                  <a:gd name="connsiteY2" fmla="*/ 96246 h 221967"/>
                  <a:gd name="connsiteX3" fmla="*/ 12495 w 12494"/>
                  <a:gd name="connsiteY3" fmla="*/ 0 h 221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94" h="221967">
                    <a:moveTo>
                      <a:pt x="12495" y="0"/>
                    </a:moveTo>
                    <a:cubicBezTo>
                      <a:pt x="12495" y="0"/>
                      <a:pt x="-7958" y="43311"/>
                      <a:pt x="3471" y="221967"/>
                    </a:cubicBezTo>
                    <a:cubicBezTo>
                      <a:pt x="3471" y="221967"/>
                      <a:pt x="4675" y="136549"/>
                      <a:pt x="5276" y="96246"/>
                    </a:cubicBezTo>
                    <a:cubicBezTo>
                      <a:pt x="5878" y="51732"/>
                      <a:pt x="12495" y="0"/>
                      <a:pt x="12495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51403C24-9C61-2DA7-0510-FDBF998FA776}"/>
                  </a:ext>
                </a:extLst>
              </p:cNvPr>
              <p:cNvSpPr/>
              <p:nvPr/>
            </p:nvSpPr>
            <p:spPr>
              <a:xfrm>
                <a:off x="2663297" y="4076855"/>
                <a:ext cx="143165" cy="96246"/>
              </a:xfrm>
              <a:custGeom>
                <a:avLst/>
                <a:gdLst>
                  <a:gd name="connsiteX0" fmla="*/ 0 w 143165"/>
                  <a:gd name="connsiteY0" fmla="*/ 96246 h 96246"/>
                  <a:gd name="connsiteX1" fmla="*/ 55943 w 143165"/>
                  <a:gd name="connsiteY1" fmla="*/ 46318 h 96246"/>
                  <a:gd name="connsiteX2" fmla="*/ 143166 w 143165"/>
                  <a:gd name="connsiteY2" fmla="*/ 0 h 96246"/>
                  <a:gd name="connsiteX3" fmla="*/ 55943 w 143165"/>
                  <a:gd name="connsiteY3" fmla="*/ 38498 h 96246"/>
                  <a:gd name="connsiteX4" fmla="*/ 0 w 143165"/>
                  <a:gd name="connsiteY4" fmla="*/ 96246 h 9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165" h="96246">
                    <a:moveTo>
                      <a:pt x="0" y="96246"/>
                    </a:moveTo>
                    <a:cubicBezTo>
                      <a:pt x="0" y="96246"/>
                      <a:pt x="39100" y="55943"/>
                      <a:pt x="55943" y="46318"/>
                    </a:cubicBezTo>
                    <a:cubicBezTo>
                      <a:pt x="72185" y="36694"/>
                      <a:pt x="143166" y="0"/>
                      <a:pt x="143166" y="0"/>
                    </a:cubicBezTo>
                    <a:cubicBezTo>
                      <a:pt x="143166" y="0"/>
                      <a:pt x="87825" y="19249"/>
                      <a:pt x="55943" y="38498"/>
                    </a:cubicBezTo>
                    <a:cubicBezTo>
                      <a:pt x="27069" y="56545"/>
                      <a:pt x="6015" y="86621"/>
                      <a:pt x="0" y="96246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EB2CEFA4-75FD-2ACF-3768-EFEB97B87ED2}"/>
                  </a:ext>
                </a:extLst>
              </p:cNvPr>
              <p:cNvSpPr/>
              <p:nvPr/>
            </p:nvSpPr>
            <p:spPr>
              <a:xfrm>
                <a:off x="2533741" y="4944874"/>
                <a:ext cx="11053" cy="176250"/>
              </a:xfrm>
              <a:custGeom>
                <a:avLst/>
                <a:gdLst>
                  <a:gd name="connsiteX0" fmla="*/ 8045 w 11053"/>
                  <a:gd name="connsiteY0" fmla="*/ 0 h 176250"/>
                  <a:gd name="connsiteX1" fmla="*/ 6842 w 11053"/>
                  <a:gd name="connsiteY1" fmla="*/ 145572 h 176250"/>
                  <a:gd name="connsiteX2" fmla="*/ 11053 w 11053"/>
                  <a:gd name="connsiteY2" fmla="*/ 176251 h 176250"/>
                  <a:gd name="connsiteX3" fmla="*/ 225 w 11053"/>
                  <a:gd name="connsiteY3" fmla="*/ 137752 h 176250"/>
                  <a:gd name="connsiteX4" fmla="*/ 8045 w 11053"/>
                  <a:gd name="connsiteY4" fmla="*/ 0 h 1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53" h="176250">
                    <a:moveTo>
                      <a:pt x="8045" y="0"/>
                    </a:moveTo>
                    <a:cubicBezTo>
                      <a:pt x="8045" y="0"/>
                      <a:pt x="5038" y="128729"/>
                      <a:pt x="6842" y="145572"/>
                    </a:cubicBezTo>
                    <a:cubicBezTo>
                      <a:pt x="8647" y="162415"/>
                      <a:pt x="11053" y="176251"/>
                      <a:pt x="11053" y="176251"/>
                    </a:cubicBezTo>
                    <a:cubicBezTo>
                      <a:pt x="11053" y="176251"/>
                      <a:pt x="827" y="167227"/>
                      <a:pt x="225" y="137752"/>
                    </a:cubicBezTo>
                    <a:cubicBezTo>
                      <a:pt x="-1579" y="62560"/>
                      <a:pt x="8045" y="0"/>
                      <a:pt x="8045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CB4A8812-C0F1-ACBF-0EEE-5E3950F436FE}"/>
                  </a:ext>
                </a:extLst>
              </p:cNvPr>
              <p:cNvSpPr/>
              <p:nvPr/>
            </p:nvSpPr>
            <p:spPr>
              <a:xfrm>
                <a:off x="2588707" y="4429356"/>
                <a:ext cx="6015" cy="176250"/>
              </a:xfrm>
              <a:custGeom>
                <a:avLst/>
                <a:gdLst>
                  <a:gd name="connsiteX0" fmla="*/ 2406 w 6015"/>
                  <a:gd name="connsiteY0" fmla="*/ 0 h 176250"/>
                  <a:gd name="connsiteX1" fmla="*/ 0 w 6015"/>
                  <a:gd name="connsiteY1" fmla="*/ 176251 h 176250"/>
                  <a:gd name="connsiteX2" fmla="*/ 6015 w 6015"/>
                  <a:gd name="connsiteY2" fmla="*/ 90832 h 176250"/>
                  <a:gd name="connsiteX3" fmla="*/ 2406 w 6015"/>
                  <a:gd name="connsiteY3" fmla="*/ 0 h 1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15" h="176250">
                    <a:moveTo>
                      <a:pt x="2406" y="0"/>
                    </a:moveTo>
                    <a:cubicBezTo>
                      <a:pt x="2406" y="0"/>
                      <a:pt x="0" y="167227"/>
                      <a:pt x="0" y="176251"/>
                    </a:cubicBezTo>
                    <a:cubicBezTo>
                      <a:pt x="0" y="176251"/>
                      <a:pt x="6015" y="120909"/>
                      <a:pt x="6015" y="90832"/>
                    </a:cubicBezTo>
                    <a:cubicBezTo>
                      <a:pt x="6015" y="60756"/>
                      <a:pt x="2406" y="0"/>
                      <a:pt x="2406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2070F2CD-96AD-4D70-0979-28FA139E9641}"/>
                  </a:ext>
                </a:extLst>
              </p:cNvPr>
              <p:cNvSpPr/>
              <p:nvPr/>
            </p:nvSpPr>
            <p:spPr>
              <a:xfrm>
                <a:off x="2597730" y="4976756"/>
                <a:ext cx="5661" cy="158204"/>
              </a:xfrm>
              <a:custGeom>
                <a:avLst/>
                <a:gdLst>
                  <a:gd name="connsiteX0" fmla="*/ 3609 w 5661"/>
                  <a:gd name="connsiteY0" fmla="*/ 0 h 158204"/>
                  <a:gd name="connsiteX1" fmla="*/ 0 w 5661"/>
                  <a:gd name="connsiteY1" fmla="*/ 121511 h 158204"/>
                  <a:gd name="connsiteX2" fmla="*/ 602 w 5661"/>
                  <a:gd name="connsiteY2" fmla="*/ 158204 h 158204"/>
                  <a:gd name="connsiteX3" fmla="*/ 5414 w 5661"/>
                  <a:gd name="connsiteY3" fmla="*/ 101058 h 158204"/>
                  <a:gd name="connsiteX4" fmla="*/ 3609 w 5661"/>
                  <a:gd name="connsiteY4" fmla="*/ 0 h 158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61" h="158204">
                    <a:moveTo>
                      <a:pt x="3609" y="0"/>
                    </a:moveTo>
                    <a:cubicBezTo>
                      <a:pt x="3609" y="0"/>
                      <a:pt x="0" y="102261"/>
                      <a:pt x="0" y="121511"/>
                    </a:cubicBezTo>
                    <a:cubicBezTo>
                      <a:pt x="0" y="140158"/>
                      <a:pt x="0" y="153994"/>
                      <a:pt x="602" y="158204"/>
                    </a:cubicBezTo>
                    <a:cubicBezTo>
                      <a:pt x="602" y="158204"/>
                      <a:pt x="4812" y="119104"/>
                      <a:pt x="5414" y="101058"/>
                    </a:cubicBezTo>
                    <a:cubicBezTo>
                      <a:pt x="6617" y="63161"/>
                      <a:pt x="3008" y="6015"/>
                      <a:pt x="3609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AACD0C33-8C75-6424-13CE-F09D7DC41D01}"/>
                  </a:ext>
                </a:extLst>
              </p:cNvPr>
              <p:cNvSpPr/>
              <p:nvPr/>
            </p:nvSpPr>
            <p:spPr>
              <a:xfrm>
                <a:off x="3394166" y="3597430"/>
                <a:ext cx="209936" cy="119705"/>
              </a:xfrm>
              <a:custGeom>
                <a:avLst/>
                <a:gdLst>
                  <a:gd name="connsiteX0" fmla="*/ 209937 w 209936"/>
                  <a:gd name="connsiteY0" fmla="*/ 0 h 119705"/>
                  <a:gd name="connsiteX1" fmla="*/ 87223 w 209936"/>
                  <a:gd name="connsiteY1" fmla="*/ 58349 h 119705"/>
                  <a:gd name="connsiteX2" fmla="*/ 0 w 209936"/>
                  <a:gd name="connsiteY2" fmla="*/ 119706 h 119705"/>
                  <a:gd name="connsiteX3" fmla="*/ 146174 w 209936"/>
                  <a:gd name="connsiteY3" fmla="*/ 32483 h 119705"/>
                  <a:gd name="connsiteX4" fmla="*/ 209937 w 209936"/>
                  <a:gd name="connsiteY4" fmla="*/ 0 h 119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36" h="119705">
                    <a:moveTo>
                      <a:pt x="209937" y="0"/>
                    </a:moveTo>
                    <a:cubicBezTo>
                      <a:pt x="209937" y="0"/>
                      <a:pt x="154595" y="12632"/>
                      <a:pt x="87223" y="58349"/>
                    </a:cubicBezTo>
                    <a:cubicBezTo>
                      <a:pt x="20452" y="103465"/>
                      <a:pt x="0" y="119706"/>
                      <a:pt x="0" y="119706"/>
                    </a:cubicBezTo>
                    <a:cubicBezTo>
                      <a:pt x="0" y="119706"/>
                      <a:pt x="131135" y="40303"/>
                      <a:pt x="146174" y="32483"/>
                    </a:cubicBezTo>
                    <a:cubicBezTo>
                      <a:pt x="160009" y="24663"/>
                      <a:pt x="209937" y="0"/>
                      <a:pt x="209937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98AF44B3-6A81-3FA4-E92D-D2E6B7A5400D}"/>
                  </a:ext>
                </a:extLst>
              </p:cNvPr>
              <p:cNvSpPr/>
              <p:nvPr/>
            </p:nvSpPr>
            <p:spPr>
              <a:xfrm>
                <a:off x="2988128" y="3605851"/>
                <a:ext cx="506494" cy="281519"/>
              </a:xfrm>
              <a:custGeom>
                <a:avLst/>
                <a:gdLst>
                  <a:gd name="connsiteX0" fmla="*/ 506495 w 506494"/>
                  <a:gd name="connsiteY0" fmla="*/ 0 h 281519"/>
                  <a:gd name="connsiteX1" fmla="*/ 324830 w 506494"/>
                  <a:gd name="connsiteY1" fmla="*/ 93840 h 281519"/>
                  <a:gd name="connsiteX2" fmla="*/ 0 w 506494"/>
                  <a:gd name="connsiteY2" fmla="*/ 281520 h 281519"/>
                  <a:gd name="connsiteX3" fmla="*/ 380773 w 506494"/>
                  <a:gd name="connsiteY3" fmla="*/ 72786 h 281519"/>
                  <a:gd name="connsiteX4" fmla="*/ 506495 w 506494"/>
                  <a:gd name="connsiteY4" fmla="*/ 0 h 281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494" h="281519">
                    <a:moveTo>
                      <a:pt x="506495" y="0"/>
                    </a:moveTo>
                    <a:cubicBezTo>
                      <a:pt x="506495" y="0"/>
                      <a:pt x="397015" y="55342"/>
                      <a:pt x="324830" y="93840"/>
                    </a:cubicBezTo>
                    <a:cubicBezTo>
                      <a:pt x="196703" y="162415"/>
                      <a:pt x="0" y="281520"/>
                      <a:pt x="0" y="281520"/>
                    </a:cubicBezTo>
                    <a:cubicBezTo>
                      <a:pt x="0" y="281520"/>
                      <a:pt x="365735" y="80606"/>
                      <a:pt x="380773" y="72786"/>
                    </a:cubicBezTo>
                    <a:cubicBezTo>
                      <a:pt x="395812" y="64966"/>
                      <a:pt x="506495" y="0"/>
                      <a:pt x="506495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72A5B516-FD12-16E2-70F4-42D731419EE3}"/>
                  </a:ext>
                </a:extLst>
              </p:cNvPr>
              <p:cNvSpPr/>
              <p:nvPr/>
            </p:nvSpPr>
            <p:spPr>
              <a:xfrm>
                <a:off x="3316567" y="3636530"/>
                <a:ext cx="220764" cy="137752"/>
              </a:xfrm>
              <a:custGeom>
                <a:avLst/>
                <a:gdLst>
                  <a:gd name="connsiteX0" fmla="*/ 220764 w 220764"/>
                  <a:gd name="connsiteY0" fmla="*/ 0 h 137752"/>
                  <a:gd name="connsiteX1" fmla="*/ 120308 w 220764"/>
                  <a:gd name="connsiteY1" fmla="*/ 60154 h 137752"/>
                  <a:gd name="connsiteX2" fmla="*/ 0 w 220764"/>
                  <a:gd name="connsiteY2" fmla="*/ 137752 h 137752"/>
                  <a:gd name="connsiteX3" fmla="*/ 135947 w 220764"/>
                  <a:gd name="connsiteY3" fmla="*/ 57748 h 137752"/>
                  <a:gd name="connsiteX4" fmla="*/ 220764 w 220764"/>
                  <a:gd name="connsiteY4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764" h="137752">
                    <a:moveTo>
                      <a:pt x="220764" y="0"/>
                    </a:moveTo>
                    <a:cubicBezTo>
                      <a:pt x="220764" y="0"/>
                      <a:pt x="163017" y="33085"/>
                      <a:pt x="120308" y="60154"/>
                    </a:cubicBezTo>
                    <a:cubicBezTo>
                      <a:pt x="89629" y="79403"/>
                      <a:pt x="0" y="137752"/>
                      <a:pt x="0" y="137752"/>
                    </a:cubicBezTo>
                    <a:cubicBezTo>
                      <a:pt x="0" y="137752"/>
                      <a:pt x="92637" y="86621"/>
                      <a:pt x="135947" y="57748"/>
                    </a:cubicBezTo>
                    <a:cubicBezTo>
                      <a:pt x="157001" y="44514"/>
                      <a:pt x="220764" y="0"/>
                      <a:pt x="220764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EBA44AB8-F32C-0BFF-CA13-D9018BE33E2E}"/>
                </a:ext>
              </a:extLst>
            </p:cNvPr>
            <p:cNvSpPr/>
            <p:nvPr/>
          </p:nvSpPr>
          <p:spPr>
            <a:xfrm>
              <a:off x="2508083" y="4066028"/>
              <a:ext cx="215367" cy="1160968"/>
            </a:xfrm>
            <a:custGeom>
              <a:avLst/>
              <a:gdLst>
                <a:gd name="connsiteX0" fmla="*/ 215368 w 215367"/>
                <a:gd name="connsiteY0" fmla="*/ 79403 h 1160968"/>
                <a:gd name="connsiteX1" fmla="*/ 107693 w 215367"/>
                <a:gd name="connsiteY1" fmla="*/ 0 h 1160968"/>
                <a:gd name="connsiteX2" fmla="*/ 6033 w 215367"/>
                <a:gd name="connsiteY2" fmla="*/ 208132 h 1160968"/>
                <a:gd name="connsiteX3" fmla="*/ 17 w 215367"/>
                <a:gd name="connsiteY3" fmla="*/ 997350 h 1160968"/>
                <a:gd name="connsiteX4" fmla="*/ 39117 w 215367"/>
                <a:gd name="connsiteY4" fmla="*/ 1089987 h 1160968"/>
                <a:gd name="connsiteX5" fmla="*/ 157620 w 215367"/>
                <a:gd name="connsiteY5" fmla="*/ 1160968 h 1160968"/>
                <a:gd name="connsiteX6" fmla="*/ 118520 w 215367"/>
                <a:gd name="connsiteY6" fmla="*/ 1068331 h 1160968"/>
                <a:gd name="connsiteX7" fmla="*/ 124536 w 215367"/>
                <a:gd name="connsiteY7" fmla="*/ 279114 h 1160968"/>
                <a:gd name="connsiteX8" fmla="*/ 215368 w 215367"/>
                <a:gd name="connsiteY8" fmla="*/ 79403 h 1160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367" h="1160968">
                  <a:moveTo>
                    <a:pt x="215368" y="79403"/>
                  </a:moveTo>
                  <a:lnTo>
                    <a:pt x="107693" y="0"/>
                  </a:lnTo>
                  <a:cubicBezTo>
                    <a:pt x="50547" y="42108"/>
                    <a:pt x="6634" y="130534"/>
                    <a:pt x="6033" y="208132"/>
                  </a:cubicBezTo>
                  <a:lnTo>
                    <a:pt x="17" y="997350"/>
                  </a:lnTo>
                  <a:cubicBezTo>
                    <a:pt x="-584" y="1043067"/>
                    <a:pt x="14454" y="1075550"/>
                    <a:pt x="39117" y="1089987"/>
                  </a:cubicBezTo>
                  <a:lnTo>
                    <a:pt x="157620" y="1160968"/>
                  </a:lnTo>
                  <a:cubicBezTo>
                    <a:pt x="133559" y="1146531"/>
                    <a:pt x="118520" y="1114048"/>
                    <a:pt x="118520" y="1068331"/>
                  </a:cubicBezTo>
                  <a:lnTo>
                    <a:pt x="124536" y="279114"/>
                  </a:lnTo>
                  <a:cubicBezTo>
                    <a:pt x="124536" y="206328"/>
                    <a:pt x="163636" y="123917"/>
                    <a:pt x="215368" y="79403"/>
                  </a:cubicBezTo>
                  <a:close/>
                </a:path>
              </a:pathLst>
            </a:custGeom>
            <a:solidFill>
              <a:srgbClr val="E6EDF7"/>
            </a:solidFill>
            <a:ln w="6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78" name="그래픽 4">
              <a:extLst>
                <a:ext uri="{FF2B5EF4-FFF2-40B4-BE49-F238E27FC236}">
                  <a16:creationId xmlns:a16="http://schemas.microsoft.com/office/drawing/2014/main" id="{86896E7B-18B9-B6FA-81D2-83D94A3C4147}"/>
                </a:ext>
              </a:extLst>
            </p:cNvPr>
            <p:cNvGrpSpPr/>
            <p:nvPr/>
          </p:nvGrpSpPr>
          <p:grpSpPr>
            <a:xfrm>
              <a:off x="2596527" y="3812758"/>
              <a:ext cx="301388" cy="385165"/>
              <a:chOff x="2596527" y="3812758"/>
              <a:chExt cx="301388" cy="385165"/>
            </a:xfrm>
          </p:grpSpPr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31E68EAC-5A0F-CB87-D570-EB86D7FA34A0}"/>
                  </a:ext>
                </a:extLst>
              </p:cNvPr>
              <p:cNvSpPr/>
              <p:nvPr/>
            </p:nvSpPr>
            <p:spPr>
              <a:xfrm>
                <a:off x="2624799" y="3935728"/>
                <a:ext cx="229194" cy="262195"/>
              </a:xfrm>
              <a:custGeom>
                <a:avLst/>
                <a:gdLst>
                  <a:gd name="connsiteX0" fmla="*/ 140158 w 229194"/>
                  <a:gd name="connsiteY0" fmla="*/ 22624 h 262195"/>
                  <a:gd name="connsiteX1" fmla="*/ 21655 w 229194"/>
                  <a:gd name="connsiteY1" fmla="*/ 9992 h 262195"/>
                  <a:gd name="connsiteX2" fmla="*/ 0 w 229194"/>
                  <a:gd name="connsiteY2" fmla="*/ 22022 h 262195"/>
                  <a:gd name="connsiteX3" fmla="*/ 195500 w 229194"/>
                  <a:gd name="connsiteY3" fmla="*/ 168798 h 262195"/>
                  <a:gd name="connsiteX4" fmla="*/ 190687 w 229194"/>
                  <a:gd name="connsiteY4" fmla="*/ 199476 h 262195"/>
                  <a:gd name="connsiteX5" fmla="*/ 173844 w 229194"/>
                  <a:gd name="connsiteY5" fmla="*/ 238576 h 262195"/>
                  <a:gd name="connsiteX6" fmla="*/ 205124 w 229194"/>
                  <a:gd name="connsiteY6" fmla="*/ 260231 h 262195"/>
                  <a:gd name="connsiteX7" fmla="*/ 228584 w 229194"/>
                  <a:gd name="connsiteY7" fmla="*/ 169399 h 262195"/>
                  <a:gd name="connsiteX8" fmla="*/ 140158 w 229194"/>
                  <a:gd name="connsiteY8" fmla="*/ 22624 h 26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9194" h="262195">
                    <a:moveTo>
                      <a:pt x="140158" y="22624"/>
                    </a:moveTo>
                    <a:cubicBezTo>
                      <a:pt x="101058" y="-5648"/>
                      <a:pt x="43912" y="-4445"/>
                      <a:pt x="21655" y="9992"/>
                    </a:cubicBezTo>
                    <a:lnTo>
                      <a:pt x="0" y="22022"/>
                    </a:lnTo>
                    <a:cubicBezTo>
                      <a:pt x="105871" y="5179"/>
                      <a:pt x="184672" y="94207"/>
                      <a:pt x="195500" y="168798"/>
                    </a:cubicBezTo>
                    <a:cubicBezTo>
                      <a:pt x="198508" y="190453"/>
                      <a:pt x="190687" y="199476"/>
                      <a:pt x="190687" y="199476"/>
                    </a:cubicBezTo>
                    <a:cubicBezTo>
                      <a:pt x="178657" y="213913"/>
                      <a:pt x="173844" y="225944"/>
                      <a:pt x="173844" y="238576"/>
                    </a:cubicBezTo>
                    <a:cubicBezTo>
                      <a:pt x="173844" y="256021"/>
                      <a:pt x="187680" y="266848"/>
                      <a:pt x="205124" y="260231"/>
                    </a:cubicBezTo>
                    <a:cubicBezTo>
                      <a:pt x="214147" y="256622"/>
                      <a:pt x="232795" y="243990"/>
                      <a:pt x="228584" y="169399"/>
                    </a:cubicBezTo>
                    <a:cubicBezTo>
                      <a:pt x="224975" y="115862"/>
                      <a:pt x="192492" y="60521"/>
                      <a:pt x="140158" y="22624"/>
                    </a:cubicBezTo>
                    <a:close/>
                  </a:path>
                </a:pathLst>
              </a:custGeom>
              <a:solidFill>
                <a:srgbClr val="F2F6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C5ACC80A-D116-3AD8-2417-D5C84B487529}"/>
                  </a:ext>
                </a:extLst>
              </p:cNvPr>
              <p:cNvSpPr/>
              <p:nvPr/>
            </p:nvSpPr>
            <p:spPr>
              <a:xfrm>
                <a:off x="2596527" y="3812758"/>
                <a:ext cx="301388" cy="376585"/>
              </a:xfrm>
              <a:custGeom>
                <a:avLst/>
                <a:gdLst>
                  <a:gd name="connsiteX0" fmla="*/ 164821 w 301388"/>
                  <a:gd name="connsiteY0" fmla="*/ 21678 h 376585"/>
                  <a:gd name="connsiteX1" fmla="*/ 96246 w 301388"/>
                  <a:gd name="connsiteY1" fmla="*/ 23 h 376585"/>
                  <a:gd name="connsiteX2" fmla="*/ 25866 w 301388"/>
                  <a:gd name="connsiteY2" fmla="*/ 32506 h 376585"/>
                  <a:gd name="connsiteX3" fmla="*/ 0 w 301388"/>
                  <a:gd name="connsiteY3" fmla="*/ 114315 h 376585"/>
                  <a:gd name="connsiteX4" fmla="*/ 4211 w 301388"/>
                  <a:gd name="connsiteY4" fmla="*/ 158227 h 376585"/>
                  <a:gd name="connsiteX5" fmla="*/ 50529 w 301388"/>
                  <a:gd name="connsiteY5" fmla="*/ 132361 h 376585"/>
                  <a:gd name="connsiteX6" fmla="*/ 49928 w 301388"/>
                  <a:gd name="connsiteY6" fmla="*/ 114916 h 376585"/>
                  <a:gd name="connsiteX7" fmla="*/ 96246 w 301388"/>
                  <a:gd name="connsiteY7" fmla="*/ 49950 h 376585"/>
                  <a:gd name="connsiteX8" fmla="*/ 140158 w 301388"/>
                  <a:gd name="connsiteY8" fmla="*/ 64387 h 376585"/>
                  <a:gd name="connsiteX9" fmla="*/ 252044 w 301388"/>
                  <a:gd name="connsiteY9" fmla="*/ 264098 h 376585"/>
                  <a:gd name="connsiteX10" fmla="*/ 226780 w 301388"/>
                  <a:gd name="connsiteY10" fmla="*/ 324252 h 376585"/>
                  <a:gd name="connsiteX11" fmla="*/ 211140 w 301388"/>
                  <a:gd name="connsiteY11" fmla="*/ 355532 h 376585"/>
                  <a:gd name="connsiteX12" fmla="*/ 226178 w 301388"/>
                  <a:gd name="connsiteY12" fmla="*/ 376585 h 376585"/>
                  <a:gd name="connsiteX13" fmla="*/ 275504 w 301388"/>
                  <a:gd name="connsiteY13" fmla="*/ 346508 h 376585"/>
                  <a:gd name="connsiteX14" fmla="*/ 301370 w 301388"/>
                  <a:gd name="connsiteY14" fmla="*/ 264699 h 376585"/>
                  <a:gd name="connsiteX15" fmla="*/ 164821 w 301388"/>
                  <a:gd name="connsiteY15" fmla="*/ 21678 h 376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1388" h="376585">
                    <a:moveTo>
                      <a:pt x="164821" y="21678"/>
                    </a:moveTo>
                    <a:cubicBezTo>
                      <a:pt x="141361" y="7843"/>
                      <a:pt x="117901" y="624"/>
                      <a:pt x="96246" y="23"/>
                    </a:cubicBezTo>
                    <a:cubicBezTo>
                      <a:pt x="67974" y="-579"/>
                      <a:pt x="42709" y="10850"/>
                      <a:pt x="25866" y="32506"/>
                    </a:cubicBezTo>
                    <a:cubicBezTo>
                      <a:pt x="9023" y="52958"/>
                      <a:pt x="0" y="81230"/>
                      <a:pt x="0" y="114315"/>
                    </a:cubicBezTo>
                    <a:cubicBezTo>
                      <a:pt x="0" y="128752"/>
                      <a:pt x="1203" y="143790"/>
                      <a:pt x="4211" y="158227"/>
                    </a:cubicBezTo>
                    <a:lnTo>
                      <a:pt x="50529" y="132361"/>
                    </a:lnTo>
                    <a:cubicBezTo>
                      <a:pt x="49928" y="126346"/>
                      <a:pt x="49928" y="120330"/>
                      <a:pt x="49928" y="114916"/>
                    </a:cubicBezTo>
                    <a:cubicBezTo>
                      <a:pt x="49928" y="95066"/>
                      <a:pt x="55341" y="49349"/>
                      <a:pt x="96246" y="49950"/>
                    </a:cubicBezTo>
                    <a:cubicBezTo>
                      <a:pt x="109480" y="49950"/>
                      <a:pt x="124518" y="55364"/>
                      <a:pt x="140158" y="64387"/>
                    </a:cubicBezTo>
                    <a:cubicBezTo>
                      <a:pt x="201515" y="101081"/>
                      <a:pt x="253247" y="192515"/>
                      <a:pt x="252044" y="264098"/>
                    </a:cubicBezTo>
                    <a:cubicBezTo>
                      <a:pt x="252044" y="279738"/>
                      <a:pt x="248435" y="312221"/>
                      <a:pt x="226780" y="324252"/>
                    </a:cubicBezTo>
                    <a:cubicBezTo>
                      <a:pt x="226780" y="324252"/>
                      <a:pt x="212944" y="336884"/>
                      <a:pt x="211140" y="355532"/>
                    </a:cubicBezTo>
                    <a:cubicBezTo>
                      <a:pt x="209335" y="375984"/>
                      <a:pt x="226178" y="376585"/>
                      <a:pt x="226178" y="376585"/>
                    </a:cubicBezTo>
                    <a:cubicBezTo>
                      <a:pt x="236404" y="376585"/>
                      <a:pt x="262872" y="362148"/>
                      <a:pt x="275504" y="346508"/>
                    </a:cubicBezTo>
                    <a:cubicBezTo>
                      <a:pt x="292347" y="326056"/>
                      <a:pt x="301370" y="297784"/>
                      <a:pt x="301370" y="264699"/>
                    </a:cubicBezTo>
                    <a:cubicBezTo>
                      <a:pt x="302573" y="175070"/>
                      <a:pt x="242420" y="67996"/>
                      <a:pt x="164821" y="21678"/>
                    </a:cubicBezTo>
                    <a:close/>
                  </a:path>
                </a:pathLst>
              </a:custGeom>
              <a:solidFill>
                <a:srgbClr val="DEE8F7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67CA5546-8819-6C72-3DCC-E24E40BD2542}"/>
                  </a:ext>
                </a:extLst>
              </p:cNvPr>
              <p:cNvSpPr/>
              <p:nvPr/>
            </p:nvSpPr>
            <p:spPr>
              <a:xfrm>
                <a:off x="2741727" y="3829308"/>
                <a:ext cx="153396" cy="247313"/>
              </a:xfrm>
              <a:custGeom>
                <a:avLst/>
                <a:gdLst>
                  <a:gd name="connsiteX0" fmla="*/ 117671 w 153396"/>
                  <a:gd name="connsiteY0" fmla="*/ 115209 h 247313"/>
                  <a:gd name="connsiteX1" fmla="*/ 73157 w 153396"/>
                  <a:gd name="connsiteY1" fmla="*/ 50844 h 247313"/>
                  <a:gd name="connsiteX2" fmla="*/ 371 w 153396"/>
                  <a:gd name="connsiteY2" fmla="*/ 315 h 247313"/>
                  <a:gd name="connsiteX3" fmla="*/ 61728 w 153396"/>
                  <a:gd name="connsiteY3" fmla="*/ 61070 h 247313"/>
                  <a:gd name="connsiteX4" fmla="*/ 136319 w 153396"/>
                  <a:gd name="connsiteY4" fmla="*/ 226493 h 247313"/>
                  <a:gd name="connsiteX5" fmla="*/ 153162 w 153396"/>
                  <a:gd name="connsiteY5" fmla="*/ 230102 h 247313"/>
                  <a:gd name="connsiteX6" fmla="*/ 117671 w 153396"/>
                  <a:gd name="connsiteY6" fmla="*/ 115209 h 247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396" h="247313">
                    <a:moveTo>
                      <a:pt x="117671" y="115209"/>
                    </a:moveTo>
                    <a:cubicBezTo>
                      <a:pt x="108047" y="97764"/>
                      <a:pt x="89399" y="67687"/>
                      <a:pt x="73157" y="50844"/>
                    </a:cubicBezTo>
                    <a:cubicBezTo>
                      <a:pt x="34659" y="15955"/>
                      <a:pt x="4582" y="-2693"/>
                      <a:pt x="371" y="315"/>
                    </a:cubicBezTo>
                    <a:cubicBezTo>
                      <a:pt x="-3238" y="5127"/>
                      <a:pt x="19621" y="15955"/>
                      <a:pt x="61728" y="61070"/>
                    </a:cubicBezTo>
                    <a:cubicBezTo>
                      <a:pt x="103836" y="107990"/>
                      <a:pt x="129100" y="157317"/>
                      <a:pt x="136319" y="226493"/>
                    </a:cubicBezTo>
                    <a:cubicBezTo>
                      <a:pt x="138725" y="246344"/>
                      <a:pt x="155568" y="259578"/>
                      <a:pt x="153162" y="230102"/>
                    </a:cubicBezTo>
                    <a:cubicBezTo>
                      <a:pt x="150154" y="195815"/>
                      <a:pt x="141733" y="158520"/>
                      <a:pt x="117671" y="115209"/>
                    </a:cubicBezTo>
                    <a:close/>
                  </a:path>
                </a:pathLst>
              </a:custGeom>
              <a:solidFill>
                <a:srgbClr val="F7FAFF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99F29EF9-F3EE-F008-6517-C07454A84E49}"/>
                  </a:ext>
                </a:extLst>
              </p:cNvPr>
              <p:cNvSpPr/>
              <p:nvPr/>
            </p:nvSpPr>
            <p:spPr>
              <a:xfrm>
                <a:off x="2624873" y="3847088"/>
                <a:ext cx="233109" cy="342856"/>
              </a:xfrm>
              <a:custGeom>
                <a:avLst/>
                <a:gdLst>
                  <a:gd name="connsiteX0" fmla="*/ 183996 w 233109"/>
                  <a:gd name="connsiteY0" fmla="*/ 75172 h 342856"/>
                  <a:gd name="connsiteX1" fmla="*/ 91961 w 233109"/>
                  <a:gd name="connsiteY1" fmla="*/ 4792 h 342856"/>
                  <a:gd name="connsiteX2" fmla="*/ 14363 w 233109"/>
                  <a:gd name="connsiteY2" fmla="*/ 30056 h 342856"/>
                  <a:gd name="connsiteX3" fmla="*/ 527 w 233109"/>
                  <a:gd name="connsiteY3" fmla="*/ 110663 h 342856"/>
                  <a:gd name="connsiteX4" fmla="*/ 22183 w 233109"/>
                  <a:gd name="connsiteY4" fmla="*/ 98632 h 342856"/>
                  <a:gd name="connsiteX5" fmla="*/ 21581 w 233109"/>
                  <a:gd name="connsiteY5" fmla="*/ 81187 h 342856"/>
                  <a:gd name="connsiteX6" fmla="*/ 67900 w 233109"/>
                  <a:gd name="connsiteY6" fmla="*/ 16221 h 342856"/>
                  <a:gd name="connsiteX7" fmla="*/ 111812 w 233109"/>
                  <a:gd name="connsiteY7" fmla="*/ 30658 h 342856"/>
                  <a:gd name="connsiteX8" fmla="*/ 223698 w 233109"/>
                  <a:gd name="connsiteY8" fmla="*/ 230369 h 342856"/>
                  <a:gd name="connsiteX9" fmla="*/ 198433 w 233109"/>
                  <a:gd name="connsiteY9" fmla="*/ 290522 h 342856"/>
                  <a:gd name="connsiteX10" fmla="*/ 182793 w 233109"/>
                  <a:gd name="connsiteY10" fmla="*/ 321802 h 342856"/>
                  <a:gd name="connsiteX11" fmla="*/ 197832 w 233109"/>
                  <a:gd name="connsiteY11" fmla="*/ 342856 h 342856"/>
                  <a:gd name="connsiteX12" fmla="*/ 219487 w 233109"/>
                  <a:gd name="connsiteY12" fmla="*/ 335036 h 342856"/>
                  <a:gd name="connsiteX13" fmla="*/ 203847 w 233109"/>
                  <a:gd name="connsiteY13" fmla="*/ 298944 h 342856"/>
                  <a:gd name="connsiteX14" fmla="*/ 230315 w 233109"/>
                  <a:gd name="connsiteY14" fmla="*/ 251422 h 342856"/>
                  <a:gd name="connsiteX15" fmla="*/ 223698 w 233109"/>
                  <a:gd name="connsiteY15" fmla="*/ 152169 h 342856"/>
                  <a:gd name="connsiteX16" fmla="*/ 183996 w 233109"/>
                  <a:gd name="connsiteY16" fmla="*/ 75172 h 342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3109" h="342856">
                    <a:moveTo>
                      <a:pt x="183996" y="75172"/>
                    </a:moveTo>
                    <a:cubicBezTo>
                      <a:pt x="164146" y="49306"/>
                      <a:pt x="126850" y="16823"/>
                      <a:pt x="91961" y="4792"/>
                    </a:cubicBezTo>
                    <a:cubicBezTo>
                      <a:pt x="58275" y="-7239"/>
                      <a:pt x="31807" y="4190"/>
                      <a:pt x="14363" y="30056"/>
                    </a:cubicBezTo>
                    <a:cubicBezTo>
                      <a:pt x="1129" y="49306"/>
                      <a:pt x="-1277" y="91413"/>
                      <a:pt x="527" y="110663"/>
                    </a:cubicBezTo>
                    <a:lnTo>
                      <a:pt x="22183" y="98632"/>
                    </a:lnTo>
                    <a:cubicBezTo>
                      <a:pt x="21581" y="92616"/>
                      <a:pt x="21581" y="86601"/>
                      <a:pt x="21581" y="81187"/>
                    </a:cubicBezTo>
                    <a:cubicBezTo>
                      <a:pt x="21581" y="61337"/>
                      <a:pt x="26995" y="15620"/>
                      <a:pt x="67900" y="16221"/>
                    </a:cubicBezTo>
                    <a:cubicBezTo>
                      <a:pt x="81133" y="16221"/>
                      <a:pt x="96172" y="21635"/>
                      <a:pt x="111812" y="30658"/>
                    </a:cubicBezTo>
                    <a:cubicBezTo>
                      <a:pt x="173169" y="67352"/>
                      <a:pt x="224901" y="158786"/>
                      <a:pt x="223698" y="230369"/>
                    </a:cubicBezTo>
                    <a:cubicBezTo>
                      <a:pt x="223698" y="246009"/>
                      <a:pt x="220089" y="278492"/>
                      <a:pt x="198433" y="290522"/>
                    </a:cubicBezTo>
                    <a:cubicBezTo>
                      <a:pt x="198433" y="290522"/>
                      <a:pt x="184598" y="303155"/>
                      <a:pt x="182793" y="321802"/>
                    </a:cubicBezTo>
                    <a:cubicBezTo>
                      <a:pt x="180989" y="342255"/>
                      <a:pt x="197832" y="342856"/>
                      <a:pt x="197832" y="342856"/>
                    </a:cubicBezTo>
                    <a:cubicBezTo>
                      <a:pt x="202644" y="342856"/>
                      <a:pt x="210464" y="339848"/>
                      <a:pt x="219487" y="335036"/>
                    </a:cubicBezTo>
                    <a:cubicBezTo>
                      <a:pt x="187606" y="339848"/>
                      <a:pt x="196027" y="304959"/>
                      <a:pt x="203847" y="298944"/>
                    </a:cubicBezTo>
                    <a:cubicBezTo>
                      <a:pt x="214675" y="290522"/>
                      <a:pt x="221292" y="291124"/>
                      <a:pt x="230315" y="251422"/>
                    </a:cubicBezTo>
                    <a:cubicBezTo>
                      <a:pt x="237533" y="218939"/>
                      <a:pt x="229112" y="172019"/>
                      <a:pt x="223698" y="152169"/>
                    </a:cubicBezTo>
                    <a:cubicBezTo>
                      <a:pt x="218886" y="135326"/>
                      <a:pt x="202042" y="99835"/>
                      <a:pt x="183996" y="75172"/>
                    </a:cubicBezTo>
                    <a:close/>
                  </a:path>
                </a:pathLst>
              </a:custGeom>
              <a:solidFill>
                <a:srgbClr val="C7D6E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83" name="그래픽 4">
              <a:extLst>
                <a:ext uri="{FF2B5EF4-FFF2-40B4-BE49-F238E27FC236}">
                  <a16:creationId xmlns:a16="http://schemas.microsoft.com/office/drawing/2014/main" id="{48899C89-FEF7-487A-660D-0AE226BCD2A3}"/>
                </a:ext>
              </a:extLst>
            </p:cNvPr>
            <p:cNvGrpSpPr/>
            <p:nvPr/>
          </p:nvGrpSpPr>
          <p:grpSpPr>
            <a:xfrm>
              <a:off x="3315966" y="3410930"/>
              <a:ext cx="301374" cy="384564"/>
              <a:chOff x="3315966" y="3410930"/>
              <a:chExt cx="301374" cy="384564"/>
            </a:xfrm>
          </p:grpSpPr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A78F8CB1-F616-DB11-34F2-6B9A5BBFC4B9}"/>
                  </a:ext>
                </a:extLst>
              </p:cNvPr>
              <p:cNvSpPr/>
              <p:nvPr/>
            </p:nvSpPr>
            <p:spPr>
              <a:xfrm>
                <a:off x="3344238" y="3533300"/>
                <a:ext cx="229194" cy="262195"/>
              </a:xfrm>
              <a:custGeom>
                <a:avLst/>
                <a:gdLst>
                  <a:gd name="connsiteX0" fmla="*/ 140158 w 229194"/>
                  <a:gd name="connsiteY0" fmla="*/ 22624 h 262195"/>
                  <a:gd name="connsiteX1" fmla="*/ 21655 w 229194"/>
                  <a:gd name="connsiteY1" fmla="*/ 9992 h 262195"/>
                  <a:gd name="connsiteX2" fmla="*/ 0 w 229194"/>
                  <a:gd name="connsiteY2" fmla="*/ 22022 h 262195"/>
                  <a:gd name="connsiteX3" fmla="*/ 195500 w 229194"/>
                  <a:gd name="connsiteY3" fmla="*/ 168798 h 262195"/>
                  <a:gd name="connsiteX4" fmla="*/ 190688 w 229194"/>
                  <a:gd name="connsiteY4" fmla="*/ 199476 h 262195"/>
                  <a:gd name="connsiteX5" fmla="*/ 173845 w 229194"/>
                  <a:gd name="connsiteY5" fmla="*/ 238576 h 262195"/>
                  <a:gd name="connsiteX6" fmla="*/ 205124 w 229194"/>
                  <a:gd name="connsiteY6" fmla="*/ 260231 h 262195"/>
                  <a:gd name="connsiteX7" fmla="*/ 228584 w 229194"/>
                  <a:gd name="connsiteY7" fmla="*/ 169399 h 262195"/>
                  <a:gd name="connsiteX8" fmla="*/ 140158 w 229194"/>
                  <a:gd name="connsiteY8" fmla="*/ 22624 h 26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9194" h="262195">
                    <a:moveTo>
                      <a:pt x="140158" y="22624"/>
                    </a:moveTo>
                    <a:cubicBezTo>
                      <a:pt x="101058" y="-5648"/>
                      <a:pt x="43912" y="-4445"/>
                      <a:pt x="21655" y="9992"/>
                    </a:cubicBezTo>
                    <a:lnTo>
                      <a:pt x="0" y="22022"/>
                    </a:lnTo>
                    <a:cubicBezTo>
                      <a:pt x="105871" y="5179"/>
                      <a:pt x="184672" y="94207"/>
                      <a:pt x="195500" y="168798"/>
                    </a:cubicBezTo>
                    <a:cubicBezTo>
                      <a:pt x="198507" y="190453"/>
                      <a:pt x="190688" y="199476"/>
                      <a:pt x="190688" y="199476"/>
                    </a:cubicBezTo>
                    <a:cubicBezTo>
                      <a:pt x="178657" y="213913"/>
                      <a:pt x="173845" y="225944"/>
                      <a:pt x="173845" y="238576"/>
                    </a:cubicBezTo>
                    <a:cubicBezTo>
                      <a:pt x="173845" y="256021"/>
                      <a:pt x="187680" y="266848"/>
                      <a:pt x="205124" y="260231"/>
                    </a:cubicBezTo>
                    <a:cubicBezTo>
                      <a:pt x="214147" y="256622"/>
                      <a:pt x="232795" y="243990"/>
                      <a:pt x="228584" y="169399"/>
                    </a:cubicBezTo>
                    <a:cubicBezTo>
                      <a:pt x="224975" y="116464"/>
                      <a:pt x="192492" y="60521"/>
                      <a:pt x="140158" y="22624"/>
                    </a:cubicBezTo>
                    <a:close/>
                  </a:path>
                </a:pathLst>
              </a:custGeom>
              <a:solidFill>
                <a:srgbClr val="F2F6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409E826D-7EB3-FF76-49D7-C35476AD4A9A}"/>
                  </a:ext>
                </a:extLst>
              </p:cNvPr>
              <p:cNvSpPr/>
              <p:nvPr/>
            </p:nvSpPr>
            <p:spPr>
              <a:xfrm>
                <a:off x="3315966" y="3410930"/>
                <a:ext cx="301374" cy="376585"/>
              </a:xfrm>
              <a:custGeom>
                <a:avLst/>
                <a:gdLst>
                  <a:gd name="connsiteX0" fmla="*/ 164821 w 301374"/>
                  <a:gd name="connsiteY0" fmla="*/ 21678 h 376585"/>
                  <a:gd name="connsiteX1" fmla="*/ 96246 w 301374"/>
                  <a:gd name="connsiteY1" fmla="*/ 23 h 376585"/>
                  <a:gd name="connsiteX2" fmla="*/ 25866 w 301374"/>
                  <a:gd name="connsiteY2" fmla="*/ 32506 h 376585"/>
                  <a:gd name="connsiteX3" fmla="*/ 0 w 301374"/>
                  <a:gd name="connsiteY3" fmla="*/ 114315 h 376585"/>
                  <a:gd name="connsiteX4" fmla="*/ 4211 w 301374"/>
                  <a:gd name="connsiteY4" fmla="*/ 158227 h 376585"/>
                  <a:gd name="connsiteX5" fmla="*/ 50529 w 301374"/>
                  <a:gd name="connsiteY5" fmla="*/ 132361 h 376585"/>
                  <a:gd name="connsiteX6" fmla="*/ 49928 w 301374"/>
                  <a:gd name="connsiteY6" fmla="*/ 114916 h 376585"/>
                  <a:gd name="connsiteX7" fmla="*/ 96246 w 301374"/>
                  <a:gd name="connsiteY7" fmla="*/ 49950 h 376585"/>
                  <a:gd name="connsiteX8" fmla="*/ 140158 w 301374"/>
                  <a:gd name="connsiteY8" fmla="*/ 64387 h 376585"/>
                  <a:gd name="connsiteX9" fmla="*/ 252044 w 301374"/>
                  <a:gd name="connsiteY9" fmla="*/ 264098 h 376585"/>
                  <a:gd name="connsiteX10" fmla="*/ 226780 w 301374"/>
                  <a:gd name="connsiteY10" fmla="*/ 324251 h 376585"/>
                  <a:gd name="connsiteX11" fmla="*/ 211140 w 301374"/>
                  <a:gd name="connsiteY11" fmla="*/ 355532 h 376585"/>
                  <a:gd name="connsiteX12" fmla="*/ 226178 w 301374"/>
                  <a:gd name="connsiteY12" fmla="*/ 376585 h 376585"/>
                  <a:gd name="connsiteX13" fmla="*/ 275504 w 301374"/>
                  <a:gd name="connsiteY13" fmla="*/ 346508 h 376585"/>
                  <a:gd name="connsiteX14" fmla="*/ 301370 w 301374"/>
                  <a:gd name="connsiteY14" fmla="*/ 264699 h 376585"/>
                  <a:gd name="connsiteX15" fmla="*/ 164821 w 301374"/>
                  <a:gd name="connsiteY15" fmla="*/ 21678 h 376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1374" h="376585">
                    <a:moveTo>
                      <a:pt x="164821" y="21678"/>
                    </a:moveTo>
                    <a:cubicBezTo>
                      <a:pt x="141361" y="7843"/>
                      <a:pt x="117901" y="624"/>
                      <a:pt x="96246" y="23"/>
                    </a:cubicBezTo>
                    <a:cubicBezTo>
                      <a:pt x="67974" y="-579"/>
                      <a:pt x="42709" y="10850"/>
                      <a:pt x="25866" y="32506"/>
                    </a:cubicBezTo>
                    <a:cubicBezTo>
                      <a:pt x="9023" y="52958"/>
                      <a:pt x="0" y="81230"/>
                      <a:pt x="0" y="114315"/>
                    </a:cubicBezTo>
                    <a:cubicBezTo>
                      <a:pt x="0" y="128752"/>
                      <a:pt x="1203" y="143790"/>
                      <a:pt x="4211" y="158227"/>
                    </a:cubicBezTo>
                    <a:lnTo>
                      <a:pt x="50529" y="132361"/>
                    </a:lnTo>
                    <a:cubicBezTo>
                      <a:pt x="49928" y="126346"/>
                      <a:pt x="49928" y="120330"/>
                      <a:pt x="49928" y="114916"/>
                    </a:cubicBezTo>
                    <a:cubicBezTo>
                      <a:pt x="49928" y="95066"/>
                      <a:pt x="55341" y="49349"/>
                      <a:pt x="96246" y="49950"/>
                    </a:cubicBezTo>
                    <a:cubicBezTo>
                      <a:pt x="109480" y="49950"/>
                      <a:pt x="124518" y="55364"/>
                      <a:pt x="140158" y="64387"/>
                    </a:cubicBezTo>
                    <a:cubicBezTo>
                      <a:pt x="201515" y="101081"/>
                      <a:pt x="253247" y="192515"/>
                      <a:pt x="252044" y="264098"/>
                    </a:cubicBezTo>
                    <a:cubicBezTo>
                      <a:pt x="252044" y="279738"/>
                      <a:pt x="248435" y="312221"/>
                      <a:pt x="226780" y="324251"/>
                    </a:cubicBezTo>
                    <a:cubicBezTo>
                      <a:pt x="226780" y="324251"/>
                      <a:pt x="212944" y="336884"/>
                      <a:pt x="211140" y="355532"/>
                    </a:cubicBezTo>
                    <a:cubicBezTo>
                      <a:pt x="209335" y="375984"/>
                      <a:pt x="226178" y="376585"/>
                      <a:pt x="226178" y="376585"/>
                    </a:cubicBezTo>
                    <a:cubicBezTo>
                      <a:pt x="236404" y="376585"/>
                      <a:pt x="262872" y="362148"/>
                      <a:pt x="275504" y="346508"/>
                    </a:cubicBezTo>
                    <a:cubicBezTo>
                      <a:pt x="292347" y="326056"/>
                      <a:pt x="301370" y="297784"/>
                      <a:pt x="301370" y="264699"/>
                    </a:cubicBezTo>
                    <a:cubicBezTo>
                      <a:pt x="301972" y="174469"/>
                      <a:pt x="242420" y="67395"/>
                      <a:pt x="164821" y="21678"/>
                    </a:cubicBezTo>
                    <a:close/>
                  </a:path>
                </a:pathLst>
              </a:custGeom>
              <a:solidFill>
                <a:srgbClr val="DEE8F7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D2750FB1-BFD3-1318-C47A-ED567DA67549}"/>
                  </a:ext>
                </a:extLst>
              </p:cNvPr>
              <p:cNvSpPr/>
              <p:nvPr/>
            </p:nvSpPr>
            <p:spPr>
              <a:xfrm>
                <a:off x="3460565" y="3427481"/>
                <a:ext cx="153396" cy="247313"/>
              </a:xfrm>
              <a:custGeom>
                <a:avLst/>
                <a:gdLst>
                  <a:gd name="connsiteX0" fmla="*/ 117671 w 153396"/>
                  <a:gd name="connsiteY0" fmla="*/ 115209 h 247313"/>
                  <a:gd name="connsiteX1" fmla="*/ 73157 w 153396"/>
                  <a:gd name="connsiteY1" fmla="*/ 50844 h 247313"/>
                  <a:gd name="connsiteX2" fmla="*/ 371 w 153396"/>
                  <a:gd name="connsiteY2" fmla="*/ 315 h 247313"/>
                  <a:gd name="connsiteX3" fmla="*/ 61728 w 153396"/>
                  <a:gd name="connsiteY3" fmla="*/ 61070 h 247313"/>
                  <a:gd name="connsiteX4" fmla="*/ 136319 w 153396"/>
                  <a:gd name="connsiteY4" fmla="*/ 226493 h 247313"/>
                  <a:gd name="connsiteX5" fmla="*/ 153162 w 153396"/>
                  <a:gd name="connsiteY5" fmla="*/ 230103 h 247313"/>
                  <a:gd name="connsiteX6" fmla="*/ 117671 w 153396"/>
                  <a:gd name="connsiteY6" fmla="*/ 115209 h 247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396" h="247313">
                    <a:moveTo>
                      <a:pt x="117671" y="115209"/>
                    </a:moveTo>
                    <a:cubicBezTo>
                      <a:pt x="108047" y="97764"/>
                      <a:pt x="89399" y="67687"/>
                      <a:pt x="73157" y="50844"/>
                    </a:cubicBezTo>
                    <a:cubicBezTo>
                      <a:pt x="34659" y="15955"/>
                      <a:pt x="4582" y="-2693"/>
                      <a:pt x="371" y="315"/>
                    </a:cubicBezTo>
                    <a:cubicBezTo>
                      <a:pt x="-3238" y="5128"/>
                      <a:pt x="19621" y="15955"/>
                      <a:pt x="61728" y="61070"/>
                    </a:cubicBezTo>
                    <a:cubicBezTo>
                      <a:pt x="103836" y="107991"/>
                      <a:pt x="129100" y="157317"/>
                      <a:pt x="136319" y="226493"/>
                    </a:cubicBezTo>
                    <a:cubicBezTo>
                      <a:pt x="138725" y="246344"/>
                      <a:pt x="155568" y="259578"/>
                      <a:pt x="153162" y="230103"/>
                    </a:cubicBezTo>
                    <a:cubicBezTo>
                      <a:pt x="150756" y="195214"/>
                      <a:pt x="141733" y="157918"/>
                      <a:pt x="117671" y="115209"/>
                    </a:cubicBezTo>
                    <a:close/>
                  </a:path>
                </a:pathLst>
              </a:custGeom>
              <a:solidFill>
                <a:srgbClr val="F7FAFF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51ADBF3A-7581-9BF3-7CFF-0581B81AE518}"/>
                  </a:ext>
                </a:extLst>
              </p:cNvPr>
              <p:cNvSpPr/>
              <p:nvPr/>
            </p:nvSpPr>
            <p:spPr>
              <a:xfrm>
                <a:off x="3343711" y="3445261"/>
                <a:ext cx="233109" cy="342856"/>
              </a:xfrm>
              <a:custGeom>
                <a:avLst/>
                <a:gdLst>
                  <a:gd name="connsiteX0" fmla="*/ 183996 w 233109"/>
                  <a:gd name="connsiteY0" fmla="*/ 75172 h 342856"/>
                  <a:gd name="connsiteX1" fmla="*/ 91961 w 233109"/>
                  <a:gd name="connsiteY1" fmla="*/ 4792 h 342856"/>
                  <a:gd name="connsiteX2" fmla="*/ 14363 w 233109"/>
                  <a:gd name="connsiteY2" fmla="*/ 30057 h 342856"/>
                  <a:gd name="connsiteX3" fmla="*/ 527 w 233109"/>
                  <a:gd name="connsiteY3" fmla="*/ 110663 h 342856"/>
                  <a:gd name="connsiteX4" fmla="*/ 22183 w 233109"/>
                  <a:gd name="connsiteY4" fmla="*/ 98632 h 342856"/>
                  <a:gd name="connsiteX5" fmla="*/ 21581 w 233109"/>
                  <a:gd name="connsiteY5" fmla="*/ 81187 h 342856"/>
                  <a:gd name="connsiteX6" fmla="*/ 67900 w 233109"/>
                  <a:gd name="connsiteY6" fmla="*/ 16221 h 342856"/>
                  <a:gd name="connsiteX7" fmla="*/ 111812 w 233109"/>
                  <a:gd name="connsiteY7" fmla="*/ 30658 h 342856"/>
                  <a:gd name="connsiteX8" fmla="*/ 223698 w 233109"/>
                  <a:gd name="connsiteY8" fmla="*/ 230369 h 342856"/>
                  <a:gd name="connsiteX9" fmla="*/ 198433 w 233109"/>
                  <a:gd name="connsiteY9" fmla="*/ 290522 h 342856"/>
                  <a:gd name="connsiteX10" fmla="*/ 182793 w 233109"/>
                  <a:gd name="connsiteY10" fmla="*/ 321802 h 342856"/>
                  <a:gd name="connsiteX11" fmla="*/ 197832 w 233109"/>
                  <a:gd name="connsiteY11" fmla="*/ 342856 h 342856"/>
                  <a:gd name="connsiteX12" fmla="*/ 219487 w 233109"/>
                  <a:gd name="connsiteY12" fmla="*/ 335036 h 342856"/>
                  <a:gd name="connsiteX13" fmla="*/ 203847 w 233109"/>
                  <a:gd name="connsiteY13" fmla="*/ 298944 h 342856"/>
                  <a:gd name="connsiteX14" fmla="*/ 230315 w 233109"/>
                  <a:gd name="connsiteY14" fmla="*/ 251422 h 342856"/>
                  <a:gd name="connsiteX15" fmla="*/ 223698 w 233109"/>
                  <a:gd name="connsiteY15" fmla="*/ 152169 h 342856"/>
                  <a:gd name="connsiteX16" fmla="*/ 183996 w 233109"/>
                  <a:gd name="connsiteY16" fmla="*/ 75172 h 342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3109" h="342856">
                    <a:moveTo>
                      <a:pt x="183996" y="75172"/>
                    </a:moveTo>
                    <a:cubicBezTo>
                      <a:pt x="164146" y="49306"/>
                      <a:pt x="126850" y="16823"/>
                      <a:pt x="91961" y="4792"/>
                    </a:cubicBezTo>
                    <a:cubicBezTo>
                      <a:pt x="58275" y="-7239"/>
                      <a:pt x="31807" y="4190"/>
                      <a:pt x="14363" y="30057"/>
                    </a:cubicBezTo>
                    <a:cubicBezTo>
                      <a:pt x="1129" y="49306"/>
                      <a:pt x="-1277" y="91413"/>
                      <a:pt x="527" y="110663"/>
                    </a:cubicBezTo>
                    <a:lnTo>
                      <a:pt x="22183" y="98632"/>
                    </a:lnTo>
                    <a:cubicBezTo>
                      <a:pt x="21581" y="92616"/>
                      <a:pt x="21581" y="86601"/>
                      <a:pt x="21581" y="81187"/>
                    </a:cubicBezTo>
                    <a:cubicBezTo>
                      <a:pt x="21581" y="61336"/>
                      <a:pt x="26995" y="15619"/>
                      <a:pt x="67900" y="16221"/>
                    </a:cubicBezTo>
                    <a:cubicBezTo>
                      <a:pt x="81134" y="16221"/>
                      <a:pt x="96172" y="21635"/>
                      <a:pt x="111812" y="30658"/>
                    </a:cubicBezTo>
                    <a:cubicBezTo>
                      <a:pt x="173169" y="67352"/>
                      <a:pt x="224901" y="158786"/>
                      <a:pt x="223698" y="230369"/>
                    </a:cubicBezTo>
                    <a:cubicBezTo>
                      <a:pt x="223698" y="246009"/>
                      <a:pt x="220089" y="278492"/>
                      <a:pt x="198433" y="290522"/>
                    </a:cubicBezTo>
                    <a:cubicBezTo>
                      <a:pt x="198433" y="290522"/>
                      <a:pt x="184598" y="303155"/>
                      <a:pt x="182793" y="321802"/>
                    </a:cubicBezTo>
                    <a:cubicBezTo>
                      <a:pt x="180989" y="342255"/>
                      <a:pt x="197832" y="342856"/>
                      <a:pt x="197832" y="342856"/>
                    </a:cubicBezTo>
                    <a:cubicBezTo>
                      <a:pt x="202644" y="342856"/>
                      <a:pt x="210464" y="339849"/>
                      <a:pt x="219487" y="335036"/>
                    </a:cubicBezTo>
                    <a:cubicBezTo>
                      <a:pt x="187606" y="339849"/>
                      <a:pt x="196027" y="304959"/>
                      <a:pt x="203847" y="298944"/>
                    </a:cubicBezTo>
                    <a:cubicBezTo>
                      <a:pt x="214675" y="290522"/>
                      <a:pt x="221292" y="291124"/>
                      <a:pt x="230315" y="251422"/>
                    </a:cubicBezTo>
                    <a:cubicBezTo>
                      <a:pt x="237533" y="218939"/>
                      <a:pt x="229112" y="172019"/>
                      <a:pt x="223698" y="152169"/>
                    </a:cubicBezTo>
                    <a:cubicBezTo>
                      <a:pt x="218886" y="134724"/>
                      <a:pt x="202644" y="99233"/>
                      <a:pt x="183996" y="75172"/>
                    </a:cubicBezTo>
                    <a:close/>
                  </a:path>
                </a:pathLst>
              </a:custGeom>
              <a:solidFill>
                <a:srgbClr val="C7D6E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88" name="그래픽 4">
              <a:extLst>
                <a:ext uri="{FF2B5EF4-FFF2-40B4-BE49-F238E27FC236}">
                  <a16:creationId xmlns:a16="http://schemas.microsoft.com/office/drawing/2014/main" id="{02F4B027-E374-4A0E-D3CF-62C6A5BA6D90}"/>
                </a:ext>
              </a:extLst>
            </p:cNvPr>
            <p:cNvGrpSpPr/>
            <p:nvPr/>
          </p:nvGrpSpPr>
          <p:grpSpPr>
            <a:xfrm>
              <a:off x="2722850" y="3972188"/>
              <a:ext cx="923961" cy="1127883"/>
              <a:chOff x="2722850" y="3972188"/>
              <a:chExt cx="923961" cy="1127883"/>
            </a:xfrm>
          </p:grpSpPr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73917E40-5C89-7EF9-98D6-1F88AD13B31A}"/>
                  </a:ext>
                </a:extLst>
              </p:cNvPr>
              <p:cNvSpPr/>
              <p:nvPr/>
            </p:nvSpPr>
            <p:spPr>
              <a:xfrm>
                <a:off x="2730068" y="4426349"/>
                <a:ext cx="106472" cy="137752"/>
              </a:xfrm>
              <a:custGeom>
                <a:avLst/>
                <a:gdLst>
                  <a:gd name="connsiteX0" fmla="*/ 87223 w 106472"/>
                  <a:gd name="connsiteY0" fmla="*/ 14437 h 137752"/>
                  <a:gd name="connsiteX1" fmla="*/ 90832 w 106472"/>
                  <a:gd name="connsiteY1" fmla="*/ 15640 h 137752"/>
                  <a:gd name="connsiteX2" fmla="*/ 92035 w 106472"/>
                  <a:gd name="connsiteY2" fmla="*/ 19249 h 137752"/>
                  <a:gd name="connsiteX3" fmla="*/ 91434 w 106472"/>
                  <a:gd name="connsiteY3" fmla="*/ 72786 h 137752"/>
                  <a:gd name="connsiteX4" fmla="*/ 81809 w 106472"/>
                  <a:gd name="connsiteY4" fmla="*/ 89028 h 137752"/>
                  <a:gd name="connsiteX5" fmla="*/ 21054 w 106472"/>
                  <a:gd name="connsiteY5" fmla="*/ 123315 h 137752"/>
                  <a:gd name="connsiteX6" fmla="*/ 18648 w 106472"/>
                  <a:gd name="connsiteY6" fmla="*/ 123917 h 137752"/>
                  <a:gd name="connsiteX7" fmla="*/ 15038 w 106472"/>
                  <a:gd name="connsiteY7" fmla="*/ 122714 h 137752"/>
                  <a:gd name="connsiteX8" fmla="*/ 13835 w 106472"/>
                  <a:gd name="connsiteY8" fmla="*/ 119104 h 137752"/>
                  <a:gd name="connsiteX9" fmla="*/ 14437 w 106472"/>
                  <a:gd name="connsiteY9" fmla="*/ 65568 h 137752"/>
                  <a:gd name="connsiteX10" fmla="*/ 24062 w 106472"/>
                  <a:gd name="connsiteY10" fmla="*/ 49326 h 137752"/>
                  <a:gd name="connsiteX11" fmla="*/ 84817 w 106472"/>
                  <a:gd name="connsiteY11" fmla="*/ 15038 h 137752"/>
                  <a:gd name="connsiteX12" fmla="*/ 87223 w 106472"/>
                  <a:gd name="connsiteY12" fmla="*/ 14437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1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7 w 106472"/>
                  <a:gd name="connsiteY21" fmla="*/ 101058 h 137752"/>
                  <a:gd name="connsiteX22" fmla="*/ 105870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4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020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1" y="53537"/>
                      <a:pt x="601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0" y="84215"/>
                      <a:pt x="105870" y="72786"/>
                    </a:cubicBezTo>
                    <a:lnTo>
                      <a:pt x="106472" y="19249"/>
                    </a:lnTo>
                    <a:cubicBezTo>
                      <a:pt x="106472" y="7820"/>
                      <a:pt x="96847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2793C1E2-551F-6DE0-576D-AEF584D80416}"/>
                  </a:ext>
                </a:extLst>
              </p:cNvPr>
              <p:cNvSpPr/>
              <p:nvPr/>
            </p:nvSpPr>
            <p:spPr>
              <a:xfrm>
                <a:off x="2864813" y="4350555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7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FFC90627-A877-4F09-F5DE-208743DA78FA}"/>
                  </a:ext>
                </a:extLst>
              </p:cNvPr>
              <p:cNvSpPr/>
              <p:nvPr/>
            </p:nvSpPr>
            <p:spPr>
              <a:xfrm>
                <a:off x="2864813" y="4484698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8938C3D5-4294-09E9-DE13-F43BCFA0708D}"/>
                  </a:ext>
                </a:extLst>
              </p:cNvPr>
              <p:cNvSpPr/>
              <p:nvPr/>
            </p:nvSpPr>
            <p:spPr>
              <a:xfrm>
                <a:off x="3000158" y="4274761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FD785BE7-0234-9286-7D92-536749BD8C66}"/>
                  </a:ext>
                </a:extLst>
              </p:cNvPr>
              <p:cNvSpPr/>
              <p:nvPr/>
            </p:nvSpPr>
            <p:spPr>
              <a:xfrm>
                <a:off x="3134903" y="4199569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512B64DC-4990-D42F-00DA-974F2DF1366E}"/>
                  </a:ext>
                </a:extLst>
              </p:cNvPr>
              <p:cNvSpPr/>
              <p:nvPr/>
            </p:nvSpPr>
            <p:spPr>
              <a:xfrm>
                <a:off x="3270249" y="4123775"/>
                <a:ext cx="106472" cy="137752"/>
              </a:xfrm>
              <a:custGeom>
                <a:avLst/>
                <a:gdLst>
                  <a:gd name="connsiteX0" fmla="*/ 87223 w 106472"/>
                  <a:gd name="connsiteY0" fmla="*/ 13835 h 137752"/>
                  <a:gd name="connsiteX1" fmla="*/ 90832 w 106472"/>
                  <a:gd name="connsiteY1" fmla="*/ 15038 h 137752"/>
                  <a:gd name="connsiteX2" fmla="*/ 92035 w 106472"/>
                  <a:gd name="connsiteY2" fmla="*/ 18648 h 137752"/>
                  <a:gd name="connsiteX3" fmla="*/ 91434 w 106472"/>
                  <a:gd name="connsiteY3" fmla="*/ 72185 h 137752"/>
                  <a:gd name="connsiteX4" fmla="*/ 81809 w 106472"/>
                  <a:gd name="connsiteY4" fmla="*/ 88426 h 137752"/>
                  <a:gd name="connsiteX5" fmla="*/ 21054 w 106472"/>
                  <a:gd name="connsiteY5" fmla="*/ 122714 h 137752"/>
                  <a:gd name="connsiteX6" fmla="*/ 18648 w 106472"/>
                  <a:gd name="connsiteY6" fmla="*/ 123315 h 137752"/>
                  <a:gd name="connsiteX7" fmla="*/ 15038 w 106472"/>
                  <a:gd name="connsiteY7" fmla="*/ 122112 h 137752"/>
                  <a:gd name="connsiteX8" fmla="*/ 13835 w 106472"/>
                  <a:gd name="connsiteY8" fmla="*/ 118503 h 137752"/>
                  <a:gd name="connsiteX9" fmla="*/ 14437 w 106472"/>
                  <a:gd name="connsiteY9" fmla="*/ 64966 h 137752"/>
                  <a:gd name="connsiteX10" fmla="*/ 24062 w 106472"/>
                  <a:gd name="connsiteY10" fmla="*/ 48725 h 137752"/>
                  <a:gd name="connsiteX11" fmla="*/ 84817 w 106472"/>
                  <a:gd name="connsiteY11" fmla="*/ 14437 h 137752"/>
                  <a:gd name="connsiteX12" fmla="*/ 87223 w 106472"/>
                  <a:gd name="connsiteY12" fmla="*/ 13835 h 137752"/>
                  <a:gd name="connsiteX13" fmla="*/ 87223 w 106472"/>
                  <a:gd name="connsiteY13" fmla="*/ 13835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7 w 106472"/>
                  <a:gd name="connsiteY21" fmla="*/ 101058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3835"/>
                    </a:moveTo>
                    <a:cubicBezTo>
                      <a:pt x="88426" y="13835"/>
                      <a:pt x="89629" y="14437"/>
                      <a:pt x="90832" y="15038"/>
                    </a:cubicBezTo>
                    <a:cubicBezTo>
                      <a:pt x="91434" y="15640"/>
                      <a:pt x="92035" y="16843"/>
                      <a:pt x="92035" y="18648"/>
                    </a:cubicBezTo>
                    <a:lnTo>
                      <a:pt x="91434" y="72185"/>
                    </a:lnTo>
                    <a:cubicBezTo>
                      <a:pt x="91434" y="78801"/>
                      <a:pt x="87825" y="85418"/>
                      <a:pt x="81809" y="88426"/>
                    </a:cubicBezTo>
                    <a:lnTo>
                      <a:pt x="21054" y="122714"/>
                    </a:lnTo>
                    <a:cubicBezTo>
                      <a:pt x="20452" y="123315"/>
                      <a:pt x="19249" y="123315"/>
                      <a:pt x="18648" y="123315"/>
                    </a:cubicBezTo>
                    <a:cubicBezTo>
                      <a:pt x="17445" y="123315"/>
                      <a:pt x="16242" y="122714"/>
                      <a:pt x="15038" y="122112"/>
                    </a:cubicBezTo>
                    <a:cubicBezTo>
                      <a:pt x="14437" y="121511"/>
                      <a:pt x="13835" y="120308"/>
                      <a:pt x="13835" y="118503"/>
                    </a:cubicBezTo>
                    <a:lnTo>
                      <a:pt x="14437" y="64966"/>
                    </a:lnTo>
                    <a:cubicBezTo>
                      <a:pt x="14437" y="58349"/>
                      <a:pt x="18046" y="51732"/>
                      <a:pt x="24062" y="48725"/>
                    </a:cubicBezTo>
                    <a:lnTo>
                      <a:pt x="84817" y="14437"/>
                    </a:lnTo>
                    <a:cubicBezTo>
                      <a:pt x="85418" y="14437"/>
                      <a:pt x="86621" y="13835"/>
                      <a:pt x="87223" y="13835"/>
                    </a:cubicBezTo>
                    <a:lnTo>
                      <a:pt x="87223" y="13835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102607DF-373C-B52F-F881-20C98263C2BA}"/>
                  </a:ext>
                </a:extLst>
              </p:cNvPr>
              <p:cNvSpPr/>
              <p:nvPr/>
            </p:nvSpPr>
            <p:spPr>
              <a:xfrm>
                <a:off x="3404993" y="4047981"/>
                <a:ext cx="106472" cy="137752"/>
              </a:xfrm>
              <a:custGeom>
                <a:avLst/>
                <a:gdLst>
                  <a:gd name="connsiteX0" fmla="*/ 87223 w 106472"/>
                  <a:gd name="connsiteY0" fmla="*/ 14437 h 137752"/>
                  <a:gd name="connsiteX1" fmla="*/ 90832 w 106472"/>
                  <a:gd name="connsiteY1" fmla="*/ 15640 h 137752"/>
                  <a:gd name="connsiteX2" fmla="*/ 92035 w 106472"/>
                  <a:gd name="connsiteY2" fmla="*/ 19249 h 137752"/>
                  <a:gd name="connsiteX3" fmla="*/ 91434 w 106472"/>
                  <a:gd name="connsiteY3" fmla="*/ 72786 h 137752"/>
                  <a:gd name="connsiteX4" fmla="*/ 81809 w 106472"/>
                  <a:gd name="connsiteY4" fmla="*/ 89028 h 137752"/>
                  <a:gd name="connsiteX5" fmla="*/ 21054 w 106472"/>
                  <a:gd name="connsiteY5" fmla="*/ 123315 h 137752"/>
                  <a:gd name="connsiteX6" fmla="*/ 18648 w 106472"/>
                  <a:gd name="connsiteY6" fmla="*/ 123917 h 137752"/>
                  <a:gd name="connsiteX7" fmla="*/ 15038 w 106472"/>
                  <a:gd name="connsiteY7" fmla="*/ 122714 h 137752"/>
                  <a:gd name="connsiteX8" fmla="*/ 13835 w 106472"/>
                  <a:gd name="connsiteY8" fmla="*/ 119105 h 137752"/>
                  <a:gd name="connsiteX9" fmla="*/ 14437 w 106472"/>
                  <a:gd name="connsiteY9" fmla="*/ 65568 h 137752"/>
                  <a:gd name="connsiteX10" fmla="*/ 24062 w 106472"/>
                  <a:gd name="connsiteY10" fmla="*/ 49326 h 137752"/>
                  <a:gd name="connsiteX11" fmla="*/ 84817 w 106472"/>
                  <a:gd name="connsiteY11" fmla="*/ 15038 h 137752"/>
                  <a:gd name="connsiteX12" fmla="*/ 87223 w 106472"/>
                  <a:gd name="connsiteY12" fmla="*/ 14437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8 w 106472"/>
                  <a:gd name="connsiteY21" fmla="*/ 101058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6020" y="14437"/>
                      <a:pt x="86621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8D4EA7AB-AE0A-3404-5432-386227B791C0}"/>
                  </a:ext>
                </a:extLst>
              </p:cNvPr>
              <p:cNvSpPr/>
              <p:nvPr/>
            </p:nvSpPr>
            <p:spPr>
              <a:xfrm>
                <a:off x="3540339" y="3972188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2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4F1FA4E0-649F-5F77-57E3-2D81A0BA5A9E}"/>
                  </a:ext>
                </a:extLst>
              </p:cNvPr>
              <p:cNvSpPr/>
              <p:nvPr/>
            </p:nvSpPr>
            <p:spPr>
              <a:xfrm>
                <a:off x="2728263" y="4560492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9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9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93556703-99F6-796C-E4BC-52402EDCC976}"/>
                  </a:ext>
                </a:extLst>
              </p:cNvPr>
              <p:cNvSpPr/>
              <p:nvPr/>
            </p:nvSpPr>
            <p:spPr>
              <a:xfrm>
                <a:off x="2998354" y="4408904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8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4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2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FBCB21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34E7F2B5-766F-94CA-161F-E74EE4BE2F40}"/>
                  </a:ext>
                </a:extLst>
              </p:cNvPr>
              <p:cNvSpPr/>
              <p:nvPr/>
            </p:nvSpPr>
            <p:spPr>
              <a:xfrm>
                <a:off x="3133098" y="4333110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1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0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4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1" y="53537"/>
                      <a:pt x="601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0" y="84215"/>
                      <a:pt x="105870" y="72786"/>
                    </a:cubicBezTo>
                    <a:lnTo>
                      <a:pt x="106472" y="19249"/>
                    </a:lnTo>
                    <a:cubicBezTo>
                      <a:pt x="106472" y="8422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27B0EA0E-8BDE-F823-6038-8048714D7BD7}"/>
                  </a:ext>
                </a:extLst>
              </p:cNvPr>
              <p:cNvSpPr/>
              <p:nvPr/>
            </p:nvSpPr>
            <p:spPr>
              <a:xfrm>
                <a:off x="3268444" y="4257918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1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0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4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1" y="53537"/>
                      <a:pt x="601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0" y="84215"/>
                      <a:pt x="105870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B9BBD2BE-ABDB-8C6C-CCF1-D9ACA7CEB80A}"/>
                  </a:ext>
                </a:extLst>
              </p:cNvPr>
              <p:cNvSpPr/>
              <p:nvPr/>
            </p:nvSpPr>
            <p:spPr>
              <a:xfrm>
                <a:off x="3404993" y="4181523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FFEC0C22-BBF0-DDB5-64B6-EB3FF702EEF2}"/>
                  </a:ext>
                </a:extLst>
              </p:cNvPr>
              <p:cNvSpPr/>
              <p:nvPr/>
            </p:nvSpPr>
            <p:spPr>
              <a:xfrm>
                <a:off x="3538535" y="4106331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A0A379D4-9AD1-0015-B7D7-8AD45083D216}"/>
                  </a:ext>
                </a:extLst>
              </p:cNvPr>
              <p:cNvSpPr/>
              <p:nvPr/>
            </p:nvSpPr>
            <p:spPr>
              <a:xfrm>
                <a:off x="2726459" y="4694635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7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4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D84CCBD8-94DE-2657-741B-A6B87C1E0692}"/>
                  </a:ext>
                </a:extLst>
              </p:cNvPr>
              <p:cNvSpPr/>
              <p:nvPr/>
            </p:nvSpPr>
            <p:spPr>
              <a:xfrm>
                <a:off x="2861203" y="4618841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7602A868-F7EC-1314-E4AB-3CC205D8C516}"/>
                  </a:ext>
                </a:extLst>
              </p:cNvPr>
              <p:cNvSpPr/>
              <p:nvPr/>
            </p:nvSpPr>
            <p:spPr>
              <a:xfrm>
                <a:off x="2996549" y="4543047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7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4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17621DB2-1B2B-2ADC-E725-3F932B55B336}"/>
                  </a:ext>
                </a:extLst>
              </p:cNvPr>
              <p:cNvSpPr/>
              <p:nvPr/>
            </p:nvSpPr>
            <p:spPr>
              <a:xfrm>
                <a:off x="3131294" y="4467253"/>
                <a:ext cx="106472" cy="137752"/>
              </a:xfrm>
              <a:custGeom>
                <a:avLst/>
                <a:gdLst>
                  <a:gd name="connsiteX0" fmla="*/ 87223 w 106472"/>
                  <a:gd name="connsiteY0" fmla="*/ 14437 h 137752"/>
                  <a:gd name="connsiteX1" fmla="*/ 90832 w 106472"/>
                  <a:gd name="connsiteY1" fmla="*/ 15640 h 137752"/>
                  <a:gd name="connsiteX2" fmla="*/ 92035 w 106472"/>
                  <a:gd name="connsiteY2" fmla="*/ 19249 h 137752"/>
                  <a:gd name="connsiteX3" fmla="*/ 91434 w 106472"/>
                  <a:gd name="connsiteY3" fmla="*/ 72786 h 137752"/>
                  <a:gd name="connsiteX4" fmla="*/ 81809 w 106472"/>
                  <a:gd name="connsiteY4" fmla="*/ 89028 h 137752"/>
                  <a:gd name="connsiteX5" fmla="*/ 21054 w 106472"/>
                  <a:gd name="connsiteY5" fmla="*/ 123315 h 137752"/>
                  <a:gd name="connsiteX6" fmla="*/ 18648 w 106472"/>
                  <a:gd name="connsiteY6" fmla="*/ 123917 h 137752"/>
                  <a:gd name="connsiteX7" fmla="*/ 15038 w 106472"/>
                  <a:gd name="connsiteY7" fmla="*/ 122714 h 137752"/>
                  <a:gd name="connsiteX8" fmla="*/ 13835 w 106472"/>
                  <a:gd name="connsiteY8" fmla="*/ 119105 h 137752"/>
                  <a:gd name="connsiteX9" fmla="*/ 14437 w 106472"/>
                  <a:gd name="connsiteY9" fmla="*/ 65568 h 137752"/>
                  <a:gd name="connsiteX10" fmla="*/ 24062 w 106472"/>
                  <a:gd name="connsiteY10" fmla="*/ 49326 h 137752"/>
                  <a:gd name="connsiteX11" fmla="*/ 84817 w 106472"/>
                  <a:gd name="connsiteY11" fmla="*/ 15038 h 137752"/>
                  <a:gd name="connsiteX12" fmla="*/ 87223 w 106472"/>
                  <a:gd name="connsiteY12" fmla="*/ 14437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8 w 106472"/>
                  <a:gd name="connsiteY21" fmla="*/ 101059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6020" y="14437"/>
                      <a:pt x="86621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9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2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B2CD8290-2A5F-8AB8-FAD2-6DD45A0566A3}"/>
                  </a:ext>
                </a:extLst>
              </p:cNvPr>
              <p:cNvSpPr/>
              <p:nvPr/>
            </p:nvSpPr>
            <p:spPr>
              <a:xfrm>
                <a:off x="3266640" y="4392061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2EEF6EDA-9CBD-84AF-A1B6-75427C4327F3}"/>
                  </a:ext>
                </a:extLst>
              </p:cNvPr>
              <p:cNvSpPr/>
              <p:nvPr/>
            </p:nvSpPr>
            <p:spPr>
              <a:xfrm>
                <a:off x="3401986" y="4316267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5871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AACCE2E2-C3A1-86E3-511B-01040C78ED95}"/>
                  </a:ext>
                </a:extLst>
              </p:cNvPr>
              <p:cNvSpPr/>
              <p:nvPr/>
            </p:nvSpPr>
            <p:spPr>
              <a:xfrm>
                <a:off x="3536730" y="4240474"/>
                <a:ext cx="106472" cy="137752"/>
              </a:xfrm>
              <a:custGeom>
                <a:avLst/>
                <a:gdLst>
                  <a:gd name="connsiteX0" fmla="*/ 87223 w 106472"/>
                  <a:gd name="connsiteY0" fmla="*/ 14437 h 137752"/>
                  <a:gd name="connsiteX1" fmla="*/ 90832 w 106472"/>
                  <a:gd name="connsiteY1" fmla="*/ 15640 h 137752"/>
                  <a:gd name="connsiteX2" fmla="*/ 92035 w 106472"/>
                  <a:gd name="connsiteY2" fmla="*/ 19249 h 137752"/>
                  <a:gd name="connsiteX3" fmla="*/ 91434 w 106472"/>
                  <a:gd name="connsiteY3" fmla="*/ 72786 h 137752"/>
                  <a:gd name="connsiteX4" fmla="*/ 81809 w 106472"/>
                  <a:gd name="connsiteY4" fmla="*/ 89028 h 137752"/>
                  <a:gd name="connsiteX5" fmla="*/ 21054 w 106472"/>
                  <a:gd name="connsiteY5" fmla="*/ 123315 h 137752"/>
                  <a:gd name="connsiteX6" fmla="*/ 18648 w 106472"/>
                  <a:gd name="connsiteY6" fmla="*/ 123917 h 137752"/>
                  <a:gd name="connsiteX7" fmla="*/ 15038 w 106472"/>
                  <a:gd name="connsiteY7" fmla="*/ 122714 h 137752"/>
                  <a:gd name="connsiteX8" fmla="*/ 13835 w 106472"/>
                  <a:gd name="connsiteY8" fmla="*/ 119105 h 137752"/>
                  <a:gd name="connsiteX9" fmla="*/ 14437 w 106472"/>
                  <a:gd name="connsiteY9" fmla="*/ 65568 h 137752"/>
                  <a:gd name="connsiteX10" fmla="*/ 24062 w 106472"/>
                  <a:gd name="connsiteY10" fmla="*/ 49326 h 137752"/>
                  <a:gd name="connsiteX11" fmla="*/ 84817 w 106472"/>
                  <a:gd name="connsiteY11" fmla="*/ 15038 h 137752"/>
                  <a:gd name="connsiteX12" fmla="*/ 87223 w 106472"/>
                  <a:gd name="connsiteY12" fmla="*/ 14437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8 w 106472"/>
                  <a:gd name="connsiteY21" fmla="*/ 101058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6020" y="14437"/>
                      <a:pt x="86622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B8C6386F-16F1-74E5-7ACF-3106D3D18793}"/>
                  </a:ext>
                </a:extLst>
              </p:cNvPr>
              <p:cNvSpPr/>
              <p:nvPr/>
            </p:nvSpPr>
            <p:spPr>
              <a:xfrm>
                <a:off x="2724654" y="4828176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9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2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9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2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71741A63-263D-C8B5-B9E5-0B30E33B8CD9}"/>
                  </a:ext>
                </a:extLst>
              </p:cNvPr>
              <p:cNvSpPr/>
              <p:nvPr/>
            </p:nvSpPr>
            <p:spPr>
              <a:xfrm>
                <a:off x="2860000" y="4752984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9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2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9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5871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E43ED918-9BE3-B4E2-A7BA-CD38D68FEA15}"/>
                  </a:ext>
                </a:extLst>
              </p:cNvPr>
              <p:cNvSpPr/>
              <p:nvPr/>
            </p:nvSpPr>
            <p:spPr>
              <a:xfrm>
                <a:off x="2994745" y="4677190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1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0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4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1" y="53537"/>
                      <a:pt x="601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0" y="84215"/>
                      <a:pt x="105870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0E240261-5272-3B1C-8744-EDB4324E0D6D}"/>
                  </a:ext>
                </a:extLst>
              </p:cNvPr>
              <p:cNvSpPr/>
              <p:nvPr/>
            </p:nvSpPr>
            <p:spPr>
              <a:xfrm>
                <a:off x="3129489" y="4601396"/>
                <a:ext cx="106472" cy="137751"/>
              </a:xfrm>
              <a:custGeom>
                <a:avLst/>
                <a:gdLst>
                  <a:gd name="connsiteX0" fmla="*/ 87825 w 106472"/>
                  <a:gd name="connsiteY0" fmla="*/ 14437 h 137751"/>
                  <a:gd name="connsiteX1" fmla="*/ 91434 w 106472"/>
                  <a:gd name="connsiteY1" fmla="*/ 15640 h 137751"/>
                  <a:gd name="connsiteX2" fmla="*/ 92637 w 106472"/>
                  <a:gd name="connsiteY2" fmla="*/ 19249 h 137751"/>
                  <a:gd name="connsiteX3" fmla="*/ 92035 w 106472"/>
                  <a:gd name="connsiteY3" fmla="*/ 72786 h 137751"/>
                  <a:gd name="connsiteX4" fmla="*/ 82411 w 106472"/>
                  <a:gd name="connsiteY4" fmla="*/ 89028 h 137751"/>
                  <a:gd name="connsiteX5" fmla="*/ 21655 w 106472"/>
                  <a:gd name="connsiteY5" fmla="*/ 123315 h 137751"/>
                  <a:gd name="connsiteX6" fmla="*/ 19249 w 106472"/>
                  <a:gd name="connsiteY6" fmla="*/ 123917 h 137751"/>
                  <a:gd name="connsiteX7" fmla="*/ 15640 w 106472"/>
                  <a:gd name="connsiteY7" fmla="*/ 122714 h 137751"/>
                  <a:gd name="connsiteX8" fmla="*/ 14437 w 106472"/>
                  <a:gd name="connsiteY8" fmla="*/ 119104 h 137751"/>
                  <a:gd name="connsiteX9" fmla="*/ 15038 w 106472"/>
                  <a:gd name="connsiteY9" fmla="*/ 65567 h 137751"/>
                  <a:gd name="connsiteX10" fmla="*/ 24663 w 106472"/>
                  <a:gd name="connsiteY10" fmla="*/ 49326 h 137751"/>
                  <a:gd name="connsiteX11" fmla="*/ 85418 w 106472"/>
                  <a:gd name="connsiteY11" fmla="*/ 15038 h 137751"/>
                  <a:gd name="connsiteX12" fmla="*/ 87825 w 106472"/>
                  <a:gd name="connsiteY12" fmla="*/ 14437 h 137751"/>
                  <a:gd name="connsiteX13" fmla="*/ 87825 w 106472"/>
                  <a:gd name="connsiteY13" fmla="*/ 14437 h 137751"/>
                  <a:gd name="connsiteX14" fmla="*/ 87825 w 106472"/>
                  <a:gd name="connsiteY14" fmla="*/ 0 h 137751"/>
                  <a:gd name="connsiteX15" fmla="*/ 78801 w 106472"/>
                  <a:gd name="connsiteY15" fmla="*/ 2406 h 137751"/>
                  <a:gd name="connsiteX16" fmla="*/ 17445 w 106472"/>
                  <a:gd name="connsiteY16" fmla="*/ 36694 h 137751"/>
                  <a:gd name="connsiteX17" fmla="*/ 602 w 106472"/>
                  <a:gd name="connsiteY17" fmla="*/ 64966 h 137751"/>
                  <a:gd name="connsiteX18" fmla="*/ 0 w 106472"/>
                  <a:gd name="connsiteY18" fmla="*/ 118503 h 137751"/>
                  <a:gd name="connsiteX19" fmla="*/ 19249 w 106472"/>
                  <a:gd name="connsiteY19" fmla="*/ 137752 h 137751"/>
                  <a:gd name="connsiteX20" fmla="*/ 28272 w 106472"/>
                  <a:gd name="connsiteY20" fmla="*/ 135346 h 137751"/>
                  <a:gd name="connsiteX21" fmla="*/ 89027 w 106472"/>
                  <a:gd name="connsiteY21" fmla="*/ 101058 h 137751"/>
                  <a:gd name="connsiteX22" fmla="*/ 105871 w 106472"/>
                  <a:gd name="connsiteY22" fmla="*/ 72786 h 137751"/>
                  <a:gd name="connsiteX23" fmla="*/ 106472 w 106472"/>
                  <a:gd name="connsiteY23" fmla="*/ 19249 h 137751"/>
                  <a:gd name="connsiteX24" fmla="*/ 87825 w 106472"/>
                  <a:gd name="connsiteY24" fmla="*/ 0 h 137751"/>
                  <a:gd name="connsiteX25" fmla="*/ 87825 w 106472"/>
                  <a:gd name="connsiteY25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1">
                    <a:moveTo>
                      <a:pt x="87825" y="14437"/>
                    </a:moveTo>
                    <a:cubicBezTo>
                      <a:pt x="89027" y="14437"/>
                      <a:pt x="90231" y="15038"/>
                      <a:pt x="91434" y="15640"/>
                    </a:cubicBezTo>
                    <a:cubicBezTo>
                      <a:pt x="92035" y="16241"/>
                      <a:pt x="92637" y="17444"/>
                      <a:pt x="92637" y="19249"/>
                    </a:cubicBezTo>
                    <a:lnTo>
                      <a:pt x="92035" y="72786"/>
                    </a:lnTo>
                    <a:cubicBezTo>
                      <a:pt x="92035" y="79403"/>
                      <a:pt x="88426" y="86020"/>
                      <a:pt x="82411" y="89028"/>
                    </a:cubicBezTo>
                    <a:lnTo>
                      <a:pt x="21655" y="123315"/>
                    </a:lnTo>
                    <a:cubicBezTo>
                      <a:pt x="21054" y="123917"/>
                      <a:pt x="19851" y="123917"/>
                      <a:pt x="19249" y="123917"/>
                    </a:cubicBezTo>
                    <a:cubicBezTo>
                      <a:pt x="18046" y="123917"/>
                      <a:pt x="16843" y="123315"/>
                      <a:pt x="15640" y="122714"/>
                    </a:cubicBezTo>
                    <a:cubicBezTo>
                      <a:pt x="15038" y="122112"/>
                      <a:pt x="14437" y="120909"/>
                      <a:pt x="14437" y="119104"/>
                    </a:cubicBezTo>
                    <a:lnTo>
                      <a:pt x="15038" y="65567"/>
                    </a:lnTo>
                    <a:cubicBezTo>
                      <a:pt x="15038" y="58951"/>
                      <a:pt x="18648" y="52334"/>
                      <a:pt x="24663" y="49326"/>
                    </a:cubicBezTo>
                    <a:lnTo>
                      <a:pt x="85418" y="15038"/>
                    </a:lnTo>
                    <a:cubicBezTo>
                      <a:pt x="86020" y="14437"/>
                      <a:pt x="86621" y="14437"/>
                      <a:pt x="87825" y="14437"/>
                    </a:cubicBezTo>
                    <a:lnTo>
                      <a:pt x="87825" y="14437"/>
                    </a:lnTo>
                    <a:close/>
                    <a:moveTo>
                      <a:pt x="87825" y="0"/>
                    </a:moveTo>
                    <a:cubicBezTo>
                      <a:pt x="84817" y="0"/>
                      <a:pt x="81809" y="601"/>
                      <a:pt x="78801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7449" y="0"/>
                      <a:pt x="87825" y="0"/>
                    </a:cubicBezTo>
                    <a:lnTo>
                      <a:pt x="87825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E43E17D1-D4C9-E2BC-CF7C-66820020E78E}"/>
                  </a:ext>
                </a:extLst>
              </p:cNvPr>
              <p:cNvSpPr/>
              <p:nvPr/>
            </p:nvSpPr>
            <p:spPr>
              <a:xfrm>
                <a:off x="3264835" y="4525602"/>
                <a:ext cx="106472" cy="137752"/>
              </a:xfrm>
              <a:custGeom>
                <a:avLst/>
                <a:gdLst>
                  <a:gd name="connsiteX0" fmla="*/ 87223 w 106472"/>
                  <a:gd name="connsiteY0" fmla="*/ 14437 h 137752"/>
                  <a:gd name="connsiteX1" fmla="*/ 90832 w 106472"/>
                  <a:gd name="connsiteY1" fmla="*/ 15640 h 137752"/>
                  <a:gd name="connsiteX2" fmla="*/ 92035 w 106472"/>
                  <a:gd name="connsiteY2" fmla="*/ 19249 h 137752"/>
                  <a:gd name="connsiteX3" fmla="*/ 91434 w 106472"/>
                  <a:gd name="connsiteY3" fmla="*/ 72786 h 137752"/>
                  <a:gd name="connsiteX4" fmla="*/ 81809 w 106472"/>
                  <a:gd name="connsiteY4" fmla="*/ 89028 h 137752"/>
                  <a:gd name="connsiteX5" fmla="*/ 21054 w 106472"/>
                  <a:gd name="connsiteY5" fmla="*/ 123315 h 137752"/>
                  <a:gd name="connsiteX6" fmla="*/ 18648 w 106472"/>
                  <a:gd name="connsiteY6" fmla="*/ 123917 h 137752"/>
                  <a:gd name="connsiteX7" fmla="*/ 15038 w 106472"/>
                  <a:gd name="connsiteY7" fmla="*/ 122714 h 137752"/>
                  <a:gd name="connsiteX8" fmla="*/ 13835 w 106472"/>
                  <a:gd name="connsiteY8" fmla="*/ 119104 h 137752"/>
                  <a:gd name="connsiteX9" fmla="*/ 14437 w 106472"/>
                  <a:gd name="connsiteY9" fmla="*/ 65568 h 137752"/>
                  <a:gd name="connsiteX10" fmla="*/ 24062 w 106472"/>
                  <a:gd name="connsiteY10" fmla="*/ 49326 h 137752"/>
                  <a:gd name="connsiteX11" fmla="*/ 84817 w 106472"/>
                  <a:gd name="connsiteY11" fmla="*/ 15038 h 137752"/>
                  <a:gd name="connsiteX12" fmla="*/ 87223 w 106472"/>
                  <a:gd name="connsiteY12" fmla="*/ 14437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7 w 106472"/>
                  <a:gd name="connsiteY21" fmla="*/ 101058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6020" y="14437"/>
                      <a:pt x="86621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2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BA6671FA-CB7A-473F-95F3-3776757FEF3F}"/>
                  </a:ext>
                </a:extLst>
              </p:cNvPr>
              <p:cNvSpPr/>
              <p:nvPr/>
            </p:nvSpPr>
            <p:spPr>
              <a:xfrm>
                <a:off x="3400181" y="4450410"/>
                <a:ext cx="106472" cy="137752"/>
              </a:xfrm>
              <a:custGeom>
                <a:avLst/>
                <a:gdLst>
                  <a:gd name="connsiteX0" fmla="*/ 87223 w 106472"/>
                  <a:gd name="connsiteY0" fmla="*/ 13835 h 137752"/>
                  <a:gd name="connsiteX1" fmla="*/ 90832 w 106472"/>
                  <a:gd name="connsiteY1" fmla="*/ 15038 h 137752"/>
                  <a:gd name="connsiteX2" fmla="*/ 92035 w 106472"/>
                  <a:gd name="connsiteY2" fmla="*/ 18648 h 137752"/>
                  <a:gd name="connsiteX3" fmla="*/ 91434 w 106472"/>
                  <a:gd name="connsiteY3" fmla="*/ 72185 h 137752"/>
                  <a:gd name="connsiteX4" fmla="*/ 81809 w 106472"/>
                  <a:gd name="connsiteY4" fmla="*/ 88426 h 137752"/>
                  <a:gd name="connsiteX5" fmla="*/ 21054 w 106472"/>
                  <a:gd name="connsiteY5" fmla="*/ 122714 h 137752"/>
                  <a:gd name="connsiteX6" fmla="*/ 18648 w 106472"/>
                  <a:gd name="connsiteY6" fmla="*/ 123315 h 137752"/>
                  <a:gd name="connsiteX7" fmla="*/ 15038 w 106472"/>
                  <a:gd name="connsiteY7" fmla="*/ 122112 h 137752"/>
                  <a:gd name="connsiteX8" fmla="*/ 13835 w 106472"/>
                  <a:gd name="connsiteY8" fmla="*/ 118503 h 137752"/>
                  <a:gd name="connsiteX9" fmla="*/ 14437 w 106472"/>
                  <a:gd name="connsiteY9" fmla="*/ 64966 h 137752"/>
                  <a:gd name="connsiteX10" fmla="*/ 24062 w 106472"/>
                  <a:gd name="connsiteY10" fmla="*/ 48725 h 137752"/>
                  <a:gd name="connsiteX11" fmla="*/ 84817 w 106472"/>
                  <a:gd name="connsiteY11" fmla="*/ 14437 h 137752"/>
                  <a:gd name="connsiteX12" fmla="*/ 87223 w 106472"/>
                  <a:gd name="connsiteY12" fmla="*/ 13835 h 137752"/>
                  <a:gd name="connsiteX13" fmla="*/ 87223 w 106472"/>
                  <a:gd name="connsiteY13" fmla="*/ 13835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7 w 106472"/>
                  <a:gd name="connsiteY21" fmla="*/ 101058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3835"/>
                    </a:moveTo>
                    <a:cubicBezTo>
                      <a:pt x="88426" y="13835"/>
                      <a:pt x="89629" y="14437"/>
                      <a:pt x="90832" y="15038"/>
                    </a:cubicBezTo>
                    <a:cubicBezTo>
                      <a:pt x="91434" y="15640"/>
                      <a:pt x="92035" y="16843"/>
                      <a:pt x="92035" y="18648"/>
                    </a:cubicBezTo>
                    <a:lnTo>
                      <a:pt x="91434" y="72185"/>
                    </a:lnTo>
                    <a:cubicBezTo>
                      <a:pt x="91434" y="78802"/>
                      <a:pt x="87825" y="85418"/>
                      <a:pt x="81809" y="88426"/>
                    </a:cubicBezTo>
                    <a:lnTo>
                      <a:pt x="21054" y="122714"/>
                    </a:lnTo>
                    <a:cubicBezTo>
                      <a:pt x="20452" y="123315"/>
                      <a:pt x="19249" y="123315"/>
                      <a:pt x="18648" y="123315"/>
                    </a:cubicBezTo>
                    <a:cubicBezTo>
                      <a:pt x="17445" y="123315"/>
                      <a:pt x="16241" y="122714"/>
                      <a:pt x="15038" y="122112"/>
                    </a:cubicBezTo>
                    <a:cubicBezTo>
                      <a:pt x="14437" y="121511"/>
                      <a:pt x="13835" y="120308"/>
                      <a:pt x="13835" y="118503"/>
                    </a:cubicBezTo>
                    <a:lnTo>
                      <a:pt x="14437" y="64966"/>
                    </a:lnTo>
                    <a:cubicBezTo>
                      <a:pt x="14437" y="58349"/>
                      <a:pt x="18046" y="51732"/>
                      <a:pt x="24062" y="48725"/>
                    </a:cubicBezTo>
                    <a:lnTo>
                      <a:pt x="84817" y="14437"/>
                    </a:lnTo>
                    <a:cubicBezTo>
                      <a:pt x="85418" y="14437"/>
                      <a:pt x="86020" y="13835"/>
                      <a:pt x="87223" y="13835"/>
                    </a:cubicBezTo>
                    <a:lnTo>
                      <a:pt x="87223" y="13835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5871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C482A9FA-E749-7C83-6DF5-D8991615929A}"/>
                  </a:ext>
                </a:extLst>
              </p:cNvPr>
              <p:cNvSpPr/>
              <p:nvPr/>
            </p:nvSpPr>
            <p:spPr>
              <a:xfrm>
                <a:off x="3534925" y="4374617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7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52AE9E08-34E1-EA95-CF47-A0BDC85BB092}"/>
                  </a:ext>
                </a:extLst>
              </p:cNvPr>
              <p:cNvSpPr/>
              <p:nvPr/>
            </p:nvSpPr>
            <p:spPr>
              <a:xfrm>
                <a:off x="2722850" y="4962319"/>
                <a:ext cx="106472" cy="137751"/>
              </a:xfrm>
              <a:custGeom>
                <a:avLst/>
                <a:gdLst>
                  <a:gd name="connsiteX0" fmla="*/ 87223 w 106472"/>
                  <a:gd name="connsiteY0" fmla="*/ 14437 h 137751"/>
                  <a:gd name="connsiteX1" fmla="*/ 90832 w 106472"/>
                  <a:gd name="connsiteY1" fmla="*/ 15640 h 137751"/>
                  <a:gd name="connsiteX2" fmla="*/ 92035 w 106472"/>
                  <a:gd name="connsiteY2" fmla="*/ 19249 h 137751"/>
                  <a:gd name="connsiteX3" fmla="*/ 91434 w 106472"/>
                  <a:gd name="connsiteY3" fmla="*/ 72786 h 137751"/>
                  <a:gd name="connsiteX4" fmla="*/ 81809 w 106472"/>
                  <a:gd name="connsiteY4" fmla="*/ 89028 h 137751"/>
                  <a:gd name="connsiteX5" fmla="*/ 21054 w 106472"/>
                  <a:gd name="connsiteY5" fmla="*/ 123315 h 137751"/>
                  <a:gd name="connsiteX6" fmla="*/ 18648 w 106472"/>
                  <a:gd name="connsiteY6" fmla="*/ 123917 h 137751"/>
                  <a:gd name="connsiteX7" fmla="*/ 15038 w 106472"/>
                  <a:gd name="connsiteY7" fmla="*/ 122714 h 137751"/>
                  <a:gd name="connsiteX8" fmla="*/ 13835 w 106472"/>
                  <a:gd name="connsiteY8" fmla="*/ 119104 h 137751"/>
                  <a:gd name="connsiteX9" fmla="*/ 14437 w 106472"/>
                  <a:gd name="connsiteY9" fmla="*/ 65567 h 137751"/>
                  <a:gd name="connsiteX10" fmla="*/ 24062 w 106472"/>
                  <a:gd name="connsiteY10" fmla="*/ 49326 h 137751"/>
                  <a:gd name="connsiteX11" fmla="*/ 84817 w 106472"/>
                  <a:gd name="connsiteY11" fmla="*/ 15038 h 137751"/>
                  <a:gd name="connsiteX12" fmla="*/ 87223 w 106472"/>
                  <a:gd name="connsiteY12" fmla="*/ 14437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78200 w 106472"/>
                  <a:gd name="connsiteY15" fmla="*/ 2406 h 137751"/>
                  <a:gd name="connsiteX16" fmla="*/ 17445 w 106472"/>
                  <a:gd name="connsiteY16" fmla="*/ 36694 h 137751"/>
                  <a:gd name="connsiteX17" fmla="*/ 602 w 106472"/>
                  <a:gd name="connsiteY17" fmla="*/ 64966 h 137751"/>
                  <a:gd name="connsiteX18" fmla="*/ 0 w 106472"/>
                  <a:gd name="connsiteY18" fmla="*/ 118503 h 137751"/>
                  <a:gd name="connsiteX19" fmla="*/ 19249 w 106472"/>
                  <a:gd name="connsiteY19" fmla="*/ 137752 h 137751"/>
                  <a:gd name="connsiteX20" fmla="*/ 28272 w 106472"/>
                  <a:gd name="connsiteY20" fmla="*/ 135346 h 137751"/>
                  <a:gd name="connsiteX21" fmla="*/ 89027 w 106472"/>
                  <a:gd name="connsiteY21" fmla="*/ 101058 h 137751"/>
                  <a:gd name="connsiteX22" fmla="*/ 105871 w 106472"/>
                  <a:gd name="connsiteY22" fmla="*/ 72786 h 137751"/>
                  <a:gd name="connsiteX23" fmla="*/ 106472 w 106472"/>
                  <a:gd name="connsiteY23" fmla="*/ 19249 h 137751"/>
                  <a:gd name="connsiteX24" fmla="*/ 87223 w 106472"/>
                  <a:gd name="connsiteY24" fmla="*/ 0 h 137751"/>
                  <a:gd name="connsiteX25" fmla="*/ 87223 w 106472"/>
                  <a:gd name="connsiteY25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1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4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6020" y="14437"/>
                      <a:pt x="86621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FC9F4F54-7E5D-3ABB-9F4B-2211EBFD7261}"/>
                  </a:ext>
                </a:extLst>
              </p:cNvPr>
              <p:cNvSpPr/>
              <p:nvPr/>
            </p:nvSpPr>
            <p:spPr>
              <a:xfrm>
                <a:off x="2858196" y="4887127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7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4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5871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9F5858FD-DC61-05FF-0E52-63F79EF5D0C5}"/>
                  </a:ext>
                </a:extLst>
              </p:cNvPr>
              <p:cNvSpPr/>
              <p:nvPr/>
            </p:nvSpPr>
            <p:spPr>
              <a:xfrm>
                <a:off x="2992940" y="4811333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0" name="그래픽 4">
              <a:extLst>
                <a:ext uri="{FF2B5EF4-FFF2-40B4-BE49-F238E27FC236}">
                  <a16:creationId xmlns:a16="http://schemas.microsoft.com/office/drawing/2014/main" id="{F39745D1-EADD-23D5-53B2-DB41EF86AA9E}"/>
                </a:ext>
              </a:extLst>
            </p:cNvPr>
            <p:cNvGrpSpPr/>
            <p:nvPr/>
          </p:nvGrpSpPr>
          <p:grpSpPr>
            <a:xfrm>
              <a:off x="2719842" y="3813738"/>
              <a:ext cx="904712" cy="593606"/>
              <a:chOff x="2719842" y="3813738"/>
              <a:chExt cx="904712" cy="593606"/>
            </a:xfrm>
          </p:grpSpPr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83B2257B-B901-3AF4-70DC-9108E0F061FE}"/>
                  </a:ext>
                </a:extLst>
              </p:cNvPr>
              <p:cNvSpPr/>
              <p:nvPr/>
            </p:nvSpPr>
            <p:spPr>
              <a:xfrm>
                <a:off x="2722850" y="4269102"/>
                <a:ext cx="78199" cy="60042"/>
              </a:xfrm>
              <a:custGeom>
                <a:avLst/>
                <a:gdLst>
                  <a:gd name="connsiteX0" fmla="*/ 71583 w 78199"/>
                  <a:gd name="connsiteY0" fmla="*/ 24307 h 60042"/>
                  <a:gd name="connsiteX1" fmla="*/ 9625 w 78199"/>
                  <a:gd name="connsiteY1" fmla="*/ 59196 h 60042"/>
                  <a:gd name="connsiteX2" fmla="*/ 0 w 78199"/>
                  <a:gd name="connsiteY2" fmla="*/ 53782 h 60042"/>
                  <a:gd name="connsiteX3" fmla="*/ 0 w 78199"/>
                  <a:gd name="connsiteY3" fmla="*/ 46564 h 60042"/>
                  <a:gd name="connsiteX4" fmla="*/ 6617 w 78199"/>
                  <a:gd name="connsiteY4" fmla="*/ 35736 h 60042"/>
                  <a:gd name="connsiteX5" fmla="*/ 68575 w 78199"/>
                  <a:gd name="connsiteY5" fmla="*/ 847 h 60042"/>
                  <a:gd name="connsiteX6" fmla="*/ 78200 w 78199"/>
                  <a:gd name="connsiteY6" fmla="*/ 6261 h 60042"/>
                  <a:gd name="connsiteX7" fmla="*/ 78200 w 78199"/>
                  <a:gd name="connsiteY7" fmla="*/ 13479 h 60042"/>
                  <a:gd name="connsiteX8" fmla="*/ 71583 w 78199"/>
                  <a:gd name="connsiteY8" fmla="*/ 24307 h 6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199" h="60042">
                    <a:moveTo>
                      <a:pt x="71583" y="24307"/>
                    </a:moveTo>
                    <a:lnTo>
                      <a:pt x="9625" y="59196"/>
                    </a:lnTo>
                    <a:cubicBezTo>
                      <a:pt x="5414" y="61602"/>
                      <a:pt x="0" y="58595"/>
                      <a:pt x="0" y="53782"/>
                    </a:cubicBezTo>
                    <a:lnTo>
                      <a:pt x="0" y="46564"/>
                    </a:lnTo>
                    <a:cubicBezTo>
                      <a:pt x="0" y="41752"/>
                      <a:pt x="2406" y="38142"/>
                      <a:pt x="6617" y="35736"/>
                    </a:cubicBezTo>
                    <a:lnTo>
                      <a:pt x="68575" y="847"/>
                    </a:lnTo>
                    <a:cubicBezTo>
                      <a:pt x="72786" y="-1559"/>
                      <a:pt x="78200" y="1448"/>
                      <a:pt x="78200" y="6261"/>
                    </a:cubicBezTo>
                    <a:lnTo>
                      <a:pt x="78200" y="13479"/>
                    </a:lnTo>
                    <a:cubicBezTo>
                      <a:pt x="77598" y="17690"/>
                      <a:pt x="75192" y="21901"/>
                      <a:pt x="71583" y="24307"/>
                    </a:cubicBez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7EF9810F-979C-5467-3BC9-AC159AE33A3C}"/>
                  </a:ext>
                </a:extLst>
              </p:cNvPr>
              <p:cNvSpPr/>
              <p:nvPr/>
            </p:nvSpPr>
            <p:spPr>
              <a:xfrm>
                <a:off x="3481990" y="3813738"/>
                <a:ext cx="131135" cy="89518"/>
              </a:xfrm>
              <a:custGeom>
                <a:avLst/>
                <a:gdLst>
                  <a:gd name="connsiteX0" fmla="*/ 124518 w 131135"/>
                  <a:gd name="connsiteY0" fmla="*/ 24307 h 89518"/>
                  <a:gd name="connsiteX1" fmla="*/ 9624 w 131135"/>
                  <a:gd name="connsiteY1" fmla="*/ 88671 h 89518"/>
                  <a:gd name="connsiteX2" fmla="*/ 0 w 131135"/>
                  <a:gd name="connsiteY2" fmla="*/ 83257 h 89518"/>
                  <a:gd name="connsiteX3" fmla="*/ 0 w 131135"/>
                  <a:gd name="connsiteY3" fmla="*/ 76039 h 89518"/>
                  <a:gd name="connsiteX4" fmla="*/ 6617 w 131135"/>
                  <a:gd name="connsiteY4" fmla="*/ 65211 h 89518"/>
                  <a:gd name="connsiteX5" fmla="*/ 121510 w 131135"/>
                  <a:gd name="connsiteY5" fmla="*/ 847 h 89518"/>
                  <a:gd name="connsiteX6" fmla="*/ 131135 w 131135"/>
                  <a:gd name="connsiteY6" fmla="*/ 6261 h 89518"/>
                  <a:gd name="connsiteX7" fmla="*/ 131135 w 131135"/>
                  <a:gd name="connsiteY7" fmla="*/ 13479 h 89518"/>
                  <a:gd name="connsiteX8" fmla="*/ 124518 w 131135"/>
                  <a:gd name="connsiteY8" fmla="*/ 24307 h 89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135" h="89518">
                    <a:moveTo>
                      <a:pt x="124518" y="24307"/>
                    </a:moveTo>
                    <a:lnTo>
                      <a:pt x="9624" y="88671"/>
                    </a:lnTo>
                    <a:cubicBezTo>
                      <a:pt x="5414" y="91078"/>
                      <a:pt x="0" y="88070"/>
                      <a:pt x="0" y="83257"/>
                    </a:cubicBezTo>
                    <a:lnTo>
                      <a:pt x="0" y="76039"/>
                    </a:lnTo>
                    <a:cubicBezTo>
                      <a:pt x="0" y="71227"/>
                      <a:pt x="2406" y="67618"/>
                      <a:pt x="6617" y="65211"/>
                    </a:cubicBezTo>
                    <a:lnTo>
                      <a:pt x="121510" y="847"/>
                    </a:lnTo>
                    <a:cubicBezTo>
                      <a:pt x="125721" y="-1559"/>
                      <a:pt x="131135" y="1448"/>
                      <a:pt x="131135" y="6261"/>
                    </a:cubicBezTo>
                    <a:lnTo>
                      <a:pt x="131135" y="13479"/>
                    </a:lnTo>
                    <a:cubicBezTo>
                      <a:pt x="130534" y="17690"/>
                      <a:pt x="128127" y="21901"/>
                      <a:pt x="124518" y="24307"/>
                    </a:cubicBez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C5D78963-71CF-1E51-1308-C4F404F5DBB3}"/>
                  </a:ext>
                </a:extLst>
              </p:cNvPr>
              <p:cNvSpPr/>
              <p:nvPr/>
            </p:nvSpPr>
            <p:spPr>
              <a:xfrm>
                <a:off x="2719842" y="3855244"/>
                <a:ext cx="904712" cy="552100"/>
              </a:xfrm>
              <a:custGeom>
                <a:avLst/>
                <a:gdLst>
                  <a:gd name="connsiteX0" fmla="*/ 898697 w 904712"/>
                  <a:gd name="connsiteY0" fmla="*/ 53181 h 552100"/>
                  <a:gd name="connsiteX1" fmla="*/ 9625 w 904712"/>
                  <a:gd name="connsiteY1" fmla="*/ 551254 h 552100"/>
                  <a:gd name="connsiteX2" fmla="*/ 0 w 904712"/>
                  <a:gd name="connsiteY2" fmla="*/ 545840 h 552100"/>
                  <a:gd name="connsiteX3" fmla="*/ 0 w 904712"/>
                  <a:gd name="connsiteY3" fmla="*/ 509748 h 552100"/>
                  <a:gd name="connsiteX4" fmla="*/ 6617 w 904712"/>
                  <a:gd name="connsiteY4" fmla="*/ 498920 h 552100"/>
                  <a:gd name="connsiteX5" fmla="*/ 895088 w 904712"/>
                  <a:gd name="connsiteY5" fmla="*/ 847 h 552100"/>
                  <a:gd name="connsiteX6" fmla="*/ 904713 w 904712"/>
                  <a:gd name="connsiteY6" fmla="*/ 6261 h 552100"/>
                  <a:gd name="connsiteX7" fmla="*/ 904713 w 904712"/>
                  <a:gd name="connsiteY7" fmla="*/ 42353 h 552100"/>
                  <a:gd name="connsiteX8" fmla="*/ 898697 w 904712"/>
                  <a:gd name="connsiteY8" fmla="*/ 53181 h 55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712" h="552100">
                    <a:moveTo>
                      <a:pt x="898697" y="53181"/>
                    </a:moveTo>
                    <a:lnTo>
                      <a:pt x="9625" y="551254"/>
                    </a:lnTo>
                    <a:cubicBezTo>
                      <a:pt x="5414" y="553660"/>
                      <a:pt x="0" y="550653"/>
                      <a:pt x="0" y="545840"/>
                    </a:cubicBezTo>
                    <a:lnTo>
                      <a:pt x="0" y="509748"/>
                    </a:lnTo>
                    <a:cubicBezTo>
                      <a:pt x="0" y="504935"/>
                      <a:pt x="2406" y="501326"/>
                      <a:pt x="6617" y="498920"/>
                    </a:cubicBezTo>
                    <a:lnTo>
                      <a:pt x="895088" y="847"/>
                    </a:lnTo>
                    <a:cubicBezTo>
                      <a:pt x="899299" y="-1559"/>
                      <a:pt x="904713" y="1448"/>
                      <a:pt x="904713" y="6261"/>
                    </a:cubicBezTo>
                    <a:lnTo>
                      <a:pt x="904713" y="42353"/>
                    </a:lnTo>
                    <a:cubicBezTo>
                      <a:pt x="904713" y="47165"/>
                      <a:pt x="902306" y="51376"/>
                      <a:pt x="898697" y="53181"/>
                    </a:cubicBez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F5786403-8735-BB33-691F-EFEDDF1A72B3}"/>
                  </a:ext>
                </a:extLst>
              </p:cNvPr>
              <p:cNvSpPr/>
              <p:nvPr/>
            </p:nvSpPr>
            <p:spPr>
              <a:xfrm>
                <a:off x="2739091" y="4336474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4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4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1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755" y="11674"/>
                      <a:pt x="58349" y="15885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D73CA296-EF61-734F-C301-2BB211AEA2FE}"/>
                  </a:ext>
                </a:extLst>
              </p:cNvPr>
              <p:cNvSpPr/>
              <p:nvPr/>
            </p:nvSpPr>
            <p:spPr>
              <a:xfrm>
                <a:off x="2866617" y="4264891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5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5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2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154" y="12276"/>
                      <a:pt x="57748" y="16487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D445A2AB-EEC8-616B-7287-B7AF0048AFEC}"/>
                  </a:ext>
                </a:extLst>
              </p:cNvPr>
              <p:cNvSpPr/>
              <p:nvPr/>
            </p:nvSpPr>
            <p:spPr>
              <a:xfrm>
                <a:off x="2998955" y="4190902"/>
                <a:ext cx="60755" cy="44402"/>
              </a:xfrm>
              <a:custGeom>
                <a:avLst/>
                <a:gdLst>
                  <a:gd name="connsiteX0" fmla="*/ 54138 w 60755"/>
                  <a:gd name="connsiteY0" fmla="*/ 18292 h 44402"/>
                  <a:gd name="connsiteX1" fmla="*/ 9625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2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2"/>
                    </a:moveTo>
                    <a:lnTo>
                      <a:pt x="9625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2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154" y="11675"/>
                      <a:pt x="57748" y="15885"/>
                      <a:pt x="54138" y="18292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097EE321-24C5-2B81-2BD8-0C0624DFACCC}"/>
                  </a:ext>
                </a:extLst>
              </p:cNvPr>
              <p:cNvSpPr/>
              <p:nvPr/>
            </p:nvSpPr>
            <p:spPr>
              <a:xfrm>
                <a:off x="3133098" y="4113905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4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4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1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755" y="11674"/>
                      <a:pt x="58349" y="15885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A188FE10-126D-E4DF-EEA6-D73455D00303}"/>
                  </a:ext>
                </a:extLst>
              </p:cNvPr>
              <p:cNvSpPr/>
              <p:nvPr/>
            </p:nvSpPr>
            <p:spPr>
              <a:xfrm>
                <a:off x="3266038" y="4041119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5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5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2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755" y="12276"/>
                      <a:pt x="58349" y="16487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3E1BA465-9FB0-604A-9A68-E2080DA81E39}"/>
                  </a:ext>
                </a:extLst>
              </p:cNvPr>
              <p:cNvSpPr/>
              <p:nvPr/>
            </p:nvSpPr>
            <p:spPr>
              <a:xfrm>
                <a:off x="3409806" y="3961115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4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4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1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755" y="11674"/>
                      <a:pt x="58349" y="15885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D6BD28DF-4665-C9B1-F603-E3190A1F45B5}"/>
                  </a:ext>
                </a:extLst>
              </p:cNvPr>
              <p:cNvSpPr/>
              <p:nvPr/>
            </p:nvSpPr>
            <p:spPr>
              <a:xfrm>
                <a:off x="3542144" y="3886524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4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4" y="43556"/>
                    </a:lnTo>
                    <a:cubicBezTo>
                      <a:pt x="5414" y="45962"/>
                      <a:pt x="0" y="42955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1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154" y="12276"/>
                      <a:pt x="57747" y="16487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31" name="그래픽 4">
            <a:extLst>
              <a:ext uri="{FF2B5EF4-FFF2-40B4-BE49-F238E27FC236}">
                <a16:creationId xmlns:a16="http://schemas.microsoft.com/office/drawing/2014/main" id="{A20FEEF2-C617-31A3-9039-50B744191D76}"/>
              </a:ext>
            </a:extLst>
          </p:cNvPr>
          <p:cNvGrpSpPr/>
          <p:nvPr/>
        </p:nvGrpSpPr>
        <p:grpSpPr>
          <a:xfrm>
            <a:off x="2149584" y="1879437"/>
            <a:ext cx="1263229" cy="1077456"/>
            <a:chOff x="2149584" y="1879437"/>
            <a:chExt cx="1263229" cy="1077456"/>
          </a:xfrm>
        </p:grpSpPr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6A9AF638-2DD0-E073-7B30-C7BA1077E0AB}"/>
                </a:ext>
              </a:extLst>
            </p:cNvPr>
            <p:cNvSpPr/>
            <p:nvPr/>
          </p:nvSpPr>
          <p:spPr>
            <a:xfrm>
              <a:off x="2149584" y="1879437"/>
              <a:ext cx="1014793" cy="993592"/>
            </a:xfrm>
            <a:custGeom>
              <a:avLst/>
              <a:gdLst>
                <a:gd name="connsiteX0" fmla="*/ 187078 w 1014793"/>
                <a:gd name="connsiteY0" fmla="*/ 976898 h 993592"/>
                <a:gd name="connsiteX1" fmla="*/ 1013591 w 1014793"/>
                <a:gd name="connsiteY1" fmla="*/ 496870 h 993592"/>
                <a:gd name="connsiteX2" fmla="*/ 1014794 w 1014793"/>
                <a:gd name="connsiteY2" fmla="*/ 0 h 993592"/>
                <a:gd name="connsiteX3" fmla="*/ 132940 w 1014793"/>
                <a:gd name="connsiteY3" fmla="*/ 511909 h 993592"/>
                <a:gd name="connsiteX4" fmla="*/ 0 w 1014793"/>
                <a:gd name="connsiteY4" fmla="*/ 741696 h 993592"/>
                <a:gd name="connsiteX5" fmla="*/ 0 w 1014793"/>
                <a:gd name="connsiteY5" fmla="*/ 869222 h 993592"/>
                <a:gd name="connsiteX6" fmla="*/ 187078 w 1014793"/>
                <a:gd name="connsiteY6" fmla="*/ 976898 h 9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4793" h="993592">
                  <a:moveTo>
                    <a:pt x="187078" y="976898"/>
                  </a:moveTo>
                  <a:lnTo>
                    <a:pt x="1013591" y="496870"/>
                  </a:lnTo>
                  <a:lnTo>
                    <a:pt x="1014794" y="0"/>
                  </a:lnTo>
                  <a:lnTo>
                    <a:pt x="132940" y="511909"/>
                  </a:lnTo>
                  <a:cubicBezTo>
                    <a:pt x="50529" y="559430"/>
                    <a:pt x="0" y="647255"/>
                    <a:pt x="0" y="741696"/>
                  </a:cubicBezTo>
                  <a:lnTo>
                    <a:pt x="0" y="869222"/>
                  </a:lnTo>
                  <a:cubicBezTo>
                    <a:pt x="602" y="964867"/>
                    <a:pt x="104066" y="1024419"/>
                    <a:pt x="187078" y="976898"/>
                  </a:cubicBezTo>
                  <a:close/>
                </a:path>
              </a:pathLst>
            </a:custGeom>
            <a:solidFill>
              <a:srgbClr val="7A859D">
                <a:alpha val="50000"/>
              </a:srgbClr>
            </a:solidFill>
            <a:ln w="6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72A303A5-0A8F-652B-F27E-B678264636C1}"/>
                </a:ext>
              </a:extLst>
            </p:cNvPr>
            <p:cNvSpPr/>
            <p:nvPr/>
          </p:nvSpPr>
          <p:spPr>
            <a:xfrm>
              <a:off x="2250534" y="1976858"/>
              <a:ext cx="1156263" cy="974149"/>
            </a:xfrm>
            <a:custGeom>
              <a:avLst/>
              <a:gdLst>
                <a:gd name="connsiteX0" fmla="*/ 991442 w 1156263"/>
                <a:gd name="connsiteY0" fmla="*/ 492688 h 974149"/>
                <a:gd name="connsiteX1" fmla="*/ 235309 w 1156263"/>
                <a:gd name="connsiteY1" fmla="*/ 960685 h 974149"/>
                <a:gd name="connsiteX2" fmla="*/ 108 w 1156263"/>
                <a:gd name="connsiteY2" fmla="*/ 815113 h 974149"/>
                <a:gd name="connsiteX3" fmla="*/ 108 w 1156263"/>
                <a:gd name="connsiteY3" fmla="*/ 687587 h 974149"/>
                <a:gd name="connsiteX4" fmla="*/ 133048 w 1156263"/>
                <a:gd name="connsiteY4" fmla="*/ 457799 h 974149"/>
                <a:gd name="connsiteX5" fmla="*/ 900610 w 1156263"/>
                <a:gd name="connsiteY5" fmla="*/ 14466 h 974149"/>
                <a:gd name="connsiteX6" fmla="*/ 1156264 w 1156263"/>
                <a:gd name="connsiteY6" fmla="*/ 148007 h 974149"/>
                <a:gd name="connsiteX7" fmla="*/ 1124382 w 1156263"/>
                <a:gd name="connsiteY7" fmla="*/ 262901 h 974149"/>
                <a:gd name="connsiteX8" fmla="*/ 991442 w 1156263"/>
                <a:gd name="connsiteY8" fmla="*/ 492688 h 97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6263" h="974149">
                  <a:moveTo>
                    <a:pt x="991442" y="492688"/>
                  </a:moveTo>
                  <a:lnTo>
                    <a:pt x="235309" y="960685"/>
                  </a:lnTo>
                  <a:cubicBezTo>
                    <a:pt x="152297" y="1008808"/>
                    <a:pt x="-4704" y="920382"/>
                    <a:pt x="108" y="815113"/>
                  </a:cubicBezTo>
                  <a:lnTo>
                    <a:pt x="108" y="687587"/>
                  </a:lnTo>
                  <a:cubicBezTo>
                    <a:pt x="108" y="592544"/>
                    <a:pt x="50637" y="505321"/>
                    <a:pt x="133048" y="457799"/>
                  </a:cubicBezTo>
                  <a:lnTo>
                    <a:pt x="900610" y="14466"/>
                  </a:lnTo>
                  <a:cubicBezTo>
                    <a:pt x="992044" y="-35462"/>
                    <a:pt x="1156264" y="52363"/>
                    <a:pt x="1156264" y="148007"/>
                  </a:cubicBezTo>
                  <a:lnTo>
                    <a:pt x="1124382" y="262901"/>
                  </a:lnTo>
                  <a:cubicBezTo>
                    <a:pt x="1124382" y="357944"/>
                    <a:pt x="1073853" y="445167"/>
                    <a:pt x="991442" y="492688"/>
                  </a:cubicBezTo>
                  <a:close/>
                </a:path>
              </a:pathLst>
            </a:custGeom>
            <a:solidFill>
              <a:srgbClr val="FBA317"/>
            </a:solidFill>
            <a:ln w="6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3E39B957-B52E-86EC-B3F3-5DF941B856BE}"/>
                </a:ext>
              </a:extLst>
            </p:cNvPr>
            <p:cNvSpPr/>
            <p:nvPr/>
          </p:nvSpPr>
          <p:spPr>
            <a:xfrm>
              <a:off x="2325835" y="2014681"/>
              <a:ext cx="1086978" cy="942213"/>
            </a:xfrm>
            <a:custGeom>
              <a:avLst/>
              <a:gdLst>
                <a:gd name="connsiteX0" fmla="*/ 954039 w 1086978"/>
                <a:gd name="connsiteY0" fmla="*/ 481934 h 942213"/>
                <a:gd name="connsiteX1" fmla="*/ 186477 w 1086978"/>
                <a:gd name="connsiteY1" fmla="*/ 925268 h 942213"/>
                <a:gd name="connsiteX2" fmla="*/ 0 w 1086978"/>
                <a:gd name="connsiteY2" fmla="*/ 817592 h 942213"/>
                <a:gd name="connsiteX3" fmla="*/ 0 w 1086978"/>
                <a:gd name="connsiteY3" fmla="*/ 690066 h 942213"/>
                <a:gd name="connsiteX4" fmla="*/ 132940 w 1086978"/>
                <a:gd name="connsiteY4" fmla="*/ 460279 h 942213"/>
                <a:gd name="connsiteX5" fmla="*/ 900502 w 1086978"/>
                <a:gd name="connsiteY5" fmla="*/ 16946 h 942213"/>
                <a:gd name="connsiteX6" fmla="*/ 1086979 w 1086978"/>
                <a:gd name="connsiteY6" fmla="*/ 124621 h 942213"/>
                <a:gd name="connsiteX7" fmla="*/ 1086979 w 1086978"/>
                <a:gd name="connsiteY7" fmla="*/ 252147 h 942213"/>
                <a:gd name="connsiteX8" fmla="*/ 954039 w 1086978"/>
                <a:gd name="connsiteY8" fmla="*/ 481934 h 94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6978" h="942213">
                  <a:moveTo>
                    <a:pt x="954039" y="481934"/>
                  </a:moveTo>
                  <a:lnTo>
                    <a:pt x="186477" y="925268"/>
                  </a:lnTo>
                  <a:cubicBezTo>
                    <a:pt x="103464" y="973391"/>
                    <a:pt x="0" y="913237"/>
                    <a:pt x="0" y="817592"/>
                  </a:cubicBezTo>
                  <a:lnTo>
                    <a:pt x="0" y="690066"/>
                  </a:lnTo>
                  <a:cubicBezTo>
                    <a:pt x="0" y="595023"/>
                    <a:pt x="50529" y="507800"/>
                    <a:pt x="132940" y="460279"/>
                  </a:cubicBezTo>
                  <a:lnTo>
                    <a:pt x="900502" y="16946"/>
                  </a:lnTo>
                  <a:cubicBezTo>
                    <a:pt x="983514" y="-31178"/>
                    <a:pt x="1086979" y="28976"/>
                    <a:pt x="1086979" y="124621"/>
                  </a:cubicBezTo>
                  <a:lnTo>
                    <a:pt x="1086979" y="252147"/>
                  </a:lnTo>
                  <a:cubicBezTo>
                    <a:pt x="1086979" y="346588"/>
                    <a:pt x="1036449" y="434413"/>
                    <a:pt x="954039" y="481934"/>
                  </a:cubicBezTo>
                  <a:close/>
                </a:path>
              </a:pathLst>
            </a:custGeom>
            <a:solidFill>
              <a:srgbClr val="FBCB21"/>
            </a:solidFill>
            <a:ln w="6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5" name="그래픽 4">
              <a:extLst>
                <a:ext uri="{FF2B5EF4-FFF2-40B4-BE49-F238E27FC236}">
                  <a16:creationId xmlns:a16="http://schemas.microsoft.com/office/drawing/2014/main" id="{A33B0F99-AF8A-C28B-1765-A2A118B767D5}"/>
                </a:ext>
              </a:extLst>
            </p:cNvPr>
            <p:cNvGrpSpPr/>
            <p:nvPr/>
          </p:nvGrpSpPr>
          <p:grpSpPr>
            <a:xfrm>
              <a:off x="2481999" y="2116443"/>
              <a:ext cx="802687" cy="721223"/>
              <a:chOff x="2481999" y="2116443"/>
              <a:chExt cx="802687" cy="721223"/>
            </a:xfrm>
            <a:solidFill>
              <a:srgbClr val="3D4663"/>
            </a:solidFill>
          </p:grpSpPr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C9205261-B9D2-D11A-2087-B5C1CE93230C}"/>
                  </a:ext>
                </a:extLst>
              </p:cNvPr>
              <p:cNvSpPr/>
              <p:nvPr/>
            </p:nvSpPr>
            <p:spPr>
              <a:xfrm>
                <a:off x="2481999" y="2521278"/>
                <a:ext cx="95880" cy="316388"/>
              </a:xfrm>
              <a:custGeom>
                <a:avLst/>
                <a:gdLst>
                  <a:gd name="connsiteX0" fmla="*/ 84451 w 95880"/>
                  <a:gd name="connsiteY0" fmla="*/ 283324 h 316388"/>
                  <a:gd name="connsiteX1" fmla="*/ 31516 w 95880"/>
                  <a:gd name="connsiteY1" fmla="*/ 313401 h 316388"/>
                  <a:gd name="connsiteX2" fmla="*/ 17681 w 95880"/>
                  <a:gd name="connsiteY2" fmla="*/ 315807 h 316388"/>
                  <a:gd name="connsiteX3" fmla="*/ 7454 w 95880"/>
                  <a:gd name="connsiteY3" fmla="*/ 306784 h 316388"/>
                  <a:gd name="connsiteX4" fmla="*/ 1439 w 95880"/>
                  <a:gd name="connsiteY4" fmla="*/ 286934 h 316388"/>
                  <a:gd name="connsiteX5" fmla="*/ 236 w 95880"/>
                  <a:gd name="connsiteY5" fmla="*/ 258060 h 316388"/>
                  <a:gd name="connsiteX6" fmla="*/ 5650 w 95880"/>
                  <a:gd name="connsiteY6" fmla="*/ 124518 h 316388"/>
                  <a:gd name="connsiteX7" fmla="*/ 9259 w 95880"/>
                  <a:gd name="connsiteY7" fmla="*/ 92637 h 316388"/>
                  <a:gd name="connsiteX8" fmla="*/ 17079 w 95880"/>
                  <a:gd name="connsiteY8" fmla="*/ 64966 h 316388"/>
                  <a:gd name="connsiteX9" fmla="*/ 28508 w 95880"/>
                  <a:gd name="connsiteY9" fmla="*/ 43311 h 316388"/>
                  <a:gd name="connsiteX10" fmla="*/ 42945 w 95880"/>
                  <a:gd name="connsiteY10" fmla="*/ 30077 h 316388"/>
                  <a:gd name="connsiteX11" fmla="*/ 95880 w 95880"/>
                  <a:gd name="connsiteY11" fmla="*/ 0 h 316388"/>
                  <a:gd name="connsiteX12" fmla="*/ 94076 w 95880"/>
                  <a:gd name="connsiteY12" fmla="*/ 49326 h 316388"/>
                  <a:gd name="connsiteX13" fmla="*/ 44750 w 95880"/>
                  <a:gd name="connsiteY13" fmla="*/ 77598 h 316388"/>
                  <a:gd name="connsiteX14" fmla="*/ 35125 w 95880"/>
                  <a:gd name="connsiteY14" fmla="*/ 90231 h 316388"/>
                  <a:gd name="connsiteX15" fmla="*/ 30914 w 95880"/>
                  <a:gd name="connsiteY15" fmla="*/ 112488 h 316388"/>
                  <a:gd name="connsiteX16" fmla="*/ 26102 w 95880"/>
                  <a:gd name="connsiteY16" fmla="*/ 242420 h 316388"/>
                  <a:gd name="connsiteX17" fmla="*/ 28508 w 95880"/>
                  <a:gd name="connsiteY17" fmla="*/ 260466 h 316388"/>
                  <a:gd name="connsiteX18" fmla="*/ 37531 w 95880"/>
                  <a:gd name="connsiteY18" fmla="*/ 262270 h 316388"/>
                  <a:gd name="connsiteX19" fmla="*/ 86857 w 95880"/>
                  <a:gd name="connsiteY19" fmla="*/ 233998 h 316388"/>
                  <a:gd name="connsiteX20" fmla="*/ 84451 w 95880"/>
                  <a:gd name="connsiteY20" fmla="*/ 283324 h 316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5880" h="316388">
                    <a:moveTo>
                      <a:pt x="84451" y="283324"/>
                    </a:moveTo>
                    <a:lnTo>
                      <a:pt x="31516" y="313401"/>
                    </a:lnTo>
                    <a:cubicBezTo>
                      <a:pt x="26704" y="316409"/>
                      <a:pt x="21891" y="317010"/>
                      <a:pt x="17681" y="315807"/>
                    </a:cubicBezTo>
                    <a:cubicBezTo>
                      <a:pt x="13470" y="314604"/>
                      <a:pt x="10462" y="311597"/>
                      <a:pt x="7454" y="306784"/>
                    </a:cubicBezTo>
                    <a:cubicBezTo>
                      <a:pt x="4447" y="301972"/>
                      <a:pt x="2642" y="295355"/>
                      <a:pt x="1439" y="286934"/>
                    </a:cubicBezTo>
                    <a:cubicBezTo>
                      <a:pt x="236" y="278512"/>
                      <a:pt x="-366" y="268887"/>
                      <a:pt x="236" y="258060"/>
                    </a:cubicBezTo>
                    <a:lnTo>
                      <a:pt x="5650" y="124518"/>
                    </a:lnTo>
                    <a:cubicBezTo>
                      <a:pt x="6251" y="113089"/>
                      <a:pt x="7454" y="102863"/>
                      <a:pt x="9259" y="92637"/>
                    </a:cubicBezTo>
                    <a:cubicBezTo>
                      <a:pt x="11064" y="82411"/>
                      <a:pt x="14071" y="73388"/>
                      <a:pt x="17079" y="64966"/>
                    </a:cubicBezTo>
                    <a:cubicBezTo>
                      <a:pt x="20087" y="56545"/>
                      <a:pt x="24298" y="49326"/>
                      <a:pt x="28508" y="43311"/>
                    </a:cubicBezTo>
                    <a:cubicBezTo>
                      <a:pt x="32719" y="37295"/>
                      <a:pt x="37531" y="33085"/>
                      <a:pt x="42945" y="30077"/>
                    </a:cubicBezTo>
                    <a:lnTo>
                      <a:pt x="95880" y="0"/>
                    </a:lnTo>
                    <a:lnTo>
                      <a:pt x="94076" y="49326"/>
                    </a:lnTo>
                    <a:lnTo>
                      <a:pt x="44750" y="77598"/>
                    </a:lnTo>
                    <a:cubicBezTo>
                      <a:pt x="40539" y="80004"/>
                      <a:pt x="37531" y="84215"/>
                      <a:pt x="35125" y="90231"/>
                    </a:cubicBezTo>
                    <a:cubicBezTo>
                      <a:pt x="32719" y="96246"/>
                      <a:pt x="31516" y="103464"/>
                      <a:pt x="30914" y="112488"/>
                    </a:cubicBezTo>
                    <a:lnTo>
                      <a:pt x="26102" y="242420"/>
                    </a:lnTo>
                    <a:cubicBezTo>
                      <a:pt x="25501" y="250841"/>
                      <a:pt x="26704" y="256857"/>
                      <a:pt x="28508" y="260466"/>
                    </a:cubicBezTo>
                    <a:cubicBezTo>
                      <a:pt x="30313" y="264075"/>
                      <a:pt x="33321" y="264677"/>
                      <a:pt x="37531" y="262270"/>
                    </a:cubicBezTo>
                    <a:lnTo>
                      <a:pt x="86857" y="233998"/>
                    </a:lnTo>
                    <a:lnTo>
                      <a:pt x="84451" y="283324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381506A7-0DB6-407C-005A-833AEC63842B}"/>
                  </a:ext>
                </a:extLst>
              </p:cNvPr>
              <p:cNvSpPr/>
              <p:nvPr/>
            </p:nvSpPr>
            <p:spPr>
              <a:xfrm>
                <a:off x="2581252" y="2473176"/>
                <a:ext cx="104537" cy="309149"/>
              </a:xfrm>
              <a:custGeom>
                <a:avLst/>
                <a:gdLst>
                  <a:gd name="connsiteX0" fmla="*/ 98888 w 104537"/>
                  <a:gd name="connsiteY0" fmla="*/ 194276 h 309149"/>
                  <a:gd name="connsiteX1" fmla="*/ 95279 w 104537"/>
                  <a:gd name="connsiteY1" fmla="*/ 226158 h 309149"/>
                  <a:gd name="connsiteX2" fmla="*/ 87459 w 104537"/>
                  <a:gd name="connsiteY2" fmla="*/ 253828 h 309149"/>
                  <a:gd name="connsiteX3" fmla="*/ 76030 w 104537"/>
                  <a:gd name="connsiteY3" fmla="*/ 275484 h 309149"/>
                  <a:gd name="connsiteX4" fmla="*/ 61593 w 104537"/>
                  <a:gd name="connsiteY4" fmla="*/ 288718 h 309149"/>
                  <a:gd name="connsiteX5" fmla="*/ 31516 w 104537"/>
                  <a:gd name="connsiteY5" fmla="*/ 306162 h 309149"/>
                  <a:gd name="connsiteX6" fmla="*/ 17681 w 104537"/>
                  <a:gd name="connsiteY6" fmla="*/ 308568 h 309149"/>
                  <a:gd name="connsiteX7" fmla="*/ 7454 w 104537"/>
                  <a:gd name="connsiteY7" fmla="*/ 299545 h 309149"/>
                  <a:gd name="connsiteX8" fmla="*/ 1439 w 104537"/>
                  <a:gd name="connsiteY8" fmla="*/ 279695 h 309149"/>
                  <a:gd name="connsiteX9" fmla="*/ 236 w 104537"/>
                  <a:gd name="connsiteY9" fmla="*/ 250821 h 309149"/>
                  <a:gd name="connsiteX10" fmla="*/ 5650 w 104537"/>
                  <a:gd name="connsiteY10" fmla="*/ 114873 h 309149"/>
                  <a:gd name="connsiteX11" fmla="*/ 9259 w 104537"/>
                  <a:gd name="connsiteY11" fmla="*/ 82992 h 309149"/>
                  <a:gd name="connsiteX12" fmla="*/ 17079 w 104537"/>
                  <a:gd name="connsiteY12" fmla="*/ 55321 h 309149"/>
                  <a:gd name="connsiteX13" fmla="*/ 28508 w 104537"/>
                  <a:gd name="connsiteY13" fmla="*/ 33665 h 309149"/>
                  <a:gd name="connsiteX14" fmla="*/ 42945 w 104537"/>
                  <a:gd name="connsiteY14" fmla="*/ 20432 h 309149"/>
                  <a:gd name="connsiteX15" fmla="*/ 73022 w 104537"/>
                  <a:gd name="connsiteY15" fmla="*/ 2987 h 309149"/>
                  <a:gd name="connsiteX16" fmla="*/ 86857 w 104537"/>
                  <a:gd name="connsiteY16" fmla="*/ 581 h 309149"/>
                  <a:gd name="connsiteX17" fmla="*/ 97084 w 104537"/>
                  <a:gd name="connsiteY17" fmla="*/ 9604 h 309149"/>
                  <a:gd name="connsiteX18" fmla="*/ 103099 w 104537"/>
                  <a:gd name="connsiteY18" fmla="*/ 29455 h 309149"/>
                  <a:gd name="connsiteX19" fmla="*/ 104302 w 104537"/>
                  <a:gd name="connsiteY19" fmla="*/ 58329 h 309149"/>
                  <a:gd name="connsiteX20" fmla="*/ 98888 w 104537"/>
                  <a:gd name="connsiteY20" fmla="*/ 194276 h 309149"/>
                  <a:gd name="connsiteX21" fmla="*/ 59788 w 104537"/>
                  <a:gd name="connsiteY21" fmla="*/ 241798 h 309149"/>
                  <a:gd name="connsiteX22" fmla="*/ 69413 w 104537"/>
                  <a:gd name="connsiteY22" fmla="*/ 229165 h 309149"/>
                  <a:gd name="connsiteX23" fmla="*/ 73624 w 104537"/>
                  <a:gd name="connsiteY23" fmla="*/ 206908 h 309149"/>
                  <a:gd name="connsiteX24" fmla="*/ 79037 w 104537"/>
                  <a:gd name="connsiteY24" fmla="*/ 73969 h 309149"/>
                  <a:gd name="connsiteX25" fmla="*/ 76631 w 104537"/>
                  <a:gd name="connsiteY25" fmla="*/ 55922 h 309149"/>
                  <a:gd name="connsiteX26" fmla="*/ 67608 w 104537"/>
                  <a:gd name="connsiteY26" fmla="*/ 54118 h 309149"/>
                  <a:gd name="connsiteX27" fmla="*/ 44750 w 104537"/>
                  <a:gd name="connsiteY27" fmla="*/ 67352 h 309149"/>
                  <a:gd name="connsiteX28" fmla="*/ 35125 w 104537"/>
                  <a:gd name="connsiteY28" fmla="*/ 79984 h 309149"/>
                  <a:gd name="connsiteX29" fmla="*/ 30914 w 104537"/>
                  <a:gd name="connsiteY29" fmla="*/ 102241 h 309149"/>
                  <a:gd name="connsiteX30" fmla="*/ 25501 w 104537"/>
                  <a:gd name="connsiteY30" fmla="*/ 235181 h 309149"/>
                  <a:gd name="connsiteX31" fmla="*/ 27907 w 104537"/>
                  <a:gd name="connsiteY31" fmla="*/ 253227 h 309149"/>
                  <a:gd name="connsiteX32" fmla="*/ 36930 w 104537"/>
                  <a:gd name="connsiteY32" fmla="*/ 255031 h 309149"/>
                  <a:gd name="connsiteX33" fmla="*/ 59788 w 104537"/>
                  <a:gd name="connsiteY33" fmla="*/ 241798 h 309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4537" h="309149">
                    <a:moveTo>
                      <a:pt x="98888" y="194276"/>
                    </a:moveTo>
                    <a:cubicBezTo>
                      <a:pt x="98287" y="205705"/>
                      <a:pt x="97084" y="215931"/>
                      <a:pt x="95279" y="226158"/>
                    </a:cubicBezTo>
                    <a:cubicBezTo>
                      <a:pt x="93474" y="236384"/>
                      <a:pt x="90467" y="245407"/>
                      <a:pt x="87459" y="253828"/>
                    </a:cubicBezTo>
                    <a:cubicBezTo>
                      <a:pt x="84451" y="262250"/>
                      <a:pt x="80241" y="269468"/>
                      <a:pt x="76030" y="275484"/>
                    </a:cubicBezTo>
                    <a:cubicBezTo>
                      <a:pt x="71819" y="281499"/>
                      <a:pt x="67007" y="286311"/>
                      <a:pt x="61593" y="288718"/>
                    </a:cubicBezTo>
                    <a:lnTo>
                      <a:pt x="31516" y="306162"/>
                    </a:lnTo>
                    <a:cubicBezTo>
                      <a:pt x="26704" y="309170"/>
                      <a:pt x="21891" y="309771"/>
                      <a:pt x="17681" y="308568"/>
                    </a:cubicBezTo>
                    <a:cubicBezTo>
                      <a:pt x="13470" y="307365"/>
                      <a:pt x="10462" y="304358"/>
                      <a:pt x="7454" y="299545"/>
                    </a:cubicBezTo>
                    <a:cubicBezTo>
                      <a:pt x="4447" y="294733"/>
                      <a:pt x="2642" y="288116"/>
                      <a:pt x="1439" y="279695"/>
                    </a:cubicBezTo>
                    <a:cubicBezTo>
                      <a:pt x="236" y="271273"/>
                      <a:pt x="-366" y="261648"/>
                      <a:pt x="236" y="250821"/>
                    </a:cubicBezTo>
                    <a:lnTo>
                      <a:pt x="5650" y="114873"/>
                    </a:lnTo>
                    <a:cubicBezTo>
                      <a:pt x="6251" y="103444"/>
                      <a:pt x="7454" y="93218"/>
                      <a:pt x="9259" y="82992"/>
                    </a:cubicBezTo>
                    <a:cubicBezTo>
                      <a:pt x="11064" y="72765"/>
                      <a:pt x="14071" y="63742"/>
                      <a:pt x="17079" y="55321"/>
                    </a:cubicBezTo>
                    <a:cubicBezTo>
                      <a:pt x="20087" y="46899"/>
                      <a:pt x="24298" y="39681"/>
                      <a:pt x="28508" y="33665"/>
                    </a:cubicBezTo>
                    <a:cubicBezTo>
                      <a:pt x="32719" y="27650"/>
                      <a:pt x="37531" y="22838"/>
                      <a:pt x="42945" y="20432"/>
                    </a:cubicBezTo>
                    <a:lnTo>
                      <a:pt x="73022" y="2987"/>
                    </a:lnTo>
                    <a:cubicBezTo>
                      <a:pt x="77834" y="-21"/>
                      <a:pt x="82647" y="-622"/>
                      <a:pt x="86857" y="581"/>
                    </a:cubicBezTo>
                    <a:cubicBezTo>
                      <a:pt x="91068" y="1784"/>
                      <a:pt x="94076" y="4792"/>
                      <a:pt x="97084" y="9604"/>
                    </a:cubicBezTo>
                    <a:cubicBezTo>
                      <a:pt x="100091" y="14416"/>
                      <a:pt x="101896" y="21033"/>
                      <a:pt x="103099" y="29455"/>
                    </a:cubicBezTo>
                    <a:cubicBezTo>
                      <a:pt x="104302" y="37876"/>
                      <a:pt x="104904" y="47501"/>
                      <a:pt x="104302" y="58329"/>
                    </a:cubicBezTo>
                    <a:lnTo>
                      <a:pt x="98888" y="194276"/>
                    </a:lnTo>
                    <a:close/>
                    <a:moveTo>
                      <a:pt x="59788" y="241798"/>
                    </a:moveTo>
                    <a:cubicBezTo>
                      <a:pt x="63999" y="239391"/>
                      <a:pt x="67007" y="235181"/>
                      <a:pt x="69413" y="229165"/>
                    </a:cubicBezTo>
                    <a:cubicBezTo>
                      <a:pt x="71819" y="223150"/>
                      <a:pt x="73022" y="215931"/>
                      <a:pt x="73624" y="206908"/>
                    </a:cubicBezTo>
                    <a:lnTo>
                      <a:pt x="79037" y="73969"/>
                    </a:lnTo>
                    <a:cubicBezTo>
                      <a:pt x="79639" y="65547"/>
                      <a:pt x="78436" y="59532"/>
                      <a:pt x="76631" y="55922"/>
                    </a:cubicBezTo>
                    <a:cubicBezTo>
                      <a:pt x="74827" y="52313"/>
                      <a:pt x="71819" y="51712"/>
                      <a:pt x="67608" y="54118"/>
                    </a:cubicBezTo>
                    <a:lnTo>
                      <a:pt x="44750" y="67352"/>
                    </a:lnTo>
                    <a:cubicBezTo>
                      <a:pt x="40539" y="69758"/>
                      <a:pt x="37531" y="73969"/>
                      <a:pt x="35125" y="79984"/>
                    </a:cubicBezTo>
                    <a:cubicBezTo>
                      <a:pt x="32719" y="85999"/>
                      <a:pt x="31516" y="93218"/>
                      <a:pt x="30914" y="102241"/>
                    </a:cubicBezTo>
                    <a:lnTo>
                      <a:pt x="25501" y="235181"/>
                    </a:lnTo>
                    <a:cubicBezTo>
                      <a:pt x="24899" y="243602"/>
                      <a:pt x="26102" y="249618"/>
                      <a:pt x="27907" y="253227"/>
                    </a:cubicBezTo>
                    <a:cubicBezTo>
                      <a:pt x="29711" y="256836"/>
                      <a:pt x="32719" y="257438"/>
                      <a:pt x="36930" y="255031"/>
                    </a:cubicBezTo>
                    <a:lnTo>
                      <a:pt x="59788" y="241798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4E44C704-1FD5-77B4-6359-6E6F8C325ECF}"/>
                  </a:ext>
                </a:extLst>
              </p:cNvPr>
              <p:cNvSpPr/>
              <p:nvPr/>
            </p:nvSpPr>
            <p:spPr>
              <a:xfrm>
                <a:off x="2692773" y="2393752"/>
                <a:ext cx="107675" cy="338064"/>
              </a:xfrm>
              <a:custGeom>
                <a:avLst/>
                <a:gdLst>
                  <a:gd name="connsiteX0" fmla="*/ 96848 w 107675"/>
                  <a:gd name="connsiteY0" fmla="*/ 266481 h 338064"/>
                  <a:gd name="connsiteX1" fmla="*/ 95043 w 107675"/>
                  <a:gd name="connsiteY1" fmla="*/ 280918 h 338064"/>
                  <a:gd name="connsiteX2" fmla="*/ 88426 w 107675"/>
                  <a:gd name="connsiteY2" fmla="*/ 288137 h 338064"/>
                  <a:gd name="connsiteX3" fmla="*/ 73989 w 107675"/>
                  <a:gd name="connsiteY3" fmla="*/ 296558 h 338064"/>
                  <a:gd name="connsiteX4" fmla="*/ 66771 w 107675"/>
                  <a:gd name="connsiteY4" fmla="*/ 297160 h 338064"/>
                  <a:gd name="connsiteX5" fmla="*/ 61958 w 107675"/>
                  <a:gd name="connsiteY5" fmla="*/ 286332 h 338064"/>
                  <a:gd name="connsiteX6" fmla="*/ 33085 w 107675"/>
                  <a:gd name="connsiteY6" fmla="*/ 132338 h 338064"/>
                  <a:gd name="connsiteX7" fmla="*/ 25866 w 107675"/>
                  <a:gd name="connsiteY7" fmla="*/ 323627 h 338064"/>
                  <a:gd name="connsiteX8" fmla="*/ 0 w 107675"/>
                  <a:gd name="connsiteY8" fmla="*/ 338064 h 338064"/>
                  <a:gd name="connsiteX9" fmla="*/ 10226 w 107675"/>
                  <a:gd name="connsiteY9" fmla="*/ 71583 h 338064"/>
                  <a:gd name="connsiteX10" fmla="*/ 12031 w 107675"/>
                  <a:gd name="connsiteY10" fmla="*/ 57146 h 338064"/>
                  <a:gd name="connsiteX11" fmla="*/ 18648 w 107675"/>
                  <a:gd name="connsiteY11" fmla="*/ 49928 h 338064"/>
                  <a:gd name="connsiteX12" fmla="*/ 32483 w 107675"/>
                  <a:gd name="connsiteY12" fmla="*/ 42108 h 338064"/>
                  <a:gd name="connsiteX13" fmla="*/ 44514 w 107675"/>
                  <a:gd name="connsiteY13" fmla="*/ 51732 h 338064"/>
                  <a:gd name="connsiteX14" fmla="*/ 73989 w 107675"/>
                  <a:gd name="connsiteY14" fmla="*/ 212343 h 338064"/>
                  <a:gd name="connsiteX15" fmla="*/ 81809 w 107675"/>
                  <a:gd name="connsiteY15" fmla="*/ 14437 h 338064"/>
                  <a:gd name="connsiteX16" fmla="*/ 107675 w 107675"/>
                  <a:gd name="connsiteY16" fmla="*/ 0 h 338064"/>
                  <a:gd name="connsiteX17" fmla="*/ 96848 w 107675"/>
                  <a:gd name="connsiteY17" fmla="*/ 266481 h 33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7675" h="338064">
                    <a:moveTo>
                      <a:pt x="96848" y="266481"/>
                    </a:moveTo>
                    <a:cubicBezTo>
                      <a:pt x="96848" y="273098"/>
                      <a:pt x="95644" y="277911"/>
                      <a:pt x="95043" y="280918"/>
                    </a:cubicBezTo>
                    <a:cubicBezTo>
                      <a:pt x="93840" y="283926"/>
                      <a:pt x="92035" y="286332"/>
                      <a:pt x="88426" y="288137"/>
                    </a:cubicBezTo>
                    <a:lnTo>
                      <a:pt x="73989" y="296558"/>
                    </a:lnTo>
                    <a:cubicBezTo>
                      <a:pt x="70981" y="298363"/>
                      <a:pt x="68575" y="298363"/>
                      <a:pt x="66771" y="297160"/>
                    </a:cubicBezTo>
                    <a:cubicBezTo>
                      <a:pt x="64966" y="295957"/>
                      <a:pt x="63161" y="292347"/>
                      <a:pt x="61958" y="286332"/>
                    </a:cubicBezTo>
                    <a:lnTo>
                      <a:pt x="33085" y="132338"/>
                    </a:lnTo>
                    <a:lnTo>
                      <a:pt x="25866" y="323627"/>
                    </a:lnTo>
                    <a:lnTo>
                      <a:pt x="0" y="338064"/>
                    </a:lnTo>
                    <a:lnTo>
                      <a:pt x="10226" y="71583"/>
                    </a:lnTo>
                    <a:cubicBezTo>
                      <a:pt x="10226" y="64966"/>
                      <a:pt x="11429" y="60154"/>
                      <a:pt x="12031" y="57146"/>
                    </a:cubicBezTo>
                    <a:cubicBezTo>
                      <a:pt x="13234" y="54138"/>
                      <a:pt x="15038" y="51732"/>
                      <a:pt x="18648" y="49928"/>
                    </a:cubicBezTo>
                    <a:lnTo>
                      <a:pt x="32483" y="42108"/>
                    </a:lnTo>
                    <a:cubicBezTo>
                      <a:pt x="38498" y="38498"/>
                      <a:pt x="42709" y="42108"/>
                      <a:pt x="44514" y="51732"/>
                    </a:cubicBezTo>
                    <a:lnTo>
                      <a:pt x="73989" y="212343"/>
                    </a:lnTo>
                    <a:lnTo>
                      <a:pt x="81809" y="14437"/>
                    </a:lnTo>
                    <a:lnTo>
                      <a:pt x="107675" y="0"/>
                    </a:lnTo>
                    <a:lnTo>
                      <a:pt x="96848" y="266481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B924BDB2-AF53-FA76-0890-71B6D676945E}"/>
                  </a:ext>
                </a:extLst>
              </p:cNvPr>
              <p:cNvSpPr/>
              <p:nvPr/>
            </p:nvSpPr>
            <p:spPr>
              <a:xfrm>
                <a:off x="2807065" y="2339012"/>
                <a:ext cx="87824" cy="315205"/>
              </a:xfrm>
              <a:custGeom>
                <a:avLst/>
                <a:gdLst>
                  <a:gd name="connsiteX0" fmla="*/ 46920 w 87824"/>
                  <a:gd name="connsiteY0" fmla="*/ 300769 h 315205"/>
                  <a:gd name="connsiteX1" fmla="*/ 21054 w 87824"/>
                  <a:gd name="connsiteY1" fmla="*/ 315206 h 315205"/>
                  <a:gd name="connsiteX2" fmla="*/ 30077 w 87824"/>
                  <a:gd name="connsiteY2" fmla="*/ 81208 h 315205"/>
                  <a:gd name="connsiteX3" fmla="*/ 0 w 87824"/>
                  <a:gd name="connsiteY3" fmla="*/ 98652 h 315205"/>
                  <a:gd name="connsiteX4" fmla="*/ 1805 w 87824"/>
                  <a:gd name="connsiteY4" fmla="*/ 49326 h 315205"/>
                  <a:gd name="connsiteX5" fmla="*/ 87825 w 87824"/>
                  <a:gd name="connsiteY5" fmla="*/ 0 h 315205"/>
                  <a:gd name="connsiteX6" fmla="*/ 86020 w 87824"/>
                  <a:gd name="connsiteY6" fmla="*/ 49326 h 315205"/>
                  <a:gd name="connsiteX7" fmla="*/ 55943 w 87824"/>
                  <a:gd name="connsiteY7" fmla="*/ 66771 h 315205"/>
                  <a:gd name="connsiteX8" fmla="*/ 46920 w 87824"/>
                  <a:gd name="connsiteY8" fmla="*/ 300769 h 315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7824" h="315205">
                    <a:moveTo>
                      <a:pt x="46920" y="300769"/>
                    </a:moveTo>
                    <a:lnTo>
                      <a:pt x="21054" y="315206"/>
                    </a:lnTo>
                    <a:lnTo>
                      <a:pt x="30077" y="81208"/>
                    </a:lnTo>
                    <a:lnTo>
                      <a:pt x="0" y="98652"/>
                    </a:lnTo>
                    <a:lnTo>
                      <a:pt x="1805" y="49326"/>
                    </a:lnTo>
                    <a:lnTo>
                      <a:pt x="87825" y="0"/>
                    </a:lnTo>
                    <a:lnTo>
                      <a:pt x="86020" y="49326"/>
                    </a:lnTo>
                    <a:lnTo>
                      <a:pt x="55943" y="66771"/>
                    </a:lnTo>
                    <a:lnTo>
                      <a:pt x="46920" y="300769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C08B6E28-0FD7-FA7E-5AD4-AFEF15F7A66D}"/>
                  </a:ext>
                </a:extLst>
              </p:cNvPr>
              <p:cNvSpPr/>
              <p:nvPr/>
            </p:nvSpPr>
            <p:spPr>
              <a:xfrm>
                <a:off x="2893085" y="2286077"/>
                <a:ext cx="95043" cy="331447"/>
              </a:xfrm>
              <a:custGeom>
                <a:avLst/>
                <a:gdLst>
                  <a:gd name="connsiteX0" fmla="*/ 84215 w 95043"/>
                  <a:gd name="connsiteY0" fmla="*/ 283324 h 331447"/>
                  <a:gd name="connsiteX1" fmla="*/ 0 w 95043"/>
                  <a:gd name="connsiteY1" fmla="*/ 331447 h 331447"/>
                  <a:gd name="connsiteX2" fmla="*/ 9023 w 95043"/>
                  <a:gd name="connsiteY2" fmla="*/ 99254 h 331447"/>
                  <a:gd name="connsiteX3" fmla="*/ 34288 w 95043"/>
                  <a:gd name="connsiteY3" fmla="*/ 34889 h 331447"/>
                  <a:gd name="connsiteX4" fmla="*/ 95043 w 95043"/>
                  <a:gd name="connsiteY4" fmla="*/ 0 h 331447"/>
                  <a:gd name="connsiteX5" fmla="*/ 93238 w 95043"/>
                  <a:gd name="connsiteY5" fmla="*/ 49326 h 331447"/>
                  <a:gd name="connsiteX6" fmla="*/ 40905 w 95043"/>
                  <a:gd name="connsiteY6" fmla="*/ 79403 h 331447"/>
                  <a:gd name="connsiteX7" fmla="*/ 36092 w 95043"/>
                  <a:gd name="connsiteY7" fmla="*/ 84817 h 331447"/>
                  <a:gd name="connsiteX8" fmla="*/ 34288 w 95043"/>
                  <a:gd name="connsiteY8" fmla="*/ 96246 h 331447"/>
                  <a:gd name="connsiteX9" fmla="*/ 32483 w 95043"/>
                  <a:gd name="connsiteY9" fmla="*/ 143166 h 331447"/>
                  <a:gd name="connsiteX10" fmla="*/ 84817 w 95043"/>
                  <a:gd name="connsiteY10" fmla="*/ 113089 h 331447"/>
                  <a:gd name="connsiteX11" fmla="*/ 83012 w 95043"/>
                  <a:gd name="connsiteY11" fmla="*/ 161814 h 331447"/>
                  <a:gd name="connsiteX12" fmla="*/ 30678 w 95043"/>
                  <a:gd name="connsiteY12" fmla="*/ 191891 h 331447"/>
                  <a:gd name="connsiteX13" fmla="*/ 27671 w 95043"/>
                  <a:gd name="connsiteY13" fmla="*/ 267083 h 331447"/>
                  <a:gd name="connsiteX14" fmla="*/ 86020 w 95043"/>
                  <a:gd name="connsiteY14" fmla="*/ 233397 h 331447"/>
                  <a:gd name="connsiteX15" fmla="*/ 84215 w 95043"/>
                  <a:gd name="connsiteY15" fmla="*/ 283324 h 33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5043" h="331447">
                    <a:moveTo>
                      <a:pt x="84215" y="283324"/>
                    </a:moveTo>
                    <a:lnTo>
                      <a:pt x="0" y="331447"/>
                    </a:lnTo>
                    <a:lnTo>
                      <a:pt x="9023" y="99254"/>
                    </a:lnTo>
                    <a:cubicBezTo>
                      <a:pt x="10226" y="64966"/>
                      <a:pt x="18648" y="43912"/>
                      <a:pt x="34288" y="34889"/>
                    </a:cubicBezTo>
                    <a:lnTo>
                      <a:pt x="95043" y="0"/>
                    </a:lnTo>
                    <a:lnTo>
                      <a:pt x="93238" y="49326"/>
                    </a:lnTo>
                    <a:lnTo>
                      <a:pt x="40905" y="79403"/>
                    </a:lnTo>
                    <a:cubicBezTo>
                      <a:pt x="38499" y="80606"/>
                      <a:pt x="36694" y="82411"/>
                      <a:pt x="36092" y="84817"/>
                    </a:cubicBezTo>
                    <a:cubicBezTo>
                      <a:pt x="34889" y="87223"/>
                      <a:pt x="34288" y="90832"/>
                      <a:pt x="34288" y="96246"/>
                    </a:cubicBezTo>
                    <a:lnTo>
                      <a:pt x="32483" y="143166"/>
                    </a:lnTo>
                    <a:lnTo>
                      <a:pt x="84817" y="113089"/>
                    </a:lnTo>
                    <a:lnTo>
                      <a:pt x="83012" y="161814"/>
                    </a:lnTo>
                    <a:lnTo>
                      <a:pt x="30678" y="191891"/>
                    </a:lnTo>
                    <a:lnTo>
                      <a:pt x="27671" y="267083"/>
                    </a:lnTo>
                    <a:lnTo>
                      <a:pt x="86020" y="233397"/>
                    </a:lnTo>
                    <a:lnTo>
                      <a:pt x="84215" y="283324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FE9F7D0C-B276-2E56-F9B3-901DA9E439C8}"/>
                  </a:ext>
                </a:extLst>
              </p:cNvPr>
              <p:cNvSpPr/>
              <p:nvPr/>
            </p:nvSpPr>
            <p:spPr>
              <a:xfrm>
                <a:off x="2991135" y="2222916"/>
                <a:ext cx="107675" cy="338064"/>
              </a:xfrm>
              <a:custGeom>
                <a:avLst/>
                <a:gdLst>
                  <a:gd name="connsiteX0" fmla="*/ 96848 w 107675"/>
                  <a:gd name="connsiteY0" fmla="*/ 266481 h 338064"/>
                  <a:gd name="connsiteX1" fmla="*/ 95043 w 107675"/>
                  <a:gd name="connsiteY1" fmla="*/ 280918 h 338064"/>
                  <a:gd name="connsiteX2" fmla="*/ 88426 w 107675"/>
                  <a:gd name="connsiteY2" fmla="*/ 288137 h 338064"/>
                  <a:gd name="connsiteX3" fmla="*/ 73989 w 107675"/>
                  <a:gd name="connsiteY3" fmla="*/ 296558 h 338064"/>
                  <a:gd name="connsiteX4" fmla="*/ 66771 w 107675"/>
                  <a:gd name="connsiteY4" fmla="*/ 297160 h 338064"/>
                  <a:gd name="connsiteX5" fmla="*/ 61958 w 107675"/>
                  <a:gd name="connsiteY5" fmla="*/ 286332 h 338064"/>
                  <a:gd name="connsiteX6" fmla="*/ 33085 w 107675"/>
                  <a:gd name="connsiteY6" fmla="*/ 132338 h 338064"/>
                  <a:gd name="connsiteX7" fmla="*/ 25866 w 107675"/>
                  <a:gd name="connsiteY7" fmla="*/ 323627 h 338064"/>
                  <a:gd name="connsiteX8" fmla="*/ 0 w 107675"/>
                  <a:gd name="connsiteY8" fmla="*/ 338064 h 338064"/>
                  <a:gd name="connsiteX9" fmla="*/ 10226 w 107675"/>
                  <a:gd name="connsiteY9" fmla="*/ 71583 h 338064"/>
                  <a:gd name="connsiteX10" fmla="*/ 12031 w 107675"/>
                  <a:gd name="connsiteY10" fmla="*/ 57146 h 338064"/>
                  <a:gd name="connsiteX11" fmla="*/ 18648 w 107675"/>
                  <a:gd name="connsiteY11" fmla="*/ 49928 h 338064"/>
                  <a:gd name="connsiteX12" fmla="*/ 32483 w 107675"/>
                  <a:gd name="connsiteY12" fmla="*/ 42108 h 338064"/>
                  <a:gd name="connsiteX13" fmla="*/ 44514 w 107675"/>
                  <a:gd name="connsiteY13" fmla="*/ 51732 h 338064"/>
                  <a:gd name="connsiteX14" fmla="*/ 73989 w 107675"/>
                  <a:gd name="connsiteY14" fmla="*/ 212343 h 338064"/>
                  <a:gd name="connsiteX15" fmla="*/ 81809 w 107675"/>
                  <a:gd name="connsiteY15" fmla="*/ 14437 h 338064"/>
                  <a:gd name="connsiteX16" fmla="*/ 107675 w 107675"/>
                  <a:gd name="connsiteY16" fmla="*/ 0 h 338064"/>
                  <a:gd name="connsiteX17" fmla="*/ 96848 w 107675"/>
                  <a:gd name="connsiteY17" fmla="*/ 266481 h 33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7675" h="338064">
                    <a:moveTo>
                      <a:pt x="96848" y="266481"/>
                    </a:moveTo>
                    <a:cubicBezTo>
                      <a:pt x="96848" y="273098"/>
                      <a:pt x="95644" y="277910"/>
                      <a:pt x="95043" y="280918"/>
                    </a:cubicBezTo>
                    <a:cubicBezTo>
                      <a:pt x="93840" y="283926"/>
                      <a:pt x="92035" y="286332"/>
                      <a:pt x="88426" y="288137"/>
                    </a:cubicBezTo>
                    <a:lnTo>
                      <a:pt x="73989" y="296558"/>
                    </a:lnTo>
                    <a:cubicBezTo>
                      <a:pt x="70981" y="298363"/>
                      <a:pt x="68575" y="298363"/>
                      <a:pt x="66771" y="297160"/>
                    </a:cubicBezTo>
                    <a:cubicBezTo>
                      <a:pt x="64966" y="295957"/>
                      <a:pt x="63161" y="292347"/>
                      <a:pt x="61958" y="286332"/>
                    </a:cubicBezTo>
                    <a:lnTo>
                      <a:pt x="33085" y="132338"/>
                    </a:lnTo>
                    <a:lnTo>
                      <a:pt x="25866" y="323627"/>
                    </a:lnTo>
                    <a:lnTo>
                      <a:pt x="0" y="338064"/>
                    </a:lnTo>
                    <a:lnTo>
                      <a:pt x="10226" y="71583"/>
                    </a:lnTo>
                    <a:cubicBezTo>
                      <a:pt x="10226" y="64966"/>
                      <a:pt x="11429" y="60154"/>
                      <a:pt x="12031" y="57146"/>
                    </a:cubicBezTo>
                    <a:cubicBezTo>
                      <a:pt x="13234" y="54138"/>
                      <a:pt x="15038" y="51732"/>
                      <a:pt x="18648" y="49928"/>
                    </a:cubicBezTo>
                    <a:lnTo>
                      <a:pt x="32483" y="42108"/>
                    </a:lnTo>
                    <a:cubicBezTo>
                      <a:pt x="38498" y="38498"/>
                      <a:pt x="42709" y="42108"/>
                      <a:pt x="44514" y="51732"/>
                    </a:cubicBezTo>
                    <a:lnTo>
                      <a:pt x="73989" y="212343"/>
                    </a:lnTo>
                    <a:lnTo>
                      <a:pt x="81809" y="14437"/>
                    </a:lnTo>
                    <a:lnTo>
                      <a:pt x="107675" y="0"/>
                    </a:lnTo>
                    <a:lnTo>
                      <a:pt x="96848" y="266481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73C6719B-6E65-6C58-D650-1D2D5053411D}"/>
                  </a:ext>
                </a:extLst>
              </p:cNvPr>
              <p:cNvSpPr/>
              <p:nvPr/>
            </p:nvSpPr>
            <p:spPr>
              <a:xfrm>
                <a:off x="3105428" y="2168176"/>
                <a:ext cx="87824" cy="315205"/>
              </a:xfrm>
              <a:custGeom>
                <a:avLst/>
                <a:gdLst>
                  <a:gd name="connsiteX0" fmla="*/ 46920 w 87824"/>
                  <a:gd name="connsiteY0" fmla="*/ 300769 h 315205"/>
                  <a:gd name="connsiteX1" fmla="*/ 21054 w 87824"/>
                  <a:gd name="connsiteY1" fmla="*/ 315206 h 315205"/>
                  <a:gd name="connsiteX2" fmla="*/ 30077 w 87824"/>
                  <a:gd name="connsiteY2" fmla="*/ 81208 h 315205"/>
                  <a:gd name="connsiteX3" fmla="*/ 0 w 87824"/>
                  <a:gd name="connsiteY3" fmla="*/ 98652 h 315205"/>
                  <a:gd name="connsiteX4" fmla="*/ 1805 w 87824"/>
                  <a:gd name="connsiteY4" fmla="*/ 49326 h 315205"/>
                  <a:gd name="connsiteX5" fmla="*/ 87825 w 87824"/>
                  <a:gd name="connsiteY5" fmla="*/ 0 h 315205"/>
                  <a:gd name="connsiteX6" fmla="*/ 86020 w 87824"/>
                  <a:gd name="connsiteY6" fmla="*/ 49326 h 315205"/>
                  <a:gd name="connsiteX7" fmla="*/ 55943 w 87824"/>
                  <a:gd name="connsiteY7" fmla="*/ 66771 h 315205"/>
                  <a:gd name="connsiteX8" fmla="*/ 46920 w 87824"/>
                  <a:gd name="connsiteY8" fmla="*/ 300769 h 315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7824" h="315205">
                    <a:moveTo>
                      <a:pt x="46920" y="300769"/>
                    </a:moveTo>
                    <a:lnTo>
                      <a:pt x="21054" y="315206"/>
                    </a:lnTo>
                    <a:lnTo>
                      <a:pt x="30077" y="81208"/>
                    </a:lnTo>
                    <a:lnTo>
                      <a:pt x="0" y="98652"/>
                    </a:lnTo>
                    <a:lnTo>
                      <a:pt x="1805" y="49326"/>
                    </a:lnTo>
                    <a:lnTo>
                      <a:pt x="87825" y="0"/>
                    </a:lnTo>
                    <a:lnTo>
                      <a:pt x="86020" y="49326"/>
                    </a:lnTo>
                    <a:lnTo>
                      <a:pt x="55943" y="66771"/>
                    </a:lnTo>
                    <a:lnTo>
                      <a:pt x="46920" y="300769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968D5CEA-7624-5373-917E-8FBD509D3FCB}"/>
                  </a:ext>
                </a:extLst>
              </p:cNvPr>
              <p:cNvSpPr/>
              <p:nvPr/>
            </p:nvSpPr>
            <p:spPr>
              <a:xfrm>
                <a:off x="3189643" y="2116443"/>
                <a:ext cx="95042" cy="330845"/>
              </a:xfrm>
              <a:custGeom>
                <a:avLst/>
                <a:gdLst>
                  <a:gd name="connsiteX0" fmla="*/ 90231 w 95042"/>
                  <a:gd name="connsiteY0" fmla="*/ 233998 h 330845"/>
                  <a:gd name="connsiteX1" fmla="*/ 83614 w 95042"/>
                  <a:gd name="connsiteY1" fmla="*/ 272497 h 330845"/>
                  <a:gd name="connsiteX2" fmla="*/ 66771 w 95042"/>
                  <a:gd name="connsiteY2" fmla="*/ 292949 h 330845"/>
                  <a:gd name="connsiteX3" fmla="*/ 0 w 95042"/>
                  <a:gd name="connsiteY3" fmla="*/ 330846 h 330845"/>
                  <a:gd name="connsiteX4" fmla="*/ 1805 w 95042"/>
                  <a:gd name="connsiteY4" fmla="*/ 281520 h 330845"/>
                  <a:gd name="connsiteX5" fmla="*/ 57748 w 95042"/>
                  <a:gd name="connsiteY5" fmla="*/ 249638 h 330845"/>
                  <a:gd name="connsiteX6" fmla="*/ 62560 w 95042"/>
                  <a:gd name="connsiteY6" fmla="*/ 244224 h 330845"/>
                  <a:gd name="connsiteX7" fmla="*/ 64364 w 95042"/>
                  <a:gd name="connsiteY7" fmla="*/ 232795 h 330845"/>
                  <a:gd name="connsiteX8" fmla="*/ 64966 w 95042"/>
                  <a:gd name="connsiteY8" fmla="*/ 214147 h 330845"/>
                  <a:gd name="connsiteX9" fmla="*/ 64364 w 95042"/>
                  <a:gd name="connsiteY9" fmla="*/ 201515 h 330845"/>
                  <a:gd name="connsiteX10" fmla="*/ 60154 w 95042"/>
                  <a:gd name="connsiteY10" fmla="*/ 193695 h 330845"/>
                  <a:gd name="connsiteX11" fmla="*/ 19249 w 95042"/>
                  <a:gd name="connsiteY11" fmla="*/ 173243 h 330845"/>
                  <a:gd name="connsiteX12" fmla="*/ 12031 w 95042"/>
                  <a:gd name="connsiteY12" fmla="*/ 167829 h 330845"/>
                  <a:gd name="connsiteX13" fmla="*/ 7820 w 95042"/>
                  <a:gd name="connsiteY13" fmla="*/ 159408 h 330845"/>
                  <a:gd name="connsiteX14" fmla="*/ 6015 w 95042"/>
                  <a:gd name="connsiteY14" fmla="*/ 146775 h 330845"/>
                  <a:gd name="connsiteX15" fmla="*/ 6015 w 95042"/>
                  <a:gd name="connsiteY15" fmla="*/ 128128 h 330845"/>
                  <a:gd name="connsiteX16" fmla="*/ 7218 w 95042"/>
                  <a:gd name="connsiteY16" fmla="*/ 99855 h 330845"/>
                  <a:gd name="connsiteX17" fmla="*/ 32483 w 95042"/>
                  <a:gd name="connsiteY17" fmla="*/ 35491 h 330845"/>
                  <a:gd name="connsiteX18" fmla="*/ 95043 w 95042"/>
                  <a:gd name="connsiteY18" fmla="*/ 0 h 330845"/>
                  <a:gd name="connsiteX19" fmla="*/ 93238 w 95042"/>
                  <a:gd name="connsiteY19" fmla="*/ 49326 h 330845"/>
                  <a:gd name="connsiteX20" fmla="*/ 39702 w 95042"/>
                  <a:gd name="connsiteY20" fmla="*/ 80005 h 330845"/>
                  <a:gd name="connsiteX21" fmla="*/ 34889 w 95042"/>
                  <a:gd name="connsiteY21" fmla="*/ 85418 h 330845"/>
                  <a:gd name="connsiteX22" fmla="*/ 33085 w 95042"/>
                  <a:gd name="connsiteY22" fmla="*/ 96848 h 330845"/>
                  <a:gd name="connsiteX23" fmla="*/ 33085 w 95042"/>
                  <a:gd name="connsiteY23" fmla="*/ 104066 h 330845"/>
                  <a:gd name="connsiteX24" fmla="*/ 33686 w 95042"/>
                  <a:gd name="connsiteY24" fmla="*/ 116097 h 330845"/>
                  <a:gd name="connsiteX25" fmla="*/ 37897 w 95042"/>
                  <a:gd name="connsiteY25" fmla="*/ 123315 h 330845"/>
                  <a:gd name="connsiteX26" fmla="*/ 78801 w 95042"/>
                  <a:gd name="connsiteY26" fmla="*/ 143768 h 330845"/>
                  <a:gd name="connsiteX27" fmla="*/ 86020 w 95042"/>
                  <a:gd name="connsiteY27" fmla="*/ 149181 h 330845"/>
                  <a:gd name="connsiteX28" fmla="*/ 90231 w 95042"/>
                  <a:gd name="connsiteY28" fmla="*/ 157603 h 330845"/>
                  <a:gd name="connsiteX29" fmla="*/ 92035 w 95042"/>
                  <a:gd name="connsiteY29" fmla="*/ 170235 h 330845"/>
                  <a:gd name="connsiteX30" fmla="*/ 92035 w 95042"/>
                  <a:gd name="connsiteY30" fmla="*/ 188883 h 330845"/>
                  <a:gd name="connsiteX31" fmla="*/ 90231 w 95042"/>
                  <a:gd name="connsiteY31" fmla="*/ 233998 h 33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95042" h="330845">
                    <a:moveTo>
                      <a:pt x="90231" y="233998"/>
                    </a:moveTo>
                    <a:cubicBezTo>
                      <a:pt x="89629" y="250841"/>
                      <a:pt x="87223" y="263474"/>
                      <a:pt x="83614" y="272497"/>
                    </a:cubicBezTo>
                    <a:cubicBezTo>
                      <a:pt x="80004" y="281520"/>
                      <a:pt x="74591" y="288738"/>
                      <a:pt x="66771" y="292949"/>
                    </a:cubicBezTo>
                    <a:lnTo>
                      <a:pt x="0" y="330846"/>
                    </a:lnTo>
                    <a:lnTo>
                      <a:pt x="1805" y="281520"/>
                    </a:lnTo>
                    <a:lnTo>
                      <a:pt x="57748" y="249638"/>
                    </a:lnTo>
                    <a:cubicBezTo>
                      <a:pt x="60154" y="248435"/>
                      <a:pt x="61958" y="246631"/>
                      <a:pt x="62560" y="244224"/>
                    </a:cubicBezTo>
                    <a:cubicBezTo>
                      <a:pt x="63763" y="241818"/>
                      <a:pt x="64364" y="238209"/>
                      <a:pt x="64364" y="232795"/>
                    </a:cubicBezTo>
                    <a:lnTo>
                      <a:pt x="64966" y="214147"/>
                    </a:lnTo>
                    <a:cubicBezTo>
                      <a:pt x="64966" y="209335"/>
                      <a:pt x="64966" y="205726"/>
                      <a:pt x="64364" y="201515"/>
                    </a:cubicBezTo>
                    <a:cubicBezTo>
                      <a:pt x="63763" y="197906"/>
                      <a:pt x="62560" y="195500"/>
                      <a:pt x="60154" y="193695"/>
                    </a:cubicBezTo>
                    <a:lnTo>
                      <a:pt x="19249" y="173243"/>
                    </a:lnTo>
                    <a:cubicBezTo>
                      <a:pt x="16241" y="171438"/>
                      <a:pt x="14437" y="169634"/>
                      <a:pt x="12031" y="167829"/>
                    </a:cubicBezTo>
                    <a:cubicBezTo>
                      <a:pt x="10226" y="165423"/>
                      <a:pt x="9023" y="162415"/>
                      <a:pt x="7820" y="159408"/>
                    </a:cubicBezTo>
                    <a:cubicBezTo>
                      <a:pt x="6617" y="155798"/>
                      <a:pt x="6015" y="151588"/>
                      <a:pt x="6015" y="146775"/>
                    </a:cubicBezTo>
                    <a:cubicBezTo>
                      <a:pt x="5414" y="141963"/>
                      <a:pt x="5414" y="135346"/>
                      <a:pt x="6015" y="128128"/>
                    </a:cubicBezTo>
                    <a:lnTo>
                      <a:pt x="7218" y="99855"/>
                    </a:lnTo>
                    <a:cubicBezTo>
                      <a:pt x="8421" y="65568"/>
                      <a:pt x="16843" y="44514"/>
                      <a:pt x="32483" y="35491"/>
                    </a:cubicBezTo>
                    <a:lnTo>
                      <a:pt x="95043" y="0"/>
                    </a:lnTo>
                    <a:lnTo>
                      <a:pt x="93238" y="49326"/>
                    </a:lnTo>
                    <a:lnTo>
                      <a:pt x="39702" y="80005"/>
                    </a:lnTo>
                    <a:cubicBezTo>
                      <a:pt x="37295" y="81208"/>
                      <a:pt x="35491" y="83012"/>
                      <a:pt x="34889" y="85418"/>
                    </a:cubicBezTo>
                    <a:cubicBezTo>
                      <a:pt x="33686" y="87824"/>
                      <a:pt x="33085" y="91434"/>
                      <a:pt x="33085" y="96848"/>
                    </a:cubicBezTo>
                    <a:lnTo>
                      <a:pt x="33085" y="104066"/>
                    </a:lnTo>
                    <a:cubicBezTo>
                      <a:pt x="33085" y="108878"/>
                      <a:pt x="33085" y="112488"/>
                      <a:pt x="33686" y="116097"/>
                    </a:cubicBezTo>
                    <a:cubicBezTo>
                      <a:pt x="34288" y="119706"/>
                      <a:pt x="35491" y="122112"/>
                      <a:pt x="37897" y="123315"/>
                    </a:cubicBezTo>
                    <a:lnTo>
                      <a:pt x="78801" y="143768"/>
                    </a:lnTo>
                    <a:cubicBezTo>
                      <a:pt x="81809" y="145572"/>
                      <a:pt x="83614" y="147377"/>
                      <a:pt x="86020" y="149181"/>
                    </a:cubicBezTo>
                    <a:cubicBezTo>
                      <a:pt x="87825" y="151588"/>
                      <a:pt x="89027" y="154595"/>
                      <a:pt x="90231" y="157603"/>
                    </a:cubicBezTo>
                    <a:cubicBezTo>
                      <a:pt x="91434" y="161212"/>
                      <a:pt x="92035" y="165423"/>
                      <a:pt x="92035" y="170235"/>
                    </a:cubicBezTo>
                    <a:cubicBezTo>
                      <a:pt x="92637" y="175047"/>
                      <a:pt x="92637" y="181664"/>
                      <a:pt x="92035" y="188883"/>
                    </a:cubicBezTo>
                    <a:lnTo>
                      <a:pt x="90231" y="233998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06" name="그래픽 5">
            <a:extLst>
              <a:ext uri="{FF2B5EF4-FFF2-40B4-BE49-F238E27FC236}">
                <a16:creationId xmlns:a16="http://schemas.microsoft.com/office/drawing/2014/main" id="{802EB564-0C89-4CBD-6E9B-03787CE72A77}"/>
              </a:ext>
            </a:extLst>
          </p:cNvPr>
          <p:cNvGrpSpPr/>
          <p:nvPr/>
        </p:nvGrpSpPr>
        <p:grpSpPr>
          <a:xfrm>
            <a:off x="3623353" y="1824158"/>
            <a:ext cx="1732428" cy="3633585"/>
            <a:chOff x="3623353" y="1824158"/>
            <a:chExt cx="1732428" cy="3633585"/>
          </a:xfrm>
        </p:grpSpPr>
        <p:grpSp>
          <p:nvGrpSpPr>
            <p:cNvPr id="207" name="그래픽 5">
              <a:extLst>
                <a:ext uri="{FF2B5EF4-FFF2-40B4-BE49-F238E27FC236}">
                  <a16:creationId xmlns:a16="http://schemas.microsoft.com/office/drawing/2014/main" id="{4C248F93-F381-9EEE-E24D-166472C9E1DF}"/>
                </a:ext>
              </a:extLst>
            </p:cNvPr>
            <p:cNvGrpSpPr/>
            <p:nvPr/>
          </p:nvGrpSpPr>
          <p:grpSpPr>
            <a:xfrm>
              <a:off x="3866372" y="1824158"/>
              <a:ext cx="800649" cy="1128422"/>
              <a:chOff x="3866372" y="1824158"/>
              <a:chExt cx="800649" cy="1128422"/>
            </a:xfrm>
          </p:grpSpPr>
          <p:sp>
            <p:nvSpPr>
              <p:cNvPr id="208" name="자유형: 도형 207">
                <a:extLst>
                  <a:ext uri="{FF2B5EF4-FFF2-40B4-BE49-F238E27FC236}">
                    <a16:creationId xmlns:a16="http://schemas.microsoft.com/office/drawing/2014/main" id="{B3946793-A456-854E-EA8D-92E5C29EADB0}"/>
                  </a:ext>
                </a:extLst>
              </p:cNvPr>
              <p:cNvSpPr/>
              <p:nvPr/>
            </p:nvSpPr>
            <p:spPr>
              <a:xfrm>
                <a:off x="3872389" y="2683092"/>
                <a:ext cx="120909" cy="269488"/>
              </a:xfrm>
              <a:custGeom>
                <a:avLst/>
                <a:gdLst>
                  <a:gd name="connsiteX0" fmla="*/ 74591 w 120909"/>
                  <a:gd name="connsiteY0" fmla="*/ 269489 h 269488"/>
                  <a:gd name="connsiteX1" fmla="*/ 0 w 120909"/>
                  <a:gd name="connsiteY1" fmla="*/ 225577 h 269488"/>
                  <a:gd name="connsiteX2" fmla="*/ 45717 w 120909"/>
                  <a:gd name="connsiteY2" fmla="*/ 0 h 269488"/>
                  <a:gd name="connsiteX3" fmla="*/ 120909 w 120909"/>
                  <a:gd name="connsiteY3" fmla="*/ 43311 h 26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909" h="269488">
                    <a:moveTo>
                      <a:pt x="74591" y="269489"/>
                    </a:moveTo>
                    <a:lnTo>
                      <a:pt x="0" y="225577"/>
                    </a:lnTo>
                    <a:lnTo>
                      <a:pt x="45717" y="0"/>
                    </a:lnTo>
                    <a:lnTo>
                      <a:pt x="120909" y="43311"/>
                    </a:lnTo>
                    <a:close/>
                  </a:path>
                </a:pathLst>
              </a:custGeom>
              <a:solidFill>
                <a:srgbClr val="BFCCD9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9" name="자유형: 도형 208">
                <a:extLst>
                  <a:ext uri="{FF2B5EF4-FFF2-40B4-BE49-F238E27FC236}">
                    <a16:creationId xmlns:a16="http://schemas.microsoft.com/office/drawing/2014/main" id="{74741296-97B2-154B-B501-3975790E0804}"/>
                  </a:ext>
                </a:extLst>
              </p:cNvPr>
              <p:cNvSpPr/>
              <p:nvPr/>
            </p:nvSpPr>
            <p:spPr>
              <a:xfrm>
                <a:off x="3866372" y="1824158"/>
                <a:ext cx="694175" cy="902244"/>
              </a:xfrm>
              <a:custGeom>
                <a:avLst/>
                <a:gdLst>
                  <a:gd name="connsiteX0" fmla="*/ 619585 w 694175"/>
                  <a:gd name="connsiteY0" fmla="*/ 24601 h 902244"/>
                  <a:gd name="connsiteX1" fmla="*/ 361526 w 694175"/>
                  <a:gd name="connsiteY1" fmla="*/ 49866 h 902244"/>
                  <a:gd name="connsiteX2" fmla="*/ 2 w 694175"/>
                  <a:gd name="connsiteY2" fmla="*/ 675465 h 902244"/>
                  <a:gd name="connsiteX3" fmla="*/ 51132 w 694175"/>
                  <a:gd name="connsiteY3" fmla="*/ 858934 h 902244"/>
                  <a:gd name="connsiteX4" fmla="*/ 125723 w 694175"/>
                  <a:gd name="connsiteY4" fmla="*/ 902245 h 902244"/>
                  <a:gd name="connsiteX5" fmla="*/ 74592 w 694175"/>
                  <a:gd name="connsiteY5" fmla="*/ 718776 h 902244"/>
                  <a:gd name="connsiteX6" fmla="*/ 436116 w 694175"/>
                  <a:gd name="connsiteY6" fmla="*/ 93176 h 902244"/>
                  <a:gd name="connsiteX7" fmla="*/ 694176 w 694175"/>
                  <a:gd name="connsiteY7" fmla="*/ 67912 h 902244"/>
                  <a:gd name="connsiteX8" fmla="*/ 619585 w 694175"/>
                  <a:gd name="connsiteY8" fmla="*/ 24601 h 902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4175" h="902244">
                    <a:moveTo>
                      <a:pt x="619585" y="24601"/>
                    </a:moveTo>
                    <a:cubicBezTo>
                      <a:pt x="553416" y="-13897"/>
                      <a:pt x="462584" y="-8483"/>
                      <a:pt x="361526" y="49866"/>
                    </a:cubicBezTo>
                    <a:cubicBezTo>
                      <a:pt x="161214" y="165361"/>
                      <a:pt x="-600" y="445678"/>
                      <a:pt x="2" y="675465"/>
                    </a:cubicBezTo>
                    <a:cubicBezTo>
                      <a:pt x="2" y="753063"/>
                      <a:pt x="18649" y="815022"/>
                      <a:pt x="51132" y="858934"/>
                    </a:cubicBezTo>
                    <a:lnTo>
                      <a:pt x="125723" y="902245"/>
                    </a:lnTo>
                    <a:cubicBezTo>
                      <a:pt x="93240" y="858332"/>
                      <a:pt x="74592" y="796374"/>
                      <a:pt x="74592" y="718776"/>
                    </a:cubicBezTo>
                    <a:cubicBezTo>
                      <a:pt x="73991" y="488988"/>
                      <a:pt x="235804" y="208672"/>
                      <a:pt x="436116" y="93176"/>
                    </a:cubicBezTo>
                    <a:cubicBezTo>
                      <a:pt x="536573" y="34827"/>
                      <a:pt x="628007" y="29413"/>
                      <a:pt x="694176" y="67912"/>
                    </a:cubicBezTo>
                    <a:lnTo>
                      <a:pt x="619585" y="24601"/>
                    </a:lnTo>
                    <a:close/>
                  </a:path>
                </a:pathLst>
              </a:custGeom>
              <a:solidFill>
                <a:srgbClr val="BFCCD9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0" name="자유형: 도형 209">
                <a:extLst>
                  <a:ext uri="{FF2B5EF4-FFF2-40B4-BE49-F238E27FC236}">
                    <a16:creationId xmlns:a16="http://schemas.microsoft.com/office/drawing/2014/main" id="{C9891195-35C3-8788-E22C-94388477A7B7}"/>
                  </a:ext>
                </a:extLst>
              </p:cNvPr>
              <p:cNvSpPr/>
              <p:nvPr/>
            </p:nvSpPr>
            <p:spPr>
              <a:xfrm>
                <a:off x="3941564" y="1867647"/>
                <a:ext cx="725457" cy="1084934"/>
              </a:xfrm>
              <a:custGeom>
                <a:avLst/>
                <a:gdLst>
                  <a:gd name="connsiteX0" fmla="*/ 361526 w 725457"/>
                  <a:gd name="connsiteY0" fmla="*/ 49688 h 1084934"/>
                  <a:gd name="connsiteX1" fmla="*/ 725456 w 725457"/>
                  <a:gd name="connsiteY1" fmla="*/ 257218 h 1084934"/>
                  <a:gd name="connsiteX2" fmla="*/ 363932 w 725457"/>
                  <a:gd name="connsiteY2" fmla="*/ 882817 h 1084934"/>
                  <a:gd name="connsiteX3" fmla="*/ 178658 w 725457"/>
                  <a:gd name="connsiteY3" fmla="*/ 931542 h 1084934"/>
                  <a:gd name="connsiteX4" fmla="*/ 5415 w 725457"/>
                  <a:gd name="connsiteY4" fmla="*/ 1084934 h 1084934"/>
                  <a:gd name="connsiteX5" fmla="*/ 51132 w 725457"/>
                  <a:gd name="connsiteY5" fmla="*/ 858756 h 1084934"/>
                  <a:gd name="connsiteX6" fmla="*/ 2 w 725457"/>
                  <a:gd name="connsiteY6" fmla="*/ 675287 h 1084934"/>
                  <a:gd name="connsiteX7" fmla="*/ 361526 w 725457"/>
                  <a:gd name="connsiteY7" fmla="*/ 49688 h 1084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25457" h="1084934">
                    <a:moveTo>
                      <a:pt x="361526" y="49688"/>
                    </a:moveTo>
                    <a:cubicBezTo>
                      <a:pt x="561838" y="-65808"/>
                      <a:pt x="724854" y="26829"/>
                      <a:pt x="725456" y="257218"/>
                    </a:cubicBezTo>
                    <a:cubicBezTo>
                      <a:pt x="726057" y="487006"/>
                      <a:pt x="564244" y="767322"/>
                      <a:pt x="363932" y="882817"/>
                    </a:cubicBezTo>
                    <a:cubicBezTo>
                      <a:pt x="296560" y="921917"/>
                      <a:pt x="232797" y="936956"/>
                      <a:pt x="178658" y="931542"/>
                    </a:cubicBezTo>
                    <a:lnTo>
                      <a:pt x="5415" y="1084934"/>
                    </a:lnTo>
                    <a:lnTo>
                      <a:pt x="51132" y="858756"/>
                    </a:lnTo>
                    <a:cubicBezTo>
                      <a:pt x="18649" y="814844"/>
                      <a:pt x="2" y="752885"/>
                      <a:pt x="2" y="675287"/>
                    </a:cubicBezTo>
                    <a:cubicBezTo>
                      <a:pt x="-600" y="445499"/>
                      <a:pt x="161214" y="165183"/>
                      <a:pt x="361526" y="49688"/>
                    </a:cubicBezTo>
                    <a:close/>
                  </a:path>
                </a:pathLst>
              </a:custGeom>
              <a:solidFill>
                <a:srgbClr val="F7F9F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1" name="자유형: 도형 210">
                <a:extLst>
                  <a:ext uri="{FF2B5EF4-FFF2-40B4-BE49-F238E27FC236}">
                    <a16:creationId xmlns:a16="http://schemas.microsoft.com/office/drawing/2014/main" id="{A26431DD-10D3-3E88-2ECB-0F82D4CB6C37}"/>
                  </a:ext>
                </a:extLst>
              </p:cNvPr>
              <p:cNvSpPr/>
              <p:nvPr/>
            </p:nvSpPr>
            <p:spPr>
              <a:xfrm>
                <a:off x="3936754" y="1865099"/>
                <a:ext cx="656878" cy="1087482"/>
              </a:xfrm>
              <a:custGeom>
                <a:avLst/>
                <a:gdLst>
                  <a:gd name="connsiteX0" fmla="*/ 10226 w 656878"/>
                  <a:gd name="connsiteY0" fmla="*/ 1087482 h 1087482"/>
                  <a:gd name="connsiteX1" fmla="*/ 20452 w 656878"/>
                  <a:gd name="connsiteY1" fmla="*/ 1030938 h 1087482"/>
                  <a:gd name="connsiteX2" fmla="*/ 31280 w 656878"/>
                  <a:gd name="connsiteY2" fmla="*/ 974393 h 1087482"/>
                  <a:gd name="connsiteX3" fmla="*/ 42108 w 656878"/>
                  <a:gd name="connsiteY3" fmla="*/ 917849 h 1087482"/>
                  <a:gd name="connsiteX4" fmla="*/ 52935 w 656878"/>
                  <a:gd name="connsiteY4" fmla="*/ 861304 h 1087482"/>
                  <a:gd name="connsiteX5" fmla="*/ 53537 w 656878"/>
                  <a:gd name="connsiteY5" fmla="*/ 863710 h 1087482"/>
                  <a:gd name="connsiteX6" fmla="*/ 17445 w 656878"/>
                  <a:gd name="connsiteY6" fmla="*/ 792729 h 1087482"/>
                  <a:gd name="connsiteX7" fmla="*/ 7820 w 656878"/>
                  <a:gd name="connsiteY7" fmla="*/ 754230 h 1087482"/>
                  <a:gd name="connsiteX8" fmla="*/ 4211 w 656878"/>
                  <a:gd name="connsiteY8" fmla="*/ 734380 h 1087482"/>
                  <a:gd name="connsiteX9" fmla="*/ 3008 w 656878"/>
                  <a:gd name="connsiteY9" fmla="*/ 724755 h 1087482"/>
                  <a:gd name="connsiteX10" fmla="*/ 2406 w 656878"/>
                  <a:gd name="connsiteY10" fmla="*/ 719943 h 1087482"/>
                  <a:gd name="connsiteX11" fmla="*/ 1805 w 656878"/>
                  <a:gd name="connsiteY11" fmla="*/ 715131 h 1087482"/>
                  <a:gd name="connsiteX12" fmla="*/ 0 w 656878"/>
                  <a:gd name="connsiteY12" fmla="*/ 675429 h 1087482"/>
                  <a:gd name="connsiteX13" fmla="*/ 602 w 656878"/>
                  <a:gd name="connsiteY13" fmla="*/ 655578 h 1087482"/>
                  <a:gd name="connsiteX14" fmla="*/ 1805 w 656878"/>
                  <a:gd name="connsiteY14" fmla="*/ 635728 h 1087482"/>
                  <a:gd name="connsiteX15" fmla="*/ 13234 w 656878"/>
                  <a:gd name="connsiteY15" fmla="*/ 557528 h 1087482"/>
                  <a:gd name="connsiteX16" fmla="*/ 33686 w 656878"/>
                  <a:gd name="connsiteY16" fmla="*/ 481132 h 1087482"/>
                  <a:gd name="connsiteX17" fmla="*/ 61958 w 656878"/>
                  <a:gd name="connsiteY17" fmla="*/ 407143 h 1087482"/>
                  <a:gd name="connsiteX18" fmla="*/ 138354 w 656878"/>
                  <a:gd name="connsiteY18" fmla="*/ 268790 h 1087482"/>
                  <a:gd name="connsiteX19" fmla="*/ 161212 w 656878"/>
                  <a:gd name="connsiteY19" fmla="*/ 236306 h 1087482"/>
                  <a:gd name="connsiteX20" fmla="*/ 173243 w 656878"/>
                  <a:gd name="connsiteY20" fmla="*/ 220666 h 1087482"/>
                  <a:gd name="connsiteX21" fmla="*/ 179258 w 656878"/>
                  <a:gd name="connsiteY21" fmla="*/ 212846 h 1087482"/>
                  <a:gd name="connsiteX22" fmla="*/ 185274 w 656878"/>
                  <a:gd name="connsiteY22" fmla="*/ 205027 h 1087482"/>
                  <a:gd name="connsiteX23" fmla="*/ 238209 w 656878"/>
                  <a:gd name="connsiteY23" fmla="*/ 146677 h 1087482"/>
                  <a:gd name="connsiteX24" fmla="*/ 297761 w 656878"/>
                  <a:gd name="connsiteY24" fmla="*/ 94344 h 1087482"/>
                  <a:gd name="connsiteX25" fmla="*/ 329643 w 656878"/>
                  <a:gd name="connsiteY25" fmla="*/ 70884 h 1087482"/>
                  <a:gd name="connsiteX26" fmla="*/ 346486 w 656878"/>
                  <a:gd name="connsiteY26" fmla="*/ 60056 h 1087482"/>
                  <a:gd name="connsiteX27" fmla="*/ 363329 w 656878"/>
                  <a:gd name="connsiteY27" fmla="*/ 49830 h 1087482"/>
                  <a:gd name="connsiteX28" fmla="*/ 398218 w 656878"/>
                  <a:gd name="connsiteY28" fmla="*/ 31784 h 1087482"/>
                  <a:gd name="connsiteX29" fmla="*/ 434912 w 656878"/>
                  <a:gd name="connsiteY29" fmla="*/ 16745 h 1087482"/>
                  <a:gd name="connsiteX30" fmla="*/ 472808 w 656878"/>
                  <a:gd name="connsiteY30" fmla="*/ 5917 h 1087482"/>
                  <a:gd name="connsiteX31" fmla="*/ 511908 w 656878"/>
                  <a:gd name="connsiteY31" fmla="*/ 504 h 1087482"/>
                  <a:gd name="connsiteX32" fmla="*/ 590108 w 656878"/>
                  <a:gd name="connsiteY32" fmla="*/ 10128 h 1087482"/>
                  <a:gd name="connsiteX33" fmla="*/ 656879 w 656878"/>
                  <a:gd name="connsiteY33" fmla="*/ 51033 h 1087482"/>
                  <a:gd name="connsiteX34" fmla="*/ 624998 w 656878"/>
                  <a:gd name="connsiteY34" fmla="*/ 28174 h 1087482"/>
                  <a:gd name="connsiteX35" fmla="*/ 607553 w 656878"/>
                  <a:gd name="connsiteY35" fmla="*/ 19151 h 1087482"/>
                  <a:gd name="connsiteX36" fmla="*/ 598530 w 656878"/>
                  <a:gd name="connsiteY36" fmla="*/ 15542 h 1087482"/>
                  <a:gd name="connsiteX37" fmla="*/ 593718 w 656878"/>
                  <a:gd name="connsiteY37" fmla="*/ 13737 h 1087482"/>
                  <a:gd name="connsiteX38" fmla="*/ 591311 w 656878"/>
                  <a:gd name="connsiteY38" fmla="*/ 13136 h 1087482"/>
                  <a:gd name="connsiteX39" fmla="*/ 589507 w 656878"/>
                  <a:gd name="connsiteY39" fmla="*/ 13136 h 1087482"/>
                  <a:gd name="connsiteX40" fmla="*/ 512510 w 656878"/>
                  <a:gd name="connsiteY40" fmla="*/ 5316 h 1087482"/>
                  <a:gd name="connsiteX41" fmla="*/ 436716 w 656878"/>
                  <a:gd name="connsiteY41" fmla="*/ 22761 h 1087482"/>
                  <a:gd name="connsiteX42" fmla="*/ 400624 w 656878"/>
                  <a:gd name="connsiteY42" fmla="*/ 37799 h 1087482"/>
                  <a:gd name="connsiteX43" fmla="*/ 366336 w 656878"/>
                  <a:gd name="connsiteY43" fmla="*/ 56447 h 1087482"/>
                  <a:gd name="connsiteX44" fmla="*/ 349493 w 656878"/>
                  <a:gd name="connsiteY44" fmla="*/ 66673 h 1087482"/>
                  <a:gd name="connsiteX45" fmla="*/ 333252 w 656878"/>
                  <a:gd name="connsiteY45" fmla="*/ 77500 h 1087482"/>
                  <a:gd name="connsiteX46" fmla="*/ 301972 w 656878"/>
                  <a:gd name="connsiteY46" fmla="*/ 100960 h 1087482"/>
                  <a:gd name="connsiteX47" fmla="*/ 244224 w 656878"/>
                  <a:gd name="connsiteY47" fmla="*/ 153294 h 1087482"/>
                  <a:gd name="connsiteX48" fmla="*/ 192492 w 656878"/>
                  <a:gd name="connsiteY48" fmla="*/ 211643 h 1087482"/>
                  <a:gd name="connsiteX49" fmla="*/ 186477 w 656878"/>
                  <a:gd name="connsiteY49" fmla="*/ 219463 h 1087482"/>
                  <a:gd name="connsiteX50" fmla="*/ 180461 w 656878"/>
                  <a:gd name="connsiteY50" fmla="*/ 227283 h 1087482"/>
                  <a:gd name="connsiteX51" fmla="*/ 168431 w 656878"/>
                  <a:gd name="connsiteY51" fmla="*/ 242923 h 1087482"/>
                  <a:gd name="connsiteX52" fmla="*/ 146174 w 656878"/>
                  <a:gd name="connsiteY52" fmla="*/ 274805 h 1087482"/>
                  <a:gd name="connsiteX53" fmla="*/ 105871 w 656878"/>
                  <a:gd name="connsiteY53" fmla="*/ 341576 h 1087482"/>
                  <a:gd name="connsiteX54" fmla="*/ 96848 w 656878"/>
                  <a:gd name="connsiteY54" fmla="*/ 359020 h 1087482"/>
                  <a:gd name="connsiteX55" fmla="*/ 92035 w 656878"/>
                  <a:gd name="connsiteY55" fmla="*/ 367442 h 1087482"/>
                  <a:gd name="connsiteX56" fmla="*/ 87824 w 656878"/>
                  <a:gd name="connsiteY56" fmla="*/ 376465 h 1087482"/>
                  <a:gd name="connsiteX57" fmla="*/ 83614 w 656878"/>
                  <a:gd name="connsiteY57" fmla="*/ 384285 h 1087482"/>
                  <a:gd name="connsiteX58" fmla="*/ 79403 w 656878"/>
                  <a:gd name="connsiteY58" fmla="*/ 393308 h 1087482"/>
                  <a:gd name="connsiteX59" fmla="*/ 71583 w 656878"/>
                  <a:gd name="connsiteY59" fmla="*/ 411354 h 1087482"/>
                  <a:gd name="connsiteX60" fmla="*/ 23460 w 656878"/>
                  <a:gd name="connsiteY60" fmla="*/ 559332 h 1087482"/>
                  <a:gd name="connsiteX61" fmla="*/ 12031 w 656878"/>
                  <a:gd name="connsiteY61" fmla="*/ 636329 h 1087482"/>
                  <a:gd name="connsiteX62" fmla="*/ 10828 w 656878"/>
                  <a:gd name="connsiteY62" fmla="*/ 655578 h 1087482"/>
                  <a:gd name="connsiteX63" fmla="*/ 10226 w 656878"/>
                  <a:gd name="connsiteY63" fmla="*/ 674827 h 1087482"/>
                  <a:gd name="connsiteX64" fmla="*/ 11429 w 656878"/>
                  <a:gd name="connsiteY64" fmla="*/ 713927 h 1087482"/>
                  <a:gd name="connsiteX65" fmla="*/ 12031 w 656878"/>
                  <a:gd name="connsiteY65" fmla="*/ 718740 h 1087482"/>
                  <a:gd name="connsiteX66" fmla="*/ 12632 w 656878"/>
                  <a:gd name="connsiteY66" fmla="*/ 723552 h 1087482"/>
                  <a:gd name="connsiteX67" fmla="*/ 13835 w 656878"/>
                  <a:gd name="connsiteY67" fmla="*/ 733177 h 1087482"/>
                  <a:gd name="connsiteX68" fmla="*/ 16843 w 656878"/>
                  <a:gd name="connsiteY68" fmla="*/ 752426 h 1087482"/>
                  <a:gd name="connsiteX69" fmla="*/ 25866 w 656878"/>
                  <a:gd name="connsiteY69" fmla="*/ 790323 h 1087482"/>
                  <a:gd name="connsiteX70" fmla="*/ 59552 w 656878"/>
                  <a:gd name="connsiteY70" fmla="*/ 859500 h 1087482"/>
                  <a:gd name="connsiteX71" fmla="*/ 60154 w 656878"/>
                  <a:gd name="connsiteY71" fmla="*/ 860703 h 1087482"/>
                  <a:gd name="connsiteX72" fmla="*/ 60154 w 656878"/>
                  <a:gd name="connsiteY72" fmla="*/ 861906 h 1087482"/>
                  <a:gd name="connsiteX73" fmla="*/ 48123 w 656878"/>
                  <a:gd name="connsiteY73" fmla="*/ 918450 h 1087482"/>
                  <a:gd name="connsiteX74" fmla="*/ 36092 w 656878"/>
                  <a:gd name="connsiteY74" fmla="*/ 974995 h 1087482"/>
                  <a:gd name="connsiteX75" fmla="*/ 24062 w 656878"/>
                  <a:gd name="connsiteY75" fmla="*/ 1031539 h 1087482"/>
                  <a:gd name="connsiteX76" fmla="*/ 10226 w 656878"/>
                  <a:gd name="connsiteY76" fmla="*/ 1087482 h 1087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656878" h="1087482">
                    <a:moveTo>
                      <a:pt x="10226" y="1087482"/>
                    </a:moveTo>
                    <a:lnTo>
                      <a:pt x="20452" y="1030938"/>
                    </a:lnTo>
                    <a:lnTo>
                      <a:pt x="31280" y="974393"/>
                    </a:lnTo>
                    <a:lnTo>
                      <a:pt x="42108" y="917849"/>
                    </a:lnTo>
                    <a:lnTo>
                      <a:pt x="52935" y="861304"/>
                    </a:lnTo>
                    <a:lnTo>
                      <a:pt x="53537" y="863710"/>
                    </a:lnTo>
                    <a:cubicBezTo>
                      <a:pt x="37295" y="842656"/>
                      <a:pt x="25866" y="817993"/>
                      <a:pt x="17445" y="792729"/>
                    </a:cubicBezTo>
                    <a:cubicBezTo>
                      <a:pt x="13234" y="780097"/>
                      <a:pt x="10226" y="767464"/>
                      <a:pt x="7820" y="754230"/>
                    </a:cubicBezTo>
                    <a:cubicBezTo>
                      <a:pt x="6617" y="747614"/>
                      <a:pt x="5414" y="740997"/>
                      <a:pt x="4211" y="734380"/>
                    </a:cubicBezTo>
                    <a:lnTo>
                      <a:pt x="3008" y="724755"/>
                    </a:lnTo>
                    <a:cubicBezTo>
                      <a:pt x="3008" y="722951"/>
                      <a:pt x="2406" y="721747"/>
                      <a:pt x="2406" y="719943"/>
                    </a:cubicBezTo>
                    <a:lnTo>
                      <a:pt x="1805" y="715131"/>
                    </a:lnTo>
                    <a:cubicBezTo>
                      <a:pt x="602" y="701897"/>
                      <a:pt x="0" y="688663"/>
                      <a:pt x="0" y="675429"/>
                    </a:cubicBezTo>
                    <a:cubicBezTo>
                      <a:pt x="0" y="668812"/>
                      <a:pt x="0" y="662195"/>
                      <a:pt x="602" y="655578"/>
                    </a:cubicBezTo>
                    <a:lnTo>
                      <a:pt x="1805" y="635728"/>
                    </a:lnTo>
                    <a:cubicBezTo>
                      <a:pt x="3609" y="609260"/>
                      <a:pt x="7820" y="583394"/>
                      <a:pt x="13234" y="557528"/>
                    </a:cubicBezTo>
                    <a:cubicBezTo>
                      <a:pt x="18648" y="531661"/>
                      <a:pt x="25265" y="506397"/>
                      <a:pt x="33686" y="481132"/>
                    </a:cubicBezTo>
                    <a:cubicBezTo>
                      <a:pt x="42108" y="455868"/>
                      <a:pt x="51131" y="431205"/>
                      <a:pt x="61958" y="407143"/>
                    </a:cubicBezTo>
                    <a:cubicBezTo>
                      <a:pt x="83012" y="359020"/>
                      <a:pt x="108878" y="312702"/>
                      <a:pt x="138354" y="268790"/>
                    </a:cubicBezTo>
                    <a:cubicBezTo>
                      <a:pt x="145572" y="257962"/>
                      <a:pt x="153392" y="247134"/>
                      <a:pt x="161212" y="236306"/>
                    </a:cubicBezTo>
                    <a:lnTo>
                      <a:pt x="173243" y="220666"/>
                    </a:lnTo>
                    <a:cubicBezTo>
                      <a:pt x="175047" y="218260"/>
                      <a:pt x="177454" y="215253"/>
                      <a:pt x="179258" y="212846"/>
                    </a:cubicBezTo>
                    <a:lnTo>
                      <a:pt x="185274" y="205027"/>
                    </a:lnTo>
                    <a:cubicBezTo>
                      <a:pt x="202117" y="184574"/>
                      <a:pt x="219561" y="165325"/>
                      <a:pt x="238209" y="146677"/>
                    </a:cubicBezTo>
                    <a:cubicBezTo>
                      <a:pt x="256857" y="128030"/>
                      <a:pt x="276707" y="110585"/>
                      <a:pt x="297761" y="94344"/>
                    </a:cubicBezTo>
                    <a:cubicBezTo>
                      <a:pt x="307987" y="85922"/>
                      <a:pt x="318815" y="78704"/>
                      <a:pt x="329643" y="70884"/>
                    </a:cubicBezTo>
                    <a:lnTo>
                      <a:pt x="346486" y="60056"/>
                    </a:lnTo>
                    <a:lnTo>
                      <a:pt x="363329" y="49830"/>
                    </a:lnTo>
                    <a:cubicBezTo>
                      <a:pt x="374758" y="43213"/>
                      <a:pt x="386789" y="37197"/>
                      <a:pt x="398218" y="31784"/>
                    </a:cubicBezTo>
                    <a:cubicBezTo>
                      <a:pt x="410249" y="26370"/>
                      <a:pt x="422279" y="21557"/>
                      <a:pt x="434912" y="16745"/>
                    </a:cubicBezTo>
                    <a:cubicBezTo>
                      <a:pt x="447544" y="12534"/>
                      <a:pt x="460176" y="8925"/>
                      <a:pt x="472808" y="5917"/>
                    </a:cubicBezTo>
                    <a:cubicBezTo>
                      <a:pt x="486042" y="2910"/>
                      <a:pt x="498675" y="1105"/>
                      <a:pt x="511908" y="504"/>
                    </a:cubicBezTo>
                    <a:cubicBezTo>
                      <a:pt x="538376" y="-1301"/>
                      <a:pt x="564844" y="1707"/>
                      <a:pt x="590108" y="10128"/>
                    </a:cubicBezTo>
                    <a:cubicBezTo>
                      <a:pt x="615373" y="18550"/>
                      <a:pt x="638231" y="32987"/>
                      <a:pt x="656879" y="51033"/>
                    </a:cubicBezTo>
                    <a:cubicBezTo>
                      <a:pt x="647254" y="42010"/>
                      <a:pt x="636427" y="34190"/>
                      <a:pt x="624998" y="28174"/>
                    </a:cubicBezTo>
                    <a:cubicBezTo>
                      <a:pt x="619584" y="25167"/>
                      <a:pt x="613568" y="22159"/>
                      <a:pt x="607553" y="19151"/>
                    </a:cubicBezTo>
                    <a:cubicBezTo>
                      <a:pt x="604545" y="17948"/>
                      <a:pt x="601538" y="16745"/>
                      <a:pt x="598530" y="15542"/>
                    </a:cubicBezTo>
                    <a:lnTo>
                      <a:pt x="593718" y="13737"/>
                    </a:lnTo>
                    <a:lnTo>
                      <a:pt x="591311" y="13136"/>
                    </a:lnTo>
                    <a:lnTo>
                      <a:pt x="589507" y="13136"/>
                    </a:lnTo>
                    <a:cubicBezTo>
                      <a:pt x="564844" y="5316"/>
                      <a:pt x="538376" y="3511"/>
                      <a:pt x="512510" y="5316"/>
                    </a:cubicBezTo>
                    <a:cubicBezTo>
                      <a:pt x="486644" y="7722"/>
                      <a:pt x="461379" y="13737"/>
                      <a:pt x="436716" y="22761"/>
                    </a:cubicBezTo>
                    <a:cubicBezTo>
                      <a:pt x="424685" y="26971"/>
                      <a:pt x="412655" y="32385"/>
                      <a:pt x="400624" y="37799"/>
                    </a:cubicBezTo>
                    <a:cubicBezTo>
                      <a:pt x="389195" y="43814"/>
                      <a:pt x="377766" y="49830"/>
                      <a:pt x="366336" y="56447"/>
                    </a:cubicBezTo>
                    <a:lnTo>
                      <a:pt x="349493" y="66673"/>
                    </a:lnTo>
                    <a:lnTo>
                      <a:pt x="333252" y="77500"/>
                    </a:lnTo>
                    <a:cubicBezTo>
                      <a:pt x="322424" y="85320"/>
                      <a:pt x="312198" y="92539"/>
                      <a:pt x="301972" y="100960"/>
                    </a:cubicBezTo>
                    <a:cubicBezTo>
                      <a:pt x="281520" y="117202"/>
                      <a:pt x="262270" y="134647"/>
                      <a:pt x="244224" y="153294"/>
                    </a:cubicBezTo>
                    <a:cubicBezTo>
                      <a:pt x="226178" y="171942"/>
                      <a:pt x="208734" y="191191"/>
                      <a:pt x="192492" y="211643"/>
                    </a:cubicBezTo>
                    <a:lnTo>
                      <a:pt x="186477" y="219463"/>
                    </a:lnTo>
                    <a:cubicBezTo>
                      <a:pt x="184672" y="221870"/>
                      <a:pt x="182266" y="224276"/>
                      <a:pt x="180461" y="227283"/>
                    </a:cubicBezTo>
                    <a:lnTo>
                      <a:pt x="168431" y="242923"/>
                    </a:lnTo>
                    <a:cubicBezTo>
                      <a:pt x="160611" y="253751"/>
                      <a:pt x="153392" y="263977"/>
                      <a:pt x="146174" y="274805"/>
                    </a:cubicBezTo>
                    <a:cubicBezTo>
                      <a:pt x="131737" y="296460"/>
                      <a:pt x="117901" y="318717"/>
                      <a:pt x="105871" y="341576"/>
                    </a:cubicBezTo>
                    <a:cubicBezTo>
                      <a:pt x="102863" y="346989"/>
                      <a:pt x="99855" y="353005"/>
                      <a:pt x="96848" y="359020"/>
                    </a:cubicBezTo>
                    <a:lnTo>
                      <a:pt x="92035" y="367442"/>
                    </a:lnTo>
                    <a:cubicBezTo>
                      <a:pt x="90832" y="370449"/>
                      <a:pt x="89028" y="373457"/>
                      <a:pt x="87824" y="376465"/>
                    </a:cubicBezTo>
                    <a:lnTo>
                      <a:pt x="83614" y="384285"/>
                    </a:lnTo>
                    <a:cubicBezTo>
                      <a:pt x="82411" y="387292"/>
                      <a:pt x="80606" y="390300"/>
                      <a:pt x="79403" y="393308"/>
                    </a:cubicBezTo>
                    <a:lnTo>
                      <a:pt x="71583" y="411354"/>
                    </a:lnTo>
                    <a:cubicBezTo>
                      <a:pt x="51131" y="458875"/>
                      <a:pt x="34288" y="508803"/>
                      <a:pt x="23460" y="559332"/>
                    </a:cubicBezTo>
                    <a:cubicBezTo>
                      <a:pt x="18046" y="584597"/>
                      <a:pt x="13835" y="610463"/>
                      <a:pt x="12031" y="636329"/>
                    </a:cubicBezTo>
                    <a:lnTo>
                      <a:pt x="10828" y="655578"/>
                    </a:lnTo>
                    <a:cubicBezTo>
                      <a:pt x="10828" y="662195"/>
                      <a:pt x="10226" y="668812"/>
                      <a:pt x="10226" y="674827"/>
                    </a:cubicBezTo>
                    <a:cubicBezTo>
                      <a:pt x="10226" y="688061"/>
                      <a:pt x="10226" y="700694"/>
                      <a:pt x="11429" y="713927"/>
                    </a:cubicBezTo>
                    <a:lnTo>
                      <a:pt x="12031" y="718740"/>
                    </a:lnTo>
                    <a:cubicBezTo>
                      <a:pt x="12031" y="720544"/>
                      <a:pt x="12632" y="721747"/>
                      <a:pt x="12632" y="723552"/>
                    </a:cubicBezTo>
                    <a:lnTo>
                      <a:pt x="13835" y="733177"/>
                    </a:lnTo>
                    <a:cubicBezTo>
                      <a:pt x="15038" y="739794"/>
                      <a:pt x="15640" y="745809"/>
                      <a:pt x="16843" y="752426"/>
                    </a:cubicBezTo>
                    <a:cubicBezTo>
                      <a:pt x="19249" y="765058"/>
                      <a:pt x="22257" y="777690"/>
                      <a:pt x="25866" y="790323"/>
                    </a:cubicBezTo>
                    <a:cubicBezTo>
                      <a:pt x="33686" y="814986"/>
                      <a:pt x="44514" y="838446"/>
                      <a:pt x="59552" y="859500"/>
                    </a:cubicBezTo>
                    <a:lnTo>
                      <a:pt x="60154" y="860703"/>
                    </a:lnTo>
                    <a:lnTo>
                      <a:pt x="60154" y="861906"/>
                    </a:lnTo>
                    <a:lnTo>
                      <a:pt x="48123" y="918450"/>
                    </a:lnTo>
                    <a:lnTo>
                      <a:pt x="36092" y="974995"/>
                    </a:lnTo>
                    <a:lnTo>
                      <a:pt x="24062" y="1031539"/>
                    </a:lnTo>
                    <a:lnTo>
                      <a:pt x="10226" y="1087482"/>
                    </a:lnTo>
                    <a:close/>
                  </a:path>
                </a:pathLst>
              </a:custGeom>
              <a:solidFill>
                <a:srgbClr val="FFFFFF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12" name="그래픽 5">
                <a:extLst>
                  <a:ext uri="{FF2B5EF4-FFF2-40B4-BE49-F238E27FC236}">
                    <a16:creationId xmlns:a16="http://schemas.microsoft.com/office/drawing/2014/main" id="{D129A308-C383-AD36-A7CC-EB62902A189F}"/>
                  </a:ext>
                </a:extLst>
              </p:cNvPr>
              <p:cNvGrpSpPr/>
              <p:nvPr/>
            </p:nvGrpSpPr>
            <p:grpSpPr>
              <a:xfrm>
                <a:off x="4225492" y="2080461"/>
                <a:ext cx="188455" cy="540137"/>
                <a:chOff x="4225492" y="2080461"/>
                <a:chExt cx="188455" cy="540137"/>
              </a:xfrm>
            </p:grpSpPr>
            <p:sp>
              <p:nvSpPr>
                <p:cNvPr id="213" name="자유형: 도형 212">
                  <a:extLst>
                    <a:ext uri="{FF2B5EF4-FFF2-40B4-BE49-F238E27FC236}">
                      <a16:creationId xmlns:a16="http://schemas.microsoft.com/office/drawing/2014/main" id="{B4510AAF-95D3-B7A7-96DC-402F6689254E}"/>
                    </a:ext>
                  </a:extLst>
                </p:cNvPr>
                <p:cNvSpPr/>
                <p:nvPr/>
              </p:nvSpPr>
              <p:spPr>
                <a:xfrm>
                  <a:off x="4266348" y="2493542"/>
                  <a:ext cx="102356" cy="127056"/>
                </a:xfrm>
                <a:custGeom>
                  <a:avLst/>
                  <a:gdLst>
                    <a:gd name="connsiteX0" fmla="*/ 53585 w 102356"/>
                    <a:gd name="connsiteY0" fmla="*/ 6081 h 127056"/>
                    <a:gd name="connsiteX1" fmla="*/ 102309 w 102356"/>
                    <a:gd name="connsiteY1" fmla="*/ 36760 h 127056"/>
                    <a:gd name="connsiteX2" fmla="*/ 48772 w 102356"/>
                    <a:gd name="connsiteY2" fmla="*/ 120975 h 127056"/>
                    <a:gd name="connsiteX3" fmla="*/ 48 w 102356"/>
                    <a:gd name="connsiteY3" fmla="*/ 90296 h 127056"/>
                    <a:gd name="connsiteX4" fmla="*/ 53585 w 102356"/>
                    <a:gd name="connsiteY4" fmla="*/ 6081 h 127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356" h="127056">
                      <a:moveTo>
                        <a:pt x="53585" y="6081"/>
                      </a:moveTo>
                      <a:cubicBezTo>
                        <a:pt x="81857" y="-8957"/>
                        <a:pt x="103512" y="4878"/>
                        <a:pt x="102309" y="36760"/>
                      </a:cubicBezTo>
                      <a:cubicBezTo>
                        <a:pt x="101106" y="68641"/>
                        <a:pt x="77045" y="105936"/>
                        <a:pt x="48772" y="120975"/>
                      </a:cubicBezTo>
                      <a:cubicBezTo>
                        <a:pt x="20500" y="136013"/>
                        <a:pt x="-1155" y="122178"/>
                        <a:pt x="48" y="90296"/>
                      </a:cubicBezTo>
                      <a:cubicBezTo>
                        <a:pt x="1852" y="58415"/>
                        <a:pt x="25914" y="20518"/>
                        <a:pt x="53585" y="6081"/>
                      </a:cubicBezTo>
                      <a:close/>
                    </a:path>
                  </a:pathLst>
                </a:custGeom>
                <a:solidFill>
                  <a:srgbClr val="7A859D">
                    <a:alpha val="50000"/>
                  </a:srgbClr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4" name="자유형: 도형 213">
                  <a:extLst>
                    <a:ext uri="{FF2B5EF4-FFF2-40B4-BE49-F238E27FC236}">
                      <a16:creationId xmlns:a16="http://schemas.microsoft.com/office/drawing/2014/main" id="{ADACC969-288D-FD8A-DBB3-D1332838576E}"/>
                    </a:ext>
                  </a:extLst>
                </p:cNvPr>
                <p:cNvSpPr/>
                <p:nvPr/>
              </p:nvSpPr>
              <p:spPr>
                <a:xfrm>
                  <a:off x="4225492" y="2105447"/>
                  <a:ext cx="122713" cy="362514"/>
                </a:xfrm>
                <a:custGeom>
                  <a:avLst/>
                  <a:gdLst>
                    <a:gd name="connsiteX0" fmla="*/ 55943 w 122713"/>
                    <a:gd name="connsiteY0" fmla="*/ 6184 h 362514"/>
                    <a:gd name="connsiteX1" fmla="*/ 106472 w 122713"/>
                    <a:gd name="connsiteY1" fmla="*/ 39870 h 362514"/>
                    <a:gd name="connsiteX2" fmla="*/ 122714 w 122713"/>
                    <a:gd name="connsiteY2" fmla="*/ 294922 h 362514"/>
                    <a:gd name="connsiteX3" fmla="*/ 81809 w 122713"/>
                    <a:gd name="connsiteY3" fmla="*/ 358084 h 362514"/>
                    <a:gd name="connsiteX4" fmla="*/ 43912 w 122713"/>
                    <a:gd name="connsiteY4" fmla="*/ 335827 h 362514"/>
                    <a:gd name="connsiteX5" fmla="*/ 0 w 122713"/>
                    <a:gd name="connsiteY5" fmla="*/ 95212 h 362514"/>
                    <a:gd name="connsiteX6" fmla="*/ 55943 w 122713"/>
                    <a:gd name="connsiteY6" fmla="*/ 6184 h 3625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2713" h="362514">
                      <a:moveTo>
                        <a:pt x="55943" y="6184"/>
                      </a:moveTo>
                      <a:cubicBezTo>
                        <a:pt x="86020" y="-9456"/>
                        <a:pt x="108878" y="5583"/>
                        <a:pt x="106472" y="39870"/>
                      </a:cubicBezTo>
                      <a:lnTo>
                        <a:pt x="122714" y="294922"/>
                      </a:lnTo>
                      <a:cubicBezTo>
                        <a:pt x="120909" y="318984"/>
                        <a:pt x="102863" y="346655"/>
                        <a:pt x="81809" y="358084"/>
                      </a:cubicBezTo>
                      <a:cubicBezTo>
                        <a:pt x="60755" y="368911"/>
                        <a:pt x="43912" y="359287"/>
                        <a:pt x="43912" y="335827"/>
                      </a:cubicBezTo>
                      <a:lnTo>
                        <a:pt x="0" y="95212"/>
                      </a:lnTo>
                      <a:cubicBezTo>
                        <a:pt x="1203" y="62729"/>
                        <a:pt x="25866" y="22426"/>
                        <a:pt x="55943" y="6184"/>
                      </a:cubicBezTo>
                      <a:close/>
                    </a:path>
                  </a:pathLst>
                </a:custGeom>
                <a:solidFill>
                  <a:srgbClr val="7A859D">
                    <a:alpha val="50000"/>
                  </a:srgbClr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5" name="자유형: 도형 214">
                  <a:extLst>
                    <a:ext uri="{FF2B5EF4-FFF2-40B4-BE49-F238E27FC236}">
                      <a16:creationId xmlns:a16="http://schemas.microsoft.com/office/drawing/2014/main" id="{F21B961E-FBA8-344F-7C54-C545590615A5}"/>
                    </a:ext>
                  </a:extLst>
                </p:cNvPr>
                <p:cNvSpPr/>
                <p:nvPr/>
              </p:nvSpPr>
              <p:spPr>
                <a:xfrm>
                  <a:off x="4276572" y="2475312"/>
                  <a:ext cx="108327" cy="134392"/>
                </a:xfrm>
                <a:custGeom>
                  <a:avLst/>
                  <a:gdLst>
                    <a:gd name="connsiteX0" fmla="*/ 89078 w 108327"/>
                    <a:gd name="connsiteY0" fmla="*/ 3859 h 134392"/>
                    <a:gd name="connsiteX1" fmla="*/ 53587 w 108327"/>
                    <a:gd name="connsiteY1" fmla="*/ 5664 h 134392"/>
                    <a:gd name="connsiteX2" fmla="*/ 50 w 108327"/>
                    <a:gd name="connsiteY2" fmla="*/ 89879 h 134392"/>
                    <a:gd name="connsiteX3" fmla="*/ 13284 w 108327"/>
                    <a:gd name="connsiteY3" fmla="*/ 122362 h 134392"/>
                    <a:gd name="connsiteX4" fmla="*/ 32533 w 108327"/>
                    <a:gd name="connsiteY4" fmla="*/ 134393 h 134392"/>
                    <a:gd name="connsiteX5" fmla="*/ 19300 w 108327"/>
                    <a:gd name="connsiteY5" fmla="*/ 101910 h 134392"/>
                    <a:gd name="connsiteX6" fmla="*/ 72836 w 108327"/>
                    <a:gd name="connsiteY6" fmla="*/ 17694 h 134392"/>
                    <a:gd name="connsiteX7" fmla="*/ 108327 w 108327"/>
                    <a:gd name="connsiteY7" fmla="*/ 15890 h 134392"/>
                    <a:gd name="connsiteX8" fmla="*/ 89078 w 108327"/>
                    <a:gd name="connsiteY8" fmla="*/ 3859 h 13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327" h="134392">
                      <a:moveTo>
                        <a:pt x="89078" y="3859"/>
                      </a:moveTo>
                      <a:cubicBezTo>
                        <a:pt x="80055" y="-1555"/>
                        <a:pt x="67423" y="-1555"/>
                        <a:pt x="53587" y="5664"/>
                      </a:cubicBezTo>
                      <a:cubicBezTo>
                        <a:pt x="25315" y="20702"/>
                        <a:pt x="1855" y="57997"/>
                        <a:pt x="50" y="89879"/>
                      </a:cubicBezTo>
                      <a:cubicBezTo>
                        <a:pt x="-551" y="105519"/>
                        <a:pt x="4261" y="116948"/>
                        <a:pt x="13284" y="122362"/>
                      </a:cubicBezTo>
                      <a:lnTo>
                        <a:pt x="32533" y="134393"/>
                      </a:lnTo>
                      <a:cubicBezTo>
                        <a:pt x="23510" y="128979"/>
                        <a:pt x="18698" y="117550"/>
                        <a:pt x="19300" y="101910"/>
                      </a:cubicBezTo>
                      <a:cubicBezTo>
                        <a:pt x="20503" y="70028"/>
                        <a:pt x="44564" y="32733"/>
                        <a:pt x="72836" y="17694"/>
                      </a:cubicBezTo>
                      <a:cubicBezTo>
                        <a:pt x="87273" y="10476"/>
                        <a:pt x="99906" y="9874"/>
                        <a:pt x="108327" y="15890"/>
                      </a:cubicBezTo>
                      <a:lnTo>
                        <a:pt x="89078" y="3859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6" name="자유형: 도형 215">
                  <a:extLst>
                    <a:ext uri="{FF2B5EF4-FFF2-40B4-BE49-F238E27FC236}">
                      <a16:creationId xmlns:a16="http://schemas.microsoft.com/office/drawing/2014/main" id="{735B0115-5793-C4E7-0DEF-008FC6253782}"/>
                    </a:ext>
                  </a:extLst>
                </p:cNvPr>
                <p:cNvSpPr/>
                <p:nvPr/>
              </p:nvSpPr>
              <p:spPr>
                <a:xfrm>
                  <a:off x="4295222" y="2486925"/>
                  <a:ext cx="102356" cy="127056"/>
                </a:xfrm>
                <a:custGeom>
                  <a:avLst/>
                  <a:gdLst>
                    <a:gd name="connsiteX0" fmla="*/ 53585 w 102356"/>
                    <a:gd name="connsiteY0" fmla="*/ 6081 h 127056"/>
                    <a:gd name="connsiteX1" fmla="*/ 102309 w 102356"/>
                    <a:gd name="connsiteY1" fmla="*/ 36760 h 127056"/>
                    <a:gd name="connsiteX2" fmla="*/ 48772 w 102356"/>
                    <a:gd name="connsiteY2" fmla="*/ 120975 h 127056"/>
                    <a:gd name="connsiteX3" fmla="*/ 48 w 102356"/>
                    <a:gd name="connsiteY3" fmla="*/ 90296 h 127056"/>
                    <a:gd name="connsiteX4" fmla="*/ 53585 w 102356"/>
                    <a:gd name="connsiteY4" fmla="*/ 6081 h 127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356" h="127056">
                      <a:moveTo>
                        <a:pt x="53585" y="6081"/>
                      </a:moveTo>
                      <a:cubicBezTo>
                        <a:pt x="81857" y="-8957"/>
                        <a:pt x="103512" y="4878"/>
                        <a:pt x="102309" y="36760"/>
                      </a:cubicBezTo>
                      <a:cubicBezTo>
                        <a:pt x="101106" y="68641"/>
                        <a:pt x="77045" y="105936"/>
                        <a:pt x="48772" y="120975"/>
                      </a:cubicBezTo>
                      <a:cubicBezTo>
                        <a:pt x="20500" y="136013"/>
                        <a:pt x="-1155" y="122178"/>
                        <a:pt x="48" y="90296"/>
                      </a:cubicBezTo>
                      <a:cubicBezTo>
                        <a:pt x="1852" y="58415"/>
                        <a:pt x="25312" y="21120"/>
                        <a:pt x="53585" y="6081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7" name="자유형: 도형 216">
                  <a:extLst>
                    <a:ext uri="{FF2B5EF4-FFF2-40B4-BE49-F238E27FC236}">
                      <a16:creationId xmlns:a16="http://schemas.microsoft.com/office/drawing/2014/main" id="{D0F38613-188A-B712-DD1C-98CF61BBDBBE}"/>
                    </a:ext>
                  </a:extLst>
                </p:cNvPr>
                <p:cNvSpPr/>
                <p:nvPr/>
              </p:nvSpPr>
              <p:spPr>
                <a:xfrm>
                  <a:off x="4251959" y="2080461"/>
                  <a:ext cx="147376" cy="362617"/>
                </a:xfrm>
                <a:custGeom>
                  <a:avLst/>
                  <a:gdLst>
                    <a:gd name="connsiteX0" fmla="*/ 91434 w 147376"/>
                    <a:gd name="connsiteY0" fmla="*/ 4101 h 362617"/>
                    <a:gd name="connsiteX1" fmla="*/ 54740 w 147376"/>
                    <a:gd name="connsiteY1" fmla="*/ 5906 h 362617"/>
                    <a:gd name="connsiteX2" fmla="*/ 0 w 147376"/>
                    <a:gd name="connsiteY2" fmla="*/ 94934 h 362617"/>
                    <a:gd name="connsiteX3" fmla="*/ 39701 w 147376"/>
                    <a:gd name="connsiteY3" fmla="*/ 324119 h 362617"/>
                    <a:gd name="connsiteX4" fmla="*/ 51131 w 147376"/>
                    <a:gd name="connsiteY4" fmla="*/ 349384 h 362617"/>
                    <a:gd name="connsiteX5" fmla="*/ 72185 w 147376"/>
                    <a:gd name="connsiteY5" fmla="*/ 362618 h 362617"/>
                    <a:gd name="connsiteX6" fmla="*/ 61357 w 147376"/>
                    <a:gd name="connsiteY6" fmla="*/ 337955 h 362617"/>
                    <a:gd name="connsiteX7" fmla="*/ 55943 w 147376"/>
                    <a:gd name="connsiteY7" fmla="*/ 130424 h 362617"/>
                    <a:gd name="connsiteX8" fmla="*/ 110683 w 147376"/>
                    <a:gd name="connsiteY8" fmla="*/ 41397 h 362617"/>
                    <a:gd name="connsiteX9" fmla="*/ 147377 w 147376"/>
                    <a:gd name="connsiteY9" fmla="*/ 38389 h 362617"/>
                    <a:gd name="connsiteX10" fmla="*/ 91434 w 147376"/>
                    <a:gd name="connsiteY10" fmla="*/ 4101 h 362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7376" h="362617">
                      <a:moveTo>
                        <a:pt x="91434" y="4101"/>
                      </a:moveTo>
                      <a:cubicBezTo>
                        <a:pt x="82411" y="-1914"/>
                        <a:pt x="69177" y="-1312"/>
                        <a:pt x="54740" y="5906"/>
                      </a:cubicBezTo>
                      <a:cubicBezTo>
                        <a:pt x="24663" y="21546"/>
                        <a:pt x="0" y="61849"/>
                        <a:pt x="0" y="94934"/>
                      </a:cubicBezTo>
                      <a:cubicBezTo>
                        <a:pt x="0" y="94934"/>
                        <a:pt x="30077" y="263966"/>
                        <a:pt x="39701" y="324119"/>
                      </a:cubicBezTo>
                      <a:cubicBezTo>
                        <a:pt x="41506" y="334947"/>
                        <a:pt x="45115" y="345775"/>
                        <a:pt x="51131" y="349384"/>
                      </a:cubicBezTo>
                      <a:lnTo>
                        <a:pt x="72185" y="362618"/>
                      </a:lnTo>
                      <a:cubicBezTo>
                        <a:pt x="65568" y="358407"/>
                        <a:pt x="61357" y="349384"/>
                        <a:pt x="61357" y="337955"/>
                      </a:cubicBezTo>
                      <a:lnTo>
                        <a:pt x="55943" y="130424"/>
                      </a:lnTo>
                      <a:cubicBezTo>
                        <a:pt x="55943" y="97340"/>
                        <a:pt x="81208" y="57037"/>
                        <a:pt x="110683" y="41397"/>
                      </a:cubicBezTo>
                      <a:cubicBezTo>
                        <a:pt x="125120" y="33577"/>
                        <a:pt x="138354" y="32374"/>
                        <a:pt x="147377" y="38389"/>
                      </a:cubicBezTo>
                      <a:lnTo>
                        <a:pt x="91434" y="4101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8" name="자유형: 도형 217">
                  <a:extLst>
                    <a:ext uri="{FF2B5EF4-FFF2-40B4-BE49-F238E27FC236}">
                      <a16:creationId xmlns:a16="http://schemas.microsoft.com/office/drawing/2014/main" id="{64B6FB6B-4F58-21DC-0DFF-9A679CBEB35F}"/>
                    </a:ext>
                  </a:extLst>
                </p:cNvPr>
                <p:cNvSpPr/>
                <p:nvPr/>
              </p:nvSpPr>
              <p:spPr>
                <a:xfrm>
                  <a:off x="4307301" y="2115673"/>
                  <a:ext cx="106645" cy="330632"/>
                </a:xfrm>
                <a:custGeom>
                  <a:avLst/>
                  <a:gdLst>
                    <a:gd name="connsiteX0" fmla="*/ 55943 w 106645"/>
                    <a:gd name="connsiteY0" fmla="*/ 6184 h 330632"/>
                    <a:gd name="connsiteX1" fmla="*/ 106472 w 106645"/>
                    <a:gd name="connsiteY1" fmla="*/ 39870 h 330632"/>
                    <a:gd name="connsiteX2" fmla="*/ 84215 w 106645"/>
                    <a:gd name="connsiteY2" fmla="*/ 263041 h 330632"/>
                    <a:gd name="connsiteX3" fmla="*/ 43311 w 106645"/>
                    <a:gd name="connsiteY3" fmla="*/ 326202 h 330632"/>
                    <a:gd name="connsiteX4" fmla="*/ 5414 w 106645"/>
                    <a:gd name="connsiteY4" fmla="*/ 303945 h 330632"/>
                    <a:gd name="connsiteX5" fmla="*/ 0 w 106645"/>
                    <a:gd name="connsiteY5" fmla="*/ 95212 h 330632"/>
                    <a:gd name="connsiteX6" fmla="*/ 55943 w 106645"/>
                    <a:gd name="connsiteY6" fmla="*/ 6184 h 330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6645" h="330632">
                      <a:moveTo>
                        <a:pt x="55943" y="6184"/>
                      </a:moveTo>
                      <a:cubicBezTo>
                        <a:pt x="86020" y="-9456"/>
                        <a:pt x="108878" y="5583"/>
                        <a:pt x="106472" y="39870"/>
                      </a:cubicBezTo>
                      <a:lnTo>
                        <a:pt x="84215" y="263041"/>
                      </a:lnTo>
                      <a:cubicBezTo>
                        <a:pt x="82411" y="287102"/>
                        <a:pt x="64365" y="314773"/>
                        <a:pt x="43311" y="326202"/>
                      </a:cubicBezTo>
                      <a:cubicBezTo>
                        <a:pt x="22257" y="337030"/>
                        <a:pt x="5414" y="327405"/>
                        <a:pt x="5414" y="303945"/>
                      </a:cubicBezTo>
                      <a:lnTo>
                        <a:pt x="0" y="95212"/>
                      </a:lnTo>
                      <a:cubicBezTo>
                        <a:pt x="602" y="62729"/>
                        <a:pt x="25866" y="21824"/>
                        <a:pt x="55943" y="6184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3516CDB-0034-217F-9141-3CDA089DBA10}"/>
                </a:ext>
              </a:extLst>
            </p:cNvPr>
            <p:cNvSpPr/>
            <p:nvPr/>
          </p:nvSpPr>
          <p:spPr>
            <a:xfrm>
              <a:off x="4525926" y="5137130"/>
              <a:ext cx="454265" cy="320614"/>
            </a:xfrm>
            <a:custGeom>
              <a:avLst/>
              <a:gdLst>
                <a:gd name="connsiteX0" fmla="*/ 226513 w 454265"/>
                <a:gd name="connsiteY0" fmla="*/ 3846 h 320614"/>
                <a:gd name="connsiteX1" fmla="*/ 17779 w 454265"/>
                <a:gd name="connsiteY1" fmla="*/ 51367 h 320614"/>
                <a:gd name="connsiteX2" fmla="*/ 104401 w 454265"/>
                <a:gd name="connsiteY2" fmla="*/ 128966 h 320614"/>
                <a:gd name="connsiteX3" fmla="*/ 209670 w 454265"/>
                <a:gd name="connsiteY3" fmla="*/ 206564 h 320614"/>
                <a:gd name="connsiteX4" fmla="*/ 242754 w 454265"/>
                <a:gd name="connsiteY4" fmla="*/ 309427 h 320614"/>
                <a:gd name="connsiteX5" fmla="*/ 385319 w 454265"/>
                <a:gd name="connsiteY5" fmla="*/ 285967 h 320614"/>
                <a:gd name="connsiteX6" fmla="*/ 438856 w 454265"/>
                <a:gd name="connsiteY6" fmla="*/ 173479 h 320614"/>
                <a:gd name="connsiteX7" fmla="*/ 418403 w 454265"/>
                <a:gd name="connsiteY7" fmla="*/ 85655 h 320614"/>
                <a:gd name="connsiteX8" fmla="*/ 346219 w 454265"/>
                <a:gd name="connsiteY8" fmla="*/ 16478 h 320614"/>
                <a:gd name="connsiteX9" fmla="*/ 226513 w 454265"/>
                <a:gd name="connsiteY9" fmla="*/ 3846 h 320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4265" h="320614">
                  <a:moveTo>
                    <a:pt x="226513" y="3846"/>
                  </a:moveTo>
                  <a:cubicBezTo>
                    <a:pt x="226513" y="3846"/>
                    <a:pt x="86354" y="1440"/>
                    <a:pt x="17779" y="51367"/>
                  </a:cubicBezTo>
                  <a:cubicBezTo>
                    <a:pt x="-14704" y="74827"/>
                    <a:pt x="-11696" y="119943"/>
                    <a:pt x="104401" y="128966"/>
                  </a:cubicBezTo>
                  <a:cubicBezTo>
                    <a:pt x="145305" y="131973"/>
                    <a:pt x="215685" y="156035"/>
                    <a:pt x="209670" y="206564"/>
                  </a:cubicBezTo>
                  <a:cubicBezTo>
                    <a:pt x="204256" y="248070"/>
                    <a:pt x="200045" y="287771"/>
                    <a:pt x="242754" y="309427"/>
                  </a:cubicBezTo>
                  <a:cubicBezTo>
                    <a:pt x="284862" y="331082"/>
                    <a:pt x="357648" y="320255"/>
                    <a:pt x="385319" y="285967"/>
                  </a:cubicBezTo>
                  <a:cubicBezTo>
                    <a:pt x="423215" y="238446"/>
                    <a:pt x="403966" y="210173"/>
                    <a:pt x="438856" y="173479"/>
                  </a:cubicBezTo>
                  <a:cubicBezTo>
                    <a:pt x="464722" y="145809"/>
                    <a:pt x="458105" y="89866"/>
                    <a:pt x="418403" y="85655"/>
                  </a:cubicBezTo>
                  <a:cubicBezTo>
                    <a:pt x="357648" y="79640"/>
                    <a:pt x="360656" y="28509"/>
                    <a:pt x="346219" y="16478"/>
                  </a:cubicBezTo>
                  <a:cubicBezTo>
                    <a:pt x="313736" y="-10591"/>
                    <a:pt x="226513" y="3846"/>
                    <a:pt x="226513" y="3846"/>
                  </a:cubicBezTo>
                  <a:close/>
                </a:path>
              </a:pathLst>
            </a:custGeom>
            <a:solidFill>
              <a:srgbClr val="7A859D">
                <a:alpha val="60000"/>
              </a:srgbClr>
            </a:solidFill>
            <a:ln w="59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20" name="그래픽 5">
              <a:extLst>
                <a:ext uri="{FF2B5EF4-FFF2-40B4-BE49-F238E27FC236}">
                  <a16:creationId xmlns:a16="http://schemas.microsoft.com/office/drawing/2014/main" id="{3DDB4344-05CA-32BA-90FA-FAB64AD533BA}"/>
                </a:ext>
              </a:extLst>
            </p:cNvPr>
            <p:cNvGrpSpPr/>
            <p:nvPr/>
          </p:nvGrpSpPr>
          <p:grpSpPr>
            <a:xfrm>
              <a:off x="4074954" y="3461190"/>
              <a:ext cx="633571" cy="429628"/>
              <a:chOff x="4074954" y="3461190"/>
              <a:chExt cx="633571" cy="429628"/>
            </a:xfrm>
          </p:grpSpPr>
          <p:sp>
            <p:nvSpPr>
              <p:cNvPr id="221" name="자유형: 도형 220">
                <a:extLst>
                  <a:ext uri="{FF2B5EF4-FFF2-40B4-BE49-F238E27FC236}">
                    <a16:creationId xmlns:a16="http://schemas.microsoft.com/office/drawing/2014/main" id="{D1247574-3EB8-9A3C-A80C-650DB1B833E0}"/>
                  </a:ext>
                </a:extLst>
              </p:cNvPr>
              <p:cNvSpPr/>
              <p:nvPr/>
            </p:nvSpPr>
            <p:spPr>
              <a:xfrm>
                <a:off x="4221524" y="3461190"/>
                <a:ext cx="487001" cy="429628"/>
              </a:xfrm>
              <a:custGeom>
                <a:avLst/>
                <a:gdLst>
                  <a:gd name="connsiteX0" fmla="*/ 3967 w 487001"/>
                  <a:gd name="connsiteY0" fmla="*/ 342568 h 429628"/>
                  <a:gd name="connsiteX1" fmla="*/ 40661 w 487001"/>
                  <a:gd name="connsiteY1" fmla="*/ 324522 h 429628"/>
                  <a:gd name="connsiteX2" fmla="*/ 256012 w 487001"/>
                  <a:gd name="connsiteY2" fmla="*/ 332341 h 429628"/>
                  <a:gd name="connsiteX3" fmla="*/ 357070 w 487001"/>
                  <a:gd name="connsiteY3" fmla="*/ 256548 h 429628"/>
                  <a:gd name="connsiteX4" fmla="*/ 369101 w 487001"/>
                  <a:gd name="connsiteY4" fmla="*/ 209026 h 429628"/>
                  <a:gd name="connsiteX5" fmla="*/ 391358 w 487001"/>
                  <a:gd name="connsiteY5" fmla="*/ 57439 h 429628"/>
                  <a:gd name="connsiteX6" fmla="*/ 457527 w 487001"/>
                  <a:gd name="connsiteY6" fmla="*/ 1496 h 429628"/>
                  <a:gd name="connsiteX7" fmla="*/ 487002 w 487001"/>
                  <a:gd name="connsiteY7" fmla="*/ 60447 h 429628"/>
                  <a:gd name="connsiteX8" fmla="*/ 474370 w 487001"/>
                  <a:gd name="connsiteY8" fmla="*/ 193386 h 429628"/>
                  <a:gd name="connsiteX9" fmla="*/ 413013 w 487001"/>
                  <a:gd name="connsiteY9" fmla="*/ 348583 h 429628"/>
                  <a:gd name="connsiteX10" fmla="*/ 269847 w 487001"/>
                  <a:gd name="connsiteY10" fmla="*/ 423174 h 429628"/>
                  <a:gd name="connsiteX11" fmla="*/ 23217 w 487001"/>
                  <a:gd name="connsiteY11" fmla="*/ 394901 h 429628"/>
                  <a:gd name="connsiteX12" fmla="*/ 3967 w 487001"/>
                  <a:gd name="connsiteY12" fmla="*/ 342568 h 429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7001" h="429628">
                    <a:moveTo>
                      <a:pt x="3967" y="342568"/>
                    </a:moveTo>
                    <a:cubicBezTo>
                      <a:pt x="10584" y="329935"/>
                      <a:pt x="6975" y="313092"/>
                      <a:pt x="40661" y="324522"/>
                    </a:cubicBezTo>
                    <a:cubicBezTo>
                      <a:pt x="97807" y="344974"/>
                      <a:pt x="185632" y="353395"/>
                      <a:pt x="256012" y="332341"/>
                    </a:cubicBezTo>
                    <a:cubicBezTo>
                      <a:pt x="289698" y="322717"/>
                      <a:pt x="342633" y="295046"/>
                      <a:pt x="357070" y="256548"/>
                    </a:cubicBezTo>
                    <a:cubicBezTo>
                      <a:pt x="361882" y="243314"/>
                      <a:pt x="366694" y="225268"/>
                      <a:pt x="369101" y="209026"/>
                    </a:cubicBezTo>
                    <a:cubicBezTo>
                      <a:pt x="377522" y="153685"/>
                      <a:pt x="384139" y="97742"/>
                      <a:pt x="391358" y="57439"/>
                    </a:cubicBezTo>
                    <a:cubicBezTo>
                      <a:pt x="399178" y="17136"/>
                      <a:pt x="426848" y="-6324"/>
                      <a:pt x="457527" y="1496"/>
                    </a:cubicBezTo>
                    <a:cubicBezTo>
                      <a:pt x="483393" y="8113"/>
                      <a:pt x="487002" y="27362"/>
                      <a:pt x="487002" y="60447"/>
                    </a:cubicBezTo>
                    <a:cubicBezTo>
                      <a:pt x="487002" y="92328"/>
                      <a:pt x="479784" y="157896"/>
                      <a:pt x="474370" y="193386"/>
                    </a:cubicBezTo>
                    <a:cubicBezTo>
                      <a:pt x="465948" y="245119"/>
                      <a:pt x="435270" y="315499"/>
                      <a:pt x="413013" y="348583"/>
                    </a:cubicBezTo>
                    <a:cubicBezTo>
                      <a:pt x="375116" y="405729"/>
                      <a:pt x="325188" y="411143"/>
                      <a:pt x="269847" y="423174"/>
                    </a:cubicBezTo>
                    <a:cubicBezTo>
                      <a:pt x="193452" y="439415"/>
                      <a:pt x="87581" y="423174"/>
                      <a:pt x="23217" y="394901"/>
                    </a:cubicBezTo>
                    <a:cubicBezTo>
                      <a:pt x="-6860" y="381668"/>
                      <a:pt x="-845" y="350989"/>
                      <a:pt x="3967" y="342568"/>
                    </a:cubicBezTo>
                    <a:close/>
                  </a:path>
                </a:pathLst>
              </a:custGeom>
              <a:solidFill>
                <a:srgbClr val="E6EDF7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2" name="자유형: 도형 221">
                <a:extLst>
                  <a:ext uri="{FF2B5EF4-FFF2-40B4-BE49-F238E27FC236}">
                    <a16:creationId xmlns:a16="http://schemas.microsoft.com/office/drawing/2014/main" id="{CD55D380-DB53-E3B4-1B26-DE8C7E19043F}"/>
                  </a:ext>
                </a:extLst>
              </p:cNvPr>
              <p:cNvSpPr/>
              <p:nvPr/>
            </p:nvSpPr>
            <p:spPr>
              <a:xfrm>
                <a:off x="4074954" y="3713092"/>
                <a:ext cx="180035" cy="134017"/>
              </a:xfrm>
              <a:custGeom>
                <a:avLst/>
                <a:gdLst>
                  <a:gd name="connsiteX0" fmla="*/ 166177 w 180035"/>
                  <a:gd name="connsiteY0" fmla="*/ 133976 h 134017"/>
                  <a:gd name="connsiteX1" fmla="*/ 95196 w 180035"/>
                  <a:gd name="connsiteY1" fmla="*/ 124953 h 134017"/>
                  <a:gd name="connsiteX2" fmla="*/ 35042 w 180035"/>
                  <a:gd name="connsiteY2" fmla="*/ 101493 h 134017"/>
                  <a:gd name="connsiteX3" fmla="*/ 754 w 180035"/>
                  <a:gd name="connsiteY3" fmla="*/ 47956 h 134017"/>
                  <a:gd name="connsiteX4" fmla="*/ 82563 w 180035"/>
                  <a:gd name="connsiteY4" fmla="*/ 46753 h 134017"/>
                  <a:gd name="connsiteX5" fmla="*/ 106625 w 180035"/>
                  <a:gd name="connsiteY5" fmla="*/ 47355 h 134017"/>
                  <a:gd name="connsiteX6" fmla="*/ 92188 w 180035"/>
                  <a:gd name="connsiteY6" fmla="*/ 2239 h 134017"/>
                  <a:gd name="connsiteX7" fmla="*/ 137905 w 180035"/>
                  <a:gd name="connsiteY7" fmla="*/ 27504 h 134017"/>
                  <a:gd name="connsiteX8" fmla="*/ 154748 w 180035"/>
                  <a:gd name="connsiteY8" fmla="*/ 55776 h 134017"/>
                  <a:gd name="connsiteX9" fmla="*/ 166779 w 180035"/>
                  <a:gd name="connsiteY9" fmla="*/ 67807 h 134017"/>
                  <a:gd name="connsiteX10" fmla="*/ 180012 w 180035"/>
                  <a:gd name="connsiteY10" fmla="*/ 90064 h 134017"/>
                  <a:gd name="connsiteX11" fmla="*/ 166177 w 180035"/>
                  <a:gd name="connsiteY11" fmla="*/ 133976 h 13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035" h="134017">
                    <a:moveTo>
                      <a:pt x="166177" y="133976"/>
                    </a:moveTo>
                    <a:cubicBezTo>
                      <a:pt x="145725" y="134578"/>
                      <a:pt x="115046" y="128562"/>
                      <a:pt x="95196" y="124953"/>
                    </a:cubicBezTo>
                    <a:cubicBezTo>
                      <a:pt x="69330" y="120141"/>
                      <a:pt x="58502" y="115328"/>
                      <a:pt x="35042" y="101493"/>
                    </a:cubicBezTo>
                    <a:cubicBezTo>
                      <a:pt x="19402" y="92470"/>
                      <a:pt x="25417" y="76830"/>
                      <a:pt x="754" y="47956"/>
                    </a:cubicBezTo>
                    <a:cubicBezTo>
                      <a:pt x="-8269" y="37129"/>
                      <a:pt x="66322" y="32316"/>
                      <a:pt x="82563" y="46753"/>
                    </a:cubicBezTo>
                    <a:cubicBezTo>
                      <a:pt x="84970" y="48558"/>
                      <a:pt x="101211" y="53972"/>
                      <a:pt x="106625" y="47355"/>
                    </a:cubicBezTo>
                    <a:cubicBezTo>
                      <a:pt x="116250" y="35925"/>
                      <a:pt x="89180" y="14872"/>
                      <a:pt x="92188" y="2239"/>
                    </a:cubicBezTo>
                    <a:cubicBezTo>
                      <a:pt x="94594" y="-7987"/>
                      <a:pt x="129483" y="19684"/>
                      <a:pt x="137905" y="27504"/>
                    </a:cubicBezTo>
                    <a:cubicBezTo>
                      <a:pt x="141514" y="31113"/>
                      <a:pt x="150537" y="48558"/>
                      <a:pt x="154748" y="55776"/>
                    </a:cubicBezTo>
                    <a:cubicBezTo>
                      <a:pt x="157154" y="60588"/>
                      <a:pt x="162568" y="64198"/>
                      <a:pt x="166779" y="67807"/>
                    </a:cubicBezTo>
                    <a:cubicBezTo>
                      <a:pt x="173396" y="73822"/>
                      <a:pt x="179411" y="79838"/>
                      <a:pt x="180012" y="90064"/>
                    </a:cubicBezTo>
                    <a:cubicBezTo>
                      <a:pt x="178809" y="101493"/>
                      <a:pt x="184825" y="133375"/>
                      <a:pt x="166177" y="133976"/>
                    </a:cubicBezTo>
                    <a:close/>
                  </a:path>
                </a:pathLst>
              </a:custGeom>
              <a:solidFill>
                <a:srgbClr val="EDC1A6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3" name="자유형: 도형 222">
                <a:extLst>
                  <a:ext uri="{FF2B5EF4-FFF2-40B4-BE49-F238E27FC236}">
                    <a16:creationId xmlns:a16="http://schemas.microsoft.com/office/drawing/2014/main" id="{606FF841-D6DE-FFCA-0A3F-ECE9404C42E4}"/>
                  </a:ext>
                </a:extLst>
              </p:cNvPr>
              <p:cNvSpPr/>
              <p:nvPr/>
            </p:nvSpPr>
            <p:spPr>
              <a:xfrm>
                <a:off x="4074954" y="3713092"/>
                <a:ext cx="180035" cy="134033"/>
              </a:xfrm>
              <a:custGeom>
                <a:avLst/>
                <a:gdLst>
                  <a:gd name="connsiteX0" fmla="*/ 166177 w 180035"/>
                  <a:gd name="connsiteY0" fmla="*/ 133976 h 134033"/>
                  <a:gd name="connsiteX1" fmla="*/ 106023 w 180035"/>
                  <a:gd name="connsiteY1" fmla="*/ 127359 h 134033"/>
                  <a:gd name="connsiteX2" fmla="*/ 48276 w 180035"/>
                  <a:gd name="connsiteY2" fmla="*/ 86455 h 134033"/>
                  <a:gd name="connsiteX3" fmla="*/ 754 w 180035"/>
                  <a:gd name="connsiteY3" fmla="*/ 47956 h 134033"/>
                  <a:gd name="connsiteX4" fmla="*/ 82563 w 180035"/>
                  <a:gd name="connsiteY4" fmla="*/ 46753 h 134033"/>
                  <a:gd name="connsiteX5" fmla="*/ 106625 w 180035"/>
                  <a:gd name="connsiteY5" fmla="*/ 47355 h 134033"/>
                  <a:gd name="connsiteX6" fmla="*/ 92188 w 180035"/>
                  <a:gd name="connsiteY6" fmla="*/ 2239 h 134033"/>
                  <a:gd name="connsiteX7" fmla="*/ 137905 w 180035"/>
                  <a:gd name="connsiteY7" fmla="*/ 27504 h 134033"/>
                  <a:gd name="connsiteX8" fmla="*/ 154748 w 180035"/>
                  <a:gd name="connsiteY8" fmla="*/ 55776 h 134033"/>
                  <a:gd name="connsiteX9" fmla="*/ 166779 w 180035"/>
                  <a:gd name="connsiteY9" fmla="*/ 67807 h 134033"/>
                  <a:gd name="connsiteX10" fmla="*/ 180012 w 180035"/>
                  <a:gd name="connsiteY10" fmla="*/ 90064 h 134033"/>
                  <a:gd name="connsiteX11" fmla="*/ 166177 w 180035"/>
                  <a:gd name="connsiteY11" fmla="*/ 133976 h 134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035" h="134033">
                    <a:moveTo>
                      <a:pt x="166177" y="133976"/>
                    </a:moveTo>
                    <a:cubicBezTo>
                      <a:pt x="149334" y="134578"/>
                      <a:pt x="125273" y="130367"/>
                      <a:pt x="106023" y="127359"/>
                    </a:cubicBezTo>
                    <a:cubicBezTo>
                      <a:pt x="102414" y="126758"/>
                      <a:pt x="70533" y="102095"/>
                      <a:pt x="48276" y="86455"/>
                    </a:cubicBezTo>
                    <a:cubicBezTo>
                      <a:pt x="32034" y="75025"/>
                      <a:pt x="8574" y="56979"/>
                      <a:pt x="754" y="47956"/>
                    </a:cubicBezTo>
                    <a:cubicBezTo>
                      <a:pt x="-8269" y="37730"/>
                      <a:pt x="66322" y="32316"/>
                      <a:pt x="82563" y="46753"/>
                    </a:cubicBezTo>
                    <a:cubicBezTo>
                      <a:pt x="84970" y="48558"/>
                      <a:pt x="101211" y="53972"/>
                      <a:pt x="106625" y="47355"/>
                    </a:cubicBezTo>
                    <a:cubicBezTo>
                      <a:pt x="116250" y="35925"/>
                      <a:pt x="89180" y="14872"/>
                      <a:pt x="92188" y="2239"/>
                    </a:cubicBezTo>
                    <a:cubicBezTo>
                      <a:pt x="94594" y="-7987"/>
                      <a:pt x="129483" y="19684"/>
                      <a:pt x="137905" y="27504"/>
                    </a:cubicBezTo>
                    <a:cubicBezTo>
                      <a:pt x="141514" y="31113"/>
                      <a:pt x="150537" y="48558"/>
                      <a:pt x="154748" y="55776"/>
                    </a:cubicBezTo>
                    <a:cubicBezTo>
                      <a:pt x="157154" y="60588"/>
                      <a:pt x="162568" y="64198"/>
                      <a:pt x="166779" y="67807"/>
                    </a:cubicBezTo>
                    <a:cubicBezTo>
                      <a:pt x="173396" y="73822"/>
                      <a:pt x="179411" y="79838"/>
                      <a:pt x="180012" y="90064"/>
                    </a:cubicBezTo>
                    <a:cubicBezTo>
                      <a:pt x="178809" y="101493"/>
                      <a:pt x="184825" y="133375"/>
                      <a:pt x="166177" y="133976"/>
                    </a:cubicBezTo>
                    <a:close/>
                  </a:path>
                </a:pathLst>
              </a:custGeom>
              <a:solidFill>
                <a:srgbClr val="EDC1A6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24" name="그래픽 5">
              <a:extLst>
                <a:ext uri="{FF2B5EF4-FFF2-40B4-BE49-F238E27FC236}">
                  <a16:creationId xmlns:a16="http://schemas.microsoft.com/office/drawing/2014/main" id="{5597097C-E3A9-43E5-90DC-83CDB4B4BC85}"/>
                </a:ext>
              </a:extLst>
            </p:cNvPr>
            <p:cNvGrpSpPr/>
            <p:nvPr/>
          </p:nvGrpSpPr>
          <p:grpSpPr>
            <a:xfrm>
              <a:off x="4634929" y="4113766"/>
              <a:ext cx="386394" cy="1292549"/>
              <a:chOff x="4634929" y="4113766"/>
              <a:chExt cx="386394" cy="1292549"/>
            </a:xfrm>
          </p:grpSpPr>
          <p:grpSp>
            <p:nvGrpSpPr>
              <p:cNvPr id="225" name="그래픽 5">
                <a:extLst>
                  <a:ext uri="{FF2B5EF4-FFF2-40B4-BE49-F238E27FC236}">
                    <a16:creationId xmlns:a16="http://schemas.microsoft.com/office/drawing/2014/main" id="{07DF838E-4494-7C2D-B543-72FCBD749D7E}"/>
                  </a:ext>
                </a:extLst>
              </p:cNvPr>
              <p:cNvGrpSpPr/>
              <p:nvPr/>
            </p:nvGrpSpPr>
            <p:grpSpPr>
              <a:xfrm>
                <a:off x="4769852" y="5216045"/>
                <a:ext cx="169976" cy="190270"/>
                <a:chOff x="4769852" y="5216045"/>
                <a:chExt cx="169976" cy="190270"/>
              </a:xfrm>
            </p:grpSpPr>
            <p:sp>
              <p:nvSpPr>
                <p:cNvPr id="226" name="자유형: 도형 225">
                  <a:extLst>
                    <a:ext uri="{FF2B5EF4-FFF2-40B4-BE49-F238E27FC236}">
                      <a16:creationId xmlns:a16="http://schemas.microsoft.com/office/drawing/2014/main" id="{20641089-0657-B3BE-5307-FCC4F5B36C7D}"/>
                    </a:ext>
                  </a:extLst>
                </p:cNvPr>
                <p:cNvSpPr/>
                <p:nvPr/>
              </p:nvSpPr>
              <p:spPr>
                <a:xfrm>
                  <a:off x="4769852" y="5230210"/>
                  <a:ext cx="169976" cy="176105"/>
                </a:xfrm>
                <a:custGeom>
                  <a:avLst/>
                  <a:gdLst>
                    <a:gd name="connsiteX0" fmla="*/ 32514 w 169976"/>
                    <a:gd name="connsiteY0" fmla="*/ 84008 h 176105"/>
                    <a:gd name="connsiteX1" fmla="*/ 7250 w 169976"/>
                    <a:gd name="connsiteY1" fmla="*/ 123108 h 176105"/>
                    <a:gd name="connsiteX2" fmla="*/ 28304 w 169976"/>
                    <a:gd name="connsiteY2" fmla="*/ 174840 h 176105"/>
                    <a:gd name="connsiteX3" fmla="*/ 95074 w 169976"/>
                    <a:gd name="connsiteY3" fmla="*/ 157997 h 176105"/>
                    <a:gd name="connsiteX4" fmla="*/ 132971 w 169976"/>
                    <a:gd name="connsiteY4" fmla="*/ 104460 h 176105"/>
                    <a:gd name="connsiteX5" fmla="*/ 160040 w 169976"/>
                    <a:gd name="connsiteY5" fmla="*/ 76188 h 176105"/>
                    <a:gd name="connsiteX6" fmla="*/ 141994 w 169976"/>
                    <a:gd name="connsiteY6" fmla="*/ 5808 h 176105"/>
                    <a:gd name="connsiteX7" fmla="*/ 60185 w 169976"/>
                    <a:gd name="connsiteY7" fmla="*/ 42502 h 176105"/>
                    <a:gd name="connsiteX8" fmla="*/ 32514 w 169976"/>
                    <a:gd name="connsiteY8" fmla="*/ 84008 h 176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9976" h="176105">
                      <a:moveTo>
                        <a:pt x="32514" y="84008"/>
                      </a:moveTo>
                      <a:cubicBezTo>
                        <a:pt x="22288" y="101453"/>
                        <a:pt x="24093" y="93633"/>
                        <a:pt x="7250" y="123108"/>
                      </a:cubicBezTo>
                      <a:cubicBezTo>
                        <a:pt x="-1773" y="139951"/>
                        <a:pt x="-8992" y="167622"/>
                        <a:pt x="28304" y="174840"/>
                      </a:cubicBezTo>
                      <a:cubicBezTo>
                        <a:pt x="52365" y="179652"/>
                        <a:pt x="78231" y="170028"/>
                        <a:pt x="95074" y="157997"/>
                      </a:cubicBezTo>
                      <a:cubicBezTo>
                        <a:pt x="105902" y="150177"/>
                        <a:pt x="123948" y="132131"/>
                        <a:pt x="132971" y="104460"/>
                      </a:cubicBezTo>
                      <a:cubicBezTo>
                        <a:pt x="134776" y="98445"/>
                        <a:pt x="151619" y="87617"/>
                        <a:pt x="160040" y="76188"/>
                      </a:cubicBezTo>
                      <a:cubicBezTo>
                        <a:pt x="168462" y="64759"/>
                        <a:pt x="184102" y="27463"/>
                        <a:pt x="141994" y="5808"/>
                      </a:cubicBezTo>
                      <a:cubicBezTo>
                        <a:pt x="99887" y="-16449"/>
                        <a:pt x="67404" y="31674"/>
                        <a:pt x="60185" y="42502"/>
                      </a:cubicBezTo>
                      <a:cubicBezTo>
                        <a:pt x="53568" y="52728"/>
                        <a:pt x="47553" y="58744"/>
                        <a:pt x="32514" y="84008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7" name="자유형: 도형 226">
                  <a:extLst>
                    <a:ext uri="{FF2B5EF4-FFF2-40B4-BE49-F238E27FC236}">
                      <a16:creationId xmlns:a16="http://schemas.microsoft.com/office/drawing/2014/main" id="{02AA9F33-DBD1-2285-C04A-FA2738071EEE}"/>
                    </a:ext>
                  </a:extLst>
                </p:cNvPr>
                <p:cNvSpPr/>
                <p:nvPr/>
              </p:nvSpPr>
              <p:spPr>
                <a:xfrm>
                  <a:off x="4772590" y="5216045"/>
                  <a:ext cx="165951" cy="178622"/>
                </a:xfrm>
                <a:custGeom>
                  <a:avLst/>
                  <a:gdLst>
                    <a:gd name="connsiteX0" fmla="*/ 164520 w 165951"/>
                    <a:gd name="connsiteY0" fmla="*/ 33207 h 178622"/>
                    <a:gd name="connsiteX1" fmla="*/ 148279 w 165951"/>
                    <a:gd name="connsiteY1" fmla="*/ 1325 h 178622"/>
                    <a:gd name="connsiteX2" fmla="*/ 66470 w 165951"/>
                    <a:gd name="connsiteY2" fmla="*/ 30199 h 178622"/>
                    <a:gd name="connsiteX3" fmla="*/ 40604 w 165951"/>
                    <a:gd name="connsiteY3" fmla="*/ 74112 h 178622"/>
                    <a:gd name="connsiteX4" fmla="*/ 20151 w 165951"/>
                    <a:gd name="connsiteY4" fmla="*/ 109602 h 178622"/>
                    <a:gd name="connsiteX5" fmla="*/ 6918 w 165951"/>
                    <a:gd name="connsiteY5" fmla="*/ 129453 h 178622"/>
                    <a:gd name="connsiteX6" fmla="*/ 16542 w 165951"/>
                    <a:gd name="connsiteY6" fmla="*/ 173967 h 178622"/>
                    <a:gd name="connsiteX7" fmla="*/ 86321 w 165951"/>
                    <a:gd name="connsiteY7" fmla="*/ 163741 h 178622"/>
                    <a:gd name="connsiteX8" fmla="*/ 127827 w 165951"/>
                    <a:gd name="connsiteY8" fmla="*/ 110805 h 178622"/>
                    <a:gd name="connsiteX9" fmla="*/ 162716 w 165951"/>
                    <a:gd name="connsiteY9" fmla="*/ 61479 h 178622"/>
                    <a:gd name="connsiteX10" fmla="*/ 164520 w 165951"/>
                    <a:gd name="connsiteY10" fmla="*/ 33207 h 17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5951" h="178622">
                      <a:moveTo>
                        <a:pt x="164520" y="33207"/>
                      </a:moveTo>
                      <a:cubicBezTo>
                        <a:pt x="159107" y="14559"/>
                        <a:pt x="165122" y="3732"/>
                        <a:pt x="148279" y="1325"/>
                      </a:cubicBezTo>
                      <a:cubicBezTo>
                        <a:pt x="100758" y="-5893"/>
                        <a:pt x="72485" y="18169"/>
                        <a:pt x="66470" y="30199"/>
                      </a:cubicBezTo>
                      <a:cubicBezTo>
                        <a:pt x="61056" y="41628"/>
                        <a:pt x="50830" y="54862"/>
                        <a:pt x="40604" y="74112"/>
                      </a:cubicBezTo>
                      <a:cubicBezTo>
                        <a:pt x="33385" y="87947"/>
                        <a:pt x="27370" y="101782"/>
                        <a:pt x="20151" y="109602"/>
                      </a:cubicBezTo>
                      <a:cubicBezTo>
                        <a:pt x="14738" y="115618"/>
                        <a:pt x="8722" y="124039"/>
                        <a:pt x="6918" y="129453"/>
                      </a:cubicBezTo>
                      <a:cubicBezTo>
                        <a:pt x="902" y="143288"/>
                        <a:pt x="-8722" y="163139"/>
                        <a:pt x="16542" y="173967"/>
                      </a:cubicBezTo>
                      <a:cubicBezTo>
                        <a:pt x="42408" y="185396"/>
                        <a:pt x="71282" y="173365"/>
                        <a:pt x="86321" y="163741"/>
                      </a:cubicBezTo>
                      <a:cubicBezTo>
                        <a:pt x="103765" y="152913"/>
                        <a:pt x="114593" y="138476"/>
                        <a:pt x="127827" y="110805"/>
                      </a:cubicBezTo>
                      <a:cubicBezTo>
                        <a:pt x="130233" y="105392"/>
                        <a:pt x="157904" y="78322"/>
                        <a:pt x="162716" y="61479"/>
                      </a:cubicBezTo>
                      <a:cubicBezTo>
                        <a:pt x="163919" y="57269"/>
                        <a:pt x="168130" y="45238"/>
                        <a:pt x="164520" y="33207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28" name="그래픽 5">
                <a:extLst>
                  <a:ext uri="{FF2B5EF4-FFF2-40B4-BE49-F238E27FC236}">
                    <a16:creationId xmlns:a16="http://schemas.microsoft.com/office/drawing/2014/main" id="{ECE03E51-7C5B-92C5-6417-C906BEC9BE0E}"/>
                  </a:ext>
                </a:extLst>
              </p:cNvPr>
              <p:cNvGrpSpPr/>
              <p:nvPr/>
            </p:nvGrpSpPr>
            <p:grpSpPr>
              <a:xfrm>
                <a:off x="4634929" y="5077577"/>
                <a:ext cx="242311" cy="145515"/>
                <a:chOff x="4634929" y="5077577"/>
                <a:chExt cx="242311" cy="145515"/>
              </a:xfrm>
            </p:grpSpPr>
            <p:sp>
              <p:nvSpPr>
                <p:cNvPr id="229" name="자유형: 도형 228">
                  <a:extLst>
                    <a:ext uri="{FF2B5EF4-FFF2-40B4-BE49-F238E27FC236}">
                      <a16:creationId xmlns:a16="http://schemas.microsoft.com/office/drawing/2014/main" id="{7E11C8CC-73E3-0DD5-ED6A-3555902E68BB}"/>
                    </a:ext>
                  </a:extLst>
                </p:cNvPr>
                <p:cNvSpPr/>
                <p:nvPr/>
              </p:nvSpPr>
              <p:spPr>
                <a:xfrm>
                  <a:off x="4634929" y="5129816"/>
                  <a:ext cx="239788" cy="93275"/>
                </a:xfrm>
                <a:custGeom>
                  <a:avLst/>
                  <a:gdLst>
                    <a:gd name="connsiteX0" fmla="*/ 147586 w 239788"/>
                    <a:gd name="connsiteY0" fmla="*/ 66500 h 93275"/>
                    <a:gd name="connsiteX1" fmla="*/ 83222 w 239788"/>
                    <a:gd name="connsiteY1" fmla="*/ 89359 h 93275"/>
                    <a:gd name="connsiteX2" fmla="*/ 3217 w 239788"/>
                    <a:gd name="connsiteY2" fmla="*/ 82742 h 93275"/>
                    <a:gd name="connsiteX3" fmla="*/ 210 w 239788"/>
                    <a:gd name="connsiteY3" fmla="*/ 61688 h 93275"/>
                    <a:gd name="connsiteX4" fmla="*/ 35700 w 239788"/>
                    <a:gd name="connsiteY4" fmla="*/ 40033 h 93275"/>
                    <a:gd name="connsiteX5" fmla="*/ 113900 w 239788"/>
                    <a:gd name="connsiteY5" fmla="*/ 18377 h 93275"/>
                    <a:gd name="connsiteX6" fmla="*/ 179468 w 239788"/>
                    <a:gd name="connsiteY6" fmla="*/ 331 h 93275"/>
                    <a:gd name="connsiteX7" fmla="*/ 237215 w 239788"/>
                    <a:gd name="connsiteY7" fmla="*/ 7550 h 93275"/>
                    <a:gd name="connsiteX8" fmla="*/ 206537 w 239788"/>
                    <a:gd name="connsiteY8" fmla="*/ 48454 h 93275"/>
                    <a:gd name="connsiteX9" fmla="*/ 147586 w 239788"/>
                    <a:gd name="connsiteY9" fmla="*/ 66500 h 93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9788" h="93275">
                      <a:moveTo>
                        <a:pt x="147586" y="66500"/>
                      </a:moveTo>
                      <a:cubicBezTo>
                        <a:pt x="122923" y="77930"/>
                        <a:pt x="112697" y="84547"/>
                        <a:pt x="83222" y="89359"/>
                      </a:cubicBezTo>
                      <a:cubicBezTo>
                        <a:pt x="68785" y="91765"/>
                        <a:pt x="20060" y="99585"/>
                        <a:pt x="3217" y="82742"/>
                      </a:cubicBezTo>
                      <a:cubicBezTo>
                        <a:pt x="210" y="79734"/>
                        <a:pt x="-392" y="64696"/>
                        <a:pt x="210" y="61688"/>
                      </a:cubicBezTo>
                      <a:cubicBezTo>
                        <a:pt x="2616" y="48454"/>
                        <a:pt x="26076" y="44244"/>
                        <a:pt x="35700" y="40033"/>
                      </a:cubicBezTo>
                      <a:cubicBezTo>
                        <a:pt x="74800" y="20784"/>
                        <a:pt x="73597" y="29807"/>
                        <a:pt x="113900" y="18377"/>
                      </a:cubicBezTo>
                      <a:cubicBezTo>
                        <a:pt x="121119" y="15972"/>
                        <a:pt x="162023" y="3339"/>
                        <a:pt x="179468" y="331"/>
                      </a:cubicBezTo>
                      <a:cubicBezTo>
                        <a:pt x="191499" y="-1473"/>
                        <a:pt x="236614" y="4542"/>
                        <a:pt x="237215" y="7550"/>
                      </a:cubicBezTo>
                      <a:cubicBezTo>
                        <a:pt x="248043" y="35221"/>
                        <a:pt x="222177" y="43642"/>
                        <a:pt x="206537" y="48454"/>
                      </a:cubicBezTo>
                      <a:cubicBezTo>
                        <a:pt x="192702" y="52665"/>
                        <a:pt x="175859" y="53868"/>
                        <a:pt x="147586" y="66500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0" name="자유형: 도형 229">
                  <a:extLst>
                    <a:ext uri="{FF2B5EF4-FFF2-40B4-BE49-F238E27FC236}">
                      <a16:creationId xmlns:a16="http://schemas.microsoft.com/office/drawing/2014/main" id="{8E3E37B9-7C8C-A447-D501-69D0C6A559F2}"/>
                    </a:ext>
                  </a:extLst>
                </p:cNvPr>
                <p:cNvSpPr/>
                <p:nvPr/>
              </p:nvSpPr>
              <p:spPr>
                <a:xfrm>
                  <a:off x="4635367" y="5077577"/>
                  <a:ext cx="241873" cy="133319"/>
                </a:xfrm>
                <a:custGeom>
                  <a:avLst/>
                  <a:gdLst>
                    <a:gd name="connsiteX0" fmla="*/ 231965 w 241873"/>
                    <a:gd name="connsiteY0" fmla="*/ 9260 h 133319"/>
                    <a:gd name="connsiteX1" fmla="*/ 228356 w 241873"/>
                    <a:gd name="connsiteY1" fmla="*/ 1440 h 133319"/>
                    <a:gd name="connsiteX2" fmla="*/ 173616 w 241873"/>
                    <a:gd name="connsiteY2" fmla="*/ 27908 h 133319"/>
                    <a:gd name="connsiteX3" fmla="*/ 124290 w 241873"/>
                    <a:gd name="connsiteY3" fmla="*/ 26103 h 133319"/>
                    <a:gd name="connsiteX4" fmla="*/ 68948 w 241873"/>
                    <a:gd name="connsiteY4" fmla="*/ 65805 h 133319"/>
                    <a:gd name="connsiteX5" fmla="*/ 35864 w 241873"/>
                    <a:gd name="connsiteY5" fmla="*/ 77835 h 133319"/>
                    <a:gd name="connsiteX6" fmla="*/ 3381 w 241873"/>
                    <a:gd name="connsiteY6" fmla="*/ 121146 h 133319"/>
                    <a:gd name="connsiteX7" fmla="*/ 83385 w 241873"/>
                    <a:gd name="connsiteY7" fmla="*/ 127763 h 133319"/>
                    <a:gd name="connsiteX8" fmla="*/ 147750 w 241873"/>
                    <a:gd name="connsiteY8" fmla="*/ 104904 h 133319"/>
                    <a:gd name="connsiteX9" fmla="*/ 207904 w 241873"/>
                    <a:gd name="connsiteY9" fmla="*/ 85655 h 133319"/>
                    <a:gd name="connsiteX10" fmla="*/ 239785 w 241873"/>
                    <a:gd name="connsiteY10" fmla="*/ 63399 h 133319"/>
                    <a:gd name="connsiteX11" fmla="*/ 241590 w 241873"/>
                    <a:gd name="connsiteY11" fmla="*/ 41142 h 133319"/>
                    <a:gd name="connsiteX12" fmla="*/ 231965 w 241873"/>
                    <a:gd name="connsiteY12" fmla="*/ 9260 h 133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1873" h="133319">
                      <a:moveTo>
                        <a:pt x="231965" y="9260"/>
                      </a:moveTo>
                      <a:cubicBezTo>
                        <a:pt x="231364" y="4448"/>
                        <a:pt x="229559" y="2643"/>
                        <a:pt x="228356" y="1440"/>
                      </a:cubicBezTo>
                      <a:cubicBezTo>
                        <a:pt x="218731" y="-5778"/>
                        <a:pt x="201888" y="15877"/>
                        <a:pt x="173616" y="27908"/>
                      </a:cubicBezTo>
                      <a:cubicBezTo>
                        <a:pt x="151961" y="37532"/>
                        <a:pt x="140531" y="11666"/>
                        <a:pt x="124290" y="26103"/>
                      </a:cubicBezTo>
                      <a:cubicBezTo>
                        <a:pt x="121884" y="27908"/>
                        <a:pt x="100830" y="50766"/>
                        <a:pt x="68948" y="65805"/>
                      </a:cubicBezTo>
                      <a:cubicBezTo>
                        <a:pt x="66542" y="67008"/>
                        <a:pt x="37067" y="77835"/>
                        <a:pt x="35864" y="77835"/>
                      </a:cubicBezTo>
                      <a:cubicBezTo>
                        <a:pt x="13607" y="86858"/>
                        <a:pt x="-8650" y="105506"/>
                        <a:pt x="3381" y="121146"/>
                      </a:cubicBezTo>
                      <a:cubicBezTo>
                        <a:pt x="19021" y="141599"/>
                        <a:pt x="68948" y="130771"/>
                        <a:pt x="83385" y="127763"/>
                      </a:cubicBezTo>
                      <a:cubicBezTo>
                        <a:pt x="101432" y="124154"/>
                        <a:pt x="112861" y="121747"/>
                        <a:pt x="147750" y="104904"/>
                      </a:cubicBezTo>
                      <a:cubicBezTo>
                        <a:pt x="176022" y="91671"/>
                        <a:pt x="192865" y="91069"/>
                        <a:pt x="207904" y="85655"/>
                      </a:cubicBezTo>
                      <a:cubicBezTo>
                        <a:pt x="219333" y="82046"/>
                        <a:pt x="239184" y="75429"/>
                        <a:pt x="239785" y="63399"/>
                      </a:cubicBezTo>
                      <a:cubicBezTo>
                        <a:pt x="239785" y="63399"/>
                        <a:pt x="242793" y="51368"/>
                        <a:pt x="241590" y="41142"/>
                      </a:cubicBezTo>
                      <a:cubicBezTo>
                        <a:pt x="237981" y="23697"/>
                        <a:pt x="233168" y="14674"/>
                        <a:pt x="231965" y="9260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231" name="자유형: 도형 230">
                <a:extLst>
                  <a:ext uri="{FF2B5EF4-FFF2-40B4-BE49-F238E27FC236}">
                    <a16:creationId xmlns:a16="http://schemas.microsoft.com/office/drawing/2014/main" id="{07EBA03F-49AF-327E-559C-9B83F09CC8C3}"/>
                  </a:ext>
                </a:extLst>
              </p:cNvPr>
              <p:cNvSpPr/>
              <p:nvPr/>
            </p:nvSpPr>
            <p:spPr>
              <a:xfrm>
                <a:off x="4653570" y="4113766"/>
                <a:ext cx="210754" cy="1008398"/>
              </a:xfrm>
              <a:custGeom>
                <a:avLst/>
                <a:gdLst>
                  <a:gd name="connsiteX0" fmla="*/ 3224 w 210754"/>
                  <a:gd name="connsiteY0" fmla="*/ 10610 h 1008398"/>
                  <a:gd name="connsiteX1" fmla="*/ 95861 w 210754"/>
                  <a:gd name="connsiteY1" fmla="*/ 41890 h 1008398"/>
                  <a:gd name="connsiteX2" fmla="*/ 163233 w 210754"/>
                  <a:gd name="connsiteY2" fmla="*/ 82795 h 1008398"/>
                  <a:gd name="connsiteX3" fmla="*/ 210755 w 210754"/>
                  <a:gd name="connsiteY3" fmla="*/ 210321 h 1008398"/>
                  <a:gd name="connsiteX4" fmla="*/ 181881 w 210754"/>
                  <a:gd name="connsiteY4" fmla="*/ 369729 h 1008398"/>
                  <a:gd name="connsiteX5" fmla="*/ 182482 w 210754"/>
                  <a:gd name="connsiteY5" fmla="*/ 590493 h 1008398"/>
                  <a:gd name="connsiteX6" fmla="*/ 207747 w 210754"/>
                  <a:gd name="connsiteY6" fmla="*/ 976680 h 1008398"/>
                  <a:gd name="connsiteX7" fmla="*/ 162632 w 210754"/>
                  <a:gd name="connsiteY7" fmla="*/ 1007358 h 1008398"/>
                  <a:gd name="connsiteX8" fmla="*/ 104884 w 210754"/>
                  <a:gd name="connsiteY8" fmla="*/ 982695 h 1008398"/>
                  <a:gd name="connsiteX9" fmla="*/ 56761 w 210754"/>
                  <a:gd name="connsiteY9" fmla="*/ 607938 h 1008398"/>
                  <a:gd name="connsiteX10" fmla="*/ 11646 w 210754"/>
                  <a:gd name="connsiteY10" fmla="*/ 312582 h 1008398"/>
                  <a:gd name="connsiteX11" fmla="*/ 3224 w 210754"/>
                  <a:gd name="connsiteY11" fmla="*/ 10610 h 100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0754" h="1008398">
                    <a:moveTo>
                      <a:pt x="3224" y="10610"/>
                    </a:moveTo>
                    <a:cubicBezTo>
                      <a:pt x="5630" y="-23076"/>
                      <a:pt x="66987" y="33469"/>
                      <a:pt x="95861" y="41890"/>
                    </a:cubicBezTo>
                    <a:cubicBezTo>
                      <a:pt x="112704" y="46703"/>
                      <a:pt x="153007" y="68358"/>
                      <a:pt x="163233" y="82795"/>
                    </a:cubicBezTo>
                    <a:cubicBezTo>
                      <a:pt x="204739" y="139941"/>
                      <a:pt x="210755" y="180244"/>
                      <a:pt x="210755" y="210321"/>
                    </a:cubicBezTo>
                    <a:cubicBezTo>
                      <a:pt x="210755" y="263256"/>
                      <a:pt x="193912" y="311981"/>
                      <a:pt x="181881" y="369729"/>
                    </a:cubicBezTo>
                    <a:cubicBezTo>
                      <a:pt x="169249" y="430484"/>
                      <a:pt x="179475" y="537558"/>
                      <a:pt x="182482" y="590493"/>
                    </a:cubicBezTo>
                    <a:cubicBezTo>
                      <a:pt x="183685" y="614554"/>
                      <a:pt x="214364" y="962845"/>
                      <a:pt x="207747" y="976680"/>
                    </a:cubicBezTo>
                    <a:cubicBezTo>
                      <a:pt x="204739" y="983297"/>
                      <a:pt x="185490" y="1004952"/>
                      <a:pt x="162632" y="1007358"/>
                    </a:cubicBezTo>
                    <a:cubicBezTo>
                      <a:pt x="108493" y="1013374"/>
                      <a:pt x="104283" y="991719"/>
                      <a:pt x="104884" y="982695"/>
                    </a:cubicBezTo>
                    <a:cubicBezTo>
                      <a:pt x="107290" y="943595"/>
                      <a:pt x="67589" y="681325"/>
                      <a:pt x="56761" y="607938"/>
                    </a:cubicBezTo>
                    <a:cubicBezTo>
                      <a:pt x="42324" y="543573"/>
                      <a:pt x="20067" y="407625"/>
                      <a:pt x="11646" y="312582"/>
                    </a:cubicBezTo>
                    <a:cubicBezTo>
                      <a:pt x="3224" y="209719"/>
                      <a:pt x="-4596" y="109864"/>
                      <a:pt x="3224" y="10610"/>
                    </a:cubicBezTo>
                    <a:close/>
                  </a:path>
                </a:pathLst>
              </a:custGeom>
              <a:solidFill>
                <a:srgbClr val="37415E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2" name="자유형: 도형 231">
                <a:extLst>
                  <a:ext uri="{FF2B5EF4-FFF2-40B4-BE49-F238E27FC236}">
                    <a16:creationId xmlns:a16="http://schemas.microsoft.com/office/drawing/2014/main" id="{49521783-052D-4EC4-D377-74515D64769E}"/>
                  </a:ext>
                </a:extLst>
              </p:cNvPr>
              <p:cNvSpPr/>
              <p:nvPr/>
            </p:nvSpPr>
            <p:spPr>
              <a:xfrm>
                <a:off x="4764160" y="4118465"/>
                <a:ext cx="257163" cy="1149395"/>
              </a:xfrm>
              <a:custGeom>
                <a:avLst/>
                <a:gdLst>
                  <a:gd name="connsiteX0" fmla="*/ 2114 w 257163"/>
                  <a:gd name="connsiteY0" fmla="*/ 55839 h 1149395"/>
                  <a:gd name="connsiteX1" fmla="*/ 154904 w 257163"/>
                  <a:gd name="connsiteY1" fmla="*/ 7115 h 1149395"/>
                  <a:gd name="connsiteX2" fmla="*/ 251752 w 257163"/>
                  <a:gd name="connsiteY2" fmla="*/ 77494 h 1149395"/>
                  <a:gd name="connsiteX3" fmla="*/ 206035 w 257163"/>
                  <a:gd name="connsiteY3" fmla="*/ 634518 h 1149395"/>
                  <a:gd name="connsiteX4" fmla="*/ 162123 w 257163"/>
                  <a:gd name="connsiteY4" fmla="*/ 1101913 h 1149395"/>
                  <a:gd name="connsiteX5" fmla="*/ 143475 w 257163"/>
                  <a:gd name="connsiteY5" fmla="*/ 1134396 h 1149395"/>
                  <a:gd name="connsiteX6" fmla="*/ 77306 w 257163"/>
                  <a:gd name="connsiteY6" fmla="*/ 1146427 h 1149395"/>
                  <a:gd name="connsiteX7" fmla="*/ 66478 w 257163"/>
                  <a:gd name="connsiteY7" fmla="*/ 1124772 h 1149395"/>
                  <a:gd name="connsiteX8" fmla="*/ 72494 w 257163"/>
                  <a:gd name="connsiteY8" fmla="*/ 657377 h 1149395"/>
                  <a:gd name="connsiteX9" fmla="*/ 10535 w 257163"/>
                  <a:gd name="connsiteY9" fmla="*/ 182764 h 1149395"/>
                  <a:gd name="connsiteX10" fmla="*/ 2114 w 257163"/>
                  <a:gd name="connsiteY10" fmla="*/ 55839 h 1149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7163" h="1149395">
                    <a:moveTo>
                      <a:pt x="2114" y="55839"/>
                    </a:moveTo>
                    <a:cubicBezTo>
                      <a:pt x="3317" y="-21158"/>
                      <a:pt x="131444" y="2302"/>
                      <a:pt x="154904" y="7115"/>
                    </a:cubicBezTo>
                    <a:cubicBezTo>
                      <a:pt x="168740" y="10122"/>
                      <a:pt x="225886" y="23958"/>
                      <a:pt x="251752" y="77494"/>
                    </a:cubicBezTo>
                    <a:cubicBezTo>
                      <a:pt x="271001" y="117196"/>
                      <a:pt x="234909" y="423379"/>
                      <a:pt x="206035" y="634518"/>
                    </a:cubicBezTo>
                    <a:cubicBezTo>
                      <a:pt x="207238" y="754826"/>
                      <a:pt x="162123" y="1101913"/>
                      <a:pt x="162123" y="1101913"/>
                    </a:cubicBezTo>
                    <a:cubicBezTo>
                      <a:pt x="162123" y="1101913"/>
                      <a:pt x="162123" y="1122366"/>
                      <a:pt x="143475" y="1134396"/>
                    </a:cubicBezTo>
                    <a:cubicBezTo>
                      <a:pt x="110992" y="1154849"/>
                      <a:pt x="86930" y="1149435"/>
                      <a:pt x="77306" y="1146427"/>
                    </a:cubicBezTo>
                    <a:cubicBezTo>
                      <a:pt x="65275" y="1142818"/>
                      <a:pt x="65877" y="1137404"/>
                      <a:pt x="66478" y="1124772"/>
                    </a:cubicBezTo>
                    <a:cubicBezTo>
                      <a:pt x="73697" y="936490"/>
                      <a:pt x="77306" y="769864"/>
                      <a:pt x="72494" y="657377"/>
                    </a:cubicBezTo>
                    <a:cubicBezTo>
                      <a:pt x="65877" y="584591"/>
                      <a:pt x="70689" y="208028"/>
                      <a:pt x="10535" y="182764"/>
                    </a:cubicBezTo>
                    <a:cubicBezTo>
                      <a:pt x="-5706" y="176147"/>
                      <a:pt x="1512" y="72081"/>
                      <a:pt x="2114" y="55839"/>
                    </a:cubicBezTo>
                    <a:close/>
                  </a:path>
                </a:pathLst>
              </a:custGeom>
              <a:solidFill>
                <a:srgbClr val="616B8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33" name="그래픽 5">
              <a:extLst>
                <a:ext uri="{FF2B5EF4-FFF2-40B4-BE49-F238E27FC236}">
                  <a16:creationId xmlns:a16="http://schemas.microsoft.com/office/drawing/2014/main" id="{7CF3462E-713C-C2A4-4BAB-93B62A5B899F}"/>
                </a:ext>
              </a:extLst>
            </p:cNvPr>
            <p:cNvGrpSpPr/>
            <p:nvPr/>
          </p:nvGrpSpPr>
          <p:grpSpPr>
            <a:xfrm>
              <a:off x="4608314" y="3143870"/>
              <a:ext cx="445299" cy="1061831"/>
              <a:chOff x="4608314" y="3143870"/>
              <a:chExt cx="445299" cy="1061831"/>
            </a:xfrm>
          </p:grpSpPr>
          <p:sp>
            <p:nvSpPr>
              <p:cNvPr id="234" name="자유형: 도형 233">
                <a:extLst>
                  <a:ext uri="{FF2B5EF4-FFF2-40B4-BE49-F238E27FC236}">
                    <a16:creationId xmlns:a16="http://schemas.microsoft.com/office/drawing/2014/main" id="{24DC7552-0B92-F24B-AAD6-AC41CB949FB0}"/>
                  </a:ext>
                </a:extLst>
              </p:cNvPr>
              <p:cNvSpPr/>
              <p:nvPr/>
            </p:nvSpPr>
            <p:spPr>
              <a:xfrm>
                <a:off x="4608314" y="3461450"/>
                <a:ext cx="94841" cy="368775"/>
              </a:xfrm>
              <a:custGeom>
                <a:avLst/>
                <a:gdLst>
                  <a:gd name="connsiteX0" fmla="*/ 11185 w 94841"/>
                  <a:gd name="connsiteY0" fmla="*/ 368775 h 368775"/>
                  <a:gd name="connsiteX1" fmla="*/ 81565 w 94841"/>
                  <a:gd name="connsiteY1" fmla="*/ 83646 h 368775"/>
                  <a:gd name="connsiteX2" fmla="*/ 86377 w 94841"/>
                  <a:gd name="connsiteY2" fmla="*/ 16876 h 368775"/>
                  <a:gd name="connsiteX3" fmla="*/ 64722 w 94841"/>
                  <a:gd name="connsiteY3" fmla="*/ 33 h 368775"/>
                  <a:gd name="connsiteX4" fmla="*/ 19005 w 94841"/>
                  <a:gd name="connsiteY4" fmla="*/ 42140 h 368775"/>
                  <a:gd name="connsiteX5" fmla="*/ 11185 w 94841"/>
                  <a:gd name="connsiteY5" fmla="*/ 368775 h 3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4841" h="368775">
                    <a:moveTo>
                      <a:pt x="11185" y="368775"/>
                    </a:moveTo>
                    <a:cubicBezTo>
                      <a:pt x="75550" y="301403"/>
                      <a:pt x="64722" y="105302"/>
                      <a:pt x="81565" y="83646"/>
                    </a:cubicBezTo>
                    <a:cubicBezTo>
                      <a:pt x="99009" y="60788"/>
                      <a:pt x="97806" y="34320"/>
                      <a:pt x="86377" y="16876"/>
                    </a:cubicBezTo>
                    <a:cubicBezTo>
                      <a:pt x="82768" y="7251"/>
                      <a:pt x="68331" y="-569"/>
                      <a:pt x="64722" y="33"/>
                    </a:cubicBezTo>
                    <a:cubicBezTo>
                      <a:pt x="42465" y="3642"/>
                      <a:pt x="26223" y="27102"/>
                      <a:pt x="19005" y="42140"/>
                    </a:cubicBezTo>
                    <a:cubicBezTo>
                      <a:pt x="-13478" y="108309"/>
                      <a:pt x="3967" y="259897"/>
                      <a:pt x="11185" y="368775"/>
                    </a:cubicBezTo>
                    <a:close/>
                  </a:path>
                </a:pathLst>
              </a:custGeom>
              <a:solidFill>
                <a:srgbClr val="E6EDF7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5" name="자유형: 도형 234">
                <a:extLst>
                  <a:ext uri="{FF2B5EF4-FFF2-40B4-BE49-F238E27FC236}">
                    <a16:creationId xmlns:a16="http://schemas.microsoft.com/office/drawing/2014/main" id="{7036CFF6-D67A-EDB4-E696-04728962E344}"/>
                  </a:ext>
                </a:extLst>
              </p:cNvPr>
              <p:cNvSpPr/>
              <p:nvPr/>
            </p:nvSpPr>
            <p:spPr>
              <a:xfrm>
                <a:off x="4619510" y="3460870"/>
                <a:ext cx="434103" cy="740809"/>
              </a:xfrm>
              <a:custGeom>
                <a:avLst/>
                <a:gdLst>
                  <a:gd name="connsiteX0" fmla="*/ 4199 w 434103"/>
                  <a:gd name="connsiteY0" fmla="*/ 223782 h 740809"/>
                  <a:gd name="connsiteX1" fmla="*/ 24652 w 434103"/>
                  <a:gd name="connsiteY1" fmla="*/ 25876 h 740809"/>
                  <a:gd name="connsiteX2" fmla="*/ 54728 w 434103"/>
                  <a:gd name="connsiteY2" fmla="*/ 612 h 740809"/>
                  <a:gd name="connsiteX3" fmla="*/ 250228 w 434103"/>
                  <a:gd name="connsiteY3" fmla="*/ 38509 h 740809"/>
                  <a:gd name="connsiteX4" fmla="*/ 421065 w 434103"/>
                  <a:gd name="connsiteY4" fmla="*/ 195510 h 740809"/>
                  <a:gd name="connsiteX5" fmla="*/ 433697 w 434103"/>
                  <a:gd name="connsiteY5" fmla="*/ 404845 h 740809"/>
                  <a:gd name="connsiteX6" fmla="*/ 393394 w 434103"/>
                  <a:gd name="connsiteY6" fmla="*/ 716442 h 740809"/>
                  <a:gd name="connsiteX7" fmla="*/ 316999 w 434103"/>
                  <a:gd name="connsiteY7" fmla="*/ 739902 h 740809"/>
                  <a:gd name="connsiteX8" fmla="*/ 38487 w 434103"/>
                  <a:gd name="connsiteY8" fmla="*/ 643656 h 740809"/>
                  <a:gd name="connsiteX9" fmla="*/ 23449 w 434103"/>
                  <a:gd name="connsiteY9" fmla="*/ 463796 h 740809"/>
                  <a:gd name="connsiteX10" fmla="*/ 4199 w 434103"/>
                  <a:gd name="connsiteY10" fmla="*/ 223782 h 740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4103" h="740809">
                    <a:moveTo>
                      <a:pt x="4199" y="223782"/>
                    </a:moveTo>
                    <a:cubicBezTo>
                      <a:pt x="-4222" y="150996"/>
                      <a:pt x="-1215" y="62570"/>
                      <a:pt x="24652" y="25876"/>
                    </a:cubicBezTo>
                    <a:cubicBezTo>
                      <a:pt x="34276" y="12643"/>
                      <a:pt x="42096" y="6026"/>
                      <a:pt x="54728" y="612"/>
                    </a:cubicBezTo>
                    <a:cubicBezTo>
                      <a:pt x="66158" y="-3599"/>
                      <a:pt x="204511" y="14447"/>
                      <a:pt x="250228" y="38509"/>
                    </a:cubicBezTo>
                    <a:cubicBezTo>
                      <a:pt x="316999" y="73398"/>
                      <a:pt x="404222" y="161824"/>
                      <a:pt x="421065" y="195510"/>
                    </a:cubicBezTo>
                    <a:cubicBezTo>
                      <a:pt x="431291" y="216564"/>
                      <a:pt x="435502" y="304990"/>
                      <a:pt x="433697" y="404845"/>
                    </a:cubicBezTo>
                    <a:cubicBezTo>
                      <a:pt x="431892" y="518536"/>
                      <a:pt x="402417" y="706817"/>
                      <a:pt x="393394" y="716442"/>
                    </a:cubicBezTo>
                    <a:cubicBezTo>
                      <a:pt x="376551" y="735691"/>
                      <a:pt x="316999" y="739902"/>
                      <a:pt x="316999" y="739902"/>
                    </a:cubicBezTo>
                    <a:cubicBezTo>
                      <a:pt x="150373" y="748925"/>
                      <a:pt x="58338" y="688771"/>
                      <a:pt x="38487" y="643656"/>
                    </a:cubicBezTo>
                    <a:cubicBezTo>
                      <a:pt x="36081" y="638242"/>
                      <a:pt x="31269" y="567862"/>
                      <a:pt x="23449" y="463796"/>
                    </a:cubicBezTo>
                    <a:cubicBezTo>
                      <a:pt x="21644" y="439735"/>
                      <a:pt x="8410" y="261078"/>
                      <a:pt x="4199" y="223782"/>
                    </a:cubicBezTo>
                    <a:close/>
                  </a:path>
                </a:pathLst>
              </a:custGeom>
              <a:solidFill>
                <a:srgbClr val="F7F9F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6" name="자유형: 도형 235">
                <a:extLst>
                  <a:ext uri="{FF2B5EF4-FFF2-40B4-BE49-F238E27FC236}">
                    <a16:creationId xmlns:a16="http://schemas.microsoft.com/office/drawing/2014/main" id="{DF966814-93FC-33A0-348D-A67599F7B17C}"/>
                  </a:ext>
                </a:extLst>
              </p:cNvPr>
              <p:cNvSpPr/>
              <p:nvPr/>
            </p:nvSpPr>
            <p:spPr>
              <a:xfrm>
                <a:off x="4958164" y="3645646"/>
                <a:ext cx="95260" cy="389703"/>
              </a:xfrm>
              <a:custGeom>
                <a:avLst/>
                <a:gdLst>
                  <a:gd name="connsiteX0" fmla="*/ 72786 w 95260"/>
                  <a:gd name="connsiteY0" fmla="*/ 11336 h 389703"/>
                  <a:gd name="connsiteX1" fmla="*/ 95043 w 95260"/>
                  <a:gd name="connsiteY1" fmla="*/ 219468 h 389703"/>
                  <a:gd name="connsiteX2" fmla="*/ 80606 w 95260"/>
                  <a:gd name="connsiteY2" fmla="*/ 389703 h 389703"/>
                  <a:gd name="connsiteX3" fmla="*/ 55943 w 95260"/>
                  <a:gd name="connsiteY3" fmla="*/ 214054 h 389703"/>
                  <a:gd name="connsiteX4" fmla="*/ 0 w 95260"/>
                  <a:gd name="connsiteY4" fmla="*/ 55248 h 389703"/>
                  <a:gd name="connsiteX5" fmla="*/ 72786 w 95260"/>
                  <a:gd name="connsiteY5" fmla="*/ 11336 h 389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260" h="389703">
                    <a:moveTo>
                      <a:pt x="72786" y="11336"/>
                    </a:moveTo>
                    <a:cubicBezTo>
                      <a:pt x="87223" y="29983"/>
                      <a:pt x="96848" y="120214"/>
                      <a:pt x="95043" y="219468"/>
                    </a:cubicBezTo>
                    <a:cubicBezTo>
                      <a:pt x="94441" y="268794"/>
                      <a:pt x="87825" y="332557"/>
                      <a:pt x="80606" y="389703"/>
                    </a:cubicBezTo>
                    <a:cubicBezTo>
                      <a:pt x="75192" y="340978"/>
                      <a:pt x="82411" y="301879"/>
                      <a:pt x="55943" y="214054"/>
                    </a:cubicBezTo>
                    <a:cubicBezTo>
                      <a:pt x="41506" y="167134"/>
                      <a:pt x="0" y="103973"/>
                      <a:pt x="0" y="55248"/>
                    </a:cubicBezTo>
                    <a:cubicBezTo>
                      <a:pt x="602" y="25171"/>
                      <a:pt x="47522" y="-21749"/>
                      <a:pt x="72786" y="11336"/>
                    </a:cubicBezTo>
                    <a:close/>
                  </a:path>
                </a:pathLst>
              </a:custGeom>
              <a:solidFill>
                <a:srgbClr val="E6EDF7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7" name="자유형: 도형 236">
                <a:extLst>
                  <a:ext uri="{FF2B5EF4-FFF2-40B4-BE49-F238E27FC236}">
                    <a16:creationId xmlns:a16="http://schemas.microsoft.com/office/drawing/2014/main" id="{4A7A8400-CF15-C16C-2704-57C18C979A24}"/>
                  </a:ext>
                </a:extLst>
              </p:cNvPr>
              <p:cNvSpPr/>
              <p:nvPr/>
            </p:nvSpPr>
            <p:spPr>
              <a:xfrm>
                <a:off x="4749517" y="3507199"/>
                <a:ext cx="56458" cy="657480"/>
              </a:xfrm>
              <a:custGeom>
                <a:avLst/>
                <a:gdLst>
                  <a:gd name="connsiteX0" fmla="*/ 10742 w 56458"/>
                  <a:gd name="connsiteY0" fmla="*/ 653872 h 657480"/>
                  <a:gd name="connsiteX1" fmla="*/ 26983 w 56458"/>
                  <a:gd name="connsiteY1" fmla="*/ 657481 h 657480"/>
                  <a:gd name="connsiteX2" fmla="*/ 22772 w 56458"/>
                  <a:gd name="connsiteY2" fmla="*/ 175649 h 657480"/>
                  <a:gd name="connsiteX3" fmla="*/ 56459 w 56458"/>
                  <a:gd name="connsiteY3" fmla="*/ 23460 h 657480"/>
                  <a:gd name="connsiteX4" fmla="*/ 26983 w 56458"/>
                  <a:gd name="connsiteY4" fmla="*/ 0 h 657480"/>
                  <a:gd name="connsiteX5" fmla="*/ 6531 w 56458"/>
                  <a:gd name="connsiteY5" fmla="*/ 170837 h 657480"/>
                  <a:gd name="connsiteX6" fmla="*/ 10742 w 56458"/>
                  <a:gd name="connsiteY6" fmla="*/ 653872 h 657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458" h="657480">
                    <a:moveTo>
                      <a:pt x="10742" y="653872"/>
                    </a:moveTo>
                    <a:lnTo>
                      <a:pt x="26983" y="657481"/>
                    </a:lnTo>
                    <a:cubicBezTo>
                      <a:pt x="26983" y="657481"/>
                      <a:pt x="14351" y="465590"/>
                      <a:pt x="22772" y="175649"/>
                    </a:cubicBezTo>
                    <a:cubicBezTo>
                      <a:pt x="23976" y="133541"/>
                      <a:pt x="56459" y="23460"/>
                      <a:pt x="56459" y="23460"/>
                    </a:cubicBezTo>
                    <a:lnTo>
                      <a:pt x="26983" y="0"/>
                    </a:lnTo>
                    <a:cubicBezTo>
                      <a:pt x="26983" y="0"/>
                      <a:pt x="8937" y="126925"/>
                      <a:pt x="6531" y="170837"/>
                    </a:cubicBezTo>
                    <a:cubicBezTo>
                      <a:pt x="-10312" y="453560"/>
                      <a:pt x="10742" y="653872"/>
                      <a:pt x="10742" y="653872"/>
                    </a:cubicBezTo>
                    <a:close/>
                  </a:path>
                </a:pathLst>
              </a:custGeom>
              <a:solidFill>
                <a:srgbClr val="E6EDF7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38" name="그래픽 5">
                <a:extLst>
                  <a:ext uri="{FF2B5EF4-FFF2-40B4-BE49-F238E27FC236}">
                    <a16:creationId xmlns:a16="http://schemas.microsoft.com/office/drawing/2014/main" id="{21ADC5F6-AA98-2818-0B19-EF8788CF33EB}"/>
                  </a:ext>
                </a:extLst>
              </p:cNvPr>
              <p:cNvGrpSpPr/>
              <p:nvPr/>
            </p:nvGrpSpPr>
            <p:grpSpPr>
              <a:xfrm>
                <a:off x="4653035" y="4086480"/>
                <a:ext cx="367324" cy="119221"/>
                <a:chOff x="4653035" y="4086480"/>
                <a:chExt cx="367324" cy="119221"/>
              </a:xfrm>
            </p:grpSpPr>
            <p:sp>
              <p:nvSpPr>
                <p:cNvPr id="239" name="자유형: 도형 238">
                  <a:extLst>
                    <a:ext uri="{FF2B5EF4-FFF2-40B4-BE49-F238E27FC236}">
                      <a16:creationId xmlns:a16="http://schemas.microsoft.com/office/drawing/2014/main" id="{7C996DB8-5F88-E189-5473-F3C693079345}"/>
                    </a:ext>
                  </a:extLst>
                </p:cNvPr>
                <p:cNvSpPr/>
                <p:nvPr/>
              </p:nvSpPr>
              <p:spPr>
                <a:xfrm>
                  <a:off x="4653035" y="4086480"/>
                  <a:ext cx="367324" cy="119221"/>
                </a:xfrm>
                <a:custGeom>
                  <a:avLst/>
                  <a:gdLst>
                    <a:gd name="connsiteX0" fmla="*/ 365884 w 367324"/>
                    <a:gd name="connsiteY0" fmla="*/ 72786 h 119221"/>
                    <a:gd name="connsiteX1" fmla="*/ 3157 w 367324"/>
                    <a:gd name="connsiteY1" fmla="*/ 0 h 119221"/>
                    <a:gd name="connsiteX2" fmla="*/ 2556 w 367324"/>
                    <a:gd name="connsiteY2" fmla="*/ 34889 h 119221"/>
                    <a:gd name="connsiteX3" fmla="*/ 3759 w 367324"/>
                    <a:gd name="connsiteY3" fmla="*/ 37897 h 119221"/>
                    <a:gd name="connsiteX4" fmla="*/ 365283 w 367324"/>
                    <a:gd name="connsiteY4" fmla="*/ 105871 h 119221"/>
                    <a:gd name="connsiteX5" fmla="*/ 365884 w 367324"/>
                    <a:gd name="connsiteY5" fmla="*/ 72786 h 119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67324" h="119221">
                      <a:moveTo>
                        <a:pt x="365884" y="72786"/>
                      </a:moveTo>
                      <a:cubicBezTo>
                        <a:pt x="365884" y="72786"/>
                        <a:pt x="139706" y="125120"/>
                        <a:pt x="3157" y="0"/>
                      </a:cubicBezTo>
                      <a:cubicBezTo>
                        <a:pt x="-2858" y="1203"/>
                        <a:pt x="1353" y="27671"/>
                        <a:pt x="2556" y="34889"/>
                      </a:cubicBezTo>
                      <a:cubicBezTo>
                        <a:pt x="2556" y="36092"/>
                        <a:pt x="3157" y="36694"/>
                        <a:pt x="3759" y="37897"/>
                      </a:cubicBezTo>
                      <a:cubicBezTo>
                        <a:pt x="16391" y="50529"/>
                        <a:pt x="128277" y="155798"/>
                        <a:pt x="365283" y="105871"/>
                      </a:cubicBezTo>
                      <a:cubicBezTo>
                        <a:pt x="369494" y="88426"/>
                        <a:pt x="365884" y="72786"/>
                        <a:pt x="365884" y="72786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0" name="자유형: 도형 239">
                  <a:extLst>
                    <a:ext uri="{FF2B5EF4-FFF2-40B4-BE49-F238E27FC236}">
                      <a16:creationId xmlns:a16="http://schemas.microsoft.com/office/drawing/2014/main" id="{0B2A4371-FCFD-C1F5-2522-408FF04DCFC0}"/>
                    </a:ext>
                  </a:extLst>
                </p:cNvPr>
                <p:cNvSpPr/>
                <p:nvPr/>
              </p:nvSpPr>
              <p:spPr>
                <a:xfrm>
                  <a:off x="4744618" y="4141508"/>
                  <a:ext cx="48724" cy="50333"/>
                </a:xfrm>
                <a:custGeom>
                  <a:avLst/>
                  <a:gdLst>
                    <a:gd name="connsiteX0" fmla="*/ 44514 w 48724"/>
                    <a:gd name="connsiteY0" fmla="*/ 11141 h 50333"/>
                    <a:gd name="connsiteX1" fmla="*/ 7820 w 48724"/>
                    <a:gd name="connsiteY1" fmla="*/ 313 h 50333"/>
                    <a:gd name="connsiteX2" fmla="*/ 1203 w 48724"/>
                    <a:gd name="connsiteY2" fmla="*/ 5125 h 50333"/>
                    <a:gd name="connsiteX3" fmla="*/ 0 w 48724"/>
                    <a:gd name="connsiteY3" fmla="*/ 35202 h 50333"/>
                    <a:gd name="connsiteX4" fmla="*/ 4211 w 48724"/>
                    <a:gd name="connsiteY4" fmla="*/ 40616 h 50333"/>
                    <a:gd name="connsiteX5" fmla="*/ 41506 w 48724"/>
                    <a:gd name="connsiteY5" fmla="*/ 50241 h 50333"/>
                    <a:gd name="connsiteX6" fmla="*/ 48123 w 48724"/>
                    <a:gd name="connsiteY6" fmla="*/ 45428 h 50333"/>
                    <a:gd name="connsiteX7" fmla="*/ 48725 w 48724"/>
                    <a:gd name="connsiteY7" fmla="*/ 16555 h 50333"/>
                    <a:gd name="connsiteX8" fmla="*/ 44514 w 48724"/>
                    <a:gd name="connsiteY8" fmla="*/ 11141 h 50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8724" h="50333">
                      <a:moveTo>
                        <a:pt x="44514" y="11141"/>
                      </a:moveTo>
                      <a:lnTo>
                        <a:pt x="7820" y="313"/>
                      </a:lnTo>
                      <a:cubicBezTo>
                        <a:pt x="4211" y="-890"/>
                        <a:pt x="1203" y="1516"/>
                        <a:pt x="1203" y="5125"/>
                      </a:cubicBezTo>
                      <a:lnTo>
                        <a:pt x="0" y="35202"/>
                      </a:lnTo>
                      <a:cubicBezTo>
                        <a:pt x="0" y="37608"/>
                        <a:pt x="1805" y="40014"/>
                        <a:pt x="4211" y="40616"/>
                      </a:cubicBezTo>
                      <a:lnTo>
                        <a:pt x="41506" y="50241"/>
                      </a:lnTo>
                      <a:cubicBezTo>
                        <a:pt x="45115" y="50842"/>
                        <a:pt x="48123" y="48436"/>
                        <a:pt x="48123" y="45428"/>
                      </a:cubicBezTo>
                      <a:lnTo>
                        <a:pt x="48725" y="16555"/>
                      </a:lnTo>
                      <a:cubicBezTo>
                        <a:pt x="48123" y="14148"/>
                        <a:pt x="46920" y="11742"/>
                        <a:pt x="44514" y="11141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41" name="그래픽 5">
                <a:extLst>
                  <a:ext uri="{FF2B5EF4-FFF2-40B4-BE49-F238E27FC236}">
                    <a16:creationId xmlns:a16="http://schemas.microsoft.com/office/drawing/2014/main" id="{DE3706AE-A33D-93C3-184A-D8EE656E0740}"/>
                  </a:ext>
                </a:extLst>
              </p:cNvPr>
              <p:cNvGrpSpPr/>
              <p:nvPr/>
            </p:nvGrpSpPr>
            <p:grpSpPr>
              <a:xfrm>
                <a:off x="4663813" y="3143870"/>
                <a:ext cx="305994" cy="943812"/>
                <a:chOff x="4663813" y="3143870"/>
                <a:chExt cx="305994" cy="943812"/>
              </a:xfrm>
            </p:grpSpPr>
            <p:sp>
              <p:nvSpPr>
                <p:cNvPr id="242" name="자유형: 도형 241">
                  <a:extLst>
                    <a:ext uri="{FF2B5EF4-FFF2-40B4-BE49-F238E27FC236}">
                      <a16:creationId xmlns:a16="http://schemas.microsoft.com/office/drawing/2014/main" id="{D1A98B0E-D394-0361-F70A-B72DE7618796}"/>
                    </a:ext>
                  </a:extLst>
                </p:cNvPr>
                <p:cNvSpPr/>
                <p:nvPr/>
              </p:nvSpPr>
              <p:spPr>
                <a:xfrm>
                  <a:off x="4744775" y="3464490"/>
                  <a:ext cx="97894" cy="116096"/>
                </a:xfrm>
                <a:custGeom>
                  <a:avLst/>
                  <a:gdLst>
                    <a:gd name="connsiteX0" fmla="*/ 97894 w 97894"/>
                    <a:gd name="connsiteY0" fmla="*/ 0 h 116096"/>
                    <a:gd name="connsiteX1" fmla="*/ 94886 w 97894"/>
                    <a:gd name="connsiteY1" fmla="*/ 26468 h 116096"/>
                    <a:gd name="connsiteX2" fmla="*/ 2851 w 97894"/>
                    <a:gd name="connsiteY2" fmla="*/ 116097 h 116096"/>
                    <a:gd name="connsiteX3" fmla="*/ 5859 w 97894"/>
                    <a:gd name="connsiteY3" fmla="*/ 49326 h 116096"/>
                    <a:gd name="connsiteX4" fmla="*/ 97894 w 97894"/>
                    <a:gd name="connsiteY4" fmla="*/ 0 h 116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7894" h="116096">
                      <a:moveTo>
                        <a:pt x="97894" y="0"/>
                      </a:moveTo>
                      <a:lnTo>
                        <a:pt x="94886" y="26468"/>
                      </a:lnTo>
                      <a:cubicBezTo>
                        <a:pt x="94886" y="26468"/>
                        <a:pt x="33530" y="71583"/>
                        <a:pt x="2851" y="116097"/>
                      </a:cubicBezTo>
                      <a:cubicBezTo>
                        <a:pt x="1648" y="85418"/>
                        <a:pt x="-4367" y="66771"/>
                        <a:pt x="5859" y="49326"/>
                      </a:cubicBezTo>
                      <a:cubicBezTo>
                        <a:pt x="55787" y="6015"/>
                        <a:pt x="97894" y="0"/>
                        <a:pt x="97894" y="0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243" name="그래픽 5">
                  <a:extLst>
                    <a:ext uri="{FF2B5EF4-FFF2-40B4-BE49-F238E27FC236}">
                      <a16:creationId xmlns:a16="http://schemas.microsoft.com/office/drawing/2014/main" id="{4390FD9E-426A-B0E6-56E6-238D01382EA4}"/>
                    </a:ext>
                  </a:extLst>
                </p:cNvPr>
                <p:cNvGrpSpPr/>
                <p:nvPr/>
              </p:nvGrpSpPr>
              <p:grpSpPr>
                <a:xfrm>
                  <a:off x="4688848" y="3143870"/>
                  <a:ext cx="280959" cy="407143"/>
                  <a:chOff x="4688848" y="3143870"/>
                  <a:chExt cx="280959" cy="407143"/>
                </a:xfrm>
              </p:grpSpPr>
              <p:sp>
                <p:nvSpPr>
                  <p:cNvPr id="244" name="자유형: 도형 243">
                    <a:extLst>
                      <a:ext uri="{FF2B5EF4-FFF2-40B4-BE49-F238E27FC236}">
                        <a16:creationId xmlns:a16="http://schemas.microsoft.com/office/drawing/2014/main" id="{E9D8B868-0827-86C4-C651-36A6B1F3C1E0}"/>
                      </a:ext>
                    </a:extLst>
                  </p:cNvPr>
                  <p:cNvSpPr/>
                  <p:nvPr/>
                </p:nvSpPr>
                <p:spPr>
                  <a:xfrm>
                    <a:off x="4775297" y="3371853"/>
                    <a:ext cx="131736" cy="179160"/>
                  </a:xfrm>
                  <a:custGeom>
                    <a:avLst/>
                    <a:gdLst>
                      <a:gd name="connsiteX0" fmla="*/ 122714 w 131736"/>
                      <a:gd name="connsiteY0" fmla="*/ 143768 h 179160"/>
                      <a:gd name="connsiteX1" fmla="*/ 114292 w 131736"/>
                      <a:gd name="connsiteY1" fmla="*/ 160611 h 179160"/>
                      <a:gd name="connsiteX2" fmla="*/ 28272 w 131736"/>
                      <a:gd name="connsiteY2" fmla="*/ 175649 h 179160"/>
                      <a:gd name="connsiteX3" fmla="*/ 1203 w 131736"/>
                      <a:gd name="connsiteY3" fmla="*/ 151588 h 179160"/>
                      <a:gd name="connsiteX4" fmla="*/ 0 w 131736"/>
                      <a:gd name="connsiteY4" fmla="*/ 105269 h 179160"/>
                      <a:gd name="connsiteX5" fmla="*/ 131737 w 131736"/>
                      <a:gd name="connsiteY5" fmla="*/ 0 h 179160"/>
                      <a:gd name="connsiteX6" fmla="*/ 122714 w 131736"/>
                      <a:gd name="connsiteY6" fmla="*/ 119706 h 179160"/>
                      <a:gd name="connsiteX7" fmla="*/ 122714 w 131736"/>
                      <a:gd name="connsiteY7" fmla="*/ 143768 h 1791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31736" h="179160">
                        <a:moveTo>
                          <a:pt x="122714" y="143768"/>
                        </a:moveTo>
                        <a:cubicBezTo>
                          <a:pt x="122714" y="150986"/>
                          <a:pt x="116097" y="158205"/>
                          <a:pt x="114292" y="160611"/>
                        </a:cubicBezTo>
                        <a:cubicBezTo>
                          <a:pt x="104667" y="169634"/>
                          <a:pt x="70380" y="186477"/>
                          <a:pt x="28272" y="175649"/>
                        </a:cubicBezTo>
                        <a:cubicBezTo>
                          <a:pt x="4812" y="169634"/>
                          <a:pt x="1203" y="151588"/>
                          <a:pt x="1203" y="151588"/>
                        </a:cubicBezTo>
                        <a:lnTo>
                          <a:pt x="0" y="105269"/>
                        </a:lnTo>
                        <a:lnTo>
                          <a:pt x="131737" y="0"/>
                        </a:lnTo>
                        <a:cubicBezTo>
                          <a:pt x="131737" y="0"/>
                          <a:pt x="122714" y="102261"/>
                          <a:pt x="122714" y="119706"/>
                        </a:cubicBezTo>
                        <a:cubicBezTo>
                          <a:pt x="122714" y="129331"/>
                          <a:pt x="122714" y="136549"/>
                          <a:pt x="122714" y="143768"/>
                        </a:cubicBezTo>
                        <a:close/>
                      </a:path>
                    </a:pathLst>
                  </a:custGeom>
                  <a:solidFill>
                    <a:srgbClr val="EDC1A6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45" name="자유형: 도형 244">
                    <a:extLst>
                      <a:ext uri="{FF2B5EF4-FFF2-40B4-BE49-F238E27FC236}">
                        <a16:creationId xmlns:a16="http://schemas.microsoft.com/office/drawing/2014/main" id="{E9EE6271-C7DC-FEA7-EE1E-D85D3B4AF5E6}"/>
                      </a:ext>
                    </a:extLst>
                  </p:cNvPr>
                  <p:cNvSpPr/>
                  <p:nvPr/>
                </p:nvSpPr>
                <p:spPr>
                  <a:xfrm>
                    <a:off x="4690946" y="3162361"/>
                    <a:ext cx="264879" cy="319878"/>
                  </a:xfrm>
                  <a:custGeom>
                    <a:avLst/>
                    <a:gdLst>
                      <a:gd name="connsiteX0" fmla="*/ 16978 w 264879"/>
                      <a:gd name="connsiteY0" fmla="*/ 75349 h 319878"/>
                      <a:gd name="connsiteX1" fmla="*/ 6151 w 264879"/>
                      <a:gd name="connsiteY1" fmla="*/ 134901 h 319878"/>
                      <a:gd name="connsiteX2" fmla="*/ 135 w 264879"/>
                      <a:gd name="connsiteY2" fmla="*/ 201672 h 319878"/>
                      <a:gd name="connsiteX3" fmla="*/ 38032 w 264879"/>
                      <a:gd name="connsiteY3" fmla="*/ 310550 h 319878"/>
                      <a:gd name="connsiteX4" fmla="*/ 99991 w 264879"/>
                      <a:gd name="connsiteY4" fmla="*/ 315363 h 319878"/>
                      <a:gd name="connsiteX5" fmla="*/ 166761 w 264879"/>
                      <a:gd name="connsiteY5" fmla="*/ 282278 h 319878"/>
                      <a:gd name="connsiteX6" fmla="*/ 191424 w 264879"/>
                      <a:gd name="connsiteY6" fmla="*/ 231147 h 319878"/>
                      <a:gd name="connsiteX7" fmla="*/ 202853 w 264879"/>
                      <a:gd name="connsiteY7" fmla="*/ 239569 h 319878"/>
                      <a:gd name="connsiteX8" fmla="*/ 213681 w 264879"/>
                      <a:gd name="connsiteY8" fmla="*/ 234757 h 319878"/>
                      <a:gd name="connsiteX9" fmla="*/ 220298 w 264879"/>
                      <a:gd name="connsiteY9" fmla="*/ 9782 h 319878"/>
                      <a:gd name="connsiteX10" fmla="*/ 16978 w 264879"/>
                      <a:gd name="connsiteY10" fmla="*/ 75349 h 3198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4879" h="319878">
                        <a:moveTo>
                          <a:pt x="16978" y="75349"/>
                        </a:moveTo>
                        <a:cubicBezTo>
                          <a:pt x="7955" y="90388"/>
                          <a:pt x="6752" y="107231"/>
                          <a:pt x="6151" y="134901"/>
                        </a:cubicBezTo>
                        <a:cubicBezTo>
                          <a:pt x="6151" y="139714"/>
                          <a:pt x="-1068" y="189641"/>
                          <a:pt x="135" y="201672"/>
                        </a:cubicBezTo>
                        <a:cubicBezTo>
                          <a:pt x="4346" y="264232"/>
                          <a:pt x="25400" y="305137"/>
                          <a:pt x="38032" y="310550"/>
                        </a:cubicBezTo>
                        <a:cubicBezTo>
                          <a:pt x="54875" y="318370"/>
                          <a:pt x="74124" y="324386"/>
                          <a:pt x="99991" y="315363"/>
                        </a:cubicBezTo>
                        <a:cubicBezTo>
                          <a:pt x="113224" y="311152"/>
                          <a:pt x="151121" y="291903"/>
                          <a:pt x="166761" y="282278"/>
                        </a:cubicBezTo>
                        <a:cubicBezTo>
                          <a:pt x="176386" y="276263"/>
                          <a:pt x="187213" y="240772"/>
                          <a:pt x="191424" y="231147"/>
                        </a:cubicBezTo>
                        <a:cubicBezTo>
                          <a:pt x="193830" y="224530"/>
                          <a:pt x="193830" y="238967"/>
                          <a:pt x="202853" y="239569"/>
                        </a:cubicBezTo>
                        <a:cubicBezTo>
                          <a:pt x="209470" y="240170"/>
                          <a:pt x="212478" y="235960"/>
                          <a:pt x="213681" y="234757"/>
                        </a:cubicBezTo>
                        <a:cubicBezTo>
                          <a:pt x="279249" y="155955"/>
                          <a:pt x="282256" y="39858"/>
                          <a:pt x="220298" y="9782"/>
                        </a:cubicBezTo>
                        <a:cubicBezTo>
                          <a:pt x="157137" y="-20897"/>
                          <a:pt x="47657" y="26023"/>
                          <a:pt x="16978" y="75349"/>
                        </a:cubicBezTo>
                        <a:close/>
                      </a:path>
                    </a:pathLst>
                  </a:custGeom>
                  <a:solidFill>
                    <a:srgbClr val="FBD5BF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46" name="자유형: 도형 245">
                    <a:extLst>
                      <a:ext uri="{FF2B5EF4-FFF2-40B4-BE49-F238E27FC236}">
                        <a16:creationId xmlns:a16="http://schemas.microsoft.com/office/drawing/2014/main" id="{29162B6D-6186-5233-0274-E84E80C1EC4D}"/>
                      </a:ext>
                    </a:extLst>
                  </p:cNvPr>
                  <p:cNvSpPr/>
                  <p:nvPr/>
                </p:nvSpPr>
                <p:spPr>
                  <a:xfrm>
                    <a:off x="4688848" y="3143870"/>
                    <a:ext cx="280959" cy="266273"/>
                  </a:xfrm>
                  <a:custGeom>
                    <a:avLst/>
                    <a:gdLst>
                      <a:gd name="connsiteX0" fmla="*/ 16069 w 280959"/>
                      <a:gd name="connsiteY0" fmla="*/ 51732 h 266273"/>
                      <a:gd name="connsiteX1" fmla="*/ 22084 w 280959"/>
                      <a:gd name="connsiteY1" fmla="*/ 90231 h 266273"/>
                      <a:gd name="connsiteX2" fmla="*/ 41334 w 280959"/>
                      <a:gd name="connsiteY2" fmla="*/ 107074 h 266273"/>
                      <a:gd name="connsiteX3" fmla="*/ 81637 w 280959"/>
                      <a:gd name="connsiteY3" fmla="*/ 111284 h 266273"/>
                      <a:gd name="connsiteX4" fmla="*/ 106901 w 280959"/>
                      <a:gd name="connsiteY4" fmla="*/ 123917 h 266273"/>
                      <a:gd name="connsiteX5" fmla="*/ 144798 w 280959"/>
                      <a:gd name="connsiteY5" fmla="*/ 114292 h 266273"/>
                      <a:gd name="connsiteX6" fmla="*/ 151415 w 280959"/>
                      <a:gd name="connsiteY6" fmla="*/ 116097 h 266273"/>
                      <a:gd name="connsiteX7" fmla="*/ 155024 w 280959"/>
                      <a:gd name="connsiteY7" fmla="*/ 120909 h 266273"/>
                      <a:gd name="connsiteX8" fmla="*/ 156829 w 280959"/>
                      <a:gd name="connsiteY8" fmla="*/ 148580 h 266273"/>
                      <a:gd name="connsiteX9" fmla="*/ 174875 w 280959"/>
                      <a:gd name="connsiteY9" fmla="*/ 176852 h 266273"/>
                      <a:gd name="connsiteX10" fmla="*/ 202546 w 280959"/>
                      <a:gd name="connsiteY10" fmla="*/ 217757 h 266273"/>
                      <a:gd name="connsiteX11" fmla="*/ 200741 w 280959"/>
                      <a:gd name="connsiteY11" fmla="*/ 189484 h 266273"/>
                      <a:gd name="connsiteX12" fmla="*/ 222396 w 280959"/>
                      <a:gd name="connsiteY12" fmla="*/ 172040 h 266273"/>
                      <a:gd name="connsiteX13" fmla="*/ 227209 w 280959"/>
                      <a:gd name="connsiteY13" fmla="*/ 223772 h 266273"/>
                      <a:gd name="connsiteX14" fmla="*/ 213975 w 280959"/>
                      <a:gd name="connsiteY14" fmla="*/ 255052 h 266273"/>
                      <a:gd name="connsiteX15" fmla="*/ 248262 w 280959"/>
                      <a:gd name="connsiteY15" fmla="*/ 240014 h 266273"/>
                      <a:gd name="connsiteX16" fmla="*/ 254879 w 280959"/>
                      <a:gd name="connsiteY16" fmla="*/ 221967 h 266273"/>
                      <a:gd name="connsiteX17" fmla="*/ 254278 w 280959"/>
                      <a:gd name="connsiteY17" fmla="*/ 203320 h 266273"/>
                      <a:gd name="connsiteX18" fmla="*/ 265105 w 280959"/>
                      <a:gd name="connsiteY18" fmla="*/ 187680 h 266273"/>
                      <a:gd name="connsiteX19" fmla="*/ 266309 w 280959"/>
                      <a:gd name="connsiteY19" fmla="*/ 168431 h 266273"/>
                      <a:gd name="connsiteX20" fmla="*/ 278339 w 280959"/>
                      <a:gd name="connsiteY20" fmla="*/ 148580 h 266273"/>
                      <a:gd name="connsiteX21" fmla="*/ 276535 w 280959"/>
                      <a:gd name="connsiteY21" fmla="*/ 125721 h 266273"/>
                      <a:gd name="connsiteX22" fmla="*/ 280746 w 280959"/>
                      <a:gd name="connsiteY22" fmla="*/ 101660 h 266273"/>
                      <a:gd name="connsiteX23" fmla="*/ 272324 w 280959"/>
                      <a:gd name="connsiteY23" fmla="*/ 80005 h 266273"/>
                      <a:gd name="connsiteX24" fmla="*/ 269918 w 280959"/>
                      <a:gd name="connsiteY24" fmla="*/ 56545 h 266273"/>
                      <a:gd name="connsiteX25" fmla="*/ 251872 w 280959"/>
                      <a:gd name="connsiteY25" fmla="*/ 37897 h 266273"/>
                      <a:gd name="connsiteX26" fmla="*/ 241646 w 280959"/>
                      <a:gd name="connsiteY26" fmla="*/ 20452 h 266273"/>
                      <a:gd name="connsiteX27" fmla="*/ 218787 w 280959"/>
                      <a:gd name="connsiteY27" fmla="*/ 15038 h 266273"/>
                      <a:gd name="connsiteX28" fmla="*/ 203147 w 280959"/>
                      <a:gd name="connsiteY28" fmla="*/ 5414 h 266273"/>
                      <a:gd name="connsiteX29" fmla="*/ 179086 w 280959"/>
                      <a:gd name="connsiteY29" fmla="*/ 5414 h 266273"/>
                      <a:gd name="connsiteX30" fmla="*/ 157430 w 280959"/>
                      <a:gd name="connsiteY30" fmla="*/ 0 h 266273"/>
                      <a:gd name="connsiteX31" fmla="*/ 135173 w 280959"/>
                      <a:gd name="connsiteY31" fmla="*/ 6617 h 266273"/>
                      <a:gd name="connsiteX32" fmla="*/ 105698 w 280959"/>
                      <a:gd name="connsiteY32" fmla="*/ 6015 h 266273"/>
                      <a:gd name="connsiteX33" fmla="*/ 81637 w 280959"/>
                      <a:gd name="connsiteY33" fmla="*/ 21655 h 266273"/>
                      <a:gd name="connsiteX34" fmla="*/ 53966 w 280959"/>
                      <a:gd name="connsiteY34" fmla="*/ 25265 h 266273"/>
                      <a:gd name="connsiteX35" fmla="*/ 16069 w 280959"/>
                      <a:gd name="connsiteY35" fmla="*/ 51732 h 266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280959" h="266273">
                        <a:moveTo>
                          <a:pt x="16069" y="51732"/>
                        </a:moveTo>
                        <a:cubicBezTo>
                          <a:pt x="1031" y="53537"/>
                          <a:pt x="-13406" y="76997"/>
                          <a:pt x="22084" y="90231"/>
                        </a:cubicBezTo>
                        <a:cubicBezTo>
                          <a:pt x="28701" y="92637"/>
                          <a:pt x="28100" y="100457"/>
                          <a:pt x="41334" y="107074"/>
                        </a:cubicBezTo>
                        <a:cubicBezTo>
                          <a:pt x="55169" y="113691"/>
                          <a:pt x="69606" y="106472"/>
                          <a:pt x="81637" y="111284"/>
                        </a:cubicBezTo>
                        <a:cubicBezTo>
                          <a:pt x="90660" y="114894"/>
                          <a:pt x="86449" y="123315"/>
                          <a:pt x="106901" y="123917"/>
                        </a:cubicBezTo>
                        <a:cubicBezTo>
                          <a:pt x="121338" y="124518"/>
                          <a:pt x="138181" y="114292"/>
                          <a:pt x="144798" y="114292"/>
                        </a:cubicBezTo>
                        <a:cubicBezTo>
                          <a:pt x="147204" y="114292"/>
                          <a:pt x="149610" y="114894"/>
                          <a:pt x="151415" y="116097"/>
                        </a:cubicBezTo>
                        <a:cubicBezTo>
                          <a:pt x="153220" y="117300"/>
                          <a:pt x="154423" y="119104"/>
                          <a:pt x="155024" y="120909"/>
                        </a:cubicBezTo>
                        <a:cubicBezTo>
                          <a:pt x="159235" y="130534"/>
                          <a:pt x="155626" y="146775"/>
                          <a:pt x="156829" y="148580"/>
                        </a:cubicBezTo>
                        <a:cubicBezTo>
                          <a:pt x="162243" y="159408"/>
                          <a:pt x="176679" y="163017"/>
                          <a:pt x="174875" y="176852"/>
                        </a:cubicBezTo>
                        <a:cubicBezTo>
                          <a:pt x="174273" y="179258"/>
                          <a:pt x="155024" y="248435"/>
                          <a:pt x="202546" y="217757"/>
                        </a:cubicBezTo>
                        <a:cubicBezTo>
                          <a:pt x="209162" y="213546"/>
                          <a:pt x="192921" y="203320"/>
                          <a:pt x="200741" y="189484"/>
                        </a:cubicBezTo>
                        <a:cubicBezTo>
                          <a:pt x="206756" y="179258"/>
                          <a:pt x="213975" y="172040"/>
                          <a:pt x="222396" y="172040"/>
                        </a:cubicBezTo>
                        <a:cubicBezTo>
                          <a:pt x="238638" y="171438"/>
                          <a:pt x="235630" y="200312"/>
                          <a:pt x="227209" y="223772"/>
                        </a:cubicBezTo>
                        <a:cubicBezTo>
                          <a:pt x="219389" y="245428"/>
                          <a:pt x="217584" y="249638"/>
                          <a:pt x="213975" y="255052"/>
                        </a:cubicBezTo>
                        <a:cubicBezTo>
                          <a:pt x="224802" y="277911"/>
                          <a:pt x="259692" y="262271"/>
                          <a:pt x="248262" y="240014"/>
                        </a:cubicBezTo>
                        <a:cubicBezTo>
                          <a:pt x="245856" y="235803"/>
                          <a:pt x="253676" y="236404"/>
                          <a:pt x="254879" y="221967"/>
                        </a:cubicBezTo>
                        <a:cubicBezTo>
                          <a:pt x="256082" y="212944"/>
                          <a:pt x="252473" y="208734"/>
                          <a:pt x="254278" y="203320"/>
                        </a:cubicBezTo>
                        <a:cubicBezTo>
                          <a:pt x="257285" y="195500"/>
                          <a:pt x="263301" y="196101"/>
                          <a:pt x="265105" y="187680"/>
                        </a:cubicBezTo>
                        <a:cubicBezTo>
                          <a:pt x="267512" y="179258"/>
                          <a:pt x="264504" y="173844"/>
                          <a:pt x="266309" y="168431"/>
                        </a:cubicBezTo>
                        <a:cubicBezTo>
                          <a:pt x="268715" y="161212"/>
                          <a:pt x="275933" y="158204"/>
                          <a:pt x="278339" y="148580"/>
                        </a:cubicBezTo>
                        <a:cubicBezTo>
                          <a:pt x="280746" y="137752"/>
                          <a:pt x="275933" y="132940"/>
                          <a:pt x="276535" y="125721"/>
                        </a:cubicBezTo>
                        <a:cubicBezTo>
                          <a:pt x="277738" y="117300"/>
                          <a:pt x="281949" y="113691"/>
                          <a:pt x="280746" y="101660"/>
                        </a:cubicBezTo>
                        <a:cubicBezTo>
                          <a:pt x="279542" y="91434"/>
                          <a:pt x="274730" y="88426"/>
                          <a:pt x="272324" y="80005"/>
                        </a:cubicBezTo>
                        <a:cubicBezTo>
                          <a:pt x="269316" y="69778"/>
                          <a:pt x="273527" y="64966"/>
                          <a:pt x="269918" y="56545"/>
                        </a:cubicBezTo>
                        <a:cubicBezTo>
                          <a:pt x="265105" y="44514"/>
                          <a:pt x="257887" y="43912"/>
                          <a:pt x="251872" y="37897"/>
                        </a:cubicBezTo>
                        <a:cubicBezTo>
                          <a:pt x="247661" y="34288"/>
                          <a:pt x="251270" y="27069"/>
                          <a:pt x="241646" y="20452"/>
                        </a:cubicBezTo>
                        <a:cubicBezTo>
                          <a:pt x="233826" y="15038"/>
                          <a:pt x="224802" y="17445"/>
                          <a:pt x="218787" y="15038"/>
                        </a:cubicBezTo>
                        <a:cubicBezTo>
                          <a:pt x="213975" y="13234"/>
                          <a:pt x="213975" y="7820"/>
                          <a:pt x="203147" y="5414"/>
                        </a:cubicBezTo>
                        <a:cubicBezTo>
                          <a:pt x="192319" y="3008"/>
                          <a:pt x="185101" y="6015"/>
                          <a:pt x="179086" y="5414"/>
                        </a:cubicBezTo>
                        <a:cubicBezTo>
                          <a:pt x="172469" y="4812"/>
                          <a:pt x="167055" y="0"/>
                          <a:pt x="157430" y="0"/>
                        </a:cubicBezTo>
                        <a:cubicBezTo>
                          <a:pt x="144196" y="602"/>
                          <a:pt x="143595" y="5414"/>
                          <a:pt x="135173" y="6617"/>
                        </a:cubicBezTo>
                        <a:cubicBezTo>
                          <a:pt x="127353" y="7820"/>
                          <a:pt x="118932" y="2406"/>
                          <a:pt x="105698" y="6015"/>
                        </a:cubicBezTo>
                        <a:cubicBezTo>
                          <a:pt x="93066" y="9625"/>
                          <a:pt x="90058" y="18648"/>
                          <a:pt x="81637" y="21655"/>
                        </a:cubicBezTo>
                        <a:cubicBezTo>
                          <a:pt x="72012" y="24663"/>
                          <a:pt x="62989" y="23460"/>
                          <a:pt x="53966" y="25265"/>
                        </a:cubicBezTo>
                        <a:cubicBezTo>
                          <a:pt x="33514" y="30678"/>
                          <a:pt x="50958" y="48123"/>
                          <a:pt x="16069" y="51732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247" name="그래픽 5">
                  <a:extLst>
                    <a:ext uri="{FF2B5EF4-FFF2-40B4-BE49-F238E27FC236}">
                      <a16:creationId xmlns:a16="http://schemas.microsoft.com/office/drawing/2014/main" id="{8D8EA119-237E-0E86-16E0-FFF1B463EAC0}"/>
                    </a:ext>
                  </a:extLst>
                </p:cNvPr>
                <p:cNvGrpSpPr/>
                <p:nvPr/>
              </p:nvGrpSpPr>
              <p:grpSpPr>
                <a:xfrm>
                  <a:off x="4663813" y="3516487"/>
                  <a:ext cx="138480" cy="571196"/>
                  <a:chOff x="4663813" y="3516487"/>
                  <a:chExt cx="138480" cy="571196"/>
                </a:xfrm>
              </p:grpSpPr>
              <p:sp>
                <p:nvSpPr>
                  <p:cNvPr id="248" name="자유형: 도형 247">
                    <a:extLst>
                      <a:ext uri="{FF2B5EF4-FFF2-40B4-BE49-F238E27FC236}">
                        <a16:creationId xmlns:a16="http://schemas.microsoft.com/office/drawing/2014/main" id="{1081504E-844D-325E-521B-7F7DB70AB5CA}"/>
                      </a:ext>
                    </a:extLst>
                  </p:cNvPr>
                  <p:cNvSpPr/>
                  <p:nvPr/>
                </p:nvSpPr>
                <p:spPr>
                  <a:xfrm>
                    <a:off x="4705518" y="3578782"/>
                    <a:ext cx="93061" cy="502885"/>
                  </a:xfrm>
                  <a:custGeom>
                    <a:avLst/>
                    <a:gdLst>
                      <a:gd name="connsiteX0" fmla="*/ 78200 w 93061"/>
                      <a:gd name="connsiteY0" fmla="*/ 0 h 502885"/>
                      <a:gd name="connsiteX1" fmla="*/ 89629 w 93061"/>
                      <a:gd name="connsiteY1" fmla="*/ 292949 h 502885"/>
                      <a:gd name="connsiteX2" fmla="*/ 71583 w 93061"/>
                      <a:gd name="connsiteY2" fmla="*/ 394007 h 502885"/>
                      <a:gd name="connsiteX3" fmla="*/ 69778 w 93061"/>
                      <a:gd name="connsiteY3" fmla="*/ 459575 h 502885"/>
                      <a:gd name="connsiteX4" fmla="*/ 25265 w 93061"/>
                      <a:gd name="connsiteY4" fmla="*/ 502885 h 502885"/>
                      <a:gd name="connsiteX5" fmla="*/ 0 w 93061"/>
                      <a:gd name="connsiteY5" fmla="*/ 466192 h 502885"/>
                      <a:gd name="connsiteX6" fmla="*/ 31280 w 93061"/>
                      <a:gd name="connsiteY6" fmla="*/ 297761 h 502885"/>
                      <a:gd name="connsiteX7" fmla="*/ 78200 w 93061"/>
                      <a:gd name="connsiteY7" fmla="*/ 0 h 5028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061" h="502885">
                        <a:moveTo>
                          <a:pt x="78200" y="0"/>
                        </a:moveTo>
                        <a:cubicBezTo>
                          <a:pt x="78200" y="0"/>
                          <a:pt x="101660" y="208733"/>
                          <a:pt x="89629" y="292949"/>
                        </a:cubicBezTo>
                        <a:cubicBezTo>
                          <a:pt x="84215" y="332049"/>
                          <a:pt x="79403" y="362727"/>
                          <a:pt x="71583" y="394007"/>
                        </a:cubicBezTo>
                        <a:cubicBezTo>
                          <a:pt x="65568" y="416264"/>
                          <a:pt x="67372" y="440326"/>
                          <a:pt x="69778" y="459575"/>
                        </a:cubicBezTo>
                        <a:cubicBezTo>
                          <a:pt x="71583" y="474613"/>
                          <a:pt x="38498" y="496870"/>
                          <a:pt x="25265" y="502885"/>
                        </a:cubicBezTo>
                        <a:lnTo>
                          <a:pt x="0" y="466192"/>
                        </a:lnTo>
                        <a:cubicBezTo>
                          <a:pt x="0" y="466192"/>
                          <a:pt x="22257" y="344681"/>
                          <a:pt x="31280" y="297761"/>
                        </a:cubicBezTo>
                        <a:cubicBezTo>
                          <a:pt x="39702" y="250240"/>
                          <a:pt x="78200" y="0"/>
                          <a:pt x="78200" y="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49" name="자유형: 도형 248">
                    <a:extLst>
                      <a:ext uri="{FF2B5EF4-FFF2-40B4-BE49-F238E27FC236}">
                        <a16:creationId xmlns:a16="http://schemas.microsoft.com/office/drawing/2014/main" id="{B718E12F-EBBA-9BCC-F7C8-C6D39EA38C27}"/>
                      </a:ext>
                    </a:extLst>
                  </p:cNvPr>
                  <p:cNvSpPr/>
                  <p:nvPr/>
                </p:nvSpPr>
                <p:spPr>
                  <a:xfrm>
                    <a:off x="4663813" y="3570962"/>
                    <a:ext cx="120860" cy="516720"/>
                  </a:xfrm>
                  <a:custGeom>
                    <a:avLst/>
                    <a:gdLst>
                      <a:gd name="connsiteX0" fmla="*/ 91032 w 120860"/>
                      <a:gd name="connsiteY0" fmla="*/ 0 h 516720"/>
                      <a:gd name="connsiteX1" fmla="*/ 59752 w 120860"/>
                      <a:gd name="connsiteY1" fmla="*/ 278512 h 516720"/>
                      <a:gd name="connsiteX2" fmla="*/ 11629 w 120860"/>
                      <a:gd name="connsiteY2" fmla="*/ 389195 h 516720"/>
                      <a:gd name="connsiteX3" fmla="*/ 200 w 120860"/>
                      <a:gd name="connsiteY3" fmla="*/ 467996 h 516720"/>
                      <a:gd name="connsiteX4" fmla="*/ 27269 w 120860"/>
                      <a:gd name="connsiteY4" fmla="*/ 516721 h 516720"/>
                      <a:gd name="connsiteX5" fmla="*/ 63963 w 120860"/>
                      <a:gd name="connsiteY5" fmla="*/ 489652 h 516720"/>
                      <a:gd name="connsiteX6" fmla="*/ 74790 w 120860"/>
                      <a:gd name="connsiteY6" fmla="*/ 404835 h 516720"/>
                      <a:gd name="connsiteX7" fmla="*/ 101860 w 120860"/>
                      <a:gd name="connsiteY7" fmla="*/ 306784 h 516720"/>
                      <a:gd name="connsiteX8" fmla="*/ 119906 w 120860"/>
                      <a:gd name="connsiteY8" fmla="*/ 7219 h 516720"/>
                      <a:gd name="connsiteX9" fmla="*/ 91032 w 120860"/>
                      <a:gd name="connsiteY9" fmla="*/ 0 h 516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0860" h="516720">
                        <a:moveTo>
                          <a:pt x="91032" y="0"/>
                        </a:moveTo>
                        <a:cubicBezTo>
                          <a:pt x="91032" y="0"/>
                          <a:pt x="77798" y="223772"/>
                          <a:pt x="59752" y="278512"/>
                        </a:cubicBezTo>
                        <a:cubicBezTo>
                          <a:pt x="32683" y="359118"/>
                          <a:pt x="27871" y="351900"/>
                          <a:pt x="11629" y="389195"/>
                        </a:cubicBezTo>
                        <a:cubicBezTo>
                          <a:pt x="-402" y="416866"/>
                          <a:pt x="-402" y="457770"/>
                          <a:pt x="200" y="467996"/>
                        </a:cubicBezTo>
                        <a:cubicBezTo>
                          <a:pt x="2004" y="483636"/>
                          <a:pt x="27269" y="516721"/>
                          <a:pt x="27269" y="516721"/>
                        </a:cubicBezTo>
                        <a:cubicBezTo>
                          <a:pt x="27269" y="516721"/>
                          <a:pt x="56143" y="499878"/>
                          <a:pt x="63963" y="489652"/>
                        </a:cubicBezTo>
                        <a:cubicBezTo>
                          <a:pt x="66970" y="485441"/>
                          <a:pt x="67572" y="425889"/>
                          <a:pt x="74790" y="404835"/>
                        </a:cubicBezTo>
                        <a:cubicBezTo>
                          <a:pt x="84415" y="376563"/>
                          <a:pt x="83813" y="354306"/>
                          <a:pt x="101860" y="306784"/>
                        </a:cubicBezTo>
                        <a:cubicBezTo>
                          <a:pt x="127124" y="238811"/>
                          <a:pt x="119906" y="7219"/>
                          <a:pt x="119906" y="7219"/>
                        </a:cubicBezTo>
                        <a:lnTo>
                          <a:pt x="91032" y="0"/>
                        </a:lnTo>
                        <a:close/>
                      </a:path>
                    </a:pathLst>
                  </a:custGeom>
                  <a:solidFill>
                    <a:srgbClr val="616B8C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50" name="자유형: 도형 249">
                    <a:extLst>
                      <a:ext uri="{FF2B5EF4-FFF2-40B4-BE49-F238E27FC236}">
                        <a16:creationId xmlns:a16="http://schemas.microsoft.com/office/drawing/2014/main" id="{48A51B73-4E98-3922-5868-CE8172A5BE07}"/>
                      </a:ext>
                    </a:extLst>
                  </p:cNvPr>
                  <p:cNvSpPr/>
                  <p:nvPr/>
                </p:nvSpPr>
                <p:spPr>
                  <a:xfrm>
                    <a:off x="4748520" y="3516487"/>
                    <a:ext cx="53773" cy="68311"/>
                  </a:xfrm>
                  <a:custGeom>
                    <a:avLst/>
                    <a:gdLst>
                      <a:gd name="connsiteX0" fmla="*/ 9934 w 53773"/>
                      <a:gd name="connsiteY0" fmla="*/ 939 h 68311"/>
                      <a:gd name="connsiteX1" fmla="*/ 2715 w 53773"/>
                      <a:gd name="connsiteY1" fmla="*/ 53273 h 68311"/>
                      <a:gd name="connsiteX2" fmla="*/ 32792 w 53773"/>
                      <a:gd name="connsiteY2" fmla="*/ 68311 h 68311"/>
                      <a:gd name="connsiteX3" fmla="*/ 53244 w 53773"/>
                      <a:gd name="connsiteY3" fmla="*/ 26805 h 68311"/>
                      <a:gd name="connsiteX4" fmla="*/ 9934 w 53773"/>
                      <a:gd name="connsiteY4" fmla="*/ 939 h 683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3773" h="68311">
                        <a:moveTo>
                          <a:pt x="9934" y="939"/>
                        </a:moveTo>
                        <a:cubicBezTo>
                          <a:pt x="-5105" y="6954"/>
                          <a:pt x="911" y="40039"/>
                          <a:pt x="2715" y="53273"/>
                        </a:cubicBezTo>
                        <a:cubicBezTo>
                          <a:pt x="4520" y="67108"/>
                          <a:pt x="19558" y="68311"/>
                          <a:pt x="32792" y="68311"/>
                        </a:cubicBezTo>
                        <a:cubicBezTo>
                          <a:pt x="46026" y="68311"/>
                          <a:pt x="56252" y="38234"/>
                          <a:pt x="53244" y="26805"/>
                        </a:cubicBezTo>
                        <a:cubicBezTo>
                          <a:pt x="50838" y="14774"/>
                          <a:pt x="24972" y="-4475"/>
                          <a:pt x="9934" y="939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251" name="자유형: 도형 250">
                  <a:extLst>
                    <a:ext uri="{FF2B5EF4-FFF2-40B4-BE49-F238E27FC236}">
                      <a16:creationId xmlns:a16="http://schemas.microsoft.com/office/drawing/2014/main" id="{C125CCA1-669C-6711-7B89-8D39B8B1096C}"/>
                    </a:ext>
                  </a:extLst>
                </p:cNvPr>
                <p:cNvSpPr/>
                <p:nvPr/>
              </p:nvSpPr>
              <p:spPr>
                <a:xfrm>
                  <a:off x="4790937" y="3466896"/>
                  <a:ext cx="128127" cy="124518"/>
                </a:xfrm>
                <a:custGeom>
                  <a:avLst/>
                  <a:gdLst>
                    <a:gd name="connsiteX0" fmla="*/ 101058 w 128127"/>
                    <a:gd name="connsiteY0" fmla="*/ 13835 h 124518"/>
                    <a:gd name="connsiteX1" fmla="*/ 108277 w 128127"/>
                    <a:gd name="connsiteY1" fmla="*/ 0 h 124518"/>
                    <a:gd name="connsiteX2" fmla="*/ 128127 w 128127"/>
                    <a:gd name="connsiteY2" fmla="*/ 64364 h 124518"/>
                    <a:gd name="connsiteX3" fmla="*/ 0 w 128127"/>
                    <a:gd name="connsiteY3" fmla="*/ 124518 h 124518"/>
                    <a:gd name="connsiteX4" fmla="*/ 7218 w 128127"/>
                    <a:gd name="connsiteY4" fmla="*/ 67372 h 124518"/>
                    <a:gd name="connsiteX5" fmla="*/ 13835 w 128127"/>
                    <a:gd name="connsiteY5" fmla="*/ 57748 h 124518"/>
                    <a:gd name="connsiteX6" fmla="*/ 101058 w 128127"/>
                    <a:gd name="connsiteY6" fmla="*/ 13835 h 1245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8127" h="124518">
                      <a:moveTo>
                        <a:pt x="101058" y="13835"/>
                      </a:moveTo>
                      <a:cubicBezTo>
                        <a:pt x="106472" y="9625"/>
                        <a:pt x="108277" y="0"/>
                        <a:pt x="108277" y="0"/>
                      </a:cubicBezTo>
                      <a:cubicBezTo>
                        <a:pt x="120308" y="9023"/>
                        <a:pt x="128127" y="64364"/>
                        <a:pt x="128127" y="64364"/>
                      </a:cubicBezTo>
                      <a:cubicBezTo>
                        <a:pt x="128127" y="64364"/>
                        <a:pt x="100457" y="102863"/>
                        <a:pt x="0" y="124518"/>
                      </a:cubicBezTo>
                      <a:cubicBezTo>
                        <a:pt x="10226" y="99855"/>
                        <a:pt x="9625" y="81809"/>
                        <a:pt x="7218" y="67372"/>
                      </a:cubicBezTo>
                      <a:cubicBezTo>
                        <a:pt x="6617" y="63161"/>
                        <a:pt x="9023" y="58951"/>
                        <a:pt x="13835" y="57748"/>
                      </a:cubicBezTo>
                      <a:cubicBezTo>
                        <a:pt x="68575" y="41506"/>
                        <a:pt x="96847" y="16843"/>
                        <a:pt x="101058" y="13835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2D9DB334-D190-B5F8-3D42-5EFFD50753A6}"/>
                </a:ext>
              </a:extLst>
            </p:cNvPr>
            <p:cNvSpPr/>
            <p:nvPr/>
          </p:nvSpPr>
          <p:spPr>
            <a:xfrm>
              <a:off x="4653112" y="4144228"/>
              <a:ext cx="364002" cy="373554"/>
            </a:xfrm>
            <a:custGeom>
              <a:avLst/>
              <a:gdLst>
                <a:gd name="connsiteX0" fmla="*/ 1877 w 364002"/>
                <a:gd name="connsiteY0" fmla="*/ 0 h 373554"/>
                <a:gd name="connsiteX1" fmla="*/ 364003 w 364002"/>
                <a:gd name="connsiteY1" fmla="*/ 186477 h 373554"/>
                <a:gd name="connsiteX2" fmla="*/ 345956 w 364002"/>
                <a:gd name="connsiteY2" fmla="*/ 373555 h 373554"/>
                <a:gd name="connsiteX3" fmla="*/ 161886 w 364002"/>
                <a:gd name="connsiteY3" fmla="*/ 278512 h 373554"/>
                <a:gd name="connsiteX4" fmla="*/ 5486 w 364002"/>
                <a:gd name="connsiteY4" fmla="*/ 197906 h 373554"/>
                <a:gd name="connsiteX5" fmla="*/ 1877 w 364002"/>
                <a:gd name="connsiteY5" fmla="*/ 0 h 373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4002" h="373554">
                  <a:moveTo>
                    <a:pt x="1877" y="0"/>
                  </a:moveTo>
                  <a:lnTo>
                    <a:pt x="364003" y="186477"/>
                  </a:lnTo>
                  <a:cubicBezTo>
                    <a:pt x="360393" y="240615"/>
                    <a:pt x="353776" y="306183"/>
                    <a:pt x="345956" y="373555"/>
                  </a:cubicBezTo>
                  <a:cubicBezTo>
                    <a:pt x="345956" y="373555"/>
                    <a:pt x="198580" y="309190"/>
                    <a:pt x="161886" y="278512"/>
                  </a:cubicBezTo>
                  <a:cubicBezTo>
                    <a:pt x="97521" y="225577"/>
                    <a:pt x="5486" y="197906"/>
                    <a:pt x="5486" y="197906"/>
                  </a:cubicBezTo>
                  <a:cubicBezTo>
                    <a:pt x="1275" y="134744"/>
                    <a:pt x="-2334" y="64364"/>
                    <a:pt x="1877" y="0"/>
                  </a:cubicBezTo>
                  <a:close/>
                </a:path>
              </a:pathLst>
            </a:custGeom>
            <a:solidFill>
              <a:srgbClr val="E6EDF7"/>
            </a:solidFill>
            <a:ln w="59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53" name="그래픽 5">
              <a:extLst>
                <a:ext uri="{FF2B5EF4-FFF2-40B4-BE49-F238E27FC236}">
                  <a16:creationId xmlns:a16="http://schemas.microsoft.com/office/drawing/2014/main" id="{9A440F05-6EE9-C7F4-8699-B018CF0FA32E}"/>
                </a:ext>
              </a:extLst>
            </p:cNvPr>
            <p:cNvGrpSpPr/>
            <p:nvPr/>
          </p:nvGrpSpPr>
          <p:grpSpPr>
            <a:xfrm>
              <a:off x="3623353" y="3254995"/>
              <a:ext cx="1732428" cy="1430616"/>
              <a:chOff x="3623353" y="3254995"/>
              <a:chExt cx="1732428" cy="1430616"/>
            </a:xfrm>
          </p:grpSpPr>
          <p:sp>
            <p:nvSpPr>
              <p:cNvPr id="254" name="자유형: 도형 253">
                <a:extLst>
                  <a:ext uri="{FF2B5EF4-FFF2-40B4-BE49-F238E27FC236}">
                    <a16:creationId xmlns:a16="http://schemas.microsoft.com/office/drawing/2014/main" id="{01E49061-87E2-E023-0508-C0417904F3ED}"/>
                  </a:ext>
                </a:extLst>
              </p:cNvPr>
              <p:cNvSpPr/>
              <p:nvPr/>
            </p:nvSpPr>
            <p:spPr>
              <a:xfrm>
                <a:off x="3623353" y="3254995"/>
                <a:ext cx="132338" cy="114452"/>
              </a:xfrm>
              <a:custGeom>
                <a:avLst/>
                <a:gdLst>
                  <a:gd name="connsiteX0" fmla="*/ 14437 w 132338"/>
                  <a:gd name="connsiteY0" fmla="*/ 1965 h 114452"/>
                  <a:gd name="connsiteX1" fmla="*/ 132338 w 132338"/>
                  <a:gd name="connsiteY1" fmla="*/ 68134 h 114452"/>
                  <a:gd name="connsiteX2" fmla="*/ 95043 w 132338"/>
                  <a:gd name="connsiteY2" fmla="*/ 114452 h 114452"/>
                  <a:gd name="connsiteX3" fmla="*/ 4211 w 132338"/>
                  <a:gd name="connsiteY3" fmla="*/ 16402 h 114452"/>
                  <a:gd name="connsiteX4" fmla="*/ 0 w 132338"/>
                  <a:gd name="connsiteY4" fmla="*/ 8582 h 114452"/>
                  <a:gd name="connsiteX5" fmla="*/ 6617 w 132338"/>
                  <a:gd name="connsiteY5" fmla="*/ 160 h 114452"/>
                  <a:gd name="connsiteX6" fmla="*/ 14437 w 132338"/>
                  <a:gd name="connsiteY6" fmla="*/ 1965 h 114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338" h="114452">
                    <a:moveTo>
                      <a:pt x="14437" y="1965"/>
                    </a:moveTo>
                    <a:lnTo>
                      <a:pt x="132338" y="68134"/>
                    </a:lnTo>
                    <a:lnTo>
                      <a:pt x="95043" y="114452"/>
                    </a:lnTo>
                    <a:lnTo>
                      <a:pt x="4211" y="16402"/>
                    </a:lnTo>
                    <a:cubicBezTo>
                      <a:pt x="4211" y="16402"/>
                      <a:pt x="602" y="12191"/>
                      <a:pt x="0" y="8582"/>
                    </a:cubicBezTo>
                    <a:cubicBezTo>
                      <a:pt x="0" y="5574"/>
                      <a:pt x="3609" y="762"/>
                      <a:pt x="6617" y="160"/>
                    </a:cubicBezTo>
                    <a:cubicBezTo>
                      <a:pt x="9023" y="-442"/>
                      <a:pt x="10828" y="762"/>
                      <a:pt x="14437" y="1965"/>
                    </a:cubicBezTo>
                    <a:close/>
                  </a:path>
                </a:pathLst>
              </a:custGeom>
              <a:solidFill>
                <a:srgbClr val="616B8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5" name="자유형: 도형 254">
                <a:extLst>
                  <a:ext uri="{FF2B5EF4-FFF2-40B4-BE49-F238E27FC236}">
                    <a16:creationId xmlns:a16="http://schemas.microsoft.com/office/drawing/2014/main" id="{1AB44242-BAD3-ECAC-59D5-547AE0280FF3}"/>
                  </a:ext>
                </a:extLst>
              </p:cNvPr>
              <p:cNvSpPr/>
              <p:nvPr/>
            </p:nvSpPr>
            <p:spPr>
              <a:xfrm>
                <a:off x="3716438" y="3322527"/>
                <a:ext cx="324382" cy="276105"/>
              </a:xfrm>
              <a:custGeom>
                <a:avLst/>
                <a:gdLst>
                  <a:gd name="connsiteX0" fmla="*/ 324382 w 324382"/>
                  <a:gd name="connsiteY0" fmla="*/ 156400 h 276105"/>
                  <a:gd name="connsiteX1" fmla="*/ 195051 w 324382"/>
                  <a:gd name="connsiteY1" fmla="*/ 276106 h 276105"/>
                  <a:gd name="connsiteX2" fmla="*/ 3161 w 324382"/>
                  <a:gd name="connsiteY2" fmla="*/ 49326 h 276105"/>
                  <a:gd name="connsiteX3" fmla="*/ 153 w 324382"/>
                  <a:gd name="connsiteY3" fmla="*/ 35491 h 276105"/>
                  <a:gd name="connsiteX4" fmla="*/ 27222 w 324382"/>
                  <a:gd name="connsiteY4" fmla="*/ 1805 h 276105"/>
                  <a:gd name="connsiteX5" fmla="*/ 41058 w 324382"/>
                  <a:gd name="connsiteY5" fmla="*/ 1805 h 276105"/>
                  <a:gd name="connsiteX6" fmla="*/ 324382 w 324382"/>
                  <a:gd name="connsiteY6" fmla="*/ 156400 h 27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4382" h="276105">
                    <a:moveTo>
                      <a:pt x="324382" y="156400"/>
                    </a:moveTo>
                    <a:lnTo>
                      <a:pt x="195051" y="276106"/>
                    </a:lnTo>
                    <a:lnTo>
                      <a:pt x="3161" y="49326"/>
                    </a:lnTo>
                    <a:cubicBezTo>
                      <a:pt x="755" y="46318"/>
                      <a:pt x="-448" y="41506"/>
                      <a:pt x="153" y="35491"/>
                    </a:cubicBezTo>
                    <a:cubicBezTo>
                      <a:pt x="1958" y="21655"/>
                      <a:pt x="13989" y="6617"/>
                      <a:pt x="27222" y="1805"/>
                    </a:cubicBezTo>
                    <a:cubicBezTo>
                      <a:pt x="32636" y="-602"/>
                      <a:pt x="37449" y="-602"/>
                      <a:pt x="41058" y="1805"/>
                    </a:cubicBezTo>
                    <a:cubicBezTo>
                      <a:pt x="41058" y="1203"/>
                      <a:pt x="324382" y="156400"/>
                      <a:pt x="324382" y="156400"/>
                    </a:cubicBezTo>
                    <a:close/>
                  </a:path>
                </a:pathLst>
              </a:custGeom>
              <a:solidFill>
                <a:srgbClr val="BFCCD9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56" name="그래픽 5">
                <a:extLst>
                  <a:ext uri="{FF2B5EF4-FFF2-40B4-BE49-F238E27FC236}">
                    <a16:creationId xmlns:a16="http://schemas.microsoft.com/office/drawing/2014/main" id="{9D6D203D-CA61-D40E-80F7-354786D1A612}"/>
                  </a:ext>
                </a:extLst>
              </p:cNvPr>
              <p:cNvGrpSpPr/>
              <p:nvPr/>
            </p:nvGrpSpPr>
            <p:grpSpPr>
              <a:xfrm>
                <a:off x="3858666" y="3442233"/>
                <a:ext cx="1497114" cy="1243378"/>
                <a:chOff x="3858666" y="3442233"/>
                <a:chExt cx="1497114" cy="1243378"/>
              </a:xfrm>
            </p:grpSpPr>
            <p:sp>
              <p:nvSpPr>
                <p:cNvPr id="257" name="자유형: 도형 256">
                  <a:extLst>
                    <a:ext uri="{FF2B5EF4-FFF2-40B4-BE49-F238E27FC236}">
                      <a16:creationId xmlns:a16="http://schemas.microsoft.com/office/drawing/2014/main" id="{07E3EFD0-B731-F9B5-0BA6-66FC885F895F}"/>
                    </a:ext>
                  </a:extLst>
                </p:cNvPr>
                <p:cNvSpPr/>
                <p:nvPr/>
              </p:nvSpPr>
              <p:spPr>
                <a:xfrm>
                  <a:off x="3973447" y="3442233"/>
                  <a:ext cx="1382333" cy="1110438"/>
                </a:xfrm>
                <a:custGeom>
                  <a:avLst/>
                  <a:gdLst>
                    <a:gd name="connsiteX0" fmla="*/ 1382333 w 1382333"/>
                    <a:gd name="connsiteY0" fmla="*/ 1110439 h 1110438"/>
                    <a:gd name="connsiteX1" fmla="*/ 67372 w 1382333"/>
                    <a:gd name="connsiteY1" fmla="*/ 36694 h 1110438"/>
                    <a:gd name="connsiteX2" fmla="*/ 0 w 1382333"/>
                    <a:gd name="connsiteY2" fmla="*/ 0 h 1110438"/>
                    <a:gd name="connsiteX3" fmla="*/ 13234 w 1382333"/>
                    <a:gd name="connsiteY3" fmla="*/ 22858 h 1110438"/>
                    <a:gd name="connsiteX4" fmla="*/ 1328195 w 1382333"/>
                    <a:gd name="connsiteY4" fmla="*/ 1097205 h 1110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2333" h="1110438">
                      <a:moveTo>
                        <a:pt x="1382333" y="1110439"/>
                      </a:moveTo>
                      <a:lnTo>
                        <a:pt x="67372" y="36694"/>
                      </a:lnTo>
                      <a:lnTo>
                        <a:pt x="0" y="0"/>
                      </a:lnTo>
                      <a:lnTo>
                        <a:pt x="13234" y="22858"/>
                      </a:lnTo>
                      <a:lnTo>
                        <a:pt x="1328195" y="1097205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8" name="자유형: 도형 257">
                  <a:extLst>
                    <a:ext uri="{FF2B5EF4-FFF2-40B4-BE49-F238E27FC236}">
                      <a16:creationId xmlns:a16="http://schemas.microsoft.com/office/drawing/2014/main" id="{2A81CCFF-780D-CD6A-223E-6B985B0E8DD0}"/>
                    </a:ext>
                  </a:extLst>
                </p:cNvPr>
                <p:cNvSpPr/>
                <p:nvPr/>
              </p:nvSpPr>
              <p:spPr>
                <a:xfrm>
                  <a:off x="3899250" y="3446236"/>
                  <a:ext cx="1402392" cy="1153355"/>
                </a:xfrm>
                <a:custGeom>
                  <a:avLst/>
                  <a:gdLst>
                    <a:gd name="connsiteX0" fmla="*/ 1402393 w 1402392"/>
                    <a:gd name="connsiteY0" fmla="*/ 1093202 h 1153355"/>
                    <a:gd name="connsiteX1" fmla="*/ 87432 w 1402392"/>
                    <a:gd name="connsiteY1" fmla="*/ 18855 h 1153355"/>
                    <a:gd name="connsiteX2" fmla="*/ 7427 w 1402392"/>
                    <a:gd name="connsiteY2" fmla="*/ 208 h 1153355"/>
                    <a:gd name="connsiteX3" fmla="*/ 209 w 1402392"/>
                    <a:gd name="connsiteY3" fmla="*/ 8028 h 1153355"/>
                    <a:gd name="connsiteX4" fmla="*/ 22466 w 1402392"/>
                    <a:gd name="connsiteY4" fmla="*/ 79009 h 1153355"/>
                    <a:gd name="connsiteX5" fmla="*/ 1337427 w 1402392"/>
                    <a:gd name="connsiteY5" fmla="*/ 1153355 h 1153355"/>
                    <a:gd name="connsiteX6" fmla="*/ 1402393 w 1402392"/>
                    <a:gd name="connsiteY6" fmla="*/ 1093202 h 1153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02392" h="1153355">
                      <a:moveTo>
                        <a:pt x="1402393" y="1093202"/>
                      </a:moveTo>
                      <a:lnTo>
                        <a:pt x="87432" y="18855"/>
                      </a:lnTo>
                      <a:lnTo>
                        <a:pt x="7427" y="208"/>
                      </a:lnTo>
                      <a:cubicBezTo>
                        <a:pt x="3216" y="-995"/>
                        <a:pt x="-994" y="3215"/>
                        <a:pt x="209" y="8028"/>
                      </a:cubicBezTo>
                      <a:lnTo>
                        <a:pt x="22466" y="79009"/>
                      </a:lnTo>
                      <a:lnTo>
                        <a:pt x="1337427" y="1153355"/>
                      </a:lnTo>
                      <a:lnTo>
                        <a:pt x="1402393" y="1093202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59" name="자유형: 도형 258">
                  <a:extLst>
                    <a:ext uri="{FF2B5EF4-FFF2-40B4-BE49-F238E27FC236}">
                      <a16:creationId xmlns:a16="http://schemas.microsoft.com/office/drawing/2014/main" id="{8D06EB55-0C05-90EF-2C26-9DDA36D3AA97}"/>
                    </a:ext>
                  </a:extLst>
                </p:cNvPr>
                <p:cNvSpPr/>
                <p:nvPr/>
              </p:nvSpPr>
              <p:spPr>
                <a:xfrm>
                  <a:off x="3858666" y="3515575"/>
                  <a:ext cx="1378611" cy="1156803"/>
                </a:xfrm>
                <a:custGeom>
                  <a:avLst/>
                  <a:gdLst>
                    <a:gd name="connsiteX0" fmla="*/ 1378611 w 1378611"/>
                    <a:gd name="connsiteY0" fmla="*/ 1084017 h 1156803"/>
                    <a:gd name="connsiteX1" fmla="*/ 63650 w 1378611"/>
                    <a:gd name="connsiteY1" fmla="*/ 9671 h 1156803"/>
                    <a:gd name="connsiteX2" fmla="*/ 7106 w 1378611"/>
                    <a:gd name="connsiteY2" fmla="*/ 46 h 1156803"/>
                    <a:gd name="connsiteX3" fmla="*/ 1090 w 1378611"/>
                    <a:gd name="connsiteY3" fmla="*/ 9069 h 1156803"/>
                    <a:gd name="connsiteX4" fmla="*/ 52221 w 1378611"/>
                    <a:gd name="connsiteY4" fmla="*/ 82457 h 1156803"/>
                    <a:gd name="connsiteX5" fmla="*/ 1367182 w 1378611"/>
                    <a:gd name="connsiteY5" fmla="*/ 1156803 h 1156803"/>
                    <a:gd name="connsiteX6" fmla="*/ 1378611 w 1378611"/>
                    <a:gd name="connsiteY6" fmla="*/ 1084017 h 115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78611" h="1156803">
                      <a:moveTo>
                        <a:pt x="1378611" y="1084017"/>
                      </a:moveTo>
                      <a:lnTo>
                        <a:pt x="63650" y="9671"/>
                      </a:lnTo>
                      <a:lnTo>
                        <a:pt x="7106" y="46"/>
                      </a:lnTo>
                      <a:cubicBezTo>
                        <a:pt x="1692" y="-556"/>
                        <a:pt x="-1917" y="4858"/>
                        <a:pt x="1090" y="9069"/>
                      </a:cubicBezTo>
                      <a:lnTo>
                        <a:pt x="52221" y="82457"/>
                      </a:lnTo>
                      <a:lnTo>
                        <a:pt x="1367182" y="1156803"/>
                      </a:lnTo>
                      <a:lnTo>
                        <a:pt x="1378611" y="1084017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260" name="그래픽 5">
                  <a:extLst>
                    <a:ext uri="{FF2B5EF4-FFF2-40B4-BE49-F238E27FC236}">
                      <a16:creationId xmlns:a16="http://schemas.microsoft.com/office/drawing/2014/main" id="{CDDD92CA-8C07-4141-CC24-927C6EEFA925}"/>
                    </a:ext>
                  </a:extLst>
                </p:cNvPr>
                <p:cNvGrpSpPr/>
                <p:nvPr/>
              </p:nvGrpSpPr>
              <p:grpSpPr>
                <a:xfrm>
                  <a:off x="5226450" y="4539438"/>
                  <a:ext cx="129330" cy="146173"/>
                  <a:chOff x="5226450" y="4539438"/>
                  <a:chExt cx="129330" cy="146173"/>
                </a:xfrm>
              </p:grpSpPr>
              <p:sp>
                <p:nvSpPr>
                  <p:cNvPr id="261" name="자유형: 도형 260">
                    <a:extLst>
                      <a:ext uri="{FF2B5EF4-FFF2-40B4-BE49-F238E27FC236}">
                        <a16:creationId xmlns:a16="http://schemas.microsoft.com/office/drawing/2014/main" id="{8C6E79F2-2236-2122-C50F-BD19627B5656}"/>
                      </a:ext>
                    </a:extLst>
                  </p:cNvPr>
                  <p:cNvSpPr/>
                  <p:nvPr/>
                </p:nvSpPr>
                <p:spPr>
                  <a:xfrm>
                    <a:off x="5226450" y="4539438"/>
                    <a:ext cx="129330" cy="146173"/>
                  </a:xfrm>
                  <a:custGeom>
                    <a:avLst/>
                    <a:gdLst>
                      <a:gd name="connsiteX0" fmla="*/ 129331 w 129330"/>
                      <a:gd name="connsiteY0" fmla="*/ 13234 h 146173"/>
                      <a:gd name="connsiteX1" fmla="*/ 75192 w 129330"/>
                      <a:gd name="connsiteY1" fmla="*/ 0 h 146173"/>
                      <a:gd name="connsiteX2" fmla="*/ 10828 w 129330"/>
                      <a:gd name="connsiteY2" fmla="*/ 60154 h 146173"/>
                      <a:gd name="connsiteX3" fmla="*/ 0 w 129330"/>
                      <a:gd name="connsiteY3" fmla="*/ 132940 h 146173"/>
                      <a:gd name="connsiteX4" fmla="*/ 53537 w 129330"/>
                      <a:gd name="connsiteY4" fmla="*/ 146174 h 146173"/>
                      <a:gd name="connsiteX5" fmla="*/ 118503 w 129330"/>
                      <a:gd name="connsiteY5" fmla="*/ 86621 h 1461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9330" h="146173">
                        <a:moveTo>
                          <a:pt x="129331" y="13234"/>
                        </a:moveTo>
                        <a:lnTo>
                          <a:pt x="75192" y="0"/>
                        </a:lnTo>
                        <a:lnTo>
                          <a:pt x="10828" y="60154"/>
                        </a:lnTo>
                        <a:lnTo>
                          <a:pt x="0" y="132940"/>
                        </a:lnTo>
                        <a:lnTo>
                          <a:pt x="53537" y="146174"/>
                        </a:lnTo>
                        <a:lnTo>
                          <a:pt x="118503" y="86621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62" name="자유형: 도형 261">
                    <a:extLst>
                      <a:ext uri="{FF2B5EF4-FFF2-40B4-BE49-F238E27FC236}">
                        <a16:creationId xmlns:a16="http://schemas.microsoft.com/office/drawing/2014/main" id="{54BD23C2-56B4-083F-C7DC-C1ED0CEC4878}"/>
                      </a:ext>
                    </a:extLst>
                  </p:cNvPr>
                  <p:cNvSpPr/>
                  <p:nvPr/>
                </p:nvSpPr>
                <p:spPr>
                  <a:xfrm>
                    <a:off x="5237278" y="4550867"/>
                    <a:ext cx="107675" cy="123315"/>
                  </a:xfrm>
                  <a:custGeom>
                    <a:avLst/>
                    <a:gdLst>
                      <a:gd name="connsiteX0" fmla="*/ 0 w 107675"/>
                      <a:gd name="connsiteY0" fmla="*/ 113089 h 123315"/>
                      <a:gd name="connsiteX1" fmla="*/ 42709 w 107675"/>
                      <a:gd name="connsiteY1" fmla="*/ 123315 h 123315"/>
                      <a:gd name="connsiteX2" fmla="*/ 98652 w 107675"/>
                      <a:gd name="connsiteY2" fmla="*/ 71583 h 123315"/>
                      <a:gd name="connsiteX3" fmla="*/ 107675 w 107675"/>
                      <a:gd name="connsiteY3" fmla="*/ 10828 h 123315"/>
                      <a:gd name="connsiteX4" fmla="*/ 64966 w 107675"/>
                      <a:gd name="connsiteY4" fmla="*/ 0 h 123315"/>
                      <a:gd name="connsiteX5" fmla="*/ 9023 w 107675"/>
                      <a:gd name="connsiteY5" fmla="*/ 52334 h 123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7675" h="123315">
                        <a:moveTo>
                          <a:pt x="0" y="113089"/>
                        </a:moveTo>
                        <a:lnTo>
                          <a:pt x="42709" y="123315"/>
                        </a:lnTo>
                        <a:lnTo>
                          <a:pt x="98652" y="71583"/>
                        </a:lnTo>
                        <a:lnTo>
                          <a:pt x="107675" y="10828"/>
                        </a:lnTo>
                        <a:lnTo>
                          <a:pt x="64966" y="0"/>
                        </a:lnTo>
                        <a:lnTo>
                          <a:pt x="9023" y="52334"/>
                        </a:lnTo>
                        <a:close/>
                      </a:path>
                    </a:pathLst>
                  </a:custGeom>
                  <a:solidFill>
                    <a:srgbClr val="BFCCD9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263" name="자유형: 도형 262">
                <a:extLst>
                  <a:ext uri="{FF2B5EF4-FFF2-40B4-BE49-F238E27FC236}">
                    <a16:creationId xmlns:a16="http://schemas.microsoft.com/office/drawing/2014/main" id="{E8896A40-EEC8-FD2B-E6AE-D0492BA9C57E}"/>
                  </a:ext>
                </a:extLst>
              </p:cNvPr>
              <p:cNvSpPr/>
              <p:nvPr/>
            </p:nvSpPr>
            <p:spPr>
              <a:xfrm>
                <a:off x="5267713" y="4586601"/>
                <a:ext cx="46804" cy="52448"/>
              </a:xfrm>
              <a:custGeom>
                <a:avLst/>
                <a:gdLst>
                  <a:gd name="connsiteX0" fmla="*/ 46562 w 46804"/>
                  <a:gd name="connsiteY0" fmla="*/ 17201 h 52448"/>
                  <a:gd name="connsiteX1" fmla="*/ 27312 w 46804"/>
                  <a:gd name="connsiteY1" fmla="*/ 1561 h 52448"/>
                  <a:gd name="connsiteX2" fmla="*/ 243 w 46804"/>
                  <a:gd name="connsiteY2" fmla="*/ 35248 h 52448"/>
                  <a:gd name="connsiteX3" fmla="*/ 19492 w 46804"/>
                  <a:gd name="connsiteY3" fmla="*/ 50888 h 52448"/>
                  <a:gd name="connsiteX4" fmla="*/ 46562 w 46804"/>
                  <a:gd name="connsiteY4" fmla="*/ 17201 h 52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04" h="52448">
                    <a:moveTo>
                      <a:pt x="46562" y="17201"/>
                    </a:moveTo>
                    <a:cubicBezTo>
                      <a:pt x="48366" y="3366"/>
                      <a:pt x="39945" y="-3251"/>
                      <a:pt x="27312" y="1561"/>
                    </a:cubicBezTo>
                    <a:cubicBezTo>
                      <a:pt x="14680" y="6374"/>
                      <a:pt x="2649" y="22014"/>
                      <a:pt x="243" y="35248"/>
                    </a:cubicBezTo>
                    <a:cubicBezTo>
                      <a:pt x="-1561" y="49083"/>
                      <a:pt x="6860" y="55700"/>
                      <a:pt x="19492" y="50888"/>
                    </a:cubicBezTo>
                    <a:cubicBezTo>
                      <a:pt x="32125" y="46075"/>
                      <a:pt x="44155" y="30435"/>
                      <a:pt x="46562" y="17201"/>
                    </a:cubicBezTo>
                    <a:close/>
                  </a:path>
                </a:pathLst>
              </a:custGeom>
              <a:solidFill>
                <a:srgbClr val="616B8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64" name="그래픽 5">
              <a:extLst>
                <a:ext uri="{FF2B5EF4-FFF2-40B4-BE49-F238E27FC236}">
                  <a16:creationId xmlns:a16="http://schemas.microsoft.com/office/drawing/2014/main" id="{93288E28-4B2B-0E90-B831-163838C7C5D9}"/>
                </a:ext>
              </a:extLst>
            </p:cNvPr>
            <p:cNvGrpSpPr/>
            <p:nvPr/>
          </p:nvGrpSpPr>
          <p:grpSpPr>
            <a:xfrm>
              <a:off x="4887584" y="3645873"/>
              <a:ext cx="312295" cy="730042"/>
              <a:chOff x="4887584" y="3645873"/>
              <a:chExt cx="312295" cy="730042"/>
            </a:xfrm>
          </p:grpSpPr>
          <p:sp>
            <p:nvSpPr>
              <p:cNvPr id="265" name="자유형: 도형 264">
                <a:extLst>
                  <a:ext uri="{FF2B5EF4-FFF2-40B4-BE49-F238E27FC236}">
                    <a16:creationId xmlns:a16="http://schemas.microsoft.com/office/drawing/2014/main" id="{81FF6D13-1F53-0FE8-B258-8DBBA6225FF8}"/>
                  </a:ext>
                </a:extLst>
              </p:cNvPr>
              <p:cNvSpPr/>
              <p:nvPr/>
            </p:nvSpPr>
            <p:spPr>
              <a:xfrm>
                <a:off x="4887584" y="4226638"/>
                <a:ext cx="97649" cy="149277"/>
              </a:xfrm>
              <a:custGeom>
                <a:avLst/>
                <a:gdLst>
                  <a:gd name="connsiteX0" fmla="*/ 68775 w 97649"/>
                  <a:gd name="connsiteY0" fmla="*/ 0 h 149277"/>
                  <a:gd name="connsiteX1" fmla="*/ 33285 w 97649"/>
                  <a:gd name="connsiteY1" fmla="*/ 15038 h 149277"/>
                  <a:gd name="connsiteX2" fmla="*/ 802 w 97649"/>
                  <a:gd name="connsiteY2" fmla="*/ 68575 h 149277"/>
                  <a:gd name="connsiteX3" fmla="*/ 37495 w 97649"/>
                  <a:gd name="connsiteY3" fmla="*/ 76395 h 149277"/>
                  <a:gd name="connsiteX4" fmla="*/ 9223 w 97649"/>
                  <a:gd name="connsiteY4" fmla="*/ 136549 h 149277"/>
                  <a:gd name="connsiteX5" fmla="*/ 76595 w 97649"/>
                  <a:gd name="connsiteY5" fmla="*/ 148580 h 149277"/>
                  <a:gd name="connsiteX6" fmla="*/ 88626 w 97649"/>
                  <a:gd name="connsiteY6" fmla="*/ 135948 h 149277"/>
                  <a:gd name="connsiteX7" fmla="*/ 97649 w 97649"/>
                  <a:gd name="connsiteY7" fmla="*/ 23460 h 149277"/>
                  <a:gd name="connsiteX8" fmla="*/ 68775 w 97649"/>
                  <a:gd name="connsiteY8" fmla="*/ 0 h 149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7649" h="149277">
                    <a:moveTo>
                      <a:pt x="68775" y="0"/>
                    </a:moveTo>
                    <a:cubicBezTo>
                      <a:pt x="68775" y="0"/>
                      <a:pt x="41706" y="6015"/>
                      <a:pt x="33285" y="15038"/>
                    </a:cubicBezTo>
                    <a:cubicBezTo>
                      <a:pt x="27871" y="20452"/>
                      <a:pt x="4411" y="59552"/>
                      <a:pt x="802" y="68575"/>
                    </a:cubicBezTo>
                    <a:cubicBezTo>
                      <a:pt x="-6417" y="84817"/>
                      <a:pt x="37495" y="76395"/>
                      <a:pt x="37495" y="76395"/>
                    </a:cubicBezTo>
                    <a:cubicBezTo>
                      <a:pt x="37495" y="76395"/>
                      <a:pt x="-5815" y="116698"/>
                      <a:pt x="9223" y="136549"/>
                    </a:cubicBezTo>
                    <a:cubicBezTo>
                      <a:pt x="15238" y="144369"/>
                      <a:pt x="61557" y="151588"/>
                      <a:pt x="76595" y="148580"/>
                    </a:cubicBezTo>
                    <a:cubicBezTo>
                      <a:pt x="91634" y="145572"/>
                      <a:pt x="88626" y="135948"/>
                      <a:pt x="88626" y="135948"/>
                    </a:cubicBezTo>
                    <a:lnTo>
                      <a:pt x="97649" y="23460"/>
                    </a:lnTo>
                    <a:lnTo>
                      <a:pt x="68775" y="0"/>
                    </a:lnTo>
                    <a:close/>
                  </a:path>
                </a:pathLst>
              </a:custGeom>
              <a:solidFill>
                <a:srgbClr val="EDC1A6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6" name="자유형: 도형 265">
                <a:extLst>
                  <a:ext uri="{FF2B5EF4-FFF2-40B4-BE49-F238E27FC236}">
                    <a16:creationId xmlns:a16="http://schemas.microsoft.com/office/drawing/2014/main" id="{AFDDA72C-B06A-026C-9966-30D23067DB17}"/>
                  </a:ext>
                </a:extLst>
              </p:cNvPr>
              <p:cNvSpPr/>
              <p:nvPr/>
            </p:nvSpPr>
            <p:spPr>
              <a:xfrm>
                <a:off x="4974026" y="3645873"/>
                <a:ext cx="225853" cy="606878"/>
              </a:xfrm>
              <a:custGeom>
                <a:avLst/>
                <a:gdLst>
                  <a:gd name="connsiteX0" fmla="*/ 120086 w 225853"/>
                  <a:gd name="connsiteY0" fmla="*/ 358196 h 606878"/>
                  <a:gd name="connsiteX1" fmla="*/ 111063 w 225853"/>
                  <a:gd name="connsiteY1" fmla="*/ 271575 h 606878"/>
                  <a:gd name="connsiteX2" fmla="*/ 16621 w 225853"/>
                  <a:gd name="connsiteY2" fmla="*/ 107355 h 606878"/>
                  <a:gd name="connsiteX3" fmla="*/ 116476 w 225853"/>
                  <a:gd name="connsiteY3" fmla="*/ 58631 h 606878"/>
                  <a:gd name="connsiteX4" fmla="*/ 205504 w 225853"/>
                  <a:gd name="connsiteY4" fmla="*/ 234881 h 606878"/>
                  <a:gd name="connsiteX5" fmla="*/ 219941 w 225853"/>
                  <a:gd name="connsiteY5" fmla="*/ 375040 h 606878"/>
                  <a:gd name="connsiteX6" fmla="*/ 150764 w 225853"/>
                  <a:gd name="connsiteY6" fmla="*/ 494144 h 606878"/>
                  <a:gd name="connsiteX7" fmla="*/ 77377 w 225853"/>
                  <a:gd name="connsiteY7" fmla="*/ 604225 h 606878"/>
                  <a:gd name="connsiteX8" fmla="*/ 27449 w 225853"/>
                  <a:gd name="connsiteY8" fmla="*/ 600015 h 606878"/>
                  <a:gd name="connsiteX9" fmla="*/ 11207 w 225853"/>
                  <a:gd name="connsiteY9" fmla="*/ 565727 h 606878"/>
                  <a:gd name="connsiteX10" fmla="*/ 120086 w 225853"/>
                  <a:gd name="connsiteY10" fmla="*/ 358196 h 606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5853" h="606878">
                    <a:moveTo>
                      <a:pt x="120086" y="358196"/>
                    </a:moveTo>
                    <a:cubicBezTo>
                      <a:pt x="125500" y="343759"/>
                      <a:pt x="130913" y="310073"/>
                      <a:pt x="111063" y="271575"/>
                    </a:cubicBezTo>
                    <a:cubicBezTo>
                      <a:pt x="111063" y="271575"/>
                      <a:pt x="46698" y="156080"/>
                      <a:pt x="16621" y="107355"/>
                    </a:cubicBezTo>
                    <a:cubicBezTo>
                      <a:pt x="-36916" y="21335"/>
                      <a:pt x="50307" y="-58068"/>
                      <a:pt x="116476" y="58631"/>
                    </a:cubicBezTo>
                    <a:cubicBezTo>
                      <a:pt x="144749" y="108558"/>
                      <a:pt x="181443" y="177735"/>
                      <a:pt x="205504" y="234881"/>
                    </a:cubicBezTo>
                    <a:cubicBezTo>
                      <a:pt x="227159" y="285410"/>
                      <a:pt x="230769" y="347970"/>
                      <a:pt x="219941" y="375040"/>
                    </a:cubicBezTo>
                    <a:cubicBezTo>
                      <a:pt x="209113" y="407523"/>
                      <a:pt x="195879" y="424967"/>
                      <a:pt x="150764" y="494144"/>
                    </a:cubicBezTo>
                    <a:cubicBezTo>
                      <a:pt x="111063" y="554899"/>
                      <a:pt x="90610" y="587382"/>
                      <a:pt x="77377" y="604225"/>
                    </a:cubicBezTo>
                    <a:cubicBezTo>
                      <a:pt x="73166" y="609639"/>
                      <a:pt x="35269" y="606030"/>
                      <a:pt x="27449" y="600015"/>
                    </a:cubicBezTo>
                    <a:cubicBezTo>
                      <a:pt x="11207" y="588585"/>
                      <a:pt x="8801" y="570539"/>
                      <a:pt x="11207" y="565727"/>
                    </a:cubicBezTo>
                    <a:cubicBezTo>
                      <a:pt x="22035" y="538658"/>
                      <a:pt x="101438" y="409929"/>
                      <a:pt x="120086" y="358196"/>
                    </a:cubicBezTo>
                    <a:close/>
                  </a:path>
                </a:pathLst>
              </a:custGeom>
              <a:solidFill>
                <a:srgbClr val="F7F9F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7" name="자유형: 도형 266">
                <a:extLst>
                  <a:ext uri="{FF2B5EF4-FFF2-40B4-BE49-F238E27FC236}">
                    <a16:creationId xmlns:a16="http://schemas.microsoft.com/office/drawing/2014/main" id="{3965B3AE-2E6C-DA0A-721A-9AA1E1B75EB1}"/>
                  </a:ext>
                </a:extLst>
              </p:cNvPr>
              <p:cNvSpPr/>
              <p:nvPr/>
            </p:nvSpPr>
            <p:spPr>
              <a:xfrm>
                <a:off x="4896927" y="4213058"/>
                <a:ext cx="148207" cy="157926"/>
              </a:xfrm>
              <a:custGeom>
                <a:avLst/>
                <a:gdLst>
                  <a:gd name="connsiteX0" fmla="*/ 33567 w 148207"/>
                  <a:gd name="connsiteY0" fmla="*/ 92382 h 157926"/>
                  <a:gd name="connsiteX1" fmla="*/ 46199 w 148207"/>
                  <a:gd name="connsiteY1" fmla="*/ 61703 h 157926"/>
                  <a:gd name="connsiteX2" fmla="*/ 30559 w 148207"/>
                  <a:gd name="connsiteY2" fmla="*/ 77343 h 157926"/>
                  <a:gd name="connsiteX3" fmla="*/ 3490 w 148207"/>
                  <a:gd name="connsiteY3" fmla="*/ 85765 h 157926"/>
                  <a:gd name="connsiteX4" fmla="*/ 14318 w 148207"/>
                  <a:gd name="connsiteY4" fmla="*/ 62305 h 157926"/>
                  <a:gd name="connsiteX5" fmla="*/ 33567 w 148207"/>
                  <a:gd name="connsiteY5" fmla="*/ 38243 h 157926"/>
                  <a:gd name="connsiteX6" fmla="*/ 50410 w 148207"/>
                  <a:gd name="connsiteY6" fmla="*/ 29822 h 157926"/>
                  <a:gd name="connsiteX7" fmla="*/ 88307 w 148207"/>
                  <a:gd name="connsiteY7" fmla="*/ 6963 h 157926"/>
                  <a:gd name="connsiteX8" fmla="*/ 93119 w 148207"/>
                  <a:gd name="connsiteY8" fmla="*/ 2151 h 157926"/>
                  <a:gd name="connsiteX9" fmla="*/ 147859 w 148207"/>
                  <a:gd name="connsiteY9" fmla="*/ 33431 h 157926"/>
                  <a:gd name="connsiteX10" fmla="*/ 141844 w 148207"/>
                  <a:gd name="connsiteY10" fmla="*/ 64109 h 157926"/>
                  <a:gd name="connsiteX11" fmla="*/ 117782 w 148207"/>
                  <a:gd name="connsiteY11" fmla="*/ 115842 h 157926"/>
                  <a:gd name="connsiteX12" fmla="*/ 72667 w 148207"/>
                  <a:gd name="connsiteY12" fmla="*/ 157348 h 157926"/>
                  <a:gd name="connsiteX13" fmla="*/ 12513 w 148207"/>
                  <a:gd name="connsiteY13" fmla="*/ 145918 h 157926"/>
                  <a:gd name="connsiteX14" fmla="*/ 33567 w 148207"/>
                  <a:gd name="connsiteY14" fmla="*/ 92382 h 157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8207" h="157926">
                    <a:moveTo>
                      <a:pt x="33567" y="92382"/>
                    </a:moveTo>
                    <a:cubicBezTo>
                      <a:pt x="38981" y="86366"/>
                      <a:pt x="46199" y="70726"/>
                      <a:pt x="46199" y="61703"/>
                    </a:cubicBezTo>
                    <a:cubicBezTo>
                      <a:pt x="44394" y="62906"/>
                      <a:pt x="31762" y="76140"/>
                      <a:pt x="30559" y="77343"/>
                    </a:cubicBezTo>
                    <a:cubicBezTo>
                      <a:pt x="16122" y="88171"/>
                      <a:pt x="12513" y="86968"/>
                      <a:pt x="3490" y="85765"/>
                    </a:cubicBezTo>
                    <a:cubicBezTo>
                      <a:pt x="-5533" y="84562"/>
                      <a:pt x="4693" y="77343"/>
                      <a:pt x="14318" y="62305"/>
                    </a:cubicBezTo>
                    <a:cubicBezTo>
                      <a:pt x="18528" y="56289"/>
                      <a:pt x="28153" y="41852"/>
                      <a:pt x="33567" y="38243"/>
                    </a:cubicBezTo>
                    <a:cubicBezTo>
                      <a:pt x="37176" y="35837"/>
                      <a:pt x="43191" y="32228"/>
                      <a:pt x="50410" y="29822"/>
                    </a:cubicBezTo>
                    <a:cubicBezTo>
                      <a:pt x="67253" y="20799"/>
                      <a:pt x="79284" y="20799"/>
                      <a:pt x="88307" y="6963"/>
                    </a:cubicBezTo>
                    <a:cubicBezTo>
                      <a:pt x="90713" y="3354"/>
                      <a:pt x="93119" y="2151"/>
                      <a:pt x="93119" y="2151"/>
                    </a:cubicBezTo>
                    <a:cubicBezTo>
                      <a:pt x="106353" y="-8075"/>
                      <a:pt x="152671" y="20799"/>
                      <a:pt x="147859" y="33431"/>
                    </a:cubicBezTo>
                    <a:cubicBezTo>
                      <a:pt x="142445" y="47868"/>
                      <a:pt x="144250" y="55086"/>
                      <a:pt x="141844" y="64109"/>
                    </a:cubicBezTo>
                    <a:cubicBezTo>
                      <a:pt x="138234" y="75539"/>
                      <a:pt x="135227" y="89374"/>
                      <a:pt x="117782" y="115842"/>
                    </a:cubicBezTo>
                    <a:cubicBezTo>
                      <a:pt x="112368" y="124263"/>
                      <a:pt x="85901" y="153739"/>
                      <a:pt x="72667" y="157348"/>
                    </a:cubicBezTo>
                    <a:cubicBezTo>
                      <a:pt x="59433" y="160957"/>
                      <a:pt x="19731" y="146520"/>
                      <a:pt x="12513" y="145918"/>
                    </a:cubicBezTo>
                    <a:cubicBezTo>
                      <a:pt x="-5533" y="144715"/>
                      <a:pt x="20934" y="107420"/>
                      <a:pt x="33567" y="92382"/>
                    </a:cubicBezTo>
                    <a:close/>
                  </a:path>
                </a:pathLst>
              </a:custGeom>
              <a:solidFill>
                <a:srgbClr val="FBD5BF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0B5AC16-4241-2947-9C59-DB1CDC38962F}"/>
              </a:ext>
            </a:extLst>
          </p:cNvPr>
          <p:cNvSpPr txBox="1"/>
          <p:nvPr/>
        </p:nvSpPr>
        <p:spPr>
          <a:xfrm>
            <a:off x="5842000" y="2341595"/>
            <a:ext cx="6349999" cy="637846"/>
          </a:xfrm>
          <a:prstGeom prst="rect">
            <a:avLst/>
          </a:prstGeom>
          <a:solidFill>
            <a:srgbClr val="0F98ED"/>
          </a:solidFill>
        </p:spPr>
        <p:txBody>
          <a:bodyPr wrap="none" lIns="288000" tIns="0" rIns="0" bIns="0" anchor="ctr">
            <a:no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ko-KR" sz="2800" b="1" dirty="0">
              <a:solidFill>
                <a:schemeClr val="bg1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32C50F5B-4D34-8526-AF8F-883819E7C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27877" y="1879342"/>
            <a:ext cx="988483" cy="1314167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BBB8B927-A6A8-04B7-7158-9D31AB336BA3}"/>
              </a:ext>
            </a:extLst>
          </p:cNvPr>
          <p:cNvGrpSpPr/>
          <p:nvPr/>
        </p:nvGrpSpPr>
        <p:grpSpPr>
          <a:xfrm>
            <a:off x="9977121" y="-6061"/>
            <a:ext cx="2214878" cy="2231099"/>
            <a:chOff x="9977121" y="-6061"/>
            <a:chExt cx="2214878" cy="2231099"/>
          </a:xfrm>
          <a:solidFill>
            <a:srgbClr val="0F98ED"/>
          </a:solidFill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8F3619CB-94B8-E4F1-9D07-F3C30CD50EFE}"/>
                </a:ext>
              </a:extLst>
            </p:cNvPr>
            <p:cNvSpPr/>
            <p:nvPr userDrawn="1"/>
          </p:nvSpPr>
          <p:spPr>
            <a:xfrm rot="2711892" flipV="1">
              <a:off x="9998026" y="1005587"/>
              <a:ext cx="2055289" cy="7875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각 삼각형 11">
              <a:extLst>
                <a:ext uri="{FF2B5EF4-FFF2-40B4-BE49-F238E27FC236}">
                  <a16:creationId xmlns:a16="http://schemas.microsoft.com/office/drawing/2014/main" id="{01245AAC-23D9-860D-1BEB-154EFF1395BE}"/>
                </a:ext>
              </a:extLst>
            </p:cNvPr>
            <p:cNvSpPr/>
            <p:nvPr userDrawn="1"/>
          </p:nvSpPr>
          <p:spPr>
            <a:xfrm flipH="1" flipV="1">
              <a:off x="9977121" y="-6061"/>
              <a:ext cx="2214878" cy="223109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02" name="그림 20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380" y="6425052"/>
            <a:ext cx="1400355" cy="33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505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orient="horz" pos="913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DB6644-B685-EA5B-0D45-D309167B3D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456" y="343353"/>
            <a:ext cx="7814510" cy="485590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the title of your ppt</a:t>
            </a:r>
            <a:endParaRPr lang="ko-KR" altLang="en-US" dirty="0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41E436C-74E4-AD2D-2D36-EEFB88D8EAE0}"/>
              </a:ext>
            </a:extLst>
          </p:cNvPr>
          <p:cNvSpPr/>
          <p:nvPr userDrawn="1"/>
        </p:nvSpPr>
        <p:spPr>
          <a:xfrm>
            <a:off x="0" y="1"/>
            <a:ext cx="284480" cy="6858000"/>
          </a:xfrm>
          <a:custGeom>
            <a:avLst/>
            <a:gdLst>
              <a:gd name="connsiteX0" fmla="*/ 0 w 9524588"/>
              <a:gd name="connsiteY0" fmla="*/ 0 h 6857663"/>
              <a:gd name="connsiteX1" fmla="*/ 9524589 w 9524588"/>
              <a:gd name="connsiteY1" fmla="*/ 0 h 6857663"/>
              <a:gd name="connsiteX2" fmla="*/ 9524589 w 9524588"/>
              <a:gd name="connsiteY2" fmla="*/ 6857664 h 6857663"/>
              <a:gd name="connsiteX3" fmla="*/ 0 w 9524588"/>
              <a:gd name="connsiteY3" fmla="*/ 6857664 h 685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4588" h="6857663">
                <a:moveTo>
                  <a:pt x="0" y="0"/>
                </a:moveTo>
                <a:lnTo>
                  <a:pt x="9524589" y="0"/>
                </a:lnTo>
                <a:lnTo>
                  <a:pt x="9524589" y="6857664"/>
                </a:lnTo>
                <a:lnTo>
                  <a:pt x="0" y="6857664"/>
                </a:lnTo>
                <a:close/>
              </a:path>
            </a:pathLst>
          </a:custGeom>
          <a:solidFill>
            <a:srgbClr val="65BEF5"/>
          </a:solidFill>
          <a:ln w="33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FB20E080-0B9A-3479-598D-688048D799BD}"/>
              </a:ext>
            </a:extLst>
          </p:cNvPr>
          <p:cNvSpPr/>
          <p:nvPr userDrawn="1"/>
        </p:nvSpPr>
        <p:spPr>
          <a:xfrm>
            <a:off x="0" y="1"/>
            <a:ext cx="172720" cy="6858000"/>
          </a:xfrm>
          <a:custGeom>
            <a:avLst/>
            <a:gdLst>
              <a:gd name="connsiteX0" fmla="*/ 0 w 9524588"/>
              <a:gd name="connsiteY0" fmla="*/ 0 h 6857663"/>
              <a:gd name="connsiteX1" fmla="*/ 9524589 w 9524588"/>
              <a:gd name="connsiteY1" fmla="*/ 0 h 6857663"/>
              <a:gd name="connsiteX2" fmla="*/ 9524589 w 9524588"/>
              <a:gd name="connsiteY2" fmla="*/ 6857664 h 6857663"/>
              <a:gd name="connsiteX3" fmla="*/ 0 w 9524588"/>
              <a:gd name="connsiteY3" fmla="*/ 6857664 h 685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4588" h="6857663">
                <a:moveTo>
                  <a:pt x="0" y="0"/>
                </a:moveTo>
                <a:lnTo>
                  <a:pt x="9524589" y="0"/>
                </a:lnTo>
                <a:lnTo>
                  <a:pt x="9524589" y="6857664"/>
                </a:lnTo>
                <a:lnTo>
                  <a:pt x="0" y="6857664"/>
                </a:lnTo>
                <a:close/>
              </a:path>
            </a:pathLst>
          </a:custGeom>
          <a:solidFill>
            <a:srgbClr val="0F98ED"/>
          </a:solidFill>
          <a:ln w="33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66" y="6449553"/>
            <a:ext cx="1425722" cy="355592"/>
          </a:xfrm>
          <a:prstGeom prst="rect">
            <a:avLst/>
          </a:prstGeom>
        </p:spPr>
      </p:pic>
      <p:cxnSp>
        <p:nvCxnSpPr>
          <p:cNvPr id="8" name="직선 연결선 7"/>
          <p:cNvCxnSpPr/>
          <p:nvPr userDrawn="1"/>
        </p:nvCxnSpPr>
        <p:spPr>
          <a:xfrm>
            <a:off x="262230" y="889080"/>
            <a:ext cx="11920396" cy="0"/>
          </a:xfrm>
          <a:prstGeom prst="line">
            <a:avLst/>
          </a:prstGeom>
          <a:ln w="57150" cmpd="thickThin">
            <a:gradFill>
              <a:gsLst>
                <a:gs pos="0">
                  <a:srgbClr val="0F98ED">
                    <a:lumMod val="100000"/>
                  </a:srgbClr>
                </a:gs>
                <a:gs pos="8000">
                  <a:schemeClr val="accent5">
                    <a:lumMod val="75000"/>
                  </a:schemeClr>
                </a:gs>
                <a:gs pos="43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271604" y="6432779"/>
            <a:ext cx="11920396" cy="0"/>
          </a:xfrm>
          <a:prstGeom prst="line">
            <a:avLst/>
          </a:prstGeom>
          <a:ln>
            <a:gradFill>
              <a:gsLst>
                <a:gs pos="0">
                  <a:schemeClr val="accent1">
                    <a:lumMod val="99000"/>
                    <a:lumOff val="1000"/>
                  </a:schemeClr>
                </a:gs>
                <a:gs pos="54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oogle Shape;105;p44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417539" y="6497766"/>
            <a:ext cx="1197616" cy="25916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5061660" y="6462828"/>
            <a:ext cx="2133600" cy="365125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smtClean="0"/>
              <a:t>- </a:t>
            </a:r>
            <a:fld id="{07FC0D83-C8C8-4540-8D1C-8D07EC1AEC44}" type="slidenum">
              <a:rPr lang="ko-KR" altLang="en-US" smtClean="0"/>
              <a:pPr/>
              <a:t>‹#›</a:t>
            </a:fld>
            <a:r>
              <a:rPr lang="ko-KR" altLang="en-US" smtClean="0"/>
              <a:t> </a:t>
            </a:r>
            <a:r>
              <a:rPr lang="en-US" altLang="ko-KR" smtClean="0"/>
              <a:t>-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96120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orient="horz" pos="913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66" y="6449553"/>
            <a:ext cx="1425722" cy="35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00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1" r:id="rId3"/>
    <p:sldLayoutId id="2147483652" r:id="rId4"/>
    <p:sldLayoutId id="2147483660" r:id="rId5"/>
    <p:sldLayoutId id="2147483661" r:id="rId6"/>
  </p:sldLayoutIdLst>
  <p:hf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985DCC-07A0-F3CC-5DC4-2C2E3E4CD8B8}"/>
              </a:ext>
            </a:extLst>
          </p:cNvPr>
          <p:cNvSpPr txBox="1"/>
          <p:nvPr/>
        </p:nvSpPr>
        <p:spPr>
          <a:xfrm>
            <a:off x="603892" y="1817417"/>
            <a:ext cx="51318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400" b="1" dirty="0" err="1">
                <a:solidFill>
                  <a:schemeClr val="accent3"/>
                </a:solidFill>
              </a:rPr>
              <a:t>HEnergy</a:t>
            </a:r>
            <a:r>
              <a:rPr lang="en-US" altLang="ko-KR" sz="2400" b="1" dirty="0">
                <a:solidFill>
                  <a:schemeClr val="accent3"/>
                </a:solidFill>
              </a:rPr>
              <a:t> </a:t>
            </a:r>
            <a:r>
              <a:rPr lang="ko-KR" altLang="en-US" sz="2400" b="1" dirty="0" smtClean="0">
                <a:solidFill>
                  <a:schemeClr val="accent3"/>
                </a:solidFill>
              </a:rPr>
              <a:t>차세대 </a:t>
            </a:r>
            <a:r>
              <a:rPr lang="ko-KR" altLang="en-US" sz="2400" b="1" dirty="0" err="1" smtClean="0">
                <a:solidFill>
                  <a:schemeClr val="accent3"/>
                </a:solidFill>
              </a:rPr>
              <a:t>운영계</a:t>
            </a:r>
            <a:r>
              <a:rPr lang="ko-KR" altLang="en-US" sz="2400" b="1" dirty="0" smtClean="0">
                <a:solidFill>
                  <a:schemeClr val="accent3"/>
                </a:solidFill>
              </a:rPr>
              <a:t> 시스템 구축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66590E-762C-83B1-3DFC-0E881D4B1BD5}"/>
              </a:ext>
            </a:extLst>
          </p:cNvPr>
          <p:cNvSpPr txBox="1"/>
          <p:nvPr/>
        </p:nvSpPr>
        <p:spPr>
          <a:xfrm>
            <a:off x="603892" y="2506466"/>
            <a:ext cx="4566956" cy="4985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altLang="ko-KR" sz="3600" b="1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F98ED"/>
                </a:solidFill>
                <a:latin typeface="맑은 고딕" panose="020B0503020000020004" pitchFamily="50" charset="-127"/>
              </a:rPr>
              <a:t>SSO </a:t>
            </a:r>
            <a:r>
              <a:rPr lang="ko-KR" altLang="en-US" sz="3600" b="1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F98ED"/>
                </a:solidFill>
                <a:latin typeface="맑은 고딕" panose="020B0503020000020004" pitchFamily="50" charset="-127"/>
              </a:rPr>
              <a:t>설계서</a:t>
            </a:r>
            <a:endParaRPr lang="en-US" altLang="ko-KR" sz="3600" b="1" spc="-150" dirty="0">
              <a:solidFill>
                <a:srgbClr val="0F98ED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6B69A2-E684-07D3-D2E0-4A000C3DD001}"/>
              </a:ext>
            </a:extLst>
          </p:cNvPr>
          <p:cNvSpPr txBox="1"/>
          <p:nvPr/>
        </p:nvSpPr>
        <p:spPr>
          <a:xfrm>
            <a:off x="603892" y="5278986"/>
            <a:ext cx="18649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</a:rPr>
              <a:t>프로젝트관리팀</a:t>
            </a:r>
            <a:endParaRPr lang="en-US" altLang="ko-K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6B69A2-E684-07D3-D2E0-4A000C3DD001}"/>
              </a:ext>
            </a:extLst>
          </p:cNvPr>
          <p:cNvSpPr txBox="1"/>
          <p:nvPr/>
        </p:nvSpPr>
        <p:spPr>
          <a:xfrm>
            <a:off x="603892" y="3987065"/>
            <a:ext cx="17486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</a:rPr>
              <a:t>2025. </a:t>
            </a: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</a:rPr>
              <a:t>0</a:t>
            </a:r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</a:rPr>
              <a:t>2. 19 (</a:t>
            </a: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</a:rPr>
              <a:t>수</a:t>
            </a:r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altLang="ko-K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03892" y="2279082"/>
            <a:ext cx="5027787" cy="46800"/>
          </a:xfrm>
          <a:prstGeom prst="rect">
            <a:avLst/>
          </a:prstGeom>
          <a:solidFill>
            <a:srgbClr val="1D3661"/>
          </a:solidFill>
          <a:ln>
            <a:solidFill>
              <a:srgbClr val="1D36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494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a typeface="나눔고딕" panose="020D0604000000000000"/>
              </a:rPr>
              <a:t>7. </a:t>
            </a:r>
            <a:r>
              <a:rPr lang="ko-KR" altLang="en-US" dirty="0" smtClean="0">
                <a:ea typeface="나눔고딕" panose="020D0604000000000000"/>
              </a:rPr>
              <a:t>단위업무 </a:t>
            </a:r>
            <a:r>
              <a:rPr lang="en-US" altLang="ko-KR" dirty="0" smtClean="0">
                <a:ea typeface="나눔고딕" panose="020D0604000000000000"/>
              </a:rPr>
              <a:t>SSO </a:t>
            </a:r>
            <a:r>
              <a:rPr lang="ko-KR" altLang="en-US" dirty="0" smtClean="0">
                <a:ea typeface="나눔고딕" panose="020D0604000000000000"/>
              </a:rPr>
              <a:t>연동 목록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>
                <a:ea typeface="나눔고딕" panose="020D0604000000000000"/>
              </a:rPr>
              <a:t>- </a:t>
            </a:r>
            <a:fld id="{07FC0D83-C8C8-4540-8D1C-8D07EC1AEC44}" type="slidenum">
              <a:rPr lang="ko-KR" altLang="en-US" smtClean="0">
                <a:ea typeface="나눔고딕" panose="020D0604000000000000"/>
              </a:rPr>
              <a:pPr/>
              <a:t>10</a:t>
            </a:fld>
            <a:r>
              <a:rPr lang="ko-KR" altLang="en-US" smtClean="0">
                <a:ea typeface="나눔고딕" panose="020D0604000000000000"/>
              </a:rPr>
              <a:t> </a:t>
            </a:r>
            <a:r>
              <a:rPr lang="en-US" altLang="ko-KR" smtClean="0">
                <a:ea typeface="나눔고딕" panose="020D0604000000000000"/>
              </a:rPr>
              <a:t>-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389" y="1093862"/>
            <a:ext cx="11028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err="1" smtClean="0">
                <a:ea typeface="나눔고딕" panose="020D0604000000000000"/>
              </a:rPr>
              <a:t>통합운영계</a:t>
            </a:r>
            <a:r>
              <a:rPr lang="en-US" altLang="ko-KR" sz="1400" b="1" dirty="0" smtClean="0">
                <a:ea typeface="나눔고딕" panose="020D0604000000000000"/>
              </a:rPr>
              <a:t>, </a:t>
            </a:r>
            <a:r>
              <a:rPr lang="ko-KR" altLang="en-US" sz="1400" b="1" dirty="0" smtClean="0">
                <a:ea typeface="나눔고딕" panose="020D0604000000000000"/>
              </a:rPr>
              <a:t>그룹웨어</a:t>
            </a:r>
            <a:r>
              <a:rPr lang="en-US" altLang="ko-KR" sz="1400" b="1" dirty="0" smtClean="0">
                <a:ea typeface="나눔고딕" panose="020D0604000000000000"/>
              </a:rPr>
              <a:t>, ERP </a:t>
            </a:r>
            <a:r>
              <a:rPr lang="ko-KR" altLang="en-US" sz="1400" b="1" dirty="0" smtClean="0">
                <a:ea typeface="나눔고딕" panose="020D0604000000000000"/>
              </a:rPr>
              <a:t>를 </a:t>
            </a:r>
            <a:r>
              <a:rPr lang="en-US" altLang="ko-KR" sz="1400" b="1" dirty="0" smtClean="0">
                <a:ea typeface="나눔고딕" panose="020D0604000000000000"/>
              </a:rPr>
              <a:t>SSO </a:t>
            </a:r>
            <a:r>
              <a:rPr lang="ko-KR" altLang="en-US" sz="1400" b="1" dirty="0" smtClean="0">
                <a:ea typeface="나눔고딕" panose="020D0604000000000000"/>
              </a:rPr>
              <a:t>연동 대상으로 합니다</a:t>
            </a:r>
            <a:r>
              <a:rPr lang="en-US" altLang="ko-KR" sz="1400" b="1" dirty="0" smtClean="0">
                <a:ea typeface="나눔고딕" panose="020D0604000000000000"/>
              </a:rPr>
              <a:t>.</a:t>
            </a:r>
            <a:endParaRPr lang="en-US" altLang="ko-KR" sz="1400" b="1" dirty="0">
              <a:ea typeface="나눔고딕" panose="020D0604000000000000"/>
            </a:endParaRPr>
          </a:p>
        </p:txBody>
      </p:sp>
      <p:graphicFrame>
        <p:nvGraphicFramePr>
          <p:cNvPr id="27" name="표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312763"/>
              </p:ext>
            </p:extLst>
          </p:nvPr>
        </p:nvGraphicFramePr>
        <p:xfrm>
          <a:off x="1064587" y="1656778"/>
          <a:ext cx="10068468" cy="2604816"/>
        </p:xfrm>
        <a:graphic>
          <a:graphicData uri="http://schemas.openxmlformats.org/drawingml/2006/table">
            <a:tbl>
              <a:tblPr firstRow="1" bandRow="1"/>
              <a:tblGrid>
                <a:gridCol w="847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7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2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24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170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단위업무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환경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연동 방식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9pPr>
                    </a:lstStyle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기타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371"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9pPr>
                    </a:lstStyle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웹</a:t>
                      </a: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통합운영계</a:t>
                      </a: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87312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Java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Web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환경</a:t>
                      </a: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171450" marR="0" lvl="0" indent="-17145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Agent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설치 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(jar, </a:t>
                      </a:r>
                      <a:r>
                        <a:rPr lang="en-US" altLang="ko-KR" sz="11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jsp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페이지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ko-KR" altLang="en-US" sz="11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사번을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http session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에서 꺼내어 사용</a:t>
                      </a:r>
                      <a:endParaRPr lang="en-US" altLang="ko-KR" sz="11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 요청 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URL : /</a:t>
                      </a:r>
                      <a:r>
                        <a:rPr lang="en-US" altLang="ko-KR" sz="11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SamlAgent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en-US" altLang="ko-KR" sz="11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ssologin.jsp</a:t>
                      </a:r>
                      <a:endParaRPr lang="en-US" altLang="ko-KR" sz="11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로그아웃 요청 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URL : /</a:t>
                      </a:r>
                      <a:r>
                        <a:rPr lang="en-US" altLang="ko-KR" sz="11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SamlAgent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en-US" altLang="ko-KR" sz="11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ssologin.jsp</a:t>
                      </a: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9pPr>
                    </a:lstStyle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37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그룹웨어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87312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37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ERP</a:t>
                      </a: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87312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923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a typeface="나눔고딕" panose="020D0604000000000000"/>
              </a:rPr>
              <a:t>8. </a:t>
            </a:r>
            <a:r>
              <a:rPr lang="ko-KR" altLang="en-US" dirty="0" smtClean="0">
                <a:ea typeface="나눔고딕" panose="020D0604000000000000"/>
              </a:rPr>
              <a:t>단위업무 </a:t>
            </a:r>
            <a:r>
              <a:rPr lang="en-US" altLang="ko-KR" dirty="0" smtClean="0">
                <a:ea typeface="나눔고딕" panose="020D0604000000000000"/>
              </a:rPr>
              <a:t>SSO </a:t>
            </a:r>
            <a:r>
              <a:rPr lang="ko-KR" altLang="en-US" dirty="0" smtClean="0">
                <a:ea typeface="나눔고딕" panose="020D0604000000000000"/>
              </a:rPr>
              <a:t>연동 방법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>
                <a:ea typeface="나눔고딕" panose="020D0604000000000000"/>
              </a:rPr>
              <a:t>- </a:t>
            </a:r>
            <a:fld id="{07FC0D83-C8C8-4540-8D1C-8D07EC1AEC44}" type="slidenum">
              <a:rPr lang="ko-KR" altLang="en-US" smtClean="0">
                <a:ea typeface="나눔고딕" panose="020D0604000000000000"/>
              </a:rPr>
              <a:pPr/>
              <a:t>11</a:t>
            </a:fld>
            <a:r>
              <a:rPr lang="ko-KR" altLang="en-US" dirty="0" smtClean="0">
                <a:ea typeface="나눔고딕" panose="020D0604000000000000"/>
              </a:rPr>
              <a:t> </a:t>
            </a:r>
            <a:r>
              <a:rPr lang="en-US" altLang="ko-KR" dirty="0" smtClean="0">
                <a:ea typeface="나눔고딕" panose="020D0604000000000000"/>
              </a:rPr>
              <a:t>-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389" y="1093862"/>
            <a:ext cx="11028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ea typeface="나눔고딕" panose="020D0604000000000000"/>
              </a:rPr>
              <a:t>SamlAgent.zip </a:t>
            </a:r>
            <a:r>
              <a:rPr lang="ko-KR" altLang="en-US" sz="1400" b="1" dirty="0" smtClean="0">
                <a:ea typeface="나눔고딕" panose="020D0604000000000000"/>
              </a:rPr>
              <a:t>파일을 압축을 풀어서 </a:t>
            </a:r>
            <a:r>
              <a:rPr lang="en-US" altLang="ko-KR" sz="1400" b="1" dirty="0" smtClean="0">
                <a:ea typeface="나눔고딕" panose="020D0604000000000000"/>
              </a:rPr>
              <a:t>document root </a:t>
            </a:r>
            <a:r>
              <a:rPr lang="ko-KR" altLang="en-US" sz="1400" b="1" dirty="0" smtClean="0">
                <a:ea typeface="나눔고딕" panose="020D0604000000000000"/>
              </a:rPr>
              <a:t>에 복사한 후</a:t>
            </a:r>
            <a:r>
              <a:rPr lang="en-US" altLang="ko-KR" sz="1400" b="1" dirty="0" smtClean="0">
                <a:ea typeface="나눔고딕" panose="020D0604000000000000"/>
              </a:rPr>
              <a:t>, </a:t>
            </a:r>
            <a:r>
              <a:rPr lang="ko-KR" altLang="en-US" sz="1400" b="1" dirty="0" smtClean="0">
                <a:ea typeface="나눔고딕" panose="020D0604000000000000"/>
              </a:rPr>
              <a:t>단위업무의 로그인 처리 페이지에서는 </a:t>
            </a:r>
            <a:r>
              <a:rPr lang="en-US" altLang="ko-KR" sz="1400" b="1" dirty="0" smtClean="0">
                <a:ea typeface="나눔고딕" panose="020D0604000000000000"/>
              </a:rPr>
              <a:t>http session </a:t>
            </a:r>
            <a:r>
              <a:rPr lang="ko-KR" altLang="en-US" sz="1400" b="1" dirty="0" smtClean="0">
                <a:ea typeface="나눔고딕" panose="020D0604000000000000"/>
              </a:rPr>
              <a:t>에 저장된 </a:t>
            </a:r>
            <a:r>
              <a:rPr lang="ko-KR" altLang="en-US" sz="1400" b="1" dirty="0" err="1" smtClean="0">
                <a:ea typeface="나눔고딕" panose="020D0604000000000000"/>
              </a:rPr>
              <a:t>사번을</a:t>
            </a:r>
            <a:r>
              <a:rPr lang="ko-KR" altLang="en-US" sz="1400" b="1" dirty="0" smtClean="0">
                <a:ea typeface="나눔고딕" panose="020D0604000000000000"/>
              </a:rPr>
              <a:t> 사용하여 </a:t>
            </a:r>
            <a:r>
              <a:rPr lang="ko-KR" altLang="en-US" sz="1400" b="1" dirty="0" err="1" smtClean="0">
                <a:ea typeface="나눔고딕" panose="020D0604000000000000"/>
              </a:rPr>
              <a:t>로그인을</a:t>
            </a:r>
            <a:r>
              <a:rPr lang="ko-KR" altLang="en-US" sz="1400" b="1" dirty="0" smtClean="0">
                <a:ea typeface="나눔고딕" panose="020D0604000000000000"/>
              </a:rPr>
              <a:t> 처리합니다</a:t>
            </a:r>
            <a:r>
              <a:rPr lang="en-US" altLang="ko-KR" sz="1400" b="1" dirty="0" smtClean="0">
                <a:ea typeface="나눔고딕" panose="020D0604000000000000"/>
              </a:rPr>
              <a:t>.</a:t>
            </a:r>
            <a:endParaRPr lang="en-US" altLang="ko-KR" sz="1400" b="1" dirty="0">
              <a:ea typeface="나눔고딕" panose="020D060400000000000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8110" y="1711475"/>
            <a:ext cx="2880000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 smtClean="0"/>
              <a:t>사전 준비</a:t>
            </a:r>
            <a:endParaRPr lang="ko-KR" altLang="en-US" dirty="0"/>
          </a:p>
        </p:txBody>
      </p:sp>
      <p:sp>
        <p:nvSpPr>
          <p:cNvPr id="7" name="직사각형 30"/>
          <p:cNvSpPr/>
          <p:nvPr/>
        </p:nvSpPr>
        <p:spPr>
          <a:xfrm>
            <a:off x="1064347" y="1987892"/>
            <a:ext cx="2880000" cy="160295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t"/>
          <a:lstStyle/>
          <a:p>
            <a:pPr marL="177800" marR="0" lvl="0" indent="-90488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177800" lvl="0" indent="-90488" eaLnBrk="0" latinLnBrk="0" hangingPunct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PC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에서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서버의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서비스 포트로 통신 확인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(https://ssod.henergy.xyz</a:t>
            </a:r>
            <a:r>
              <a:rPr lang="en-US" altLang="ko-KR" sz="1200" kern="0" dirty="0">
                <a:solidFill>
                  <a:prstClr val="black"/>
                </a:solidFill>
                <a:latin typeface="맑은 고딕"/>
                <a:ea typeface="맑은 고딕"/>
              </a:rPr>
              <a:t>, https://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sso.henergy.xyz</a:t>
            </a:r>
            <a:r>
              <a:rPr lang="en-US" altLang="ko-KR" sz="1200" kern="0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177800" marR="0" lvl="0" indent="-90488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177800" marR="0" lvl="0" indent="-90488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57854" y="1711475"/>
            <a:ext cx="2880000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en-US" altLang="ko-KR" dirty="0" smtClean="0"/>
              <a:t>SSO Agent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9" name="직사각형 30"/>
          <p:cNvSpPr/>
          <p:nvPr/>
        </p:nvSpPr>
        <p:spPr>
          <a:xfrm>
            <a:off x="4654091" y="1987892"/>
            <a:ext cx="2880000" cy="160295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t"/>
          <a:lstStyle/>
          <a:p>
            <a:pPr marL="177800" marR="0" lvl="0" indent="-90488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177800" lvl="0" indent="-90488" eaLnBrk="0" latinLnBrk="0" hangingPunct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SamlAgent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를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document root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에 복사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/>
            </a:r>
            <a:b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</a:b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예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: https://hend.henergy.xyz/SamlAgnet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로 접속할 수 있는 경로에 복사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63757" y="1704657"/>
            <a:ext cx="2880000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 smtClean="0"/>
              <a:t>설치 확인 테스트</a:t>
            </a:r>
            <a:endParaRPr lang="ko-KR" altLang="en-US" dirty="0"/>
          </a:p>
        </p:txBody>
      </p:sp>
      <p:sp>
        <p:nvSpPr>
          <p:cNvPr id="11" name="직사각형 30"/>
          <p:cNvSpPr/>
          <p:nvPr/>
        </p:nvSpPr>
        <p:spPr>
          <a:xfrm>
            <a:off x="8259994" y="1981074"/>
            <a:ext cx="2880000" cy="160295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t"/>
          <a:lstStyle/>
          <a:p>
            <a:pPr marL="177800" marR="0" lvl="0" indent="-90488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177800" lvl="0" indent="-90488" eaLnBrk="0" latinLnBrk="0" hangingPunct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WAS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를 </a:t>
            </a:r>
            <a:r>
              <a:rPr lang="ko-KR" altLang="en-US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재기동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한후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브라우저로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 Agent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페이지에 접속하여 동작 확인 </a:t>
            </a:r>
            <a:r>
              <a:rPr lang="en-US" altLang="ko-KR" sz="1200" kern="0" dirty="0">
                <a:solidFill>
                  <a:prstClr val="black"/>
                </a:solidFill>
                <a:latin typeface="맑은 고딕"/>
                <a:ea typeface="맑은 고딕"/>
              </a:rPr>
              <a:t>(https://hend.henergy.xyz/SamlAgnet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/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ssologin.jsp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</a:p>
          <a:p>
            <a:pPr marL="177800" marR="0" lvl="0" indent="-90488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8110" y="3955824"/>
            <a:ext cx="2880000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 smtClean="0"/>
              <a:t>로그인 처리</a:t>
            </a:r>
            <a:r>
              <a:rPr lang="en-US" altLang="ko-KR" dirty="0" smtClean="0"/>
              <a:t> </a:t>
            </a:r>
            <a:r>
              <a:rPr lang="ko-KR" altLang="en-US" dirty="0" smtClean="0"/>
              <a:t>페이지 수정</a:t>
            </a:r>
            <a:endParaRPr lang="ko-KR" altLang="en-US" dirty="0"/>
          </a:p>
        </p:txBody>
      </p:sp>
      <p:sp>
        <p:nvSpPr>
          <p:cNvPr id="13" name="직사각형 30"/>
          <p:cNvSpPr/>
          <p:nvPr/>
        </p:nvSpPr>
        <p:spPr>
          <a:xfrm>
            <a:off x="1064347" y="4232241"/>
            <a:ext cx="2880000" cy="160295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t"/>
          <a:lstStyle/>
          <a:p>
            <a:pPr marL="177800" marR="0" lvl="0" indent="-90488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177800" lvl="0" indent="-90488" eaLnBrk="0" latinLnBrk="0" hangingPunct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로그인하지 않는 사용자가 접속할 경우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 Agent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페이지로 이동 처리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(/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SamlAgent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/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ssologin.jsp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kumimoji="0" lang="en-US" altLang="ko-KR" sz="1200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177800" marR="0" lvl="0" indent="-90488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로그인 처리 페이지에서는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http session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에 저장된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SSO_ID(</a:t>
            </a:r>
            <a:r>
              <a:rPr lang="ko-KR" altLang="en-US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사번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를 사용하여 로그인 처리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59721" y="3955824"/>
            <a:ext cx="2880000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en-US" altLang="ko-KR" dirty="0" smtClean="0"/>
              <a:t>SSO </a:t>
            </a:r>
            <a:r>
              <a:rPr lang="ko-KR" altLang="en-US" dirty="0" smtClean="0"/>
              <a:t>로그인 테스트</a:t>
            </a:r>
            <a:endParaRPr lang="ko-KR" altLang="en-US" dirty="0"/>
          </a:p>
        </p:txBody>
      </p:sp>
      <p:sp>
        <p:nvSpPr>
          <p:cNvPr id="15" name="직사각형 30"/>
          <p:cNvSpPr/>
          <p:nvPr/>
        </p:nvSpPr>
        <p:spPr>
          <a:xfrm>
            <a:off x="4655958" y="4232241"/>
            <a:ext cx="2880000" cy="160295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t"/>
          <a:lstStyle/>
          <a:p>
            <a:pPr marL="177800" marR="0" lvl="0" indent="-90488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177800" marR="0" lvl="0" indent="-90488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통합운영계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단위업무 시스템으로 접속하여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 </a:t>
            </a:r>
            <a:r>
              <a:rPr lang="ko-KR" altLang="en-US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로그인되는지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확인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177800" marR="0" lvl="0" indent="-90488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로그아웃은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/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SamlAgent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/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ssologout.jsp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를 호출</a:t>
            </a:r>
            <a:endParaRPr lang="en-US" altLang="ko-KR" sz="1200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59994" y="3949007"/>
            <a:ext cx="2865070" cy="1821596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 smtClean="0"/>
              <a:t>오픈 준비 완료</a:t>
            </a:r>
            <a:endParaRPr lang="ko-KR" altLang="en-US" dirty="0"/>
          </a:p>
        </p:txBody>
      </p:sp>
      <p:sp>
        <p:nvSpPr>
          <p:cNvPr id="20" name="오른쪽 화살표 19"/>
          <p:cNvSpPr/>
          <p:nvPr/>
        </p:nvSpPr>
        <p:spPr>
          <a:xfrm>
            <a:off x="4020920" y="2777841"/>
            <a:ext cx="576000" cy="2160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오른쪽 화살표 20"/>
          <p:cNvSpPr/>
          <p:nvPr/>
        </p:nvSpPr>
        <p:spPr>
          <a:xfrm>
            <a:off x="7611463" y="2768996"/>
            <a:ext cx="576000" cy="2160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991857" y="1629464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1</a:t>
            </a:r>
            <a:endParaRPr lang="ko-KR" altLang="en-US" sz="1200" b="1" dirty="0"/>
          </a:p>
        </p:txBody>
      </p:sp>
      <p:sp>
        <p:nvSpPr>
          <p:cNvPr id="24" name="타원 23"/>
          <p:cNvSpPr/>
          <p:nvPr/>
        </p:nvSpPr>
        <p:spPr>
          <a:xfrm>
            <a:off x="4595453" y="1623784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2</a:t>
            </a:r>
            <a:endParaRPr lang="ko-KR" altLang="en-US" sz="1200" b="1" dirty="0"/>
          </a:p>
        </p:txBody>
      </p:sp>
      <p:sp>
        <p:nvSpPr>
          <p:cNvPr id="25" name="타원 24"/>
          <p:cNvSpPr/>
          <p:nvPr/>
        </p:nvSpPr>
        <p:spPr>
          <a:xfrm>
            <a:off x="8186609" y="1616530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3</a:t>
            </a:r>
            <a:endParaRPr lang="ko-KR" altLang="en-US" sz="1200" b="1" dirty="0"/>
          </a:p>
        </p:txBody>
      </p:sp>
      <p:sp>
        <p:nvSpPr>
          <p:cNvPr id="26" name="타원 25"/>
          <p:cNvSpPr/>
          <p:nvPr/>
        </p:nvSpPr>
        <p:spPr>
          <a:xfrm>
            <a:off x="969184" y="3874957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4</a:t>
            </a:r>
            <a:endParaRPr lang="ko-KR" altLang="en-US" sz="1200" b="1" dirty="0"/>
          </a:p>
        </p:txBody>
      </p:sp>
      <p:sp>
        <p:nvSpPr>
          <p:cNvPr id="28" name="타원 27"/>
          <p:cNvSpPr/>
          <p:nvPr/>
        </p:nvSpPr>
        <p:spPr>
          <a:xfrm>
            <a:off x="4576218" y="3871534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5</a:t>
            </a:r>
            <a:endParaRPr lang="ko-KR" altLang="en-US" sz="1200" b="1" dirty="0"/>
          </a:p>
        </p:txBody>
      </p:sp>
      <p:sp>
        <p:nvSpPr>
          <p:cNvPr id="31" name="오른쪽 화살표 30"/>
          <p:cNvSpPr/>
          <p:nvPr/>
        </p:nvSpPr>
        <p:spPr>
          <a:xfrm>
            <a:off x="4020066" y="4869153"/>
            <a:ext cx="576000" cy="2160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오른쪽 화살표 31"/>
          <p:cNvSpPr/>
          <p:nvPr/>
        </p:nvSpPr>
        <p:spPr>
          <a:xfrm>
            <a:off x="7610609" y="4860308"/>
            <a:ext cx="576000" cy="2160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6297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a typeface="나눔고딕" panose="020D0604000000000000"/>
              </a:rPr>
              <a:t>9. </a:t>
            </a:r>
            <a:r>
              <a:rPr lang="ko-KR" altLang="en-US" dirty="0" smtClean="0">
                <a:ea typeface="나눔고딕" panose="020D0604000000000000"/>
              </a:rPr>
              <a:t>인증 정책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>
                <a:ea typeface="나눔고딕" panose="020D0604000000000000"/>
              </a:rPr>
              <a:t>- </a:t>
            </a:r>
            <a:fld id="{07FC0D83-C8C8-4540-8D1C-8D07EC1AEC44}" type="slidenum">
              <a:rPr lang="ko-KR" altLang="en-US" smtClean="0">
                <a:ea typeface="나눔고딕" panose="020D0604000000000000"/>
              </a:rPr>
              <a:pPr/>
              <a:t>12</a:t>
            </a:fld>
            <a:r>
              <a:rPr lang="ko-KR" altLang="en-US" dirty="0" smtClean="0">
                <a:ea typeface="나눔고딕" panose="020D0604000000000000"/>
              </a:rPr>
              <a:t> </a:t>
            </a:r>
            <a:r>
              <a:rPr lang="en-US" altLang="ko-KR" dirty="0" smtClean="0">
                <a:ea typeface="나눔고딕" panose="020D0604000000000000"/>
              </a:rPr>
              <a:t>-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389" y="1093862"/>
            <a:ext cx="11028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ea typeface="나눔고딕" panose="020D0604000000000000"/>
              </a:rPr>
              <a:t>주요 인증 정책은 아래와 같습니다</a:t>
            </a:r>
            <a:r>
              <a:rPr lang="en-US" altLang="ko-KR" sz="1400" b="1" dirty="0" smtClean="0">
                <a:ea typeface="나눔고딕" panose="020D0604000000000000"/>
              </a:rPr>
              <a:t>.</a:t>
            </a:r>
            <a:endParaRPr lang="en-US" altLang="ko-KR" sz="1400" b="1" dirty="0">
              <a:ea typeface="나눔고딕" panose="020D0604000000000000"/>
            </a:endParaRPr>
          </a:p>
        </p:txBody>
      </p:sp>
      <p:graphicFrame>
        <p:nvGraphicFramePr>
          <p:cNvPr id="27" name="표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675106"/>
              </p:ext>
            </p:extLst>
          </p:nvPr>
        </p:nvGraphicFramePr>
        <p:xfrm>
          <a:off x="6390736" y="1572286"/>
          <a:ext cx="4525504" cy="4526856"/>
        </p:xfrm>
        <a:graphic>
          <a:graphicData uri="http://schemas.openxmlformats.org/drawingml/2006/table">
            <a:tbl>
              <a:tblPr firstRow="1" bandRow="1"/>
              <a:tblGrid>
                <a:gridCol w="2891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3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595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비밀번호 정책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751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비밀번호 최소 길이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751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비밀번호 변경 제한 개수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751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특수문자 사용 여부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yes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751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일반문자 사용 여부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yes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751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숫자 사용 여부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Yes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751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비밀번호 최대 길이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751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비밀번호 잠금 횟수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751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미사용 계정 잠김 기간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일단위</a:t>
                      </a: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3650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751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특수문자 최소 개수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5751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일반문자 최소 개수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5751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숫자 최소 개수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29" name="표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414683"/>
              </p:ext>
            </p:extLst>
          </p:nvPr>
        </p:nvGraphicFramePr>
        <p:xfrm>
          <a:off x="1219978" y="1567414"/>
          <a:ext cx="4586931" cy="3603840"/>
        </p:xfrm>
        <a:graphic>
          <a:graphicData uri="http://schemas.openxmlformats.org/drawingml/2006/table">
            <a:tbl>
              <a:tblPr firstRow="1" bandRow="1"/>
              <a:tblGrid>
                <a:gridCol w="2475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1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28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인증 정책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222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</a:t>
                      </a: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2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사번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222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초기 비밀번호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휴대폰번호 뒤 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자리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222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ko-KR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세션 만료 시간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240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 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(6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시간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222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SSL</a:t>
                      </a: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적용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222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비밀번호 분실 시 처리 방법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관리자가 재등록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222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비밀번호 변경 기능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서버에서 제공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222"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7. 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초기 비밀번호</a:t>
                      </a:r>
                      <a:endParaRPr lang="en-US" altLang="ko-KR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최초 로그인 시 변경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0" name="폭발 1 29"/>
          <p:cNvSpPr/>
          <p:nvPr/>
        </p:nvSpPr>
        <p:spPr>
          <a:xfrm>
            <a:off x="10243072" y="209037"/>
            <a:ext cx="1460332" cy="958208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3096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a typeface="나눔고딕" panose="020D0604000000000000"/>
              </a:rPr>
              <a:t>10. </a:t>
            </a:r>
            <a:r>
              <a:rPr lang="ko-KR" altLang="en-US" dirty="0" smtClean="0">
                <a:ea typeface="나눔고딕" panose="020D0604000000000000"/>
              </a:rPr>
              <a:t>제약 조건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>
                <a:ea typeface="나눔고딕" panose="020D0604000000000000"/>
              </a:rPr>
              <a:t>- </a:t>
            </a:r>
            <a:fld id="{07FC0D83-C8C8-4540-8D1C-8D07EC1AEC44}" type="slidenum">
              <a:rPr lang="ko-KR" altLang="en-US" smtClean="0">
                <a:ea typeface="나눔고딕" panose="020D0604000000000000"/>
              </a:rPr>
              <a:pPr/>
              <a:t>13</a:t>
            </a:fld>
            <a:r>
              <a:rPr lang="ko-KR" altLang="en-US" dirty="0" smtClean="0">
                <a:ea typeface="나눔고딕" panose="020D0604000000000000"/>
              </a:rPr>
              <a:t> </a:t>
            </a:r>
            <a:r>
              <a:rPr lang="en-US" altLang="ko-KR" dirty="0" smtClean="0">
                <a:ea typeface="나눔고딕" panose="020D0604000000000000"/>
              </a:rPr>
              <a:t>-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389" y="1093862"/>
            <a:ext cx="11028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ea typeface="나눔고딕" panose="020D0604000000000000"/>
              </a:rPr>
              <a:t>주요 제약 조건은 아래와 같습니다</a:t>
            </a:r>
            <a:r>
              <a:rPr lang="en-US" altLang="ko-KR" sz="1400" b="1" dirty="0" smtClean="0">
                <a:ea typeface="나눔고딕" panose="020D0604000000000000"/>
              </a:rPr>
              <a:t>.</a:t>
            </a:r>
            <a:endParaRPr lang="en-US" altLang="ko-KR" sz="1400" b="1" dirty="0">
              <a:ea typeface="나눔고딕" panose="020D0604000000000000"/>
            </a:endParaRPr>
          </a:p>
        </p:txBody>
      </p:sp>
      <p:graphicFrame>
        <p:nvGraphicFramePr>
          <p:cNvPr id="7" name="표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425034"/>
              </p:ext>
            </p:extLst>
          </p:nvPr>
        </p:nvGraphicFramePr>
        <p:xfrm>
          <a:off x="1064590" y="1623976"/>
          <a:ext cx="10252699" cy="3430909"/>
        </p:xfrm>
        <a:graphic>
          <a:graphicData uri="http://schemas.openxmlformats.org/drawingml/2006/table">
            <a:tbl>
              <a:tblPr firstRow="1" bandRow="1"/>
              <a:tblGrid>
                <a:gridCol w="727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1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554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8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944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번호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항목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9pPr>
                    </a:lstStyle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기타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78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9pPr>
                    </a:lstStyle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Edge 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 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2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로그인한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후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Chrome 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브라우저로 </a:t>
                      </a:r>
                      <a:r>
                        <a:rPr lang="ko-KR" altLang="en-US" sz="12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접속할때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자동으로 </a:t>
                      </a:r>
                      <a:r>
                        <a:rPr lang="ko-KR" altLang="en-US" sz="12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로그인이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되지 않음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93663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다른 종류의 브라우저 간에 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세션이 공유되지 않음</a:t>
                      </a: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80975" marR="0" lvl="0" indent="-93663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80975" marR="0" lvl="0" indent="-93663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다른 종류의 브라우저를 새로 실행하면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다시 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로그인을 해야 함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9pPr>
                    </a:lstStyle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159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세션 시간과 단위업무의 세션 시간이 일치하지 않음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93663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는 최초 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로그인한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후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단위업무 시스템으로 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접속할 때마다 세션 시간이 연장됨</a:t>
                      </a: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80975" marR="0" lvl="0" indent="-93663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80975" marR="0" lvl="0" indent="-93663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단위업무의 세션 시간은 단위업무 화면에서 링크를 누를 때마다 갱신됨</a:t>
                      </a: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80975" marR="0" lvl="0" indent="-93663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80975" marR="0" lvl="0" indent="-93663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즉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정확히 일치하지 않음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0089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</a:t>
                      </a:r>
                      <a:r>
                        <a:rPr lang="en-US" altLang="ko-KR" sz="12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로그아웃을 하면 다른 단위업무 시스템은 로그아웃 되지 않습니다</a:t>
                      </a:r>
                      <a:endParaRPr lang="ko-KR" altLang="en-US" sz="12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93663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로그아웃을 하면 더 이상 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자동 </a:t>
                      </a:r>
                      <a:r>
                        <a:rPr lang="ko-KR" altLang="en-US" sz="11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로그인이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되지 않습니다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180975" marR="0" lvl="0" indent="-93663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단위업무 시스템의 세션은 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 지우지 않습니다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180975" marR="0" lvl="0" indent="-93663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이미 로그인한 다른 여러 개의 단위업무 시스템을 모두 로그아웃 시켜주지 않습니다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폭발 1 7"/>
          <p:cNvSpPr/>
          <p:nvPr/>
        </p:nvSpPr>
        <p:spPr>
          <a:xfrm>
            <a:off x="10243072" y="209037"/>
            <a:ext cx="1460332" cy="958208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876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문서 </a:t>
            </a:r>
            <a:r>
              <a:rPr lang="ko-KR" altLang="en-US" dirty="0" err="1" smtClean="0"/>
              <a:t>제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dirty="0" err="1" smtClean="0"/>
              <a:t>개정</a:t>
            </a:r>
            <a:r>
              <a:rPr lang="ko-KR" altLang="en-US" dirty="0" smtClean="0"/>
              <a:t> 내역</a:t>
            </a:r>
            <a:endParaRPr lang="ko-KR" altLang="en-US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087568"/>
              </p:ext>
            </p:extLst>
          </p:nvPr>
        </p:nvGraphicFramePr>
        <p:xfrm>
          <a:off x="483456" y="1059671"/>
          <a:ext cx="11181554" cy="47958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1037">
                  <a:extLst>
                    <a:ext uri="{9D8B030D-6E8A-4147-A177-3AD203B41FA5}">
                      <a16:colId xmlns:a16="http://schemas.microsoft.com/office/drawing/2014/main" val="751973967"/>
                    </a:ext>
                  </a:extLst>
                </a:gridCol>
                <a:gridCol w="1564963">
                  <a:extLst>
                    <a:ext uri="{9D8B030D-6E8A-4147-A177-3AD203B41FA5}">
                      <a16:colId xmlns:a16="http://schemas.microsoft.com/office/drawing/2014/main" val="1155315169"/>
                    </a:ext>
                  </a:extLst>
                </a:gridCol>
                <a:gridCol w="1224754">
                  <a:extLst>
                    <a:ext uri="{9D8B030D-6E8A-4147-A177-3AD203B41FA5}">
                      <a16:colId xmlns:a16="http://schemas.microsoft.com/office/drawing/2014/main" val="3358705719"/>
                    </a:ext>
                  </a:extLst>
                </a:gridCol>
                <a:gridCol w="1224754">
                  <a:extLst>
                    <a:ext uri="{9D8B030D-6E8A-4147-A177-3AD203B41FA5}">
                      <a16:colId xmlns:a16="http://schemas.microsoft.com/office/drawing/2014/main" val="1057478486"/>
                    </a:ext>
                  </a:extLst>
                </a:gridCol>
                <a:gridCol w="2188682">
                  <a:extLst>
                    <a:ext uri="{9D8B030D-6E8A-4147-A177-3AD203B41FA5}">
                      <a16:colId xmlns:a16="http://schemas.microsoft.com/office/drawing/2014/main" val="247938803"/>
                    </a:ext>
                  </a:extLst>
                </a:gridCol>
                <a:gridCol w="1813625">
                  <a:extLst>
                    <a:ext uri="{9D8B030D-6E8A-4147-A177-3AD203B41FA5}">
                      <a16:colId xmlns:a16="http://schemas.microsoft.com/office/drawing/2014/main" val="1404820936"/>
                    </a:ext>
                  </a:extLst>
                </a:gridCol>
                <a:gridCol w="2563739">
                  <a:extLst>
                    <a:ext uri="{9D8B030D-6E8A-4147-A177-3AD203B41FA5}">
                      <a16:colId xmlns:a16="http://schemas.microsoft.com/office/drawing/2014/main" val="2857476314"/>
                    </a:ext>
                  </a:extLst>
                </a:gridCol>
              </a:tblGrid>
              <a:tr h="379765"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Document Information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479211"/>
                  </a:ext>
                </a:extLst>
              </a:tr>
              <a:tr h="177460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ko-KR" altLang="en-US" sz="10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프로젝트 </a:t>
                      </a:r>
                      <a:r>
                        <a:rPr lang="ko-KR" altLang="en-US" sz="1000" b="1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이름</a:t>
                      </a:r>
                      <a:r>
                        <a:rPr lang="en-US" altLang="ko-KR" sz="1000" b="1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85725" indent="0" algn="l" fontAlgn="ctr"/>
                      <a:r>
                        <a:rPr lang="en-US" altLang="ko-KR" sz="10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HEnergy</a:t>
                      </a:r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차세대 </a:t>
                      </a:r>
                      <a:r>
                        <a:rPr lang="ko-KR" altLang="en-US" sz="10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운영계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시스템 구축 </a:t>
                      </a:r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altLang="ko-KR" sz="1000" b="1" dirty="0" smtClean="0"/>
                        <a:t>N</a:t>
                      </a:r>
                      <a:r>
                        <a:rPr lang="en-US" altLang="ko-KR" sz="1000" dirty="0" smtClean="0"/>
                        <a:t>ext Generation </a:t>
                      </a:r>
                      <a:r>
                        <a:rPr lang="en-US" altLang="ko-KR" sz="1000" b="1" dirty="0" smtClean="0"/>
                        <a:t>O</a:t>
                      </a:r>
                      <a:r>
                        <a:rPr lang="en-US" altLang="ko-KR" sz="1000" dirty="0" smtClean="0"/>
                        <a:t>peration </a:t>
                      </a:r>
                      <a:r>
                        <a:rPr lang="en-US" altLang="ko-KR" sz="1000" b="1" dirty="0" smtClean="0"/>
                        <a:t>S</a:t>
                      </a:r>
                      <a:r>
                        <a:rPr lang="en-US" altLang="ko-KR" sz="1000" dirty="0" smtClean="0"/>
                        <a:t>ystem Implementation Project For </a:t>
                      </a:r>
                      <a:r>
                        <a:rPr lang="en-US" altLang="ko-KR" sz="1000" dirty="0" err="1" smtClean="0"/>
                        <a:t>HEnergy</a:t>
                      </a:r>
                      <a:r>
                        <a:rPr lang="en-US" altLang="ko-KR" sz="1000" dirty="0" smtClean="0"/>
                        <a:t> Corporation)</a:t>
                      </a:r>
                      <a:endParaRPr lang="ko-KR" altLang="en-US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853371"/>
                  </a:ext>
                </a:extLst>
              </a:tr>
              <a:tr h="195206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ko-KR" altLang="en-US" sz="10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 </a:t>
                      </a:r>
                      <a:r>
                        <a:rPr lang="en-US" sz="1000" b="1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ID</a:t>
                      </a:r>
                      <a:r>
                        <a:rPr lang="en-US" altLang="ko-KR" sz="1000" b="1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NOS-PMO-1100 (SSO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설계서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Project ID: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en-US" altLang="ko-KR" sz="1000" u="none" strike="noStrike" kern="120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QBX-202412-001</a:t>
                      </a:r>
                      <a:endParaRPr lang="ko-KR" alt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818832"/>
                  </a:ext>
                </a:extLst>
              </a:tr>
              <a:tr h="15971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ko-KR" altLang="en-US" sz="1000" b="1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작성자</a:t>
                      </a:r>
                      <a:r>
                        <a:rPr lang="en-US" altLang="ko-KR" sz="1000" b="1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정기연 부장</a:t>
                      </a:r>
                      <a:endParaRPr lang="ko-KR" alt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Document Version No: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1.2</a:t>
                      </a:r>
                      <a:endParaRPr lang="en-US" altLang="ko-KR" sz="1000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040134"/>
                  </a:ext>
                </a:extLst>
              </a:tr>
              <a:tr h="15971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000" b="1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Title</a:t>
                      </a:r>
                      <a:r>
                        <a:rPr lang="en-US" altLang="ko-KR" sz="1000" b="1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SSO</a:t>
                      </a:r>
                      <a:r>
                        <a:rPr lang="en-US" altLang="ko-K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설계서</a:t>
                      </a:r>
                      <a:endParaRPr lang="ko-KR" alt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Document Version Date: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2025-02-19</a:t>
                      </a:r>
                      <a:endParaRPr lang="en-US" altLang="ko-KR" sz="1000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935601"/>
                  </a:ext>
                </a:extLst>
              </a:tr>
              <a:tr h="15971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ko-KR" altLang="en-US" sz="1000" b="1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검토자</a:t>
                      </a:r>
                      <a:r>
                        <a:rPr lang="en-US" altLang="ko-KR" sz="1000" b="1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이근식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Review Date: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2025-02-19</a:t>
                      </a:r>
                      <a:endParaRPr lang="ko-KR" alt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4472793"/>
                  </a:ext>
                </a:extLst>
              </a:tr>
              <a:tr h="399284"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Version History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859260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Ver. No.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Ver. Date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Revised By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Reviewed By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Description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079609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1.0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2025-02-13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정기연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fontAlgn="b"/>
                      <a:r>
                        <a:rPr lang="ko-KR" altLang="en-US" sz="10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초기작성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429989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1.1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2025-02-18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정기연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내부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외부 동시 접속 기능 추가 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(1.</a:t>
                      </a:r>
                      <a:r>
                        <a:rPr lang="en-US" altLang="ko-K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서버 구성</a:t>
                      </a:r>
                      <a:r>
                        <a:rPr lang="en-US" altLang="ko-K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1000" u="none" strike="noStrike" kern="1200" dirty="0" smtClean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초기 비밀번호 변경 추가 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(9. 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인증 정책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85725" indent="0" algn="l" defTabSz="914400" rtl="0" eaLnBrk="1" fontAlgn="b" latinLnBrk="1" hangingPunct="1"/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Agent </a:t>
                      </a:r>
                      <a:r>
                        <a:rPr lang="ko-KR" alt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사번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암복호화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설명 추가 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(2. 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시스템 구성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6. 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단위업무 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연동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85725" indent="0" algn="l" defTabSz="914400" rtl="0" eaLnBrk="1" fontAlgn="b" latinLnBrk="1" hangingPunct="1"/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SSO</a:t>
                      </a:r>
                      <a:r>
                        <a:rPr lang="en-US" altLang="ko-K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로그아웃 설명 추가 </a:t>
                      </a:r>
                      <a:r>
                        <a:rPr lang="en-US" altLang="ko-K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단위업무 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연동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lang="en-US" altLang="ko-K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10. </a:t>
                      </a:r>
                      <a:r>
                        <a:rPr lang="ko-KR" alt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제약 조건</a:t>
                      </a:r>
                      <a:r>
                        <a:rPr lang="en-US" altLang="ko-K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ko-KR" alt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876340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1.2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2025-02-19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정기연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사번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암복호화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기능은 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에서 처리하고 단위업무에서는 </a:t>
                      </a:r>
                      <a:r>
                        <a:rPr lang="en-US" altLang="ko-K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http session</a:t>
                      </a:r>
                      <a:r>
                        <a:rPr lang="en-US" altLang="ko-K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값을 읽어 가능 방식으로 수정</a:t>
                      </a:r>
                      <a:endParaRPr lang="ko-KR" alt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4340171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541127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19433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719042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850061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468688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831223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102843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342821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308217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522582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419643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02681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443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035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91DB2DC-1EFA-59C0-1A26-1EF0600A4785}"/>
              </a:ext>
            </a:extLst>
          </p:cNvPr>
          <p:cNvSpPr txBox="1"/>
          <p:nvPr/>
        </p:nvSpPr>
        <p:spPr>
          <a:xfrm>
            <a:off x="6721311" y="556180"/>
            <a:ext cx="4584285" cy="55633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2400" dirty="0"/>
              <a:t>1. </a:t>
            </a:r>
            <a:r>
              <a:rPr lang="ko-KR" altLang="en-US" sz="2400" dirty="0"/>
              <a:t>서버 구성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2. </a:t>
            </a:r>
            <a:r>
              <a:rPr lang="ko-KR" altLang="en-US" sz="2400" dirty="0"/>
              <a:t>시스템 구성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3. </a:t>
            </a:r>
            <a:r>
              <a:rPr lang="ko-KR" altLang="en-US" sz="2400" dirty="0"/>
              <a:t>소프트웨어 구성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4. </a:t>
            </a:r>
            <a:r>
              <a:rPr lang="ko-KR" altLang="en-US" sz="2400" dirty="0"/>
              <a:t>로그인 화면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5. </a:t>
            </a:r>
            <a:r>
              <a:rPr lang="ko-KR" altLang="en-US" sz="2400" dirty="0"/>
              <a:t>로그인 </a:t>
            </a:r>
            <a:r>
              <a:rPr lang="ko-KR" altLang="en-US" sz="2400" dirty="0" err="1"/>
              <a:t>플로우</a:t>
            </a:r>
            <a:endParaRPr lang="ko-KR" altLang="en-US" sz="24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6. </a:t>
            </a:r>
            <a:r>
              <a:rPr lang="ko-KR" altLang="en-US" sz="2400" dirty="0"/>
              <a:t>단위업무 </a:t>
            </a:r>
            <a:r>
              <a:rPr lang="en-US" altLang="ko-KR" sz="2400" dirty="0"/>
              <a:t>SSO </a:t>
            </a:r>
            <a:r>
              <a:rPr lang="ko-KR" altLang="en-US" sz="2400" dirty="0"/>
              <a:t>연동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7. </a:t>
            </a:r>
            <a:r>
              <a:rPr lang="ko-KR" altLang="en-US" sz="2400" dirty="0"/>
              <a:t>단위업무 </a:t>
            </a:r>
            <a:r>
              <a:rPr lang="en-US" altLang="ko-KR" sz="2400" dirty="0"/>
              <a:t>SSO </a:t>
            </a:r>
            <a:r>
              <a:rPr lang="ko-KR" altLang="en-US" sz="2400" dirty="0"/>
              <a:t>연동 목록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8. </a:t>
            </a:r>
            <a:r>
              <a:rPr lang="ko-KR" altLang="en-US" sz="2400" dirty="0"/>
              <a:t>단위업무 </a:t>
            </a:r>
            <a:r>
              <a:rPr lang="en-US" altLang="ko-KR" sz="2400" dirty="0"/>
              <a:t>SSO </a:t>
            </a:r>
            <a:r>
              <a:rPr lang="ko-KR" altLang="en-US" sz="2400" dirty="0"/>
              <a:t>연동 방법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9. </a:t>
            </a:r>
            <a:r>
              <a:rPr lang="ko-KR" altLang="en-US" sz="2400" dirty="0"/>
              <a:t>인증 정책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10. </a:t>
            </a:r>
            <a:r>
              <a:rPr lang="ko-KR" altLang="en-US" sz="2400" dirty="0"/>
              <a:t>제약 조건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0A3A84-A52F-A477-3B7C-0040B30A1DAA}"/>
              </a:ext>
            </a:extLst>
          </p:cNvPr>
          <p:cNvSpPr txBox="1"/>
          <p:nvPr/>
        </p:nvSpPr>
        <p:spPr>
          <a:xfrm>
            <a:off x="1487427" y="1169623"/>
            <a:ext cx="37205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3600">
                <a:ln>
                  <a:solidFill>
                    <a:schemeClr val="accent1">
                      <a:alpha val="0"/>
                    </a:schemeClr>
                  </a:solidFill>
                </a:ln>
                <a:latin typeface="Impact" panose="020B080603090205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1" spc="-150" dirty="0">
                <a:solidFill>
                  <a:srgbClr val="1D3661"/>
                </a:solidFill>
                <a:latin typeface="Arial" panose="020B0604020202020204" pitchFamily="34" charset="0"/>
              </a:rPr>
              <a:t>CONTENTS</a:t>
            </a:r>
            <a:endParaRPr lang="ko-KR" altLang="en-US" b="1" spc="-150" dirty="0">
              <a:solidFill>
                <a:srgbClr val="1D366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8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a typeface="나눔고딕" panose="020D0604000000000000"/>
              </a:rPr>
              <a:t>1. </a:t>
            </a:r>
            <a:r>
              <a:rPr lang="ko-KR" altLang="en-US" dirty="0" smtClean="0">
                <a:ea typeface="나눔고딕" panose="020D0604000000000000"/>
              </a:rPr>
              <a:t>서버 구성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>
                <a:ea typeface="나눔고딕" panose="020D0604000000000000"/>
              </a:rPr>
              <a:t>- </a:t>
            </a:r>
            <a:fld id="{07FC0D83-C8C8-4540-8D1C-8D07EC1AEC44}" type="slidenum">
              <a:rPr lang="ko-KR" altLang="en-US" smtClean="0">
                <a:ea typeface="나눔고딕" panose="020D0604000000000000"/>
              </a:rPr>
              <a:pPr/>
              <a:t>4</a:t>
            </a:fld>
            <a:r>
              <a:rPr lang="ko-KR" altLang="en-US" smtClean="0">
                <a:ea typeface="나눔고딕" panose="020D0604000000000000"/>
              </a:rPr>
              <a:t> </a:t>
            </a:r>
            <a:r>
              <a:rPr lang="en-US" altLang="ko-KR" smtClean="0">
                <a:ea typeface="나눔고딕" panose="020D0604000000000000"/>
              </a:rPr>
              <a:t>-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389" y="1093862"/>
            <a:ext cx="4379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L4 </a:t>
            </a:r>
            <a:r>
              <a:rPr lang="ko-KR" altLang="en-US" sz="1400" b="1" dirty="0"/>
              <a:t>를 사용하여 </a:t>
            </a:r>
            <a:r>
              <a:rPr lang="en-US" altLang="ko-KR" sz="1400" b="1" dirty="0" smtClean="0"/>
              <a:t>SSO </a:t>
            </a:r>
            <a:r>
              <a:rPr lang="ko-KR" altLang="en-US" sz="1400" b="1" dirty="0" smtClean="0"/>
              <a:t>서버 </a:t>
            </a:r>
            <a:r>
              <a:rPr lang="en-US" altLang="ko-KR" sz="1400" b="1" dirty="0"/>
              <a:t>2</a:t>
            </a:r>
            <a:r>
              <a:rPr lang="ko-KR" altLang="en-US" sz="1400" b="1" dirty="0"/>
              <a:t>대를 이중화 구성합니다</a:t>
            </a:r>
            <a:r>
              <a:rPr lang="en-US" altLang="ko-KR" sz="1400" b="1" dirty="0"/>
              <a:t>.</a:t>
            </a:r>
            <a:endParaRPr lang="ko-KR" altLang="en-US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44083" y="2108237"/>
            <a:ext cx="6454374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/>
              <a:t>서버 </a:t>
            </a:r>
            <a:r>
              <a:rPr lang="ko-KR" altLang="en-US" dirty="0" smtClean="0"/>
              <a:t>이중화 구성도</a:t>
            </a:r>
            <a:endParaRPr lang="ko-KR" altLang="en-US" dirty="0"/>
          </a:p>
        </p:txBody>
      </p:sp>
      <p:sp>
        <p:nvSpPr>
          <p:cNvPr id="19" name="직사각형 30"/>
          <p:cNvSpPr/>
          <p:nvPr/>
        </p:nvSpPr>
        <p:spPr>
          <a:xfrm>
            <a:off x="944083" y="2402378"/>
            <a:ext cx="6454374" cy="3192087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/>
          <a:p>
            <a:pPr marR="0" lvl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20" name="직사각형 30"/>
          <p:cNvSpPr/>
          <p:nvPr/>
        </p:nvSpPr>
        <p:spPr>
          <a:xfrm>
            <a:off x="7943630" y="1974697"/>
            <a:ext cx="3318286" cy="417672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t"/>
          <a:lstStyle/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L4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를 통해 서비스 이중화</a:t>
            </a:r>
            <a:endParaRPr kumimoji="0" lang="en-US" altLang="ko-KR" sz="1200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WebTob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와 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Jeus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를 사용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12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WebTob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에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SSL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인증서 적용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12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Oracle DB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에 사용자 정보 저장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12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lvl="0" indent="-180975" eaLnBrk="0" latinLnBrk="0" hangingPunct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서버는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2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개의 </a:t>
            </a:r>
            <a:r>
              <a:rPr lang="ko-KR" altLang="en-US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도메인명을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갖고서 각각 동작함</a:t>
            </a:r>
            <a:r>
              <a:rPr lang="en-US" altLang="ko-KR" sz="1200" kern="0" dirty="0">
                <a:solidFill>
                  <a:prstClr val="black"/>
                </a:solidFill>
                <a:latin typeface="맑은 고딕"/>
                <a:ea typeface="맑은 고딕"/>
              </a:rPr>
              <a:t/>
            </a:r>
            <a:br>
              <a:rPr lang="en-US" altLang="ko-KR" sz="1200" kern="0" dirty="0">
                <a:solidFill>
                  <a:prstClr val="black"/>
                </a:solidFill>
                <a:latin typeface="맑은 고딕"/>
                <a:ea typeface="맑은 고딕"/>
              </a:rPr>
            </a:b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운영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sso.henergy.xyz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isso.henergy.xyz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/>
            </a:r>
            <a:b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</a:b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개발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ssod.henergy.xyz</a:t>
            </a:r>
            <a:r>
              <a:rPr lang="en-US" altLang="ko-KR" sz="1200" kern="0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issod.henergy.xyz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kern="0" dirty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86" name="Rounded Rectangle 19"/>
          <p:cNvSpPr/>
          <p:nvPr/>
        </p:nvSpPr>
        <p:spPr bwMode="auto">
          <a:xfrm>
            <a:off x="4451910" y="2674350"/>
            <a:ext cx="1564639" cy="1008000"/>
          </a:xfrm>
          <a:prstGeom prst="roundRect">
            <a:avLst>
              <a:gd name="adj" fmla="val 0"/>
            </a:avLst>
          </a:prstGeom>
          <a:noFill/>
          <a:ln w="285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8" name="Rounded Rectangle 1"/>
          <p:cNvSpPr/>
          <p:nvPr/>
        </p:nvSpPr>
        <p:spPr>
          <a:xfrm>
            <a:off x="4585407" y="2887086"/>
            <a:ext cx="1263588" cy="564488"/>
          </a:xfrm>
          <a:prstGeom prst="roundRect">
            <a:avLst>
              <a:gd name="adj" fmla="val 2525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Jeus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9" name="Rounded Rectangle 1"/>
          <p:cNvSpPr/>
          <p:nvPr/>
        </p:nvSpPr>
        <p:spPr>
          <a:xfrm>
            <a:off x="4693563" y="3170796"/>
            <a:ext cx="1047276" cy="2009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Login Server</a:t>
            </a:r>
            <a:endParaRPr lang="ko-KR" altLang="en-US" sz="10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0" name="원통 89"/>
          <p:cNvSpPr/>
          <p:nvPr/>
        </p:nvSpPr>
        <p:spPr>
          <a:xfrm>
            <a:off x="6589147" y="3687547"/>
            <a:ext cx="606113" cy="557468"/>
          </a:xfrm>
          <a:prstGeom prst="ca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1050" dirty="0" smtClean="0">
                <a:solidFill>
                  <a:schemeClr val="tx1"/>
                </a:solidFill>
              </a:rPr>
              <a:t>Oracle</a:t>
            </a:r>
            <a:br>
              <a:rPr lang="en-US" altLang="ko-KR" sz="1050" dirty="0" smtClean="0">
                <a:solidFill>
                  <a:schemeClr val="tx1"/>
                </a:solidFill>
              </a:rPr>
            </a:br>
            <a:r>
              <a:rPr lang="en-US" altLang="ko-KR" sz="1050" dirty="0" smtClean="0">
                <a:solidFill>
                  <a:schemeClr val="tx1"/>
                </a:solidFill>
              </a:rPr>
              <a:t>DB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cxnSp>
        <p:nvCxnSpPr>
          <p:cNvPr id="91" name="직선 화살표 연결선 37"/>
          <p:cNvCxnSpPr>
            <a:stCxn id="89" idx="3"/>
            <a:endCxn id="90" idx="2"/>
          </p:cNvCxnSpPr>
          <p:nvPr/>
        </p:nvCxnSpPr>
        <p:spPr>
          <a:xfrm>
            <a:off x="5740839" y="3271287"/>
            <a:ext cx="848308" cy="694994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ounded Rectangle 1"/>
          <p:cNvSpPr/>
          <p:nvPr/>
        </p:nvSpPr>
        <p:spPr>
          <a:xfrm>
            <a:off x="3554918" y="3146420"/>
            <a:ext cx="667195" cy="245316"/>
          </a:xfrm>
          <a:prstGeom prst="roundRect">
            <a:avLst>
              <a:gd name="adj" fmla="val 2525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WebTob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93" name="직선 화살표 연결선 92"/>
          <p:cNvCxnSpPr>
            <a:stCxn id="92" idx="3"/>
            <a:endCxn id="89" idx="1"/>
          </p:cNvCxnSpPr>
          <p:nvPr/>
        </p:nvCxnSpPr>
        <p:spPr>
          <a:xfrm>
            <a:off x="4222113" y="3269078"/>
            <a:ext cx="471450" cy="2209"/>
          </a:xfrm>
          <a:prstGeom prst="straightConnector1">
            <a:avLst/>
          </a:prstGeom>
          <a:ln w="190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ounded Rectangle 19"/>
          <p:cNvSpPr/>
          <p:nvPr/>
        </p:nvSpPr>
        <p:spPr bwMode="auto">
          <a:xfrm>
            <a:off x="4410937" y="4132977"/>
            <a:ext cx="1605612" cy="1008000"/>
          </a:xfrm>
          <a:prstGeom prst="roundRect">
            <a:avLst>
              <a:gd name="adj" fmla="val 0"/>
            </a:avLst>
          </a:prstGeom>
          <a:noFill/>
          <a:ln w="285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766229" y="5214414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SSO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effectLst/>
                <a:latin typeface="맑은 고딕" pitchFamily="50" charset="-127"/>
                <a:ea typeface="맑은 고딕" pitchFamily="50" charset="-127"/>
              </a:rPr>
              <a:t>서버 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#2]</a:t>
            </a:r>
            <a:endParaRPr lang="ko-KR" altLang="en-US" sz="1000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6" name="Rounded Rectangle 1"/>
          <p:cNvSpPr/>
          <p:nvPr/>
        </p:nvSpPr>
        <p:spPr>
          <a:xfrm>
            <a:off x="4585407" y="4345713"/>
            <a:ext cx="1263588" cy="564488"/>
          </a:xfrm>
          <a:prstGeom prst="roundRect">
            <a:avLst>
              <a:gd name="adj" fmla="val 2525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Jeus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7" name="Rounded Rectangle 1"/>
          <p:cNvSpPr/>
          <p:nvPr/>
        </p:nvSpPr>
        <p:spPr>
          <a:xfrm>
            <a:off x="4693563" y="4629423"/>
            <a:ext cx="1047276" cy="2009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Login Server</a:t>
            </a:r>
            <a:endParaRPr lang="ko-KR" altLang="en-US" sz="10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8" name="Rounded Rectangle 1"/>
          <p:cNvSpPr/>
          <p:nvPr/>
        </p:nvSpPr>
        <p:spPr>
          <a:xfrm>
            <a:off x="3554918" y="4605051"/>
            <a:ext cx="667195" cy="245316"/>
          </a:xfrm>
          <a:prstGeom prst="roundRect">
            <a:avLst>
              <a:gd name="adj" fmla="val 2525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WebTob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99" name="직선 화살표 연결선 98"/>
          <p:cNvCxnSpPr>
            <a:stCxn id="98" idx="3"/>
            <a:endCxn id="97" idx="1"/>
          </p:cNvCxnSpPr>
          <p:nvPr/>
        </p:nvCxnSpPr>
        <p:spPr>
          <a:xfrm>
            <a:off x="4222113" y="4727709"/>
            <a:ext cx="471450" cy="2205"/>
          </a:xfrm>
          <a:prstGeom prst="straightConnector1">
            <a:avLst/>
          </a:prstGeom>
          <a:ln w="190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4716685" y="3726546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SSO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effectLst/>
                <a:latin typeface="맑은 고딕" pitchFamily="50" charset="-127"/>
                <a:ea typeface="맑은 고딕" pitchFamily="50" charset="-127"/>
              </a:rPr>
              <a:t>서버 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#1]</a:t>
            </a:r>
            <a:endParaRPr lang="ko-KR" altLang="en-US" sz="1000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01" name="직선 화살표 연결선 37"/>
          <p:cNvCxnSpPr>
            <a:stCxn id="97" idx="3"/>
            <a:endCxn id="90" idx="2"/>
          </p:cNvCxnSpPr>
          <p:nvPr/>
        </p:nvCxnSpPr>
        <p:spPr>
          <a:xfrm flipV="1">
            <a:off x="5740839" y="3966281"/>
            <a:ext cx="848308" cy="763633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Group 14"/>
          <p:cNvGrpSpPr/>
          <p:nvPr/>
        </p:nvGrpSpPr>
        <p:grpSpPr>
          <a:xfrm>
            <a:off x="1366189" y="3731334"/>
            <a:ext cx="725581" cy="501744"/>
            <a:chOff x="1352600" y="1839261"/>
            <a:chExt cx="2376264" cy="1966109"/>
          </a:xfrm>
          <a:solidFill>
            <a:schemeClr val="bg1"/>
          </a:solidFill>
        </p:grpSpPr>
        <p:sp>
          <p:nvSpPr>
            <p:cNvPr id="103" name="Rounded Rectangle 15"/>
            <p:cNvSpPr/>
            <p:nvPr/>
          </p:nvSpPr>
          <p:spPr bwMode="auto">
            <a:xfrm>
              <a:off x="1352600" y="1839261"/>
              <a:ext cx="2376264" cy="1800000"/>
            </a:xfrm>
            <a:prstGeom prst="roundRect">
              <a:avLst>
                <a:gd name="adj" fmla="val 5310"/>
              </a:avLst>
            </a:prstGeom>
            <a:grpFill/>
            <a:ln w="1270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20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4" name="Flowchart: Extract 16"/>
            <p:cNvSpPr/>
            <p:nvPr/>
          </p:nvSpPr>
          <p:spPr bwMode="auto">
            <a:xfrm>
              <a:off x="2396716" y="3639461"/>
              <a:ext cx="288032" cy="165909"/>
            </a:xfrm>
            <a:prstGeom prst="flowChartExtract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105" name="Straight Connector 18"/>
            <p:cNvCxnSpPr/>
            <p:nvPr/>
          </p:nvCxnSpPr>
          <p:spPr bwMode="auto">
            <a:xfrm>
              <a:off x="1352732" y="3491491"/>
              <a:ext cx="2376000" cy="0"/>
            </a:xfrm>
            <a:prstGeom prst="lin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sp>
        <p:nvSpPr>
          <p:cNvPr id="106" name="TextBox 105"/>
          <p:cNvSpPr txBox="1"/>
          <p:nvPr/>
        </p:nvSpPr>
        <p:spPr>
          <a:xfrm>
            <a:off x="1260979" y="4303851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[PC]</a:t>
            </a:r>
            <a:endParaRPr lang="ko-KR" altLang="en-US" sz="1000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7" name="Rounded Rectangle 19"/>
          <p:cNvSpPr/>
          <p:nvPr/>
        </p:nvSpPr>
        <p:spPr bwMode="auto">
          <a:xfrm>
            <a:off x="2532176" y="3862787"/>
            <a:ext cx="520822" cy="197013"/>
          </a:xfrm>
          <a:prstGeom prst="roundRect">
            <a:avLst>
              <a:gd name="adj" fmla="val 29019"/>
            </a:avLst>
          </a:prstGeom>
          <a:noFill/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L4</a:t>
            </a:r>
            <a:endParaRPr lang="ko-KR" altLang="en-US" sz="1200" dirty="0"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08" name="직선 화살표 연결선 37"/>
          <p:cNvCxnSpPr>
            <a:stCxn id="103" idx="3"/>
            <a:endCxn id="107" idx="1"/>
          </p:cNvCxnSpPr>
          <p:nvPr/>
        </p:nvCxnSpPr>
        <p:spPr>
          <a:xfrm>
            <a:off x="2091770" y="3961011"/>
            <a:ext cx="440406" cy="283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화살표 연결선 37"/>
          <p:cNvCxnSpPr>
            <a:stCxn id="107" idx="3"/>
            <a:endCxn id="92" idx="1"/>
          </p:cNvCxnSpPr>
          <p:nvPr/>
        </p:nvCxnSpPr>
        <p:spPr>
          <a:xfrm flipV="1">
            <a:off x="3052998" y="3269078"/>
            <a:ext cx="501920" cy="692216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화살표 연결선 37"/>
          <p:cNvCxnSpPr>
            <a:stCxn id="107" idx="3"/>
            <a:endCxn id="98" idx="1"/>
          </p:cNvCxnSpPr>
          <p:nvPr/>
        </p:nvCxnSpPr>
        <p:spPr>
          <a:xfrm>
            <a:off x="3052998" y="3961294"/>
            <a:ext cx="501920" cy="766415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943630" y="1711813"/>
            <a:ext cx="3318287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 smtClean="0"/>
              <a:t>설명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5964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나눔고딕" panose="020D0604000000000000"/>
              </a:rPr>
              <a:t>2</a:t>
            </a:r>
            <a:r>
              <a:rPr lang="en-US" altLang="ko-KR" dirty="0" smtClean="0">
                <a:ea typeface="나눔고딕" panose="020D0604000000000000"/>
              </a:rPr>
              <a:t>. </a:t>
            </a:r>
            <a:r>
              <a:rPr lang="ko-KR" altLang="en-US" dirty="0" smtClean="0">
                <a:ea typeface="나눔고딕" panose="020D0604000000000000"/>
              </a:rPr>
              <a:t>시스템 구성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>
                <a:ea typeface="나눔고딕" panose="020D0604000000000000"/>
              </a:rPr>
              <a:t>- </a:t>
            </a:r>
            <a:fld id="{07FC0D83-C8C8-4540-8D1C-8D07EC1AEC44}" type="slidenum">
              <a:rPr lang="ko-KR" altLang="en-US" smtClean="0">
                <a:ea typeface="나눔고딕" panose="020D0604000000000000"/>
              </a:rPr>
              <a:pPr/>
              <a:t>5</a:t>
            </a:fld>
            <a:r>
              <a:rPr lang="ko-KR" altLang="en-US" smtClean="0">
                <a:ea typeface="나눔고딕" panose="020D0604000000000000"/>
              </a:rPr>
              <a:t> </a:t>
            </a:r>
            <a:r>
              <a:rPr lang="en-US" altLang="ko-KR" smtClean="0">
                <a:ea typeface="나눔고딕" panose="020D0604000000000000"/>
              </a:rPr>
              <a:t>-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389" y="1093862"/>
            <a:ext cx="92298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/>
              <a:t>브라우저에 </a:t>
            </a:r>
            <a:r>
              <a:rPr lang="ko-KR" altLang="en-US" sz="1400" b="1" dirty="0" smtClean="0"/>
              <a:t>인증토큰을 저장한 후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단위업무 </a:t>
            </a:r>
            <a:r>
              <a:rPr lang="en-US" altLang="ko-KR" sz="1400" b="1" dirty="0"/>
              <a:t>WAS </a:t>
            </a:r>
            <a:r>
              <a:rPr lang="ko-KR" altLang="en-US" sz="1400" b="1" dirty="0"/>
              <a:t>의 </a:t>
            </a:r>
            <a:r>
              <a:rPr lang="en-US" altLang="ko-KR" sz="1400" b="1" dirty="0"/>
              <a:t>SSO Agent </a:t>
            </a:r>
            <a:r>
              <a:rPr lang="ko-KR" altLang="en-US" sz="1400" b="1" dirty="0"/>
              <a:t>를 </a:t>
            </a:r>
            <a:r>
              <a:rPr lang="ko-KR" altLang="en-US" sz="1400" b="1" dirty="0" smtClean="0"/>
              <a:t>통해 </a:t>
            </a:r>
            <a:r>
              <a:rPr lang="ko-KR" altLang="en-US" sz="1400" b="1" dirty="0" err="1" smtClean="0"/>
              <a:t>사번을</a:t>
            </a:r>
            <a:r>
              <a:rPr lang="ko-KR" altLang="en-US" sz="1400" b="1" dirty="0" smtClean="0"/>
              <a:t> 추출하여 로그인 처리합니다</a:t>
            </a:r>
            <a:r>
              <a:rPr lang="en-US" altLang="ko-KR" sz="1400" b="1" dirty="0" smtClean="0"/>
              <a:t>.</a:t>
            </a:r>
            <a:endParaRPr lang="en-US" altLang="ko-KR" sz="1400" b="1" dirty="0">
              <a:ea typeface="나눔고딕" panose="020D060400000000000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4083" y="1707126"/>
            <a:ext cx="6454374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 smtClean="0"/>
              <a:t>시스템 </a:t>
            </a:r>
            <a:r>
              <a:rPr lang="ko-KR" altLang="en-US" dirty="0"/>
              <a:t>구성도</a:t>
            </a:r>
          </a:p>
        </p:txBody>
      </p:sp>
      <p:grpSp>
        <p:nvGrpSpPr>
          <p:cNvPr id="8" name="Group 14"/>
          <p:cNvGrpSpPr/>
          <p:nvPr/>
        </p:nvGrpSpPr>
        <p:grpSpPr>
          <a:xfrm>
            <a:off x="1248356" y="2436904"/>
            <a:ext cx="1757898" cy="1444071"/>
            <a:chOff x="1352600" y="1839261"/>
            <a:chExt cx="2376264" cy="1966109"/>
          </a:xfrm>
          <a:solidFill>
            <a:schemeClr val="bg1"/>
          </a:solidFill>
        </p:grpSpPr>
        <p:sp>
          <p:nvSpPr>
            <p:cNvPr id="9" name="Rounded Rectangle 15"/>
            <p:cNvSpPr/>
            <p:nvPr/>
          </p:nvSpPr>
          <p:spPr bwMode="auto">
            <a:xfrm>
              <a:off x="1352600" y="1839261"/>
              <a:ext cx="2376264" cy="1800000"/>
            </a:xfrm>
            <a:prstGeom prst="roundRect">
              <a:avLst>
                <a:gd name="adj" fmla="val 5310"/>
              </a:avLst>
            </a:prstGeom>
            <a:grpFill/>
            <a:ln w="1270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20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" name="Flowchart: Extract 16"/>
            <p:cNvSpPr/>
            <p:nvPr/>
          </p:nvSpPr>
          <p:spPr bwMode="auto">
            <a:xfrm>
              <a:off x="2396716" y="3639461"/>
              <a:ext cx="288032" cy="165909"/>
            </a:xfrm>
            <a:prstGeom prst="flowChartExtract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11" name="Straight Connector 18"/>
            <p:cNvCxnSpPr/>
            <p:nvPr/>
          </p:nvCxnSpPr>
          <p:spPr bwMode="auto">
            <a:xfrm>
              <a:off x="1352732" y="3491491"/>
              <a:ext cx="2376000" cy="0"/>
            </a:xfrm>
            <a:prstGeom prst="line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sp>
        <p:nvSpPr>
          <p:cNvPr id="12" name="TextBox 11"/>
          <p:cNvSpPr txBox="1"/>
          <p:nvPr/>
        </p:nvSpPr>
        <p:spPr>
          <a:xfrm>
            <a:off x="1661437" y="3898740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[PC]</a:t>
            </a:r>
            <a:endParaRPr lang="ko-KR" altLang="en-US" sz="1000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Rounded Rectangle 1"/>
          <p:cNvSpPr/>
          <p:nvPr/>
        </p:nvSpPr>
        <p:spPr>
          <a:xfrm>
            <a:off x="1497643" y="2650317"/>
            <a:ext cx="1263588" cy="776085"/>
          </a:xfrm>
          <a:prstGeom prst="roundRect">
            <a:avLst>
              <a:gd name="adj" fmla="val 2525"/>
            </a:avLst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브라우저</a:t>
            </a:r>
            <a:endParaRPr lang="ko-KR" altLang="en-US" sz="10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Rounded Rectangle 19"/>
          <p:cNvSpPr/>
          <p:nvPr/>
        </p:nvSpPr>
        <p:spPr bwMode="auto">
          <a:xfrm>
            <a:off x="4658353" y="2448104"/>
            <a:ext cx="1575013" cy="1008000"/>
          </a:xfrm>
          <a:prstGeom prst="roundRect">
            <a:avLst>
              <a:gd name="adj" fmla="val 0"/>
            </a:avLst>
          </a:prstGeom>
          <a:noFill/>
          <a:ln w="285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39795" y="2219217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b="1" dirty="0" smtClean="0">
                <a:effectLst/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SSO</a:t>
            </a:r>
            <a:r>
              <a:rPr lang="en-US" altLang="ko-KR" sz="1000" b="1" dirty="0" smtClean="0"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 smtClean="0">
                <a:effectLst/>
                <a:latin typeface="맑은 고딕" pitchFamily="50" charset="-127"/>
                <a:ea typeface="맑은 고딕" pitchFamily="50" charset="-127"/>
              </a:rPr>
              <a:t>서버</a:t>
            </a:r>
            <a:r>
              <a:rPr lang="en-US" altLang="ko-KR" sz="1000" b="1" dirty="0" smtClean="0">
                <a:effectLst/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000" b="1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8" name="직선 화살표 연결선 17"/>
          <p:cNvCxnSpPr>
            <a:stCxn id="15" idx="3"/>
            <a:endCxn id="58" idx="1"/>
          </p:cNvCxnSpPr>
          <p:nvPr/>
        </p:nvCxnSpPr>
        <p:spPr>
          <a:xfrm flipV="1">
            <a:off x="2761231" y="2778882"/>
            <a:ext cx="810164" cy="259478"/>
          </a:xfrm>
          <a:prstGeom prst="straightConnector1">
            <a:avLst/>
          </a:prstGeom>
          <a:ln w="190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30"/>
          <p:cNvSpPr/>
          <p:nvPr/>
        </p:nvSpPr>
        <p:spPr>
          <a:xfrm>
            <a:off x="944083" y="1975198"/>
            <a:ext cx="6454374" cy="417622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/>
          <a:p>
            <a:pPr marR="0" lvl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20" name="직사각형 30"/>
          <p:cNvSpPr/>
          <p:nvPr/>
        </p:nvSpPr>
        <p:spPr>
          <a:xfrm>
            <a:off x="7943630" y="1974697"/>
            <a:ext cx="3318286" cy="417672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t"/>
          <a:lstStyle/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서버에 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WebTob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Jeus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를 설치하고 </a:t>
            </a:r>
            <a:r>
              <a:rPr lang="en-US" altLang="ko-KR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Jeus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에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로그인 서버를 구성하여 </a:t>
            </a:r>
            <a:r>
              <a:rPr lang="ko-KR" altLang="en-US" sz="1200" kern="0" dirty="0">
                <a:solidFill>
                  <a:prstClr val="black"/>
                </a:solidFill>
                <a:latin typeface="맑은 고딕"/>
                <a:ea typeface="맑은 고딕"/>
              </a:rPr>
              <a:t>인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증 서비스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kern="0" dirty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사용자가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 </a:t>
            </a:r>
            <a:r>
              <a:rPr lang="ko-KR" altLang="en-US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로그인을</a:t>
            </a:r>
            <a:r>
              <a:rPr lang="ko-KR" altLang="en-US" sz="1200" kern="0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완료하면 인증토큰을 브라우저의 세션에 저장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12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단위업무에 설치된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 Agent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는 인증토큰에서 </a:t>
            </a:r>
            <a:r>
              <a:rPr lang="ko-KR" altLang="en-US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사번을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추출한 후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, http session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에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SSO_ID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라는 이름으로 저장하여 단위업무의 로그인 처리 페이지로 전달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1200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단위업무의 로그인 처리 페이지에서는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http session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에 저장된 </a:t>
            </a:r>
            <a:r>
              <a:rPr lang="ko-KR" altLang="en-US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사번으로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로그인 처리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68288" marR="0" lvl="0" indent="-180975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kern="0" dirty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21" name="Rounded Rectangle 1"/>
          <p:cNvSpPr/>
          <p:nvPr/>
        </p:nvSpPr>
        <p:spPr>
          <a:xfrm>
            <a:off x="4802224" y="2660840"/>
            <a:ext cx="1263588" cy="564488"/>
          </a:xfrm>
          <a:prstGeom prst="roundRect">
            <a:avLst>
              <a:gd name="adj" fmla="val 2525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Jeus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Rounded Rectangle 1"/>
          <p:cNvSpPr/>
          <p:nvPr/>
        </p:nvSpPr>
        <p:spPr>
          <a:xfrm>
            <a:off x="4910380" y="2944550"/>
            <a:ext cx="1047276" cy="2009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Login Server</a:t>
            </a:r>
            <a:endParaRPr lang="ko-KR" altLang="en-US" sz="10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원통 22"/>
          <p:cNvSpPr/>
          <p:nvPr/>
        </p:nvSpPr>
        <p:spPr>
          <a:xfrm>
            <a:off x="6466597" y="2660018"/>
            <a:ext cx="583683" cy="557468"/>
          </a:xfrm>
          <a:prstGeom prst="ca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Oracle</a:t>
            </a:r>
            <a:br>
              <a:rPr lang="en-US" altLang="ko-KR" sz="1050" dirty="0">
                <a:solidFill>
                  <a:schemeClr val="tx1"/>
                </a:solidFill>
              </a:rPr>
            </a:br>
            <a:r>
              <a:rPr lang="en-US" altLang="ko-KR" sz="1050" dirty="0">
                <a:solidFill>
                  <a:schemeClr val="tx1"/>
                </a:solidFill>
              </a:rPr>
              <a:t>DB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1313009" y="4576357"/>
            <a:ext cx="5605023" cy="1154937"/>
          </a:xfrm>
          <a:prstGeom prst="roundRect">
            <a:avLst>
              <a:gd name="adj" fmla="val 0"/>
            </a:avLst>
          </a:prstGeom>
          <a:noFill/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ounded Rectangle 19"/>
          <p:cNvSpPr/>
          <p:nvPr/>
        </p:nvSpPr>
        <p:spPr bwMode="auto">
          <a:xfrm>
            <a:off x="1541801" y="4764155"/>
            <a:ext cx="1395152" cy="669636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285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Rounded Rectangle 1"/>
          <p:cNvSpPr/>
          <p:nvPr/>
        </p:nvSpPr>
        <p:spPr>
          <a:xfrm>
            <a:off x="2444771" y="4886816"/>
            <a:ext cx="378715" cy="43073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900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SSO Agent</a:t>
            </a:r>
            <a:endParaRPr lang="ko-KR" altLang="en-US" sz="9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Rounded Rectangle 1"/>
          <p:cNvSpPr/>
          <p:nvPr/>
        </p:nvSpPr>
        <p:spPr>
          <a:xfrm>
            <a:off x="1669217" y="4889247"/>
            <a:ext cx="630632" cy="428301"/>
          </a:xfrm>
          <a:prstGeom prst="roundRect">
            <a:avLst>
              <a:gd name="adj" fmla="val 2525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처리 페이지</a:t>
            </a:r>
            <a:endParaRPr lang="ko-KR" altLang="en-US" sz="9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62527" y="5470089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통합운영계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effectLst/>
                <a:latin typeface="맑은 고딕" pitchFamily="50" charset="-127"/>
                <a:ea typeface="맑은 고딕" pitchFamily="50" charset="-127"/>
              </a:rPr>
              <a:t>서버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000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03199" y="5470092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그룹웨어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effectLst/>
                <a:latin typeface="맑은 고딕" pitchFamily="50" charset="-127"/>
                <a:ea typeface="맑은 고딕" pitchFamily="50" charset="-127"/>
              </a:rPr>
              <a:t>서버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000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7" name="직선 화살표 연결선 37"/>
          <p:cNvCxnSpPr>
            <a:stCxn id="21" idx="3"/>
            <a:endCxn id="23" idx="2"/>
          </p:cNvCxnSpPr>
          <p:nvPr/>
        </p:nvCxnSpPr>
        <p:spPr>
          <a:xfrm flipV="1">
            <a:off x="6065812" y="2938752"/>
            <a:ext cx="400785" cy="4332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617873" y="5818147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단위업무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서버 영역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000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Rounded Rectangle 1"/>
          <p:cNvSpPr/>
          <p:nvPr/>
        </p:nvSpPr>
        <p:spPr>
          <a:xfrm>
            <a:off x="2230460" y="3209320"/>
            <a:ext cx="576000" cy="144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인증토큰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407795" y="5471295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[ERP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effectLst/>
                <a:latin typeface="맑은 고딕" pitchFamily="50" charset="-127"/>
                <a:ea typeface="맑은 고딕" pitchFamily="50" charset="-127"/>
              </a:rPr>
              <a:t>서버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000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3" name="직선 화살표 연결선 37"/>
          <p:cNvCxnSpPr>
            <a:stCxn id="26" idx="1"/>
            <a:endCxn id="27" idx="3"/>
          </p:cNvCxnSpPr>
          <p:nvPr/>
        </p:nvCxnSpPr>
        <p:spPr>
          <a:xfrm flipH="1">
            <a:off x="2299849" y="5102182"/>
            <a:ext cx="144922" cy="121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화살표 연결선 37"/>
          <p:cNvCxnSpPr>
            <a:stCxn id="22" idx="2"/>
            <a:endCxn id="81" idx="0"/>
          </p:cNvCxnSpPr>
          <p:nvPr/>
        </p:nvCxnSpPr>
        <p:spPr>
          <a:xfrm rot="16200000" flipH="1">
            <a:off x="5019939" y="3559610"/>
            <a:ext cx="1750521" cy="922363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화살표 연결선 48"/>
          <p:cNvCxnSpPr>
            <a:endCxn id="39" idx="3"/>
          </p:cNvCxnSpPr>
          <p:nvPr/>
        </p:nvCxnSpPr>
        <p:spPr>
          <a:xfrm flipH="1">
            <a:off x="2806460" y="3115377"/>
            <a:ext cx="2103920" cy="165943"/>
          </a:xfrm>
          <a:prstGeom prst="straightConnector1">
            <a:avLst/>
          </a:prstGeom>
          <a:ln w="190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화살표 연결선 37"/>
          <p:cNvCxnSpPr>
            <a:stCxn id="22" idx="2"/>
            <a:endCxn id="26" idx="0"/>
          </p:cNvCxnSpPr>
          <p:nvPr/>
        </p:nvCxnSpPr>
        <p:spPr>
          <a:xfrm rot="5400000">
            <a:off x="3163432" y="2616230"/>
            <a:ext cx="1741284" cy="2799889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1"/>
          <p:cNvSpPr/>
          <p:nvPr/>
        </p:nvSpPr>
        <p:spPr>
          <a:xfrm>
            <a:off x="3571395" y="2656224"/>
            <a:ext cx="667195" cy="245316"/>
          </a:xfrm>
          <a:prstGeom prst="roundRect">
            <a:avLst>
              <a:gd name="adj" fmla="val 2525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WebTob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1" name="직선 화살표 연결선 60"/>
          <p:cNvCxnSpPr>
            <a:stCxn id="58" idx="3"/>
            <a:endCxn id="22" idx="1"/>
          </p:cNvCxnSpPr>
          <p:nvPr/>
        </p:nvCxnSpPr>
        <p:spPr>
          <a:xfrm>
            <a:off x="4238590" y="2778882"/>
            <a:ext cx="671790" cy="266159"/>
          </a:xfrm>
          <a:prstGeom prst="straightConnector1">
            <a:avLst/>
          </a:prstGeom>
          <a:ln w="190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19"/>
          <p:cNvSpPr/>
          <p:nvPr/>
        </p:nvSpPr>
        <p:spPr bwMode="auto">
          <a:xfrm>
            <a:off x="3393694" y="4768773"/>
            <a:ext cx="1395152" cy="669636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285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" name="Rounded Rectangle 1"/>
          <p:cNvSpPr/>
          <p:nvPr/>
        </p:nvSpPr>
        <p:spPr>
          <a:xfrm>
            <a:off x="4296664" y="4891434"/>
            <a:ext cx="378715" cy="43073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900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SSO Agent</a:t>
            </a:r>
            <a:endParaRPr lang="ko-KR" altLang="en-US" sz="9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8" name="Rounded Rectangle 1"/>
          <p:cNvSpPr/>
          <p:nvPr/>
        </p:nvSpPr>
        <p:spPr>
          <a:xfrm>
            <a:off x="3521110" y="4893865"/>
            <a:ext cx="630632" cy="428301"/>
          </a:xfrm>
          <a:prstGeom prst="roundRect">
            <a:avLst>
              <a:gd name="adj" fmla="val 2525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처리 페이지</a:t>
            </a:r>
            <a:endParaRPr lang="ko-KR" altLang="en-US" sz="9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9" name="직선 화살표 연결선 37"/>
          <p:cNvCxnSpPr>
            <a:stCxn id="77" idx="1"/>
            <a:endCxn id="78" idx="3"/>
          </p:cNvCxnSpPr>
          <p:nvPr/>
        </p:nvCxnSpPr>
        <p:spPr>
          <a:xfrm flipH="1">
            <a:off x="4151742" y="5106800"/>
            <a:ext cx="144922" cy="121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19"/>
          <p:cNvSpPr/>
          <p:nvPr/>
        </p:nvSpPr>
        <p:spPr bwMode="auto">
          <a:xfrm>
            <a:off x="5264053" y="4773392"/>
            <a:ext cx="1395152" cy="669636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285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" name="Rounded Rectangle 1"/>
          <p:cNvSpPr/>
          <p:nvPr/>
        </p:nvSpPr>
        <p:spPr>
          <a:xfrm>
            <a:off x="6167023" y="4896053"/>
            <a:ext cx="378715" cy="43073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900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SSO Agent</a:t>
            </a:r>
            <a:endParaRPr lang="ko-KR" altLang="en-US" sz="9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" name="Rounded Rectangle 1"/>
          <p:cNvSpPr/>
          <p:nvPr/>
        </p:nvSpPr>
        <p:spPr>
          <a:xfrm>
            <a:off x="5391469" y="4898484"/>
            <a:ext cx="630632" cy="428301"/>
          </a:xfrm>
          <a:prstGeom prst="roundRect">
            <a:avLst>
              <a:gd name="adj" fmla="val 2525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처리 페이지</a:t>
            </a:r>
            <a:endParaRPr lang="ko-KR" altLang="en-US" sz="9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83" name="직선 화살표 연결선 37"/>
          <p:cNvCxnSpPr>
            <a:stCxn id="81" idx="1"/>
            <a:endCxn id="82" idx="3"/>
          </p:cNvCxnSpPr>
          <p:nvPr/>
        </p:nvCxnSpPr>
        <p:spPr>
          <a:xfrm flipH="1">
            <a:off x="6022101" y="5111419"/>
            <a:ext cx="144922" cy="121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화살표 연결선 37"/>
          <p:cNvCxnSpPr>
            <a:stCxn id="22" idx="2"/>
            <a:endCxn id="77" idx="0"/>
          </p:cNvCxnSpPr>
          <p:nvPr/>
        </p:nvCxnSpPr>
        <p:spPr>
          <a:xfrm rot="5400000">
            <a:off x="4087069" y="3544485"/>
            <a:ext cx="1745902" cy="947996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943630" y="1711813"/>
            <a:ext cx="3318287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 smtClean="0"/>
              <a:t>설명</a:t>
            </a:r>
            <a:endParaRPr lang="ko-KR" altLang="en-US" dirty="0"/>
          </a:p>
        </p:txBody>
      </p:sp>
      <p:sp>
        <p:nvSpPr>
          <p:cNvPr id="84" name="Rounded Rectangle 1"/>
          <p:cNvSpPr/>
          <p:nvPr/>
        </p:nvSpPr>
        <p:spPr>
          <a:xfrm>
            <a:off x="5111854" y="3662975"/>
            <a:ext cx="576000" cy="144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000" dirty="0" err="1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사번</a:t>
            </a:r>
            <a:endParaRPr lang="ko-KR" altLang="en-US" sz="10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Rounded Rectangle 19"/>
          <p:cNvSpPr/>
          <p:nvPr/>
        </p:nvSpPr>
        <p:spPr bwMode="auto">
          <a:xfrm>
            <a:off x="3261727" y="2448104"/>
            <a:ext cx="1234780" cy="1008000"/>
          </a:xfrm>
          <a:prstGeom prst="roundRect">
            <a:avLst>
              <a:gd name="adj" fmla="val 0"/>
            </a:avLst>
          </a:prstGeom>
          <a:noFill/>
          <a:ln w="285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54711" y="2219217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b="1" dirty="0" smtClean="0">
                <a:effectLst/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WEB </a:t>
            </a:r>
            <a:r>
              <a:rPr lang="ko-KR" altLang="en-US" sz="1000" b="1" dirty="0" smtClean="0">
                <a:effectLst/>
                <a:latin typeface="맑은 고딕" pitchFamily="50" charset="-127"/>
                <a:ea typeface="맑은 고딕" pitchFamily="50" charset="-127"/>
              </a:rPr>
              <a:t>서버</a:t>
            </a:r>
            <a:r>
              <a:rPr lang="en-US" altLang="ko-KR" sz="1000" b="1" dirty="0" smtClean="0">
                <a:effectLst/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000" b="1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4787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a typeface="나눔고딕" panose="020D0604000000000000"/>
              </a:rPr>
              <a:t>3. </a:t>
            </a:r>
            <a:r>
              <a:rPr lang="ko-KR" altLang="en-US" dirty="0" smtClean="0">
                <a:ea typeface="나눔고딕" panose="020D0604000000000000"/>
              </a:rPr>
              <a:t>소프트웨어 구성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>
                <a:ea typeface="나눔고딕" panose="020D0604000000000000"/>
              </a:rPr>
              <a:t>- </a:t>
            </a:r>
            <a:fld id="{07FC0D83-C8C8-4540-8D1C-8D07EC1AEC44}" type="slidenum">
              <a:rPr lang="ko-KR" altLang="en-US" smtClean="0">
                <a:ea typeface="나눔고딕" panose="020D0604000000000000"/>
              </a:rPr>
              <a:pPr/>
              <a:t>6</a:t>
            </a:fld>
            <a:r>
              <a:rPr lang="ko-KR" altLang="en-US" smtClean="0">
                <a:ea typeface="나눔고딕" panose="020D0604000000000000"/>
              </a:rPr>
              <a:t> </a:t>
            </a:r>
            <a:r>
              <a:rPr lang="en-US" altLang="ko-KR" smtClean="0">
                <a:ea typeface="나눔고딕" panose="020D0604000000000000"/>
              </a:rPr>
              <a:t>-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389" y="1093862"/>
            <a:ext cx="60459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>
                <a:ea typeface="나눔고딕" panose="020D0604000000000000"/>
              </a:rPr>
              <a:t>윈도우</a:t>
            </a:r>
            <a:r>
              <a:rPr lang="en-US" altLang="ko-KR" sz="1400" b="1" dirty="0" smtClean="0">
                <a:ea typeface="나눔고딕" panose="020D0604000000000000"/>
              </a:rPr>
              <a:t>10/11 </a:t>
            </a:r>
            <a:r>
              <a:rPr lang="ko-KR" altLang="en-US" sz="1400" b="1" dirty="0" smtClean="0">
                <a:ea typeface="나눔고딕" panose="020D0604000000000000"/>
              </a:rPr>
              <a:t>환경의 </a:t>
            </a:r>
            <a:r>
              <a:rPr lang="en-US" altLang="ko-KR" sz="1400" b="1" dirty="0" smtClean="0">
                <a:ea typeface="나눔고딕" panose="020D0604000000000000"/>
              </a:rPr>
              <a:t>Chrome </a:t>
            </a:r>
            <a:r>
              <a:rPr lang="ko-KR" altLang="en-US" sz="1400" b="1" dirty="0" smtClean="0">
                <a:ea typeface="나눔고딕" panose="020D0604000000000000"/>
              </a:rPr>
              <a:t>과 </a:t>
            </a:r>
            <a:r>
              <a:rPr lang="en-US" altLang="ko-KR" sz="1400" b="1" dirty="0" err="1" smtClean="0">
                <a:ea typeface="나눔고딕" panose="020D0604000000000000"/>
              </a:rPr>
              <a:t>Edget</a:t>
            </a:r>
            <a:r>
              <a:rPr lang="en-US" altLang="ko-KR" sz="1400" b="1" dirty="0" smtClean="0">
                <a:ea typeface="나눔고딕" panose="020D0604000000000000"/>
              </a:rPr>
              <a:t> </a:t>
            </a:r>
            <a:r>
              <a:rPr lang="ko-KR" altLang="en-US" sz="1400" b="1" dirty="0" smtClean="0">
                <a:ea typeface="나눔고딕" panose="020D0604000000000000"/>
              </a:rPr>
              <a:t>브라우저에 최적화되어 있습니다</a:t>
            </a:r>
            <a:r>
              <a:rPr lang="en-US" altLang="ko-KR" sz="1400" b="1" dirty="0" smtClean="0">
                <a:ea typeface="나눔고딕" panose="020D0604000000000000"/>
              </a:rPr>
              <a:t>.</a:t>
            </a:r>
            <a:endParaRPr lang="en-US" altLang="ko-KR" sz="1400" b="1" dirty="0">
              <a:ea typeface="나눔고딕" panose="020D0604000000000000"/>
            </a:endParaRPr>
          </a:p>
        </p:txBody>
      </p:sp>
      <p:sp>
        <p:nvSpPr>
          <p:cNvPr id="47" name="Rounded Rectangle 7"/>
          <p:cNvSpPr/>
          <p:nvPr/>
        </p:nvSpPr>
        <p:spPr>
          <a:xfrm>
            <a:off x="4883874" y="2503055"/>
            <a:ext cx="2448000" cy="3585688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/>
          </a:ln>
          <a:effectLst/>
        </p:spPr>
        <p:txBody>
          <a:bodyPr lIns="72000" tIns="36000" rIns="72000" bIns="36000" rtlCol="0" anchor="ctr"/>
          <a:lstStyle/>
          <a:p>
            <a:pPr algn="l"/>
            <a:endParaRPr lang="ko-KR" altLang="en-US" sz="800" dirty="0" smtClean="0">
              <a:solidFill>
                <a:schemeClr val="bg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8" name="모서리가 둥근 직사각형 47"/>
          <p:cNvSpPr/>
          <p:nvPr/>
        </p:nvSpPr>
        <p:spPr>
          <a:xfrm>
            <a:off x="5034694" y="4574798"/>
            <a:ext cx="2160000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JDK 1.8 </a:t>
            </a:r>
            <a:r>
              <a:rPr lang="ko-KR" altLang="en-US" sz="1200" dirty="0" smtClean="0">
                <a:solidFill>
                  <a:schemeClr val="tx1"/>
                </a:solidFill>
              </a:rPr>
              <a:t>이상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5034697" y="4291770"/>
            <a:ext cx="2160000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Servlet 2.x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52" name="모서리가 둥근 직사각형 51"/>
          <p:cNvSpPr/>
          <p:nvPr/>
        </p:nvSpPr>
        <p:spPr>
          <a:xfrm>
            <a:off x="5034694" y="4008541"/>
            <a:ext cx="2160000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SSO Agent </a:t>
            </a:r>
            <a:r>
              <a:rPr lang="en-US" altLang="ko-KR" sz="1200" dirty="0" smtClean="0">
                <a:solidFill>
                  <a:schemeClr val="tx1"/>
                </a:solidFill>
              </a:rPr>
              <a:t>4.3 for Java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5034694" y="4857997"/>
            <a:ext cx="2160000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Windows/Linux/Unix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54" name="Rounded Rectangle 7"/>
          <p:cNvSpPr/>
          <p:nvPr/>
        </p:nvSpPr>
        <p:spPr>
          <a:xfrm>
            <a:off x="8126137" y="2503055"/>
            <a:ext cx="2448000" cy="3585688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/>
          </a:ln>
          <a:effectLst/>
        </p:spPr>
        <p:txBody>
          <a:bodyPr lIns="72000" tIns="36000" rIns="72000" bIns="36000" rtlCol="0" anchor="ctr"/>
          <a:lstStyle/>
          <a:p>
            <a:pPr algn="l"/>
            <a:endParaRPr lang="ko-KR" altLang="en-US" sz="800" dirty="0" smtClean="0">
              <a:solidFill>
                <a:schemeClr val="bg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5" name="Rounded Rectangle 7"/>
          <p:cNvSpPr/>
          <p:nvPr/>
        </p:nvSpPr>
        <p:spPr>
          <a:xfrm>
            <a:off x="1611962" y="2503055"/>
            <a:ext cx="2448000" cy="3585688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/>
          </a:ln>
          <a:effectLst/>
        </p:spPr>
        <p:txBody>
          <a:bodyPr lIns="72000" tIns="36000" rIns="72000" bIns="36000" rtlCol="0" anchor="ctr"/>
          <a:lstStyle/>
          <a:p>
            <a:pPr algn="l"/>
            <a:endParaRPr lang="ko-KR" altLang="en-US" sz="800" dirty="0" smtClean="0">
              <a:solidFill>
                <a:schemeClr val="bg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81264" y="1708315"/>
            <a:ext cx="10051792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 smtClean="0"/>
              <a:t>소프트웨어 </a:t>
            </a:r>
            <a:r>
              <a:rPr lang="ko-KR" altLang="en-US" dirty="0"/>
              <a:t>구성도</a:t>
            </a:r>
          </a:p>
        </p:txBody>
      </p:sp>
      <p:sp>
        <p:nvSpPr>
          <p:cNvPr id="57" name="직사각형 30"/>
          <p:cNvSpPr/>
          <p:nvPr/>
        </p:nvSpPr>
        <p:spPr>
          <a:xfrm>
            <a:off x="1081264" y="1985314"/>
            <a:ext cx="10051792" cy="432341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/>
          <a:p>
            <a:pPr marR="0" lvl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</p:txBody>
      </p:sp>
      <p:cxnSp>
        <p:nvCxnSpPr>
          <p:cNvPr id="59" name="직선 연결선 58"/>
          <p:cNvCxnSpPr/>
          <p:nvPr/>
        </p:nvCxnSpPr>
        <p:spPr>
          <a:xfrm>
            <a:off x="2302490" y="5769428"/>
            <a:ext cx="7612743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모서리가 둥근 직사각형 59"/>
          <p:cNvSpPr/>
          <p:nvPr/>
        </p:nvSpPr>
        <p:spPr>
          <a:xfrm>
            <a:off x="1773097" y="4889049"/>
            <a:ext cx="2160000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Linux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62" name="모서리가 둥근 직사각형 61"/>
          <p:cNvSpPr/>
          <p:nvPr/>
        </p:nvSpPr>
        <p:spPr>
          <a:xfrm>
            <a:off x="1773100" y="4606021"/>
            <a:ext cx="2160000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JDK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63" name="모서리가 둥근 직사각형 62"/>
          <p:cNvSpPr/>
          <p:nvPr/>
        </p:nvSpPr>
        <p:spPr>
          <a:xfrm>
            <a:off x="1773097" y="4322792"/>
            <a:ext cx="2160000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 smtClean="0">
                <a:solidFill>
                  <a:schemeClr val="tx1"/>
                </a:solidFill>
              </a:rPr>
              <a:t>Jeus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64" name="모서리가 둥근 직사각형 63"/>
          <p:cNvSpPr/>
          <p:nvPr/>
        </p:nvSpPr>
        <p:spPr>
          <a:xfrm>
            <a:off x="1773097" y="4039664"/>
            <a:ext cx="2160000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Oracle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65" name="모서리가 둥근 직사각형 64"/>
          <p:cNvSpPr/>
          <p:nvPr/>
        </p:nvSpPr>
        <p:spPr>
          <a:xfrm>
            <a:off x="1773097" y="3756486"/>
            <a:ext cx="2160000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INISAFE </a:t>
            </a:r>
            <a:r>
              <a:rPr lang="en-US" altLang="ko-KR" sz="1200" dirty="0" err="1">
                <a:solidFill>
                  <a:schemeClr val="tx1"/>
                </a:solidFill>
              </a:rPr>
              <a:t>Nexess</a:t>
            </a:r>
            <a:r>
              <a:rPr lang="en-US" altLang="ko-KR" sz="1200" dirty="0">
                <a:solidFill>
                  <a:schemeClr val="tx1"/>
                </a:solidFill>
              </a:rPr>
              <a:t> 4.3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0" name="모서리가 둥근 직사각형 69"/>
          <p:cNvSpPr/>
          <p:nvPr/>
        </p:nvSpPr>
        <p:spPr>
          <a:xfrm>
            <a:off x="8277425" y="4882416"/>
            <a:ext cx="2160000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Windows 10/11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1" name="모서리가 둥근 직사각형 70"/>
          <p:cNvSpPr/>
          <p:nvPr/>
        </p:nvSpPr>
        <p:spPr>
          <a:xfrm>
            <a:off x="8278542" y="4597093"/>
            <a:ext cx="1076691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Chrome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2" name="모서리가 둥근 직사각형 71"/>
          <p:cNvSpPr/>
          <p:nvPr/>
        </p:nvSpPr>
        <p:spPr>
          <a:xfrm>
            <a:off x="9355233" y="4599939"/>
            <a:ext cx="1082192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Edge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434889" y="2895011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200" b="1" dirty="0" smtClean="0">
                <a:effectLst/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SSO</a:t>
            </a:r>
            <a:r>
              <a:rPr lang="en-US" altLang="ko-KR" sz="1200" b="1" dirty="0" smtClean="0"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 smtClean="0">
                <a:effectLst/>
                <a:latin typeface="맑은 고딕" pitchFamily="50" charset="-127"/>
                <a:ea typeface="맑은 고딕" pitchFamily="50" charset="-127"/>
              </a:rPr>
              <a:t>서버</a:t>
            </a:r>
            <a:r>
              <a:rPr lang="en-US" altLang="ko-KR" sz="1200" b="1" dirty="0" smtClean="0">
                <a:effectLst/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200" b="1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652936" y="2887757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200" b="1" dirty="0" smtClean="0">
                <a:effectLst/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SSO</a:t>
            </a:r>
            <a:r>
              <a:rPr lang="en-US" altLang="ko-KR" sz="1200" b="1" dirty="0" smtClean="0"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Agent</a:t>
            </a:r>
            <a:r>
              <a:rPr lang="en-US" altLang="ko-KR" sz="1200" b="1" dirty="0" smtClean="0">
                <a:effectLst/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200" b="1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917442" y="2887759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200" b="1" dirty="0" smtClean="0">
                <a:effectLst/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사용자 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PC</a:t>
            </a:r>
            <a:r>
              <a:rPr lang="en-US" altLang="ko-KR" sz="1200" b="1" dirty="0" smtClean="0">
                <a:effectLst/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200" b="1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" name="모서리가 둥근 직사각형 86"/>
          <p:cNvSpPr/>
          <p:nvPr/>
        </p:nvSpPr>
        <p:spPr>
          <a:xfrm>
            <a:off x="1773097" y="3471606"/>
            <a:ext cx="2160000" cy="28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Login Server 4.3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cxnSp>
        <p:nvCxnSpPr>
          <p:cNvPr id="89" name="직선 연결선 88"/>
          <p:cNvCxnSpPr/>
          <p:nvPr/>
        </p:nvCxnSpPr>
        <p:spPr>
          <a:xfrm flipV="1">
            <a:off x="6100253" y="5170419"/>
            <a:ext cx="14441" cy="595455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직선 연결선 89"/>
          <p:cNvCxnSpPr>
            <a:endCxn id="60" idx="2"/>
          </p:cNvCxnSpPr>
          <p:nvPr/>
        </p:nvCxnSpPr>
        <p:spPr>
          <a:xfrm flipV="1">
            <a:off x="2843637" y="5177049"/>
            <a:ext cx="9460" cy="588825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연결선 90"/>
          <p:cNvCxnSpPr>
            <a:endCxn id="70" idx="2"/>
          </p:cNvCxnSpPr>
          <p:nvPr/>
        </p:nvCxnSpPr>
        <p:spPr>
          <a:xfrm flipV="1">
            <a:off x="9355233" y="5170416"/>
            <a:ext cx="2192" cy="59545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988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나눔고딕" panose="020D0604000000000000"/>
              </a:rPr>
              <a:t>4</a:t>
            </a:r>
            <a:r>
              <a:rPr lang="en-US" altLang="ko-KR" dirty="0" smtClean="0">
                <a:ea typeface="나눔고딕" panose="020D0604000000000000"/>
              </a:rPr>
              <a:t>. </a:t>
            </a:r>
            <a:r>
              <a:rPr lang="ko-KR" altLang="en-US" dirty="0" smtClean="0">
                <a:ea typeface="나눔고딕" panose="020D0604000000000000"/>
              </a:rPr>
              <a:t>로그인 화면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>
                <a:ea typeface="나눔고딕" panose="020D0604000000000000"/>
              </a:rPr>
              <a:t>- </a:t>
            </a:r>
            <a:fld id="{07FC0D83-C8C8-4540-8D1C-8D07EC1AEC44}" type="slidenum">
              <a:rPr lang="ko-KR" altLang="en-US" smtClean="0">
                <a:ea typeface="나눔고딕" panose="020D0604000000000000"/>
              </a:rPr>
              <a:pPr/>
              <a:t>7</a:t>
            </a:fld>
            <a:r>
              <a:rPr lang="ko-KR" altLang="en-US" smtClean="0">
                <a:ea typeface="나눔고딕" panose="020D0604000000000000"/>
              </a:rPr>
              <a:t> </a:t>
            </a:r>
            <a:r>
              <a:rPr lang="en-US" altLang="ko-KR" smtClean="0">
                <a:ea typeface="나눔고딕" panose="020D0604000000000000"/>
              </a:rPr>
              <a:t>-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389" y="1093862"/>
            <a:ext cx="6141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ea typeface="나눔고딕" panose="020D0604000000000000"/>
              </a:rPr>
              <a:t>SSO </a:t>
            </a:r>
            <a:r>
              <a:rPr lang="ko-KR" altLang="en-US" sz="1400" b="1" dirty="0" err="1" smtClean="0">
                <a:ea typeface="나눔고딕" panose="020D0604000000000000"/>
              </a:rPr>
              <a:t>로그인을</a:t>
            </a:r>
            <a:r>
              <a:rPr lang="ko-KR" altLang="en-US" sz="1400" b="1" dirty="0" smtClean="0">
                <a:ea typeface="나눔고딕" panose="020D0604000000000000"/>
              </a:rPr>
              <a:t> 위한 </a:t>
            </a:r>
            <a:r>
              <a:rPr lang="en-US" altLang="ko-KR" sz="1400" b="1" dirty="0" smtClean="0">
                <a:ea typeface="나눔고딕" panose="020D0604000000000000"/>
              </a:rPr>
              <a:t>ID/PW </a:t>
            </a:r>
            <a:r>
              <a:rPr lang="ko-KR" altLang="en-US" sz="1400" b="1" dirty="0" smtClean="0">
                <a:ea typeface="나눔고딕" panose="020D0604000000000000"/>
              </a:rPr>
              <a:t>입력 화면과 비밀번호 변경 화면을 제공합니다</a:t>
            </a:r>
            <a:r>
              <a:rPr lang="en-US" altLang="ko-KR" sz="1400" b="1" dirty="0" smtClean="0">
                <a:ea typeface="나눔고딕" panose="020D0604000000000000"/>
              </a:rPr>
              <a:t>.</a:t>
            </a:r>
            <a:endParaRPr lang="en-US" altLang="ko-KR" sz="1400" b="1" dirty="0">
              <a:ea typeface="나눔고딕" panose="020D060400000000000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52983" y="1708315"/>
            <a:ext cx="4725647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en-US" altLang="ko-KR" dirty="0" smtClean="0"/>
              <a:t>SSO </a:t>
            </a:r>
            <a:r>
              <a:rPr lang="ko-KR" altLang="en-US" dirty="0" smtClean="0"/>
              <a:t>로그인 화면</a:t>
            </a:r>
            <a:endParaRPr lang="ko-KR" altLang="en-US" dirty="0"/>
          </a:p>
        </p:txBody>
      </p:sp>
      <p:sp>
        <p:nvSpPr>
          <p:cNvPr id="57" name="직사각형 30"/>
          <p:cNvSpPr/>
          <p:nvPr/>
        </p:nvSpPr>
        <p:spPr>
          <a:xfrm>
            <a:off x="1052983" y="1985314"/>
            <a:ext cx="4725647" cy="432341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/>
          <a:p>
            <a:pPr marR="0" lvl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1611983" y="2526384"/>
            <a:ext cx="3421395" cy="3431356"/>
          </a:xfrm>
          <a:prstGeom prst="roundRect">
            <a:avLst>
              <a:gd name="adj" fmla="val 2322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모서리가 둥근 직사각형 30"/>
          <p:cNvSpPr/>
          <p:nvPr/>
        </p:nvSpPr>
        <p:spPr>
          <a:xfrm>
            <a:off x="3056259" y="3652351"/>
            <a:ext cx="1242360" cy="232670"/>
          </a:xfrm>
          <a:prstGeom prst="roundRect">
            <a:avLst>
              <a:gd name="adj" fmla="val 2322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1234567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3055149" y="4025079"/>
            <a:ext cx="1243470" cy="222251"/>
          </a:xfrm>
          <a:prstGeom prst="roundRect">
            <a:avLst>
              <a:gd name="adj" fmla="val 2322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****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2240684" y="3684880"/>
            <a:ext cx="849362" cy="213399"/>
          </a:xfrm>
          <a:prstGeom prst="roundRect">
            <a:avLst>
              <a:gd name="adj" fmla="val 232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smtClean="0">
                <a:solidFill>
                  <a:schemeClr val="tx1"/>
                </a:solidFill>
              </a:rPr>
              <a:t>아이디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2235206" y="4013240"/>
            <a:ext cx="849362" cy="213399"/>
          </a:xfrm>
          <a:prstGeom prst="roundRect">
            <a:avLst>
              <a:gd name="adj" fmla="val 232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err="1" smtClean="0">
                <a:solidFill>
                  <a:schemeClr val="tx1"/>
                </a:solidFill>
              </a:rPr>
              <a:t>비밀번호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3501474" y="4830429"/>
            <a:ext cx="1048555" cy="554617"/>
          </a:xfrm>
          <a:prstGeom prst="roundRect">
            <a:avLst>
              <a:gd name="adj" fmla="val 232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비밀번호</a:t>
            </a:r>
            <a:r>
              <a:rPr lang="en-US" altLang="ko-KR" sz="1400" dirty="0" smtClean="0">
                <a:solidFill>
                  <a:schemeClr val="tx1"/>
                </a:solidFill>
              </a:rPr>
              <a:t/>
            </a:r>
            <a:br>
              <a:rPr lang="en-US" altLang="ko-KR" sz="1400" dirty="0" smtClean="0">
                <a:solidFill>
                  <a:schemeClr val="tx1"/>
                </a:solidFill>
              </a:rPr>
            </a:br>
            <a:r>
              <a:rPr lang="ko-KR" altLang="en-US" sz="1400" dirty="0" smtClean="0">
                <a:solidFill>
                  <a:schemeClr val="tx1"/>
                </a:solidFill>
              </a:rPr>
              <a:t>변경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8" name="모서리가 둥근 직사각형 37"/>
          <p:cNvSpPr/>
          <p:nvPr/>
        </p:nvSpPr>
        <p:spPr>
          <a:xfrm>
            <a:off x="2224225" y="4830429"/>
            <a:ext cx="1048555" cy="554617"/>
          </a:xfrm>
          <a:prstGeom prst="roundRect">
            <a:avLst>
              <a:gd name="adj" fmla="val 232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확인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30134" y="1708315"/>
            <a:ext cx="4725647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 smtClean="0"/>
              <a:t>비밀번호 변경 화면</a:t>
            </a:r>
            <a:endParaRPr lang="ko-KR" altLang="en-US" dirty="0"/>
          </a:p>
        </p:txBody>
      </p:sp>
      <p:sp>
        <p:nvSpPr>
          <p:cNvPr id="40" name="직사각형 30"/>
          <p:cNvSpPr/>
          <p:nvPr/>
        </p:nvSpPr>
        <p:spPr>
          <a:xfrm>
            <a:off x="6430134" y="1985314"/>
            <a:ext cx="4725647" cy="432341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/>
          <a:p>
            <a:pPr marR="0" lvl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6989134" y="2526384"/>
            <a:ext cx="3421395" cy="3431356"/>
          </a:xfrm>
          <a:prstGeom prst="roundRect">
            <a:avLst>
              <a:gd name="adj" fmla="val 2322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모서리가 둥근 직사각형 41"/>
          <p:cNvSpPr/>
          <p:nvPr/>
        </p:nvSpPr>
        <p:spPr>
          <a:xfrm>
            <a:off x="8829338" y="3123818"/>
            <a:ext cx="1242360" cy="232670"/>
          </a:xfrm>
          <a:prstGeom prst="roundRect">
            <a:avLst>
              <a:gd name="adj" fmla="val 2322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1234567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8828228" y="3496546"/>
            <a:ext cx="1243470" cy="222251"/>
          </a:xfrm>
          <a:prstGeom prst="roundRect">
            <a:avLst>
              <a:gd name="adj" fmla="val 2322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****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모서리가 둥근 직사각형 43"/>
          <p:cNvSpPr/>
          <p:nvPr/>
        </p:nvSpPr>
        <p:spPr>
          <a:xfrm>
            <a:off x="7336024" y="3156347"/>
            <a:ext cx="1093461" cy="213399"/>
          </a:xfrm>
          <a:prstGeom prst="roundRect">
            <a:avLst>
              <a:gd name="adj" fmla="val 232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smtClean="0">
                <a:solidFill>
                  <a:schemeClr val="tx1"/>
                </a:solidFill>
              </a:rPr>
              <a:t>아이디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7334164" y="3484707"/>
            <a:ext cx="1668459" cy="213399"/>
          </a:xfrm>
          <a:prstGeom prst="roundRect">
            <a:avLst>
              <a:gd name="adj" fmla="val 232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smtClean="0">
                <a:solidFill>
                  <a:schemeClr val="tx1"/>
                </a:solidFill>
              </a:rPr>
              <a:t>현재 비밀번호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9051422" y="4826571"/>
            <a:ext cx="1048555" cy="554617"/>
          </a:xfrm>
          <a:prstGeom prst="roundRect">
            <a:avLst>
              <a:gd name="adj" fmla="val 232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취소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9" name="모서리가 둥근 직사각형 48"/>
          <p:cNvSpPr/>
          <p:nvPr/>
        </p:nvSpPr>
        <p:spPr>
          <a:xfrm>
            <a:off x="7557356" y="4826571"/>
            <a:ext cx="1048555" cy="554617"/>
          </a:xfrm>
          <a:prstGeom prst="roundRect">
            <a:avLst>
              <a:gd name="adj" fmla="val 232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확인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0" name="모서리가 둥근 직사각형 49"/>
          <p:cNvSpPr/>
          <p:nvPr/>
        </p:nvSpPr>
        <p:spPr>
          <a:xfrm>
            <a:off x="8820369" y="3856335"/>
            <a:ext cx="1243470" cy="222251"/>
          </a:xfrm>
          <a:prstGeom prst="roundRect">
            <a:avLst>
              <a:gd name="adj" fmla="val 2322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****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" name="모서리가 둥근 직사각형 57"/>
          <p:cNvSpPr/>
          <p:nvPr/>
        </p:nvSpPr>
        <p:spPr>
          <a:xfrm>
            <a:off x="7326305" y="3844496"/>
            <a:ext cx="1668459" cy="213399"/>
          </a:xfrm>
          <a:prstGeom prst="roundRect">
            <a:avLst>
              <a:gd name="adj" fmla="val 232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smtClean="0">
                <a:solidFill>
                  <a:schemeClr val="tx1"/>
                </a:solidFill>
              </a:rPr>
              <a:t>신규 비밀번호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61" name="모서리가 둥근 직사각형 60"/>
          <p:cNvSpPr/>
          <p:nvPr/>
        </p:nvSpPr>
        <p:spPr>
          <a:xfrm>
            <a:off x="8821937" y="4216127"/>
            <a:ext cx="1243470" cy="222251"/>
          </a:xfrm>
          <a:prstGeom prst="roundRect">
            <a:avLst>
              <a:gd name="adj" fmla="val 2322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****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모서리가 둥근 직사각형 65"/>
          <p:cNvSpPr/>
          <p:nvPr/>
        </p:nvSpPr>
        <p:spPr>
          <a:xfrm>
            <a:off x="7327873" y="4204288"/>
            <a:ext cx="1668459" cy="213399"/>
          </a:xfrm>
          <a:prstGeom prst="roundRect">
            <a:avLst>
              <a:gd name="adj" fmla="val 232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smtClean="0">
                <a:solidFill>
                  <a:schemeClr val="tx1"/>
                </a:solidFill>
              </a:rPr>
              <a:t>신규 비밀번호 확인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" name="폭발 1 3"/>
          <p:cNvSpPr/>
          <p:nvPr/>
        </p:nvSpPr>
        <p:spPr>
          <a:xfrm>
            <a:off x="10243072" y="209037"/>
            <a:ext cx="1460332" cy="958208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중요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8150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a typeface="나눔고딕" panose="020D0604000000000000"/>
              </a:rPr>
              <a:t>5. </a:t>
            </a:r>
            <a:r>
              <a:rPr lang="ko-KR" altLang="en-US" dirty="0" smtClean="0">
                <a:ea typeface="나눔고딕" panose="020D0604000000000000"/>
              </a:rPr>
              <a:t>로그인 </a:t>
            </a:r>
            <a:r>
              <a:rPr lang="ko-KR" altLang="en-US" dirty="0" err="1" smtClean="0">
                <a:ea typeface="나눔고딕" panose="020D0604000000000000"/>
              </a:rPr>
              <a:t>플로우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>
                <a:ea typeface="나눔고딕" panose="020D0604000000000000"/>
              </a:rPr>
              <a:t>- </a:t>
            </a:r>
            <a:fld id="{07FC0D83-C8C8-4540-8D1C-8D07EC1AEC44}" type="slidenum">
              <a:rPr lang="ko-KR" altLang="en-US" smtClean="0">
                <a:ea typeface="나눔고딕" panose="020D0604000000000000"/>
              </a:rPr>
              <a:pPr/>
              <a:t>8</a:t>
            </a:fld>
            <a:r>
              <a:rPr lang="ko-KR" altLang="en-US" smtClean="0">
                <a:ea typeface="나눔고딕" panose="020D0604000000000000"/>
              </a:rPr>
              <a:t> </a:t>
            </a:r>
            <a:r>
              <a:rPr lang="en-US" altLang="ko-KR" smtClean="0">
                <a:ea typeface="나눔고딕" panose="020D0604000000000000"/>
              </a:rPr>
              <a:t>-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389" y="1093862"/>
            <a:ext cx="11028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ea typeface="나눔고딕" panose="020D0604000000000000"/>
              </a:rPr>
              <a:t>SSO </a:t>
            </a:r>
            <a:r>
              <a:rPr lang="ko-KR" altLang="en-US" sz="1400" b="1" dirty="0" smtClean="0">
                <a:ea typeface="나눔고딕" panose="020D0604000000000000"/>
              </a:rPr>
              <a:t>서버에서 </a:t>
            </a:r>
            <a:r>
              <a:rPr lang="en-US" altLang="ko-KR" sz="1400" b="1" dirty="0" smtClean="0">
                <a:ea typeface="나눔고딕" panose="020D0604000000000000"/>
              </a:rPr>
              <a:t>ID/PW </a:t>
            </a:r>
            <a:r>
              <a:rPr lang="ko-KR" altLang="en-US" sz="1400" b="1" dirty="0" smtClean="0">
                <a:ea typeface="나눔고딕" panose="020D0604000000000000"/>
              </a:rPr>
              <a:t>를 입력하여 </a:t>
            </a:r>
            <a:r>
              <a:rPr lang="ko-KR" altLang="en-US" sz="1400" b="1" dirty="0" err="1" smtClean="0">
                <a:ea typeface="나눔고딕" panose="020D0604000000000000"/>
              </a:rPr>
              <a:t>로그인을</a:t>
            </a:r>
            <a:r>
              <a:rPr lang="ko-KR" altLang="en-US" sz="1400" b="1" dirty="0" smtClean="0">
                <a:ea typeface="나눔고딕" panose="020D0604000000000000"/>
              </a:rPr>
              <a:t> 완료하고 나면</a:t>
            </a:r>
            <a:r>
              <a:rPr lang="en-US" altLang="ko-KR" sz="1400" b="1" dirty="0" smtClean="0">
                <a:ea typeface="나눔고딕" panose="020D0604000000000000"/>
              </a:rPr>
              <a:t>, </a:t>
            </a:r>
            <a:r>
              <a:rPr lang="ko-KR" altLang="en-US" sz="1400" b="1" dirty="0" err="1" smtClean="0">
                <a:ea typeface="나눔고딕" panose="020D0604000000000000"/>
              </a:rPr>
              <a:t>통합운영계</a:t>
            </a:r>
            <a:r>
              <a:rPr lang="en-US" altLang="ko-KR" sz="1400" b="1" dirty="0" smtClean="0">
                <a:ea typeface="나눔고딕" panose="020D0604000000000000"/>
              </a:rPr>
              <a:t>/</a:t>
            </a:r>
            <a:r>
              <a:rPr lang="ko-KR" altLang="en-US" sz="1400" b="1" dirty="0" smtClean="0">
                <a:ea typeface="나눔고딕" panose="020D0604000000000000"/>
              </a:rPr>
              <a:t>그룹웨어</a:t>
            </a:r>
            <a:r>
              <a:rPr lang="en-US" altLang="ko-KR" sz="1400" b="1" dirty="0" smtClean="0">
                <a:ea typeface="나눔고딕" panose="020D0604000000000000"/>
              </a:rPr>
              <a:t>/ERP </a:t>
            </a:r>
            <a:r>
              <a:rPr lang="ko-KR" altLang="en-US" sz="1400" b="1" dirty="0" smtClean="0">
                <a:ea typeface="나눔고딕" panose="020D0604000000000000"/>
              </a:rPr>
              <a:t>서버로 자동 로그인 됩니다</a:t>
            </a:r>
            <a:r>
              <a:rPr lang="en-US" altLang="ko-KR" sz="1400" b="1" dirty="0" smtClean="0">
                <a:ea typeface="나눔고딕" panose="020D0604000000000000"/>
              </a:rPr>
              <a:t>.</a:t>
            </a:r>
            <a:endParaRPr lang="en-US" altLang="ko-KR" sz="1400" b="1" dirty="0">
              <a:ea typeface="나눔고딕" panose="020D0604000000000000"/>
            </a:endParaRPr>
          </a:p>
        </p:txBody>
      </p:sp>
      <p:graphicFrame>
        <p:nvGraphicFramePr>
          <p:cNvPr id="27" name="표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750062"/>
              </p:ext>
            </p:extLst>
          </p:nvPr>
        </p:nvGraphicFramePr>
        <p:xfrm>
          <a:off x="1064587" y="1703914"/>
          <a:ext cx="10068468" cy="4288753"/>
        </p:xfrm>
        <a:graphic>
          <a:graphicData uri="http://schemas.openxmlformats.org/drawingml/2006/table">
            <a:tbl>
              <a:tblPr firstRow="1" bandRow="1"/>
              <a:tblGrid>
                <a:gridCol w="847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9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5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34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24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456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시나리오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테스트 방법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예상 결과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9pPr>
                    </a:lstStyle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기타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562"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9pPr>
                    </a:lstStyle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최초</a:t>
                      </a:r>
                      <a:r>
                        <a:rPr lang="en-US" altLang="ko-KR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/>
                      </a:r>
                      <a:br>
                        <a:rPr lang="en-US" altLang="ko-KR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인증</a:t>
                      </a: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통합운영계</a:t>
                      </a: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브라우저 실행</a:t>
                      </a: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ko-KR" altLang="en-US" sz="11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통합운영계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주소 입력</a:t>
                      </a:r>
                      <a:endParaRPr lang="en-US" altLang="ko-KR" sz="11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 페이지로 이동</a:t>
                      </a: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ID/PW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</a:t>
                      </a:r>
                      <a:endParaRPr lang="en-US" altLang="ko-KR" sz="11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ko-KR" altLang="en-US" sz="11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통합운영계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로그인 완료화면</a:t>
                      </a: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인증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/>
                      </a:r>
                      <a:b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</a:t>
                      </a:r>
                      <a:b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ko-KR" altLang="en-US" sz="11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통합운영계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 완료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9pPr>
                    </a:lstStyle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56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그룹웨어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브라우저 실행</a:t>
                      </a: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그룹웨어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주소 입력</a:t>
                      </a:r>
                      <a:endParaRPr lang="en-US" altLang="ko-KR" sz="11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 페이지로 이동</a:t>
                      </a: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ID/PW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</a:t>
                      </a:r>
                      <a:endParaRPr lang="en-US" altLang="ko-KR" sz="11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그룹웨어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 완료화면</a:t>
                      </a: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인증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/>
                      </a:r>
                      <a:b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</a:t>
                      </a:r>
                      <a:b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그룹웨어 로그인 완료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56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ERP</a:t>
                      </a: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브라우저 실행</a:t>
                      </a: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ERP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주소 입력</a:t>
                      </a:r>
                      <a:endParaRPr lang="en-US" altLang="ko-KR" sz="11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 페이지로 이동</a:t>
                      </a:r>
                      <a:endParaRPr lang="en-US" altLang="ko-KR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ID/PW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</a:t>
                      </a:r>
                      <a:endParaRPr lang="en-US" altLang="ko-KR" sz="11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141288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ERP </a:t>
                      </a:r>
                      <a:r>
                        <a:rPr lang="ko-KR" altLang="en-US" sz="11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 완료화면</a:t>
                      </a: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SSO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인증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/>
                      </a:r>
                      <a:b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</a:t>
                      </a:r>
                      <a:b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ERP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로그인 완료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55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ko-KR" altLang="en-US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자동 인증</a:t>
                      </a: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11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통합운영계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그룹웨어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/ERP</a:t>
                      </a: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7312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자동 로그인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55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6. 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그룹웨어 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11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통합운영계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/ERP</a:t>
                      </a: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7312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자동 로그인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55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7. ERP 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11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통합운영계</a:t>
                      </a:r>
                      <a:r>
                        <a:rPr lang="en-US" altLang="ko-KR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/</a:t>
                      </a: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그룹웨어</a:t>
                      </a: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7312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ko-KR" alt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자동 로그인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11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ko-KR" sz="10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295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a typeface="나눔고딕" panose="020D0604000000000000"/>
              </a:rPr>
              <a:t>6. </a:t>
            </a:r>
            <a:r>
              <a:rPr lang="ko-KR" altLang="en-US" dirty="0" smtClean="0">
                <a:ea typeface="나눔고딕" panose="020D0604000000000000"/>
              </a:rPr>
              <a:t>단위업무 </a:t>
            </a:r>
            <a:r>
              <a:rPr lang="en-US" altLang="ko-KR" dirty="0" smtClean="0">
                <a:ea typeface="나눔고딕" panose="020D0604000000000000"/>
              </a:rPr>
              <a:t>SSO </a:t>
            </a:r>
            <a:r>
              <a:rPr lang="ko-KR" altLang="en-US" dirty="0" smtClean="0">
                <a:ea typeface="나눔고딕" panose="020D0604000000000000"/>
              </a:rPr>
              <a:t>연동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>
                <a:ea typeface="나눔고딕" panose="020D0604000000000000"/>
              </a:rPr>
              <a:t>- </a:t>
            </a:r>
            <a:fld id="{07FC0D83-C8C8-4540-8D1C-8D07EC1AEC44}" type="slidenum">
              <a:rPr lang="ko-KR" altLang="en-US" smtClean="0">
                <a:ea typeface="나눔고딕" panose="020D0604000000000000"/>
              </a:rPr>
              <a:pPr/>
              <a:t>9</a:t>
            </a:fld>
            <a:r>
              <a:rPr lang="ko-KR" altLang="en-US" smtClean="0">
                <a:ea typeface="나눔고딕" panose="020D0604000000000000"/>
              </a:rPr>
              <a:t> </a:t>
            </a:r>
            <a:r>
              <a:rPr lang="en-US" altLang="ko-KR" smtClean="0">
                <a:ea typeface="나눔고딕" panose="020D0604000000000000"/>
              </a:rPr>
              <a:t>-</a:t>
            </a:r>
            <a:endParaRPr lang="ko-KR" altLang="en-US" dirty="0">
              <a:ea typeface="나눔고딕" panose="020D060400000000000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389" y="1093862"/>
            <a:ext cx="11028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ea typeface="나눔고딕" panose="020D0604000000000000"/>
              </a:rPr>
              <a:t>단위업무 서버에 설치된 </a:t>
            </a:r>
            <a:r>
              <a:rPr lang="en-US" altLang="ko-KR" sz="1400" b="1" dirty="0" smtClean="0">
                <a:ea typeface="나눔고딕" panose="020D0604000000000000"/>
              </a:rPr>
              <a:t>SSO Agent </a:t>
            </a:r>
            <a:r>
              <a:rPr lang="ko-KR" altLang="en-US" sz="1400" b="1" dirty="0" smtClean="0">
                <a:ea typeface="나눔고딕" panose="020D0604000000000000"/>
              </a:rPr>
              <a:t>는 인증토큰에서 </a:t>
            </a:r>
            <a:r>
              <a:rPr lang="ko-KR" altLang="en-US" sz="1400" b="1" dirty="0" err="1" smtClean="0">
                <a:ea typeface="나눔고딕" panose="020D0604000000000000"/>
              </a:rPr>
              <a:t>사번을</a:t>
            </a:r>
            <a:r>
              <a:rPr lang="ko-KR" altLang="en-US" sz="1400" b="1" dirty="0" smtClean="0">
                <a:ea typeface="나눔고딕" panose="020D0604000000000000"/>
              </a:rPr>
              <a:t> 추출하여 </a:t>
            </a:r>
            <a:r>
              <a:rPr lang="en-US" altLang="ko-KR" sz="1400" b="1" dirty="0" smtClean="0">
                <a:ea typeface="나눔고딕" panose="020D0604000000000000"/>
              </a:rPr>
              <a:t>http session </a:t>
            </a:r>
            <a:r>
              <a:rPr lang="ko-KR" altLang="en-US" sz="1400" b="1" dirty="0" smtClean="0">
                <a:ea typeface="나눔고딕" panose="020D0604000000000000"/>
              </a:rPr>
              <a:t>에 저장한 후</a:t>
            </a:r>
            <a:r>
              <a:rPr lang="en-US" altLang="ko-KR" sz="1400" b="1" dirty="0" smtClean="0">
                <a:ea typeface="나눔고딕" panose="020D0604000000000000"/>
              </a:rPr>
              <a:t>, </a:t>
            </a:r>
            <a:r>
              <a:rPr lang="ko-KR" altLang="en-US" sz="1400" b="1" dirty="0" smtClean="0">
                <a:ea typeface="나눔고딕" panose="020D0604000000000000"/>
              </a:rPr>
              <a:t>로그인 처리 페이지로 전달합니다</a:t>
            </a:r>
            <a:r>
              <a:rPr lang="en-US" altLang="ko-KR" sz="1400" b="1" dirty="0" smtClean="0">
                <a:ea typeface="나눔고딕" panose="020D0604000000000000"/>
              </a:rPr>
              <a:t>.</a:t>
            </a:r>
            <a:endParaRPr lang="en-US" altLang="ko-KR" sz="1400" b="1" dirty="0">
              <a:ea typeface="나눔고딕" panose="020D060400000000000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44083" y="1707126"/>
            <a:ext cx="6454374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 err="1" smtClean="0"/>
              <a:t>통합운영계</a:t>
            </a:r>
            <a:r>
              <a:rPr lang="ko-KR" altLang="en-US" dirty="0" smtClean="0"/>
              <a:t> </a:t>
            </a:r>
            <a:r>
              <a:rPr lang="en-US" altLang="ko-KR" dirty="0" smtClean="0"/>
              <a:t>SSO </a:t>
            </a:r>
            <a:r>
              <a:rPr lang="ko-KR" altLang="en-US" dirty="0" smtClean="0"/>
              <a:t>연동</a:t>
            </a:r>
            <a:endParaRPr lang="ko-KR" altLang="en-US" dirty="0"/>
          </a:p>
        </p:txBody>
      </p:sp>
      <p:sp>
        <p:nvSpPr>
          <p:cNvPr id="42" name="직사각형 30"/>
          <p:cNvSpPr/>
          <p:nvPr/>
        </p:nvSpPr>
        <p:spPr>
          <a:xfrm>
            <a:off x="944083" y="1975198"/>
            <a:ext cx="6454374" cy="417622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/>
          <a:p>
            <a:pPr marR="0" lvl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altLang="ko-KR" sz="1200" b="1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73" name="Rounded Rectangle 19"/>
          <p:cNvSpPr/>
          <p:nvPr/>
        </p:nvSpPr>
        <p:spPr bwMode="auto">
          <a:xfrm>
            <a:off x="4314349" y="2211575"/>
            <a:ext cx="2126978" cy="1728799"/>
          </a:xfrm>
          <a:prstGeom prst="roundRect">
            <a:avLst>
              <a:gd name="adj" fmla="val 0"/>
            </a:avLst>
          </a:prstGeom>
          <a:noFill/>
          <a:ln w="285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00559" y="3992394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smtClean="0">
                <a:effectLst/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통합운영계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effectLst/>
                <a:latin typeface="맑은 고딕" pitchFamily="50" charset="-127"/>
                <a:ea typeface="맑은 고딕" pitchFamily="50" charset="-127"/>
              </a:rPr>
              <a:t>서버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000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5" name="Rounded Rectangle 1"/>
          <p:cNvSpPr/>
          <p:nvPr/>
        </p:nvSpPr>
        <p:spPr>
          <a:xfrm>
            <a:off x="4616075" y="2397885"/>
            <a:ext cx="1555338" cy="1326912"/>
          </a:xfrm>
          <a:prstGeom prst="roundRect">
            <a:avLst>
              <a:gd name="adj" fmla="val 2525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WAS</a:t>
            </a:r>
          </a:p>
        </p:txBody>
      </p:sp>
      <p:sp>
        <p:nvSpPr>
          <p:cNvPr id="76" name="Rounded Rectangle 19"/>
          <p:cNvSpPr/>
          <p:nvPr/>
        </p:nvSpPr>
        <p:spPr bwMode="auto">
          <a:xfrm>
            <a:off x="4314349" y="4792452"/>
            <a:ext cx="2126980" cy="1008000"/>
          </a:xfrm>
          <a:prstGeom prst="roundRect">
            <a:avLst>
              <a:gd name="adj" fmla="val 0"/>
            </a:avLst>
          </a:prstGeom>
          <a:noFill/>
          <a:ln w="285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919416" y="5843932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SSO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effectLst/>
                <a:latin typeface="맑은 고딕" pitchFamily="50" charset="-127"/>
                <a:ea typeface="맑은 고딕" pitchFamily="50" charset="-127"/>
              </a:rPr>
              <a:t>서버</a:t>
            </a:r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]</a:t>
            </a:r>
            <a:endParaRPr lang="ko-KR" altLang="en-US" sz="1000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8" name="Rounded Rectangle 1"/>
          <p:cNvSpPr/>
          <p:nvPr/>
        </p:nvSpPr>
        <p:spPr>
          <a:xfrm>
            <a:off x="4616076" y="5005188"/>
            <a:ext cx="1555339" cy="564488"/>
          </a:xfrm>
          <a:prstGeom prst="roundRect">
            <a:avLst>
              <a:gd name="adj" fmla="val 2525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Jeus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9" name="Rounded Rectangle 1"/>
          <p:cNvSpPr/>
          <p:nvPr/>
        </p:nvSpPr>
        <p:spPr>
          <a:xfrm>
            <a:off x="4884007" y="5222909"/>
            <a:ext cx="1047276" cy="2009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Login Server</a:t>
            </a:r>
            <a:endParaRPr lang="ko-KR" altLang="en-US" sz="10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0" name="Rounded Rectangle 1"/>
          <p:cNvSpPr/>
          <p:nvPr/>
        </p:nvSpPr>
        <p:spPr>
          <a:xfrm>
            <a:off x="4883890" y="3110293"/>
            <a:ext cx="1017289" cy="16996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00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SSO Agent</a:t>
            </a:r>
            <a:endParaRPr lang="ko-KR" altLang="en-US" sz="10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" name="원통 81"/>
          <p:cNvSpPr/>
          <p:nvPr/>
        </p:nvSpPr>
        <p:spPr>
          <a:xfrm>
            <a:off x="6585026" y="3384045"/>
            <a:ext cx="360982" cy="261257"/>
          </a:xfrm>
          <a:prstGeom prst="ca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DB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87" name="타원 86"/>
          <p:cNvSpPr/>
          <p:nvPr/>
        </p:nvSpPr>
        <p:spPr>
          <a:xfrm>
            <a:off x="3301872" y="3591988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1</a:t>
            </a:r>
            <a:endParaRPr lang="ko-KR" altLang="en-US" sz="1200" b="1" dirty="0"/>
          </a:p>
        </p:txBody>
      </p:sp>
      <p:cxnSp>
        <p:nvCxnSpPr>
          <p:cNvPr id="88" name="직선 화살표 연결선 57"/>
          <p:cNvCxnSpPr>
            <a:stCxn id="106" idx="3"/>
            <a:endCxn id="82" idx="1"/>
          </p:cNvCxnSpPr>
          <p:nvPr/>
        </p:nvCxnSpPr>
        <p:spPr>
          <a:xfrm>
            <a:off x="5996335" y="2739930"/>
            <a:ext cx="769182" cy="644115"/>
          </a:xfrm>
          <a:prstGeom prst="bentConnector2">
            <a:avLst/>
          </a:prstGeom>
          <a:ln w="190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타원 88"/>
          <p:cNvSpPr/>
          <p:nvPr/>
        </p:nvSpPr>
        <p:spPr>
          <a:xfrm>
            <a:off x="6512065" y="2832316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7</a:t>
            </a:r>
            <a:endParaRPr lang="ko-KR" altLang="en-US" sz="1200" b="1" dirty="0"/>
          </a:p>
        </p:txBody>
      </p:sp>
      <p:sp>
        <p:nvSpPr>
          <p:cNvPr id="90" name="타원 89"/>
          <p:cNvSpPr/>
          <p:nvPr/>
        </p:nvSpPr>
        <p:spPr>
          <a:xfrm>
            <a:off x="4471421" y="4307029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2</a:t>
            </a:r>
            <a:endParaRPr lang="ko-KR" altLang="en-US" sz="1200" b="1" dirty="0"/>
          </a:p>
        </p:txBody>
      </p:sp>
      <p:sp>
        <p:nvSpPr>
          <p:cNvPr id="91" name="타원 90"/>
          <p:cNvSpPr/>
          <p:nvPr/>
        </p:nvSpPr>
        <p:spPr>
          <a:xfrm>
            <a:off x="3792911" y="4318821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3</a:t>
            </a:r>
            <a:endParaRPr lang="ko-KR" altLang="en-US" sz="1200" b="1" dirty="0"/>
          </a:p>
        </p:txBody>
      </p:sp>
      <p:cxnSp>
        <p:nvCxnSpPr>
          <p:cNvPr id="92" name="직선 화살표 연결선 64"/>
          <p:cNvCxnSpPr/>
          <p:nvPr/>
        </p:nvCxnSpPr>
        <p:spPr>
          <a:xfrm rot="10800000" flipH="1" flipV="1">
            <a:off x="4949878" y="3607420"/>
            <a:ext cx="117" cy="1584000"/>
          </a:xfrm>
          <a:prstGeom prst="curvedConnector3">
            <a:avLst>
              <a:gd name="adj1" fmla="val -195384615"/>
            </a:avLst>
          </a:prstGeom>
          <a:ln w="190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타원 92"/>
          <p:cNvSpPr/>
          <p:nvPr/>
        </p:nvSpPr>
        <p:spPr>
          <a:xfrm>
            <a:off x="3999662" y="2694211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8</a:t>
            </a:r>
            <a:endParaRPr lang="ko-KR" altLang="en-US" sz="1200" b="1" dirty="0"/>
          </a:p>
        </p:txBody>
      </p:sp>
      <p:grpSp>
        <p:nvGrpSpPr>
          <p:cNvPr id="97" name="Group 14"/>
          <p:cNvGrpSpPr/>
          <p:nvPr/>
        </p:nvGrpSpPr>
        <p:grpSpPr>
          <a:xfrm>
            <a:off x="1248356" y="2974229"/>
            <a:ext cx="1757898" cy="1444071"/>
            <a:chOff x="1352600" y="1839261"/>
            <a:chExt cx="2376264" cy="1966109"/>
          </a:xfrm>
          <a:solidFill>
            <a:schemeClr val="bg1"/>
          </a:solidFill>
        </p:grpSpPr>
        <p:sp>
          <p:nvSpPr>
            <p:cNvPr id="98" name="Rounded Rectangle 15"/>
            <p:cNvSpPr/>
            <p:nvPr/>
          </p:nvSpPr>
          <p:spPr bwMode="auto">
            <a:xfrm>
              <a:off x="1352600" y="1839261"/>
              <a:ext cx="2376264" cy="1800000"/>
            </a:xfrm>
            <a:prstGeom prst="roundRect">
              <a:avLst>
                <a:gd name="adj" fmla="val 5310"/>
              </a:avLst>
            </a:prstGeom>
            <a:grpFill/>
            <a:ln w="1270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20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9" name="Flowchart: Extract 16"/>
            <p:cNvSpPr/>
            <p:nvPr/>
          </p:nvSpPr>
          <p:spPr bwMode="auto">
            <a:xfrm>
              <a:off x="2396716" y="3639461"/>
              <a:ext cx="288032" cy="165909"/>
            </a:xfrm>
            <a:prstGeom prst="flowChartExtract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100" name="Straight Connector 18"/>
            <p:cNvCxnSpPr/>
            <p:nvPr/>
          </p:nvCxnSpPr>
          <p:spPr bwMode="auto">
            <a:xfrm>
              <a:off x="1352732" y="3491491"/>
              <a:ext cx="2376000" cy="0"/>
            </a:xfrm>
            <a:prstGeom prst="line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sp>
        <p:nvSpPr>
          <p:cNvPr id="101" name="TextBox 100"/>
          <p:cNvSpPr txBox="1"/>
          <p:nvPr/>
        </p:nvSpPr>
        <p:spPr>
          <a:xfrm>
            <a:off x="1661437" y="4436065"/>
            <a:ext cx="936000" cy="180000"/>
          </a:xfrm>
          <a:prstGeom prst="rect">
            <a:avLst/>
          </a:prstGeom>
          <a:noFill/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ko-KR" sz="1000" dirty="0" smtClean="0">
                <a:effectLst/>
                <a:latin typeface="맑은 고딕" pitchFamily="50" charset="-127"/>
                <a:ea typeface="맑은 고딕" pitchFamily="50" charset="-127"/>
              </a:rPr>
              <a:t>[PC]</a:t>
            </a:r>
            <a:endParaRPr lang="ko-KR" altLang="en-US" sz="1000" dirty="0" smtClean="0"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2" name="Rounded Rectangle 1"/>
          <p:cNvSpPr/>
          <p:nvPr/>
        </p:nvSpPr>
        <p:spPr>
          <a:xfrm>
            <a:off x="1497643" y="3187642"/>
            <a:ext cx="1263588" cy="776085"/>
          </a:xfrm>
          <a:prstGeom prst="roundRect">
            <a:avLst>
              <a:gd name="adj" fmla="val 2525"/>
            </a:avLst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브라우저</a:t>
            </a:r>
            <a:endParaRPr lang="ko-KR" altLang="en-US" sz="10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3" name="Rounded Rectangle 1"/>
          <p:cNvSpPr/>
          <p:nvPr/>
        </p:nvSpPr>
        <p:spPr>
          <a:xfrm>
            <a:off x="2136190" y="3775547"/>
            <a:ext cx="576000" cy="144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인증토큰</a:t>
            </a:r>
            <a:endParaRPr lang="ko-KR" altLang="en-US" sz="10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5" name="Rounded Rectangle 1"/>
          <p:cNvSpPr/>
          <p:nvPr/>
        </p:nvSpPr>
        <p:spPr>
          <a:xfrm>
            <a:off x="4799047" y="3423518"/>
            <a:ext cx="1224000" cy="175686"/>
          </a:xfrm>
          <a:prstGeom prst="roundRect">
            <a:avLst>
              <a:gd name="adj" fmla="val 2525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확인 페이지</a:t>
            </a:r>
            <a:endParaRPr lang="ko-KR" altLang="en-US" sz="10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6" name="Rounded Rectangle 1"/>
          <p:cNvSpPr/>
          <p:nvPr/>
        </p:nvSpPr>
        <p:spPr>
          <a:xfrm>
            <a:off x="4772335" y="2652087"/>
            <a:ext cx="1224000" cy="175686"/>
          </a:xfrm>
          <a:prstGeom prst="roundRect">
            <a:avLst>
              <a:gd name="adj" fmla="val 2525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처리 페이지</a:t>
            </a:r>
            <a:endParaRPr lang="ko-KR" altLang="en-US" sz="1000" dirty="0"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85" name="직선 화살표 연결선 84"/>
          <p:cNvCxnSpPr>
            <a:endCxn id="105" idx="1"/>
          </p:cNvCxnSpPr>
          <p:nvPr/>
        </p:nvCxnSpPr>
        <p:spPr>
          <a:xfrm flipV="1">
            <a:off x="2761231" y="3511361"/>
            <a:ext cx="2037816" cy="78919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화살표 연결선 37"/>
          <p:cNvCxnSpPr/>
          <p:nvPr/>
        </p:nvCxnSpPr>
        <p:spPr>
          <a:xfrm flipH="1" flipV="1">
            <a:off x="2768508" y="3955573"/>
            <a:ext cx="2124000" cy="1433816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직선 화살표 연결선 37"/>
          <p:cNvCxnSpPr/>
          <p:nvPr/>
        </p:nvCxnSpPr>
        <p:spPr>
          <a:xfrm flipH="1" flipV="1">
            <a:off x="2788936" y="3813199"/>
            <a:ext cx="2088000" cy="1433816"/>
          </a:xfrm>
          <a:prstGeom prst="straightConnector1">
            <a:avLst/>
          </a:prstGeom>
          <a:ln w="19050"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타원 117"/>
          <p:cNvSpPr/>
          <p:nvPr/>
        </p:nvSpPr>
        <p:spPr>
          <a:xfrm>
            <a:off x="3439831" y="4529033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4</a:t>
            </a:r>
            <a:endParaRPr lang="ko-KR" altLang="en-US" sz="1200" b="1" dirty="0"/>
          </a:p>
        </p:txBody>
      </p:sp>
      <p:cxnSp>
        <p:nvCxnSpPr>
          <p:cNvPr id="119" name="직선 화살표 연결선 118"/>
          <p:cNvCxnSpPr/>
          <p:nvPr/>
        </p:nvCxnSpPr>
        <p:spPr>
          <a:xfrm flipV="1">
            <a:off x="2770532" y="3195274"/>
            <a:ext cx="2124000" cy="283454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타원 120"/>
          <p:cNvSpPr/>
          <p:nvPr/>
        </p:nvSpPr>
        <p:spPr>
          <a:xfrm>
            <a:off x="4001032" y="3065654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5</a:t>
            </a:r>
            <a:endParaRPr lang="ko-KR" altLang="en-US" sz="1200" b="1" dirty="0"/>
          </a:p>
        </p:txBody>
      </p:sp>
      <p:sp>
        <p:nvSpPr>
          <p:cNvPr id="122" name="타원 121"/>
          <p:cNvSpPr/>
          <p:nvPr/>
        </p:nvSpPr>
        <p:spPr>
          <a:xfrm>
            <a:off x="5152668" y="2888113"/>
            <a:ext cx="180000" cy="18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6</a:t>
            </a:r>
            <a:endParaRPr lang="ko-KR" altLang="en-US" sz="1200" b="1" dirty="0"/>
          </a:p>
        </p:txBody>
      </p:sp>
      <p:cxnSp>
        <p:nvCxnSpPr>
          <p:cNvPr id="123" name="직선 화살표 연결선 122"/>
          <p:cNvCxnSpPr>
            <a:stCxn id="80" idx="0"/>
            <a:endCxn id="106" idx="2"/>
          </p:cNvCxnSpPr>
          <p:nvPr/>
        </p:nvCxnSpPr>
        <p:spPr>
          <a:xfrm flipH="1" flipV="1">
            <a:off x="5384335" y="2827773"/>
            <a:ext cx="8200" cy="282520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직선 화살표 연결선 125"/>
          <p:cNvCxnSpPr>
            <a:stCxn id="106" idx="1"/>
          </p:cNvCxnSpPr>
          <p:nvPr/>
        </p:nvCxnSpPr>
        <p:spPr>
          <a:xfrm flipH="1">
            <a:off x="2789056" y="2739930"/>
            <a:ext cx="1983279" cy="542715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직사각형 30"/>
          <p:cNvSpPr/>
          <p:nvPr/>
        </p:nvSpPr>
        <p:spPr>
          <a:xfrm>
            <a:off x="7943630" y="1974697"/>
            <a:ext cx="3318286" cy="4176721"/>
          </a:xfrm>
          <a:prstGeom prst="rect">
            <a:avLst/>
          </a:prstGeom>
          <a:noFill/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t"/>
          <a:lstStyle/>
          <a:p>
            <a:pPr marL="315913" marR="0" lvl="0" indent="-22860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altLang="ko-KR" sz="1200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315913" marR="0" lvl="0" indent="-22860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통합운영계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서버 접속</a:t>
            </a:r>
            <a:endParaRPr kumimoji="0" lang="en-US" altLang="ko-KR" sz="1200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315913" marR="0" lvl="0" indent="-22860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ko-KR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http session </a:t>
            </a:r>
            <a:r>
              <a:rPr kumimoji="0" lang="ko-KR" altLang="en-US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에</a:t>
            </a:r>
            <a:r>
              <a:rPr kumimoji="0" lang="en-US" altLang="ko-KR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 </a:t>
            </a:r>
            <a:r>
              <a:rPr kumimoji="0" lang="ko-KR" altLang="en-US" sz="1200" kern="0" dirty="0" err="1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사번이</a:t>
            </a:r>
            <a:r>
              <a:rPr kumimoji="0" lang="ko-KR" altLang="en-US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 없으면 </a:t>
            </a:r>
            <a:r>
              <a:rPr kumimoji="0" lang="en-US" altLang="ko-KR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SSO </a:t>
            </a:r>
            <a:r>
              <a:rPr kumimoji="0" lang="ko-KR" altLang="en-US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서버의 로그인 페이지로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이동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315913" marR="0" lvl="0" indent="-22860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ko-KR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ID/PW </a:t>
            </a:r>
            <a:r>
              <a:rPr kumimoji="0" lang="ko-KR" altLang="en-US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를 </a:t>
            </a:r>
            <a:r>
              <a:rPr kumimoji="0" lang="en-US" altLang="ko-KR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SSO </a:t>
            </a:r>
            <a:r>
              <a:rPr kumimoji="0" lang="ko-KR" altLang="en-US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서버로 전송하여 로그인</a:t>
            </a:r>
            <a:endParaRPr kumimoji="0" lang="en-US" altLang="ko-KR" sz="1200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315913" marR="0" lvl="0" indent="-22860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인증토큰 수신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315913" marR="0" lvl="0" indent="-22860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인증토큰을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SSO Agent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로 전송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315913" marR="0" lvl="0" indent="-22860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ko-KR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SSO Agent </a:t>
            </a:r>
            <a:r>
              <a:rPr kumimoji="0" lang="ko-KR" altLang="en-US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는 인증토큰을 검증하고 </a:t>
            </a:r>
            <a:r>
              <a:rPr kumimoji="0" lang="ko-KR" altLang="en-US" sz="1200" kern="0" dirty="0" err="1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사번을</a:t>
            </a:r>
            <a:r>
              <a:rPr kumimoji="0" lang="ko-KR" altLang="en-US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 추출하여 </a:t>
            </a:r>
            <a:r>
              <a:rPr kumimoji="0" lang="en-US" altLang="ko-KR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http session </a:t>
            </a:r>
            <a:r>
              <a:rPr kumimoji="0" lang="ko-KR" altLang="en-US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에 저장한 후</a:t>
            </a:r>
            <a:r>
              <a:rPr kumimoji="0" lang="en-US" altLang="ko-KR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, </a:t>
            </a:r>
            <a:r>
              <a:rPr kumimoji="0" lang="ko-KR" altLang="en-US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로그인 처리 페이지로 전달</a:t>
            </a:r>
            <a:endParaRPr kumimoji="0" lang="en-US" altLang="ko-KR" sz="1200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315913" marR="0" lvl="0" indent="-22860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로그인 처리 페이지에서는 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http session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에서 </a:t>
            </a:r>
            <a:r>
              <a:rPr lang="ko-KR" altLang="en-US" sz="1200" kern="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사번을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꺼낸 후</a:t>
            </a:r>
            <a:r>
              <a:rPr lang="en-US" altLang="ko-KR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, DB </a:t>
            </a:r>
            <a:r>
              <a:rPr lang="ko-KR" altLang="en-US" sz="1200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를 통해 사용자 정보를 구성</a:t>
            </a:r>
            <a:endParaRPr lang="en-US" altLang="ko-KR" sz="1200" kern="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315913" marR="0" lvl="0" indent="-22860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ko-KR" altLang="en-US" sz="1200" kern="0" dirty="0" smtClean="0">
                <a:solidFill>
                  <a:prstClr val="black"/>
                </a:solidFill>
                <a:effectLst/>
                <a:latin typeface="맑은 고딕"/>
                <a:ea typeface="맑은 고딕"/>
              </a:rPr>
              <a:t>로그인 완료 페이지를 화면에 출력</a:t>
            </a:r>
            <a:endParaRPr kumimoji="0" lang="en-US" altLang="ko-KR" sz="1200" kern="0" dirty="0" smtClean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  <a:p>
            <a:pPr marL="315913" marR="0" lvl="0" indent="-22860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altLang="ko-KR" sz="1200" kern="0" dirty="0">
              <a:solidFill>
                <a:prstClr val="black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7943630" y="1711813"/>
            <a:ext cx="3318287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rgbClr val="808080"/>
            </a:solidFill>
            <a:prstDash val="solid"/>
          </a:ln>
          <a:effectLst/>
        </p:spPr>
        <p:txBody>
          <a:bodyPr wrap="square" lIns="36000" rIns="36000" rtlCol="0" anchor="ctr"/>
          <a:lstStyle>
            <a:defPPr>
              <a:defRPr lang="ko-KR"/>
            </a:defPPr>
            <a:lvl1pPr marR="0" lvl="0" algn="ctr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 kumimoji="0" sz="1200" b="1" kern="0">
                <a:solidFill>
                  <a:prstClr val="black"/>
                </a:solidFill>
                <a:effectLst/>
                <a:latin typeface="맑은 고딕"/>
                <a:ea typeface="맑은 고딕"/>
              </a:defRPr>
            </a:lvl1pPr>
          </a:lstStyle>
          <a:p>
            <a:r>
              <a:rPr lang="ko-KR" altLang="en-US" dirty="0" smtClean="0"/>
              <a:t>설명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3957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2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8655</TotalTime>
  <Words>1259</Words>
  <Application>Microsoft Office PowerPoint</Application>
  <PresentationFormat>와이드스크린</PresentationFormat>
  <Paragraphs>409</Paragraphs>
  <Slides>13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8" baseType="lpstr">
      <vt:lpstr>나눔고딕</vt:lpstr>
      <vt:lpstr>맑은 고딕</vt:lpstr>
      <vt:lpstr>Arial</vt:lpstr>
      <vt:lpstr>Wingdings</vt:lpstr>
      <vt:lpstr>Office 테마</vt:lpstr>
      <vt:lpstr>PowerPoint 프레젠테이션</vt:lpstr>
      <vt:lpstr>문서 제〮개정 내역</vt:lpstr>
      <vt:lpstr>PowerPoint 프레젠테이션</vt:lpstr>
      <vt:lpstr>1. 서버 구성</vt:lpstr>
      <vt:lpstr>2. 시스템 구성</vt:lpstr>
      <vt:lpstr>3. 소프트웨어 구성</vt:lpstr>
      <vt:lpstr>4. 로그인 화면</vt:lpstr>
      <vt:lpstr>5. 로그인 플로우</vt:lpstr>
      <vt:lpstr>6. 단위업무 SSO 연동</vt:lpstr>
      <vt:lpstr>7. 단위업무 SSO 연동 목록</vt:lpstr>
      <vt:lpstr>8. 단위업무 SSO 연동 방법</vt:lpstr>
      <vt:lpstr>9. 인증 정책</vt:lpstr>
      <vt:lpstr>10. 제약 조건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#199(25p)[파포장인]PPT템플릿 BUSINESS</dc:title>
  <dc:creator>파포장인</dc:creator>
  <cp:keywords>파포장인</cp:keywords>
  <cp:lastModifiedBy>NT551XCJ</cp:lastModifiedBy>
  <cp:revision>405</cp:revision>
  <cp:lastPrinted>2024-09-23T05:28:54Z</cp:lastPrinted>
  <dcterms:created xsi:type="dcterms:W3CDTF">2022-07-05T10:37:26Z</dcterms:created>
  <dcterms:modified xsi:type="dcterms:W3CDTF">2025-04-29T00:45:00Z</dcterms:modified>
  <cp:category>본 문서의 저작권은 파포장인에게 있습니다.</cp:category>
</cp:coreProperties>
</file>