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801600" cy="9601200" type="A3"/>
  <p:notesSz cx="6797675" cy="9926638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9900"/>
    <a:srgbClr val="4A7EBB"/>
    <a:srgbClr val="FFE1E1"/>
    <a:srgbClr val="FF8F8F"/>
    <a:srgbClr val="000086"/>
    <a:srgbClr val="000099"/>
    <a:srgbClr val="003399"/>
    <a:srgbClr val="0033CC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5" autoAdjust="0"/>
    <p:restoredTop sz="96532" autoAdjust="0"/>
  </p:normalViewPr>
  <p:slideViewPr>
    <p:cSldViewPr>
      <p:cViewPr>
        <p:scale>
          <a:sx n="150" d="100"/>
          <a:sy n="150" d="100"/>
        </p:scale>
        <p:origin x="108" y="-402"/>
      </p:cViewPr>
      <p:guideLst>
        <p:guide orient="horz" pos="3024"/>
        <p:guide pos="4032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326DF-6135-45FD-8E99-8ECBB6F6D3EF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7C814-71E2-4B26-8E30-4C882FE6DB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30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75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7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7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35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1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02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39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55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41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72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50B-7CBC-4352-B379-F12749579C54}" type="datetimeFigureOut">
              <a:rPr lang="ko-KR" altLang="en-US" smtClean="0"/>
              <a:t>2021-07-29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85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emf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Rectangle 135">
            <a:extLst>
              <a:ext uri="{FF2B5EF4-FFF2-40B4-BE49-F238E27FC236}">
                <a16:creationId xmlns:a16="http://schemas.microsoft.com/office/drawing/2014/main" id="{31D31B24-2C01-4660-AEEF-B3AB94009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264903"/>
            <a:ext cx="828000" cy="223870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07" name="Rectangle 43">
            <a:extLst>
              <a:ext uri="{FF2B5EF4-FFF2-40B4-BE49-F238E27FC236}">
                <a16:creationId xmlns:a16="http://schemas.microsoft.com/office/drawing/2014/main" id="{0CC4C650-4683-4C58-BD5F-751831946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76979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D-EASIG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37" name="Rectangle 135">
            <a:extLst>
              <a:ext uri="{FF2B5EF4-FFF2-40B4-BE49-F238E27FC236}">
                <a16:creationId xmlns:a16="http://schemas.microsoft.com/office/drawing/2014/main" id="{20737428-FAB4-42B4-85CD-EF01339DA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3494134"/>
            <a:ext cx="828000" cy="136831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01" name="Rectangle 43">
            <a:extLst>
              <a:ext uri="{FF2B5EF4-FFF2-40B4-BE49-F238E27FC236}">
                <a16:creationId xmlns:a16="http://schemas.microsoft.com/office/drawing/2014/main" id="{DCDCFDA5-E20A-425A-B845-7DB826D0C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394799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 DataServer</a:t>
            </a:r>
            <a:endParaRPr lang="ko-KR" altLang="en-US" sz="600">
              <a:latin typeface="+mn-ea"/>
            </a:endParaRPr>
          </a:p>
        </p:txBody>
      </p:sp>
      <p:sp>
        <p:nvSpPr>
          <p:cNvPr id="1005" name="Rectangle 43">
            <a:extLst>
              <a:ext uri="{FF2B5EF4-FFF2-40B4-BE49-F238E27FC236}">
                <a16:creationId xmlns:a16="http://schemas.microsoft.com/office/drawing/2014/main" id="{57217D6B-02FB-40F0-8DF4-5C3BE8576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363" y="414159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  <a:endParaRPr lang="ko-KR" altLang="en-US" sz="600">
              <a:latin typeface="+mn-ea"/>
            </a:endParaRPr>
          </a:p>
        </p:txBody>
      </p:sp>
      <p:sp>
        <p:nvSpPr>
          <p:cNvPr id="1098" name="Rectangle 43">
            <a:extLst>
              <a:ext uri="{FF2B5EF4-FFF2-40B4-BE49-F238E27FC236}">
                <a16:creationId xmlns:a16="http://schemas.microsoft.com/office/drawing/2014/main" id="{973D4246-C6FA-482C-92A1-34B297288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240" y="4117186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860" name="Rectangle 135"/>
          <p:cNvSpPr>
            <a:spLocks noChangeArrowheads="1"/>
          </p:cNvSpPr>
          <p:nvPr/>
        </p:nvSpPr>
        <p:spPr bwMode="auto">
          <a:xfrm>
            <a:off x="2124236" y="2798534"/>
            <a:ext cx="828000" cy="92041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69" name="Rectangle 43">
            <a:extLst>
              <a:ext uri="{FF2B5EF4-FFF2-40B4-BE49-F238E27FC236}">
                <a16:creationId xmlns:a16="http://schemas.microsoft.com/office/drawing/2014/main" id="{173D9F5F-E25B-4E81-9337-BD9CA5A02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21" y="301328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70" name="Rectangle 43">
            <a:extLst>
              <a:ext uri="{FF2B5EF4-FFF2-40B4-BE49-F238E27FC236}">
                <a16:creationId xmlns:a16="http://schemas.microsoft.com/office/drawing/2014/main" id="{1495AC94-7F91-41BB-863B-3A39DA8B4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21" y="318164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975" name="직선 연결선 974"/>
          <p:cNvCxnSpPr/>
          <p:nvPr/>
        </p:nvCxnSpPr>
        <p:spPr>
          <a:xfrm>
            <a:off x="341106" y="5024363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3" name="직사각형 3222"/>
          <p:cNvSpPr/>
          <p:nvPr/>
        </p:nvSpPr>
        <p:spPr>
          <a:xfrm>
            <a:off x="13769" y="2599035"/>
            <a:ext cx="270198" cy="235073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고객서비스채널</a:t>
            </a:r>
          </a:p>
        </p:txBody>
      </p:sp>
      <p:sp>
        <p:nvSpPr>
          <p:cNvPr id="599" name="직사각형 598"/>
          <p:cNvSpPr/>
          <p:nvPr/>
        </p:nvSpPr>
        <p:spPr>
          <a:xfrm>
            <a:off x="13769" y="193677"/>
            <a:ext cx="270198" cy="240449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계정계</a:t>
            </a:r>
          </a:p>
        </p:txBody>
      </p:sp>
      <p:sp>
        <p:nvSpPr>
          <p:cNvPr id="1924" name="직사각형 1923"/>
          <p:cNvSpPr/>
          <p:nvPr/>
        </p:nvSpPr>
        <p:spPr>
          <a:xfrm>
            <a:off x="13769" y="7348191"/>
            <a:ext cx="270198" cy="103622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인터넷보험</a:t>
            </a:r>
          </a:p>
        </p:txBody>
      </p:sp>
      <p:sp>
        <p:nvSpPr>
          <p:cNvPr id="1053" name="Rectangle 43">
            <a:extLst>
              <a:ext uri="{FF2B5EF4-FFF2-40B4-BE49-F238E27FC236}">
                <a16:creationId xmlns:a16="http://schemas.microsoft.com/office/drawing/2014/main" id="{EC962725-61C2-4D86-AE2A-526BE51E7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197291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지티원 </a:t>
            </a:r>
            <a:r>
              <a:rPr lang="en-US" altLang="ko-KR" sz="600">
                <a:latin typeface="+mn-ea"/>
              </a:rPr>
              <a:t>- DMExpress</a:t>
            </a:r>
            <a:endParaRPr lang="ko-KR" altLang="en-US" sz="600">
              <a:latin typeface="+mn-ea"/>
            </a:endParaRPr>
          </a:p>
        </p:txBody>
      </p:sp>
      <p:sp>
        <p:nvSpPr>
          <p:cNvPr id="1125" name="Rectangle 43">
            <a:extLst>
              <a:ext uri="{FF2B5EF4-FFF2-40B4-BE49-F238E27FC236}">
                <a16:creationId xmlns:a16="http://schemas.microsoft.com/office/drawing/2014/main" id="{A0379685-68A5-4DF8-B66D-68784718B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78189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137" name="Rectangle 43">
            <a:extLst>
              <a:ext uri="{FF2B5EF4-FFF2-40B4-BE49-F238E27FC236}">
                <a16:creationId xmlns:a16="http://schemas.microsoft.com/office/drawing/2014/main" id="{3E0E73EE-1D2B-4C0F-98C8-CE4913811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40035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140" name="Rectangle 43">
            <a:extLst>
              <a:ext uri="{FF2B5EF4-FFF2-40B4-BE49-F238E27FC236}">
                <a16:creationId xmlns:a16="http://schemas.microsoft.com/office/drawing/2014/main" id="{F0CCFFFB-0B5E-4F19-B34A-D0D786B55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59112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DocumentSafer</a:t>
            </a:r>
            <a:endParaRPr lang="ko-KR" altLang="en-US" sz="600">
              <a:latin typeface="+mn-ea"/>
            </a:endParaRPr>
          </a:p>
        </p:txBody>
      </p:sp>
      <p:sp>
        <p:nvSpPr>
          <p:cNvPr id="1150" name="Rectangle 43">
            <a:extLst>
              <a:ext uri="{FF2B5EF4-FFF2-40B4-BE49-F238E27FC236}">
                <a16:creationId xmlns:a16="http://schemas.microsoft.com/office/drawing/2014/main" id="{49543837-0A77-4C25-A913-665E504C0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35039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D-EAMNG</a:t>
            </a:r>
            <a:endParaRPr lang="ko-KR" altLang="en-US" sz="500">
              <a:latin typeface="+mn-ea"/>
            </a:endParaRPr>
          </a:p>
        </p:txBody>
      </p:sp>
      <p:sp>
        <p:nvSpPr>
          <p:cNvPr id="1159" name="Rectangle 43">
            <a:extLst>
              <a:ext uri="{FF2B5EF4-FFF2-40B4-BE49-F238E27FC236}">
                <a16:creationId xmlns:a16="http://schemas.microsoft.com/office/drawing/2014/main" id="{50A51BA1-C4CB-4808-BC61-A5380547B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472322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D-EASVC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3" name="Rectangle 43">
            <a:extLst>
              <a:ext uri="{FF2B5EF4-FFF2-40B4-BE49-F238E27FC236}">
                <a16:creationId xmlns:a16="http://schemas.microsoft.com/office/drawing/2014/main" id="{ED3575C9-BEFE-44DC-9816-BB72EBDC6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5942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D-EAUPM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5" name="Rectangle 43">
            <a:extLst>
              <a:ext uri="{FF2B5EF4-FFF2-40B4-BE49-F238E27FC236}">
                <a16:creationId xmlns:a16="http://schemas.microsoft.com/office/drawing/2014/main" id="{9F236116-F1D2-4ABF-8061-304728763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9341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D-RUL01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6" name="Rectangle 43">
            <a:extLst>
              <a:ext uri="{FF2B5EF4-FFF2-40B4-BE49-F238E27FC236}">
                <a16:creationId xmlns:a16="http://schemas.microsoft.com/office/drawing/2014/main" id="{FFF23C56-DB34-4025-86C5-46DE7ECDD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056080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D-BTO01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79" name="Rectangle 43">
            <a:extLst>
              <a:ext uri="{FF2B5EF4-FFF2-40B4-BE49-F238E27FC236}">
                <a16:creationId xmlns:a16="http://schemas.microsoft.com/office/drawing/2014/main" id="{8AA2DD18-C954-4649-8676-E2462EE09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23031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D-RPT01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73" name="Rectangle 135">
            <a:extLst>
              <a:ext uri="{FF2B5EF4-FFF2-40B4-BE49-F238E27FC236}">
                <a16:creationId xmlns:a16="http://schemas.microsoft.com/office/drawing/2014/main" id="{E7C706E5-DBFA-4FC3-BE03-527579ECD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984" y="584821"/>
            <a:ext cx="828000" cy="21101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78" name="Rectangle 43">
            <a:extLst>
              <a:ext uri="{FF2B5EF4-FFF2-40B4-BE49-F238E27FC236}">
                <a16:creationId xmlns:a16="http://schemas.microsoft.com/office/drawing/2014/main" id="{D45CC1BE-9538-4F6D-B93B-9E4FF3D5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215060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</a:t>
            </a:r>
            <a:r>
              <a:rPr lang="en-US" altLang="ko-KR" sz="600">
                <a:latin typeface="+mn-ea"/>
              </a:rPr>
              <a:t> - Docuon</a:t>
            </a:r>
            <a:endParaRPr lang="ko-KR" altLang="en-US" sz="600">
              <a:latin typeface="+mn-ea"/>
            </a:endParaRPr>
          </a:p>
        </p:txBody>
      </p:sp>
      <p:sp>
        <p:nvSpPr>
          <p:cNvPr id="1280" name="Rectangle 43">
            <a:extLst>
              <a:ext uri="{FF2B5EF4-FFF2-40B4-BE49-F238E27FC236}">
                <a16:creationId xmlns:a16="http://schemas.microsoft.com/office/drawing/2014/main" id="{BE437DF1-CD7A-464B-A283-884203435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9606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DocumentSafer</a:t>
            </a:r>
            <a:endParaRPr lang="ko-KR" altLang="en-US" sz="600">
              <a:latin typeface="+mn-ea"/>
            </a:endParaRPr>
          </a:p>
        </p:txBody>
      </p:sp>
      <p:sp>
        <p:nvSpPr>
          <p:cNvPr id="1271" name="Rectangle 43">
            <a:extLst>
              <a:ext uri="{FF2B5EF4-FFF2-40B4-BE49-F238E27FC236}">
                <a16:creationId xmlns:a16="http://schemas.microsoft.com/office/drawing/2014/main" id="{DD7A2097-DFC8-4059-A32D-B108F35A7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58364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428" name="Rectangle 43">
            <a:extLst>
              <a:ext uri="{FF2B5EF4-FFF2-40B4-BE49-F238E27FC236}">
                <a16:creationId xmlns:a16="http://schemas.microsoft.com/office/drawing/2014/main" id="{86465E53-A2A1-437C-81E1-D825D48C6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67809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S-EAMNG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9" name="Rectangle 43">
            <a:extLst>
              <a:ext uri="{FF2B5EF4-FFF2-40B4-BE49-F238E27FC236}">
                <a16:creationId xmlns:a16="http://schemas.microsoft.com/office/drawing/2014/main" id="{F0E0C1D0-A774-407D-A1F9-5EB570224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800028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S-EASVC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0" name="Rectangle 43">
            <a:extLst>
              <a:ext uri="{FF2B5EF4-FFF2-40B4-BE49-F238E27FC236}">
                <a16:creationId xmlns:a16="http://schemas.microsoft.com/office/drawing/2014/main" id="{812BB1A3-3DBE-41BA-B6F5-DA87D625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92195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S-EAUPM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1" name="Rectangle 43">
            <a:extLst>
              <a:ext uri="{FF2B5EF4-FFF2-40B4-BE49-F238E27FC236}">
                <a16:creationId xmlns:a16="http://schemas.microsoft.com/office/drawing/2014/main" id="{B6D52618-8295-43B6-A391-4AD001E1F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24817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S-BTO01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4" name="Rectangle 43">
            <a:extLst>
              <a:ext uri="{FF2B5EF4-FFF2-40B4-BE49-F238E27FC236}">
                <a16:creationId xmlns:a16="http://schemas.microsoft.com/office/drawing/2014/main" id="{937ACCF4-C868-47D7-96C3-6CC6900F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42224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S-RPT01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8" name="Rectangle 43">
            <a:extLst>
              <a:ext uri="{FF2B5EF4-FFF2-40B4-BE49-F238E27FC236}">
                <a16:creationId xmlns:a16="http://schemas.microsoft.com/office/drawing/2014/main" id="{11ED55CE-68C8-454A-9CE7-4E0B695DE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1367553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</a:t>
            </a:r>
            <a:r>
              <a:rPr lang="en-US" altLang="ko-KR" sz="500">
                <a:latin typeface="+mn-ea"/>
              </a:rPr>
              <a:t> Crownix</a:t>
            </a:r>
          </a:p>
        </p:txBody>
      </p:sp>
      <p:cxnSp>
        <p:nvCxnSpPr>
          <p:cNvPr id="2269" name="직선 연결선 2268"/>
          <p:cNvCxnSpPr>
            <a:cxnSpLocks/>
          </p:cNvCxnSpPr>
          <p:nvPr/>
        </p:nvCxnSpPr>
        <p:spPr>
          <a:xfrm>
            <a:off x="13769" y="2599035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1" name="직선 연결선 2270"/>
          <p:cNvCxnSpPr/>
          <p:nvPr/>
        </p:nvCxnSpPr>
        <p:spPr>
          <a:xfrm>
            <a:off x="13769" y="7348284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6" name="Rectangle 135">
            <a:extLst>
              <a:ext uri="{FF2B5EF4-FFF2-40B4-BE49-F238E27FC236}">
                <a16:creationId xmlns:a16="http://schemas.microsoft.com/office/drawing/2014/main" id="{32B7EE74-1833-4625-8A9A-7E677F47C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304" y="7122880"/>
            <a:ext cx="828000" cy="19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27" name="Rectangle 43">
            <a:extLst>
              <a:ext uri="{FF2B5EF4-FFF2-40B4-BE49-F238E27FC236}">
                <a16:creationId xmlns:a16="http://schemas.microsoft.com/office/drawing/2014/main" id="{A2ACF071-5CF7-4450-ACFB-A438FA7F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2427" y="7150442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cxnSp>
        <p:nvCxnSpPr>
          <p:cNvPr id="646" name="직선 연결선 645"/>
          <p:cNvCxnSpPr>
            <a:cxnSpLocks/>
          </p:cNvCxnSpPr>
          <p:nvPr/>
        </p:nvCxnSpPr>
        <p:spPr>
          <a:xfrm flipV="1">
            <a:off x="8777064" y="284946"/>
            <a:ext cx="0" cy="97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직선 연결선 645">
            <a:extLst>
              <a:ext uri="{FF2B5EF4-FFF2-40B4-BE49-F238E27FC236}">
                <a16:creationId xmlns:a16="http://schemas.microsoft.com/office/drawing/2014/main" id="{C89BABC0-D15B-457D-BFBE-EF884D4CBDD8}"/>
              </a:ext>
            </a:extLst>
          </p:cNvPr>
          <p:cNvCxnSpPr>
            <a:cxnSpLocks/>
          </p:cNvCxnSpPr>
          <p:nvPr/>
        </p:nvCxnSpPr>
        <p:spPr>
          <a:xfrm flipV="1">
            <a:off x="8848414" y="284946"/>
            <a:ext cx="0" cy="72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5" name="Rectangle 135">
            <a:extLst>
              <a:ext uri="{FF2B5EF4-FFF2-40B4-BE49-F238E27FC236}">
                <a16:creationId xmlns:a16="http://schemas.microsoft.com/office/drawing/2014/main" id="{FAA05357-EBFA-4BA8-A72D-9BF9CBD9B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176" y="882629"/>
            <a:ext cx="828000" cy="114480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06" name="Rectangle 43">
            <a:extLst>
              <a:ext uri="{FF2B5EF4-FFF2-40B4-BE49-F238E27FC236}">
                <a16:creationId xmlns:a16="http://schemas.microsoft.com/office/drawing/2014/main" id="{5D1C3B75-8D74-42CB-8735-65D27EEAD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8773" y="129752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</a:t>
            </a:r>
            <a:r>
              <a:rPr lang="en-US" altLang="ko-KR" sz="600">
                <a:latin typeface="+mn-ea"/>
              </a:rPr>
              <a:t> - Xgate</a:t>
            </a:r>
          </a:p>
        </p:txBody>
      </p:sp>
      <p:sp>
        <p:nvSpPr>
          <p:cNvPr id="821" name="Rectangle 43">
            <a:extLst>
              <a:ext uri="{FF2B5EF4-FFF2-40B4-BE49-F238E27FC236}">
                <a16:creationId xmlns:a16="http://schemas.microsoft.com/office/drawing/2014/main" id="{F0C2CA9C-9706-4EB0-A0BA-6C9A663D7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124" y="14935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913" name="Rectangle 135">
            <a:extLst>
              <a:ext uri="{FF2B5EF4-FFF2-40B4-BE49-F238E27FC236}">
                <a16:creationId xmlns:a16="http://schemas.microsoft.com/office/drawing/2014/main" id="{CAF62311-A234-4844-8491-1BAFD3377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308" y="441814"/>
            <a:ext cx="828000" cy="19648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8" name="Rectangle 43">
            <a:extLst>
              <a:ext uri="{FF2B5EF4-FFF2-40B4-BE49-F238E27FC236}">
                <a16:creationId xmlns:a16="http://schemas.microsoft.com/office/drawing/2014/main" id="{4A7B1B7B-DD6B-458C-88EA-665FD9C42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6905" y="160078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Redis</a:t>
            </a:r>
            <a:endParaRPr lang="ko-KR" altLang="en-US" sz="600">
              <a:latin typeface="+mn-ea"/>
            </a:endParaRPr>
          </a:p>
        </p:txBody>
      </p:sp>
      <p:cxnSp>
        <p:nvCxnSpPr>
          <p:cNvPr id="1080" name="직선 연결선 1079"/>
          <p:cNvCxnSpPr/>
          <p:nvPr/>
        </p:nvCxnSpPr>
        <p:spPr>
          <a:xfrm>
            <a:off x="8318261" y="2752532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4" name="Rectangle 135">
            <a:extLst>
              <a:ext uri="{FF2B5EF4-FFF2-40B4-BE49-F238E27FC236}">
                <a16:creationId xmlns:a16="http://schemas.microsoft.com/office/drawing/2014/main" id="{52DA7DD9-C1C7-44E8-B3FD-B54C6BAF0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1255176"/>
            <a:ext cx="828000" cy="84626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27" name="Rectangle 43">
            <a:extLst>
              <a:ext uri="{FF2B5EF4-FFF2-40B4-BE49-F238E27FC236}">
                <a16:creationId xmlns:a16="http://schemas.microsoft.com/office/drawing/2014/main" id="{8355D72F-ED73-4564-899A-78321A5A0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92657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Provider</a:t>
            </a:r>
            <a:endParaRPr lang="ko-KR" altLang="en-US" sz="600">
              <a:latin typeface="+mn-ea"/>
            </a:endParaRPr>
          </a:p>
        </p:txBody>
      </p:sp>
      <p:sp>
        <p:nvSpPr>
          <p:cNvPr id="1238" name="Rectangle 43">
            <a:extLst>
              <a:ext uri="{FF2B5EF4-FFF2-40B4-BE49-F238E27FC236}">
                <a16:creationId xmlns:a16="http://schemas.microsoft.com/office/drawing/2014/main" id="{56A4DB09-C927-4B95-A406-F7FD94E35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73094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KakaoPay</a:t>
            </a:r>
            <a:endParaRPr lang="ko-KR" altLang="en-US" sz="600">
              <a:latin typeface="+mn-ea"/>
            </a:endParaRPr>
          </a:p>
        </p:txBody>
      </p:sp>
      <p:sp>
        <p:nvSpPr>
          <p:cNvPr id="1244" name="Rectangle 43">
            <a:extLst>
              <a:ext uri="{FF2B5EF4-FFF2-40B4-BE49-F238E27FC236}">
                <a16:creationId xmlns:a16="http://schemas.microsoft.com/office/drawing/2014/main" id="{9BFBBAFD-9357-4BBB-9CF3-3E73A1912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53594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300" name="Rectangle 135">
            <a:extLst>
              <a:ext uri="{FF2B5EF4-FFF2-40B4-BE49-F238E27FC236}">
                <a16:creationId xmlns:a16="http://schemas.microsoft.com/office/drawing/2014/main" id="{E5978E7D-140D-4B1F-BEC6-06D9593D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2627" y="7444253"/>
            <a:ext cx="826163" cy="98713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01" name="Rectangle 43">
            <a:extLst>
              <a:ext uri="{FF2B5EF4-FFF2-40B4-BE49-F238E27FC236}">
                <a16:creationId xmlns:a16="http://schemas.microsoft.com/office/drawing/2014/main" id="{6A7A57F0-81E2-4D75-9120-DD2D76B18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365" y="749482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302" name="Rectangle 43">
            <a:extLst>
              <a:ext uri="{FF2B5EF4-FFF2-40B4-BE49-F238E27FC236}">
                <a16:creationId xmlns:a16="http://schemas.microsoft.com/office/drawing/2014/main" id="{D418E892-9120-4D36-A956-69B78FD76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365" y="768211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303" name="Rectangle 43">
            <a:extLst>
              <a:ext uri="{FF2B5EF4-FFF2-40B4-BE49-F238E27FC236}">
                <a16:creationId xmlns:a16="http://schemas.microsoft.com/office/drawing/2014/main" id="{0CB14FC0-0941-4289-A17F-87D11577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190" y="765940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304" name="Rectangle 43">
            <a:extLst>
              <a:ext uri="{FF2B5EF4-FFF2-40B4-BE49-F238E27FC236}">
                <a16:creationId xmlns:a16="http://schemas.microsoft.com/office/drawing/2014/main" id="{0B3EED45-6B9E-4330-B8EB-7A7692D08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190" y="7474964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cxnSp>
        <p:nvCxnSpPr>
          <p:cNvPr id="307" name="직선 연결선 306"/>
          <p:cNvCxnSpPr/>
          <p:nvPr/>
        </p:nvCxnSpPr>
        <p:spPr>
          <a:xfrm>
            <a:off x="4096544" y="201614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9" name="Rectangle 135">
            <a:extLst>
              <a:ext uri="{FF2B5EF4-FFF2-40B4-BE49-F238E27FC236}">
                <a16:creationId xmlns:a16="http://schemas.microsoft.com/office/drawing/2014/main" id="{0FA3E106-1385-4F65-8A4F-63A378FAA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8833049"/>
            <a:ext cx="828000" cy="6098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20" name="Rectangle 43">
            <a:extLst>
              <a:ext uri="{FF2B5EF4-FFF2-40B4-BE49-F238E27FC236}">
                <a16:creationId xmlns:a16="http://schemas.microsoft.com/office/drawing/2014/main" id="{E72E06F3-9FC2-49AF-8283-77F8A382A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889823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021" name="Rectangle 43">
            <a:extLst>
              <a:ext uri="{FF2B5EF4-FFF2-40B4-BE49-F238E27FC236}">
                <a16:creationId xmlns:a16="http://schemas.microsoft.com/office/drawing/2014/main" id="{64CD1874-31A9-4A53-AB00-707DD0D88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908552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지티원 </a:t>
            </a:r>
            <a:r>
              <a:rPr lang="en-US" altLang="ko-KR" sz="600">
                <a:latin typeface="+mn-ea"/>
              </a:rPr>
              <a:t>– BRMiner</a:t>
            </a:r>
            <a:endParaRPr lang="ko-KR" altLang="en-US" sz="600">
              <a:latin typeface="+mn-ea"/>
            </a:endParaRPr>
          </a:p>
        </p:txBody>
      </p:sp>
      <p:sp>
        <p:nvSpPr>
          <p:cNvPr id="1022" name="Rectangle 43">
            <a:extLst>
              <a:ext uri="{FF2B5EF4-FFF2-40B4-BE49-F238E27FC236}">
                <a16:creationId xmlns:a16="http://schemas.microsoft.com/office/drawing/2014/main" id="{1BAE0E54-F094-44E1-B133-FE0F4FB96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9055666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RuleEngine</a:t>
            </a:r>
          </a:p>
        </p:txBody>
      </p:sp>
      <p:sp>
        <p:nvSpPr>
          <p:cNvPr id="1047" name="Rectangle 43">
            <a:extLst>
              <a:ext uri="{FF2B5EF4-FFF2-40B4-BE49-F238E27FC236}">
                <a16:creationId xmlns:a16="http://schemas.microsoft.com/office/drawing/2014/main" id="{90A482DB-A3B6-4C1F-8FE3-D77A08E4E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8856309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940" name="Rectangle 135">
            <a:extLst>
              <a:ext uri="{FF2B5EF4-FFF2-40B4-BE49-F238E27FC236}">
                <a16:creationId xmlns:a16="http://schemas.microsoft.com/office/drawing/2014/main" id="{6B5084DC-E07D-4EAD-A1E6-4CF3F0E0C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7464999"/>
            <a:ext cx="828000" cy="110768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63" name="Rectangle 43">
            <a:extLst>
              <a:ext uri="{FF2B5EF4-FFF2-40B4-BE49-F238E27FC236}">
                <a16:creationId xmlns:a16="http://schemas.microsoft.com/office/drawing/2014/main" id="{2D542FBC-E581-4C75-8D74-7129C2B38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50510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225" name="Rectangle 135">
            <a:extLst>
              <a:ext uri="{FF2B5EF4-FFF2-40B4-BE49-F238E27FC236}">
                <a16:creationId xmlns:a16="http://schemas.microsoft.com/office/drawing/2014/main" id="{46F0A79C-1EC5-4FE6-B762-07919890C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7166168"/>
            <a:ext cx="828000" cy="226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26" name="Rectangle 43">
            <a:extLst>
              <a:ext uri="{FF2B5EF4-FFF2-40B4-BE49-F238E27FC236}">
                <a16:creationId xmlns:a16="http://schemas.microsoft.com/office/drawing/2014/main" id="{D2755B72-F022-4A0E-8B1B-CE89E0A7D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222450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DocumentSafer</a:t>
            </a:r>
            <a:endParaRPr lang="ko-KR" altLang="en-US" sz="600">
              <a:latin typeface="+mn-ea"/>
            </a:endParaRPr>
          </a:p>
        </p:txBody>
      </p:sp>
      <p:sp>
        <p:nvSpPr>
          <p:cNvPr id="1212" name="Rectangle 135">
            <a:extLst>
              <a:ext uri="{FF2B5EF4-FFF2-40B4-BE49-F238E27FC236}">
                <a16:creationId xmlns:a16="http://schemas.microsoft.com/office/drawing/2014/main" id="{CD758289-FE95-4AE5-ADEB-0E7AE266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5718296"/>
            <a:ext cx="828000" cy="42171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15" name="Rectangle 43">
            <a:extLst>
              <a:ext uri="{FF2B5EF4-FFF2-40B4-BE49-F238E27FC236}">
                <a16:creationId xmlns:a16="http://schemas.microsoft.com/office/drawing/2014/main" id="{E59CF181-BF37-4EED-AA7C-0D63228F5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578220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216" name="Rectangle 43">
            <a:extLst>
              <a:ext uri="{FF2B5EF4-FFF2-40B4-BE49-F238E27FC236}">
                <a16:creationId xmlns:a16="http://schemas.microsoft.com/office/drawing/2014/main" id="{918244EF-5517-4BE0-A5DA-E0398B78A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596949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유비쿼스 </a:t>
            </a:r>
            <a:r>
              <a:rPr lang="en-US" altLang="ko-KR" sz="600">
                <a:latin typeface="+mn-ea"/>
              </a:rPr>
              <a:t>- E-VOC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Batch</a:t>
            </a:r>
            <a:endParaRPr lang="ko-KR" altLang="en-US" sz="600">
              <a:latin typeface="+mn-ea"/>
            </a:endParaRPr>
          </a:p>
        </p:txBody>
      </p:sp>
      <p:sp>
        <p:nvSpPr>
          <p:cNvPr id="544" name="직사각형 543"/>
          <p:cNvSpPr/>
          <p:nvPr/>
        </p:nvSpPr>
        <p:spPr>
          <a:xfrm>
            <a:off x="3983011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pic>
        <p:nvPicPr>
          <p:cNvPr id="1506" name="그림 1505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208" y="477173"/>
            <a:ext cx="279170" cy="259797"/>
          </a:xfrm>
          <a:prstGeom prst="rect">
            <a:avLst/>
          </a:prstGeom>
        </p:spPr>
      </p:pic>
      <p:sp>
        <p:nvSpPr>
          <p:cNvPr id="1024" name="Rectangle 135">
            <a:extLst>
              <a:ext uri="{FF2B5EF4-FFF2-40B4-BE49-F238E27FC236}">
                <a16:creationId xmlns:a16="http://schemas.microsoft.com/office/drawing/2014/main" id="{780FC75A-20CA-4200-88AF-3EC87A604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916" y="608780"/>
            <a:ext cx="8280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25" name="Rectangle 43">
            <a:extLst>
              <a:ext uri="{FF2B5EF4-FFF2-40B4-BE49-F238E27FC236}">
                <a16:creationId xmlns:a16="http://schemas.microsoft.com/office/drawing/2014/main" id="{7FF3C5D5-6777-451E-AA5B-E78B81D69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790" y="67301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400">
              <a:latin typeface="+mn-ea"/>
            </a:endParaRPr>
          </a:p>
        </p:txBody>
      </p:sp>
      <p:cxnSp>
        <p:nvCxnSpPr>
          <p:cNvPr id="660" name="직선 연결선 659"/>
          <p:cNvCxnSpPr/>
          <p:nvPr/>
        </p:nvCxnSpPr>
        <p:spPr>
          <a:xfrm flipV="1">
            <a:off x="2018375" y="5022423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3" name="직선 연결선 1892"/>
          <p:cNvCxnSpPr>
            <a:cxnSpLocks/>
          </p:cNvCxnSpPr>
          <p:nvPr/>
        </p:nvCxnSpPr>
        <p:spPr>
          <a:xfrm>
            <a:off x="283967" y="8384413"/>
            <a:ext cx="1247981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9" name="직선 연결선 3318"/>
          <p:cNvCxnSpPr/>
          <p:nvPr/>
        </p:nvCxnSpPr>
        <p:spPr>
          <a:xfrm>
            <a:off x="8201000" y="201613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2" name="Rectangle 43"/>
          <p:cNvSpPr>
            <a:spLocks noChangeArrowheads="1"/>
          </p:cNvSpPr>
          <p:nvPr/>
        </p:nvSpPr>
        <p:spPr bwMode="auto">
          <a:xfrm>
            <a:off x="8288805" y="1016809"/>
            <a:ext cx="6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endParaRPr lang="ko-KR" altLang="en-US" sz="600">
              <a:latin typeface="Consolas" pitchFamily="49" charset="0"/>
            </a:endParaRPr>
          </a:p>
        </p:txBody>
      </p:sp>
      <p:sp>
        <p:nvSpPr>
          <p:cNvPr id="974" name="Rectangle 43"/>
          <p:cNvSpPr>
            <a:spLocks noChangeArrowheads="1"/>
          </p:cNvSpPr>
          <p:nvPr/>
        </p:nvSpPr>
        <p:spPr bwMode="auto">
          <a:xfrm>
            <a:off x="8439249" y="666294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iwapi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6" name="Rectangle 43"/>
          <p:cNvSpPr>
            <a:spLocks noChangeArrowheads="1"/>
          </p:cNvSpPr>
          <p:nvPr/>
        </p:nvSpPr>
        <p:spPr bwMode="auto">
          <a:xfrm>
            <a:off x="8439249" y="576668"/>
            <a:ext cx="125034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lms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8" name="Rectangle 43"/>
          <p:cNvSpPr>
            <a:spLocks noChangeArrowheads="1"/>
          </p:cNvSpPr>
          <p:nvPr/>
        </p:nvSpPr>
        <p:spPr bwMode="auto">
          <a:xfrm>
            <a:off x="8439249" y="487041"/>
            <a:ext cx="291747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banca  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80" name="Rectangle 43"/>
          <p:cNvSpPr>
            <a:spLocks noChangeArrowheads="1"/>
          </p:cNvSpPr>
          <p:nvPr/>
        </p:nvSpPr>
        <p:spPr bwMode="auto">
          <a:xfrm>
            <a:off x="8439249" y="397414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sfa   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82" name="Rectangle 43"/>
          <p:cNvSpPr>
            <a:spLocks noChangeArrowheads="1"/>
          </p:cNvSpPr>
          <p:nvPr/>
        </p:nvSpPr>
        <p:spPr bwMode="auto">
          <a:xfrm>
            <a:off x="8439249" y="307787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ngs   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535" name="직선 연결선 534"/>
          <p:cNvCxnSpPr/>
          <p:nvPr/>
        </p:nvCxnSpPr>
        <p:spPr>
          <a:xfrm>
            <a:off x="341106" y="284491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직사각형 535"/>
          <p:cNvSpPr/>
          <p:nvPr/>
        </p:nvSpPr>
        <p:spPr>
          <a:xfrm>
            <a:off x="334115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8" name="직선 연결선 587"/>
          <p:cNvCxnSpPr/>
          <p:nvPr/>
        </p:nvCxnSpPr>
        <p:spPr>
          <a:xfrm>
            <a:off x="8318261" y="286140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" name="직사각형 590"/>
          <p:cNvSpPr/>
          <p:nvPr/>
        </p:nvSpPr>
        <p:spPr>
          <a:xfrm>
            <a:off x="12707024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5" name="직사각형 594"/>
          <p:cNvSpPr/>
          <p:nvPr/>
        </p:nvSpPr>
        <p:spPr>
          <a:xfrm>
            <a:off x="334115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2" name="직사각형 611"/>
          <p:cNvSpPr/>
          <p:nvPr/>
        </p:nvSpPr>
        <p:spPr>
          <a:xfrm>
            <a:off x="3999520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21" name="직선 연결선 1220"/>
          <p:cNvCxnSpPr/>
          <p:nvPr/>
        </p:nvCxnSpPr>
        <p:spPr>
          <a:xfrm>
            <a:off x="4198065" y="2752532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2" name="직사각형 1221"/>
          <p:cNvSpPr/>
          <p:nvPr/>
        </p:nvSpPr>
        <p:spPr>
          <a:xfrm>
            <a:off x="4161077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9" name="직사각형 2188"/>
          <p:cNvSpPr/>
          <p:nvPr/>
        </p:nvSpPr>
        <p:spPr>
          <a:xfrm>
            <a:off x="8289861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53" name="Rectangle 43"/>
          <p:cNvSpPr>
            <a:spLocks noChangeArrowheads="1"/>
          </p:cNvSpPr>
          <p:nvPr/>
        </p:nvSpPr>
        <p:spPr bwMode="auto">
          <a:xfrm>
            <a:off x="303373" y="5332283"/>
            <a:ext cx="500137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e-vocdev:443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54" name="Rectangle 43"/>
          <p:cNvSpPr>
            <a:spLocks noChangeArrowheads="1"/>
          </p:cNvSpPr>
          <p:nvPr/>
        </p:nvSpPr>
        <p:spPr bwMode="auto">
          <a:xfrm>
            <a:off x="303373" y="5198034"/>
            <a:ext cx="458459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vocdev:8443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06" name="직사각형 2405"/>
          <p:cNvSpPr/>
          <p:nvPr/>
        </p:nvSpPr>
        <p:spPr>
          <a:xfrm>
            <a:off x="334115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72" name="Rectangle 43"/>
          <p:cNvSpPr>
            <a:spLocks noChangeArrowheads="1"/>
          </p:cNvSpPr>
          <p:nvPr/>
        </p:nvSpPr>
        <p:spPr bwMode="auto">
          <a:xfrm>
            <a:off x="8288805" y="5299771"/>
            <a:ext cx="2096638" cy="2000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e-voc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573" name="Rectangle 43"/>
          <p:cNvSpPr>
            <a:spLocks noChangeArrowheads="1"/>
          </p:cNvSpPr>
          <p:nvPr/>
        </p:nvSpPr>
        <p:spPr bwMode="auto">
          <a:xfrm>
            <a:off x="8288805" y="5094892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voc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224" name="직사각형 3223"/>
          <p:cNvSpPr/>
          <p:nvPr/>
        </p:nvSpPr>
        <p:spPr>
          <a:xfrm>
            <a:off x="13769" y="4948902"/>
            <a:ext cx="270198" cy="239937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정보계</a:t>
            </a:r>
          </a:p>
        </p:txBody>
      </p:sp>
      <p:sp>
        <p:nvSpPr>
          <p:cNvPr id="3324" name="직사각형 3323"/>
          <p:cNvSpPr/>
          <p:nvPr/>
        </p:nvSpPr>
        <p:spPr>
          <a:xfrm>
            <a:off x="8289861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25" name="직사각형 3324"/>
          <p:cNvSpPr/>
          <p:nvPr/>
        </p:nvSpPr>
        <p:spPr>
          <a:xfrm>
            <a:off x="12707024" y="500525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26" name="직선 연결선 3325"/>
          <p:cNvCxnSpPr/>
          <p:nvPr/>
        </p:nvCxnSpPr>
        <p:spPr>
          <a:xfrm>
            <a:off x="8318261" y="5025835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8" name="Rectangle 43"/>
          <p:cNvSpPr>
            <a:spLocks noChangeArrowheads="1"/>
          </p:cNvSpPr>
          <p:nvPr/>
        </p:nvSpPr>
        <p:spPr bwMode="auto">
          <a:xfrm>
            <a:off x="8288805" y="6779153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303" name="Rectangle 43"/>
          <p:cNvSpPr>
            <a:spLocks noChangeArrowheads="1"/>
          </p:cNvSpPr>
          <p:nvPr/>
        </p:nvSpPr>
        <p:spPr bwMode="auto">
          <a:xfrm>
            <a:off x="8288805" y="6987021"/>
            <a:ext cx="25006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3352" name="직선 연결선 3351"/>
          <p:cNvCxnSpPr>
            <a:cxnSpLocks/>
          </p:cNvCxnSpPr>
          <p:nvPr/>
        </p:nvCxnSpPr>
        <p:spPr>
          <a:xfrm>
            <a:off x="4198065" y="286140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3" name="직사각형 3352"/>
          <p:cNvSpPr/>
          <p:nvPr/>
        </p:nvSpPr>
        <p:spPr>
          <a:xfrm>
            <a:off x="4161077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4" name="직사각형 3353"/>
          <p:cNvSpPr/>
          <p:nvPr/>
        </p:nvSpPr>
        <p:spPr>
          <a:xfrm>
            <a:off x="8289861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3" name="모서리가 둥근 직사각형 732"/>
          <p:cNvSpPr/>
          <p:nvPr/>
        </p:nvSpPr>
        <p:spPr>
          <a:xfrm>
            <a:off x="13769" y="21602"/>
            <a:ext cx="4082775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734" name="모서리가 둥근 직사각형 733"/>
          <p:cNvSpPr/>
          <p:nvPr/>
        </p:nvSpPr>
        <p:spPr>
          <a:xfrm>
            <a:off x="4096544" y="21602"/>
            <a:ext cx="410342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/DR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5" name="모서리가 둥근 직사각형 734"/>
          <p:cNvSpPr/>
          <p:nvPr/>
        </p:nvSpPr>
        <p:spPr>
          <a:xfrm>
            <a:off x="8199970" y="21602"/>
            <a:ext cx="458419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cxnSp>
        <p:nvCxnSpPr>
          <p:cNvPr id="792" name="직선 연결선 791"/>
          <p:cNvCxnSpPr/>
          <p:nvPr/>
        </p:nvCxnSpPr>
        <p:spPr>
          <a:xfrm flipV="1">
            <a:off x="4763332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4" name="직선 연결선 1353"/>
          <p:cNvCxnSpPr>
            <a:cxnSpLocks/>
          </p:cNvCxnSpPr>
          <p:nvPr/>
        </p:nvCxnSpPr>
        <p:spPr>
          <a:xfrm flipV="1">
            <a:off x="4775731" y="286140"/>
            <a:ext cx="0" cy="54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7" name="그림 135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477173"/>
            <a:ext cx="279170" cy="259797"/>
          </a:xfrm>
          <a:prstGeom prst="rect">
            <a:avLst/>
          </a:prstGeom>
        </p:spPr>
      </p:pic>
      <p:pic>
        <p:nvPicPr>
          <p:cNvPr id="1364" name="그림 136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824963"/>
            <a:ext cx="279170" cy="259797"/>
          </a:xfrm>
          <a:prstGeom prst="rect">
            <a:avLst/>
          </a:prstGeom>
        </p:spPr>
      </p:pic>
      <p:sp>
        <p:nvSpPr>
          <p:cNvPr id="1366" name="직사각형 1365"/>
          <p:cNvSpPr/>
          <p:nvPr/>
        </p:nvSpPr>
        <p:spPr>
          <a:xfrm>
            <a:off x="4662340" y="689005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UD06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474" name="직선 연결선 1473"/>
          <p:cNvCxnSpPr/>
          <p:nvPr/>
        </p:nvCxnSpPr>
        <p:spPr>
          <a:xfrm flipV="1">
            <a:off x="2029029" y="29038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직선 연결선 870"/>
          <p:cNvCxnSpPr/>
          <p:nvPr/>
        </p:nvCxnSpPr>
        <p:spPr>
          <a:xfrm flipV="1">
            <a:off x="10588659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4" name="그림 87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4426" y="477173"/>
            <a:ext cx="279170" cy="259797"/>
          </a:xfrm>
          <a:prstGeom prst="rect">
            <a:avLst/>
          </a:prstGeom>
        </p:spPr>
      </p:pic>
      <p:pic>
        <p:nvPicPr>
          <p:cNvPr id="875" name="그림 87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3006" y="477173"/>
            <a:ext cx="279170" cy="259797"/>
          </a:xfrm>
          <a:prstGeom prst="rect">
            <a:avLst/>
          </a:prstGeom>
        </p:spPr>
      </p:pic>
      <p:sp>
        <p:nvSpPr>
          <p:cNvPr id="1018" name="Rectangle 43"/>
          <p:cNvSpPr>
            <a:spLocks noChangeArrowheads="1"/>
          </p:cNvSpPr>
          <p:nvPr/>
        </p:nvSpPr>
        <p:spPr bwMode="auto">
          <a:xfrm>
            <a:off x="303373" y="6888832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2472" name="직선 연결선 2471"/>
          <p:cNvCxnSpPr/>
          <p:nvPr/>
        </p:nvCxnSpPr>
        <p:spPr>
          <a:xfrm flipV="1">
            <a:off x="12358123" y="502477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5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447" y="524000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47" y="524000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7" name="직사각형 1256"/>
          <p:cNvSpPr/>
          <p:nvPr/>
        </p:nvSpPr>
        <p:spPr>
          <a:xfrm>
            <a:off x="12229596" y="505099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8" name="직사각형 1257"/>
          <p:cNvSpPr/>
          <p:nvPr/>
        </p:nvSpPr>
        <p:spPr>
          <a:xfrm>
            <a:off x="12229596" y="5138880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46" name="직선 연결선 1645"/>
          <p:cNvCxnSpPr/>
          <p:nvPr/>
        </p:nvCxnSpPr>
        <p:spPr>
          <a:xfrm flipV="1">
            <a:off x="2020406" y="2750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7" name="그림 164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54" y="2938644"/>
            <a:ext cx="279170" cy="259797"/>
          </a:xfrm>
          <a:prstGeom prst="rect">
            <a:avLst/>
          </a:prstGeom>
        </p:spPr>
      </p:pic>
      <p:sp>
        <p:nvSpPr>
          <p:cNvPr id="1870" name="Rectangle 43"/>
          <p:cNvSpPr>
            <a:spLocks noChangeArrowheads="1"/>
          </p:cNvSpPr>
          <p:nvPr/>
        </p:nvSpPr>
        <p:spPr bwMode="auto">
          <a:xfrm>
            <a:off x="8288805" y="7510197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1" name="Rectangle 43"/>
          <p:cNvSpPr>
            <a:spLocks noChangeArrowheads="1"/>
          </p:cNvSpPr>
          <p:nvPr/>
        </p:nvSpPr>
        <p:spPr bwMode="auto">
          <a:xfrm>
            <a:off x="8288805" y="7711886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  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2" name="Rectangle 43"/>
          <p:cNvSpPr>
            <a:spLocks noChangeArrowheads="1"/>
          </p:cNvSpPr>
          <p:nvPr/>
        </p:nvSpPr>
        <p:spPr bwMode="auto">
          <a:xfrm>
            <a:off x="303373" y="7508817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d-online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873" name="직선 연결선 1872"/>
          <p:cNvCxnSpPr/>
          <p:nvPr/>
        </p:nvCxnSpPr>
        <p:spPr>
          <a:xfrm>
            <a:off x="341106" y="7436701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4" name="직사각형 1873"/>
          <p:cNvSpPr/>
          <p:nvPr/>
        </p:nvSpPr>
        <p:spPr>
          <a:xfrm>
            <a:off x="334115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5" name="직사각형 1874"/>
          <p:cNvSpPr/>
          <p:nvPr/>
        </p:nvSpPr>
        <p:spPr>
          <a:xfrm>
            <a:off x="3999520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0" name="Rectangle 43"/>
          <p:cNvSpPr>
            <a:spLocks noChangeArrowheads="1"/>
          </p:cNvSpPr>
          <p:nvPr/>
        </p:nvSpPr>
        <p:spPr bwMode="auto">
          <a:xfrm>
            <a:off x="4148397" y="7510197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81" name="Rectangle 43"/>
          <p:cNvSpPr>
            <a:spLocks noChangeArrowheads="1"/>
          </p:cNvSpPr>
          <p:nvPr/>
        </p:nvSpPr>
        <p:spPr bwMode="auto">
          <a:xfrm>
            <a:off x="4148397" y="7711886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 dirty="0">
                <a:latin typeface="Consolas" pitchFamily="49" charset="0"/>
              </a:rPr>
              <a:t>s-m      </a:t>
            </a:r>
          </a:p>
          <a:p>
            <a:r>
              <a:rPr lang="en-US" altLang="ko-KR" sz="600">
                <a:latin typeface="Consolas" pitchFamily="49" charset="0"/>
              </a:rPr>
              <a:t>: </a:t>
            </a:r>
            <a:r>
              <a:rPr lang="en-US" altLang="ko-KR" sz="600" dirty="0">
                <a:latin typeface="Consolas" pitchFamily="49" charset="0"/>
              </a:rPr>
              <a:t>80/443</a:t>
            </a:r>
            <a:endParaRPr lang="ko-KR" altLang="en-US" sz="600" dirty="0">
              <a:latin typeface="Consolas" pitchFamily="49" charset="0"/>
            </a:endParaRPr>
          </a:p>
        </p:txBody>
      </p:sp>
      <p:cxnSp>
        <p:nvCxnSpPr>
          <p:cNvPr id="1882" name="직선 연결선 1881"/>
          <p:cNvCxnSpPr/>
          <p:nvPr/>
        </p:nvCxnSpPr>
        <p:spPr>
          <a:xfrm>
            <a:off x="4198065" y="7436701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3" name="직사각형 1882"/>
          <p:cNvSpPr/>
          <p:nvPr/>
        </p:nvSpPr>
        <p:spPr>
          <a:xfrm>
            <a:off x="4161077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4" name="직사각형 1883"/>
          <p:cNvSpPr/>
          <p:nvPr/>
        </p:nvSpPr>
        <p:spPr>
          <a:xfrm>
            <a:off x="8074394" y="7221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85" name="직선 연결선 1884"/>
          <p:cNvCxnSpPr/>
          <p:nvPr/>
        </p:nvCxnSpPr>
        <p:spPr>
          <a:xfrm flipV="1">
            <a:off x="4729332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6" name="Rectangle 43"/>
          <p:cNvSpPr>
            <a:spLocks noChangeArrowheads="1"/>
          </p:cNvSpPr>
          <p:nvPr/>
        </p:nvSpPr>
        <p:spPr bwMode="auto">
          <a:xfrm>
            <a:off x="6879845" y="7525257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 dirty="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94" name="직사각형 1893"/>
          <p:cNvSpPr/>
          <p:nvPr/>
        </p:nvSpPr>
        <p:spPr>
          <a:xfrm>
            <a:off x="12707024" y="741644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95" name="직선 연결선 1894"/>
          <p:cNvCxnSpPr/>
          <p:nvPr/>
        </p:nvCxnSpPr>
        <p:spPr>
          <a:xfrm>
            <a:off x="8318261" y="7436208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04" name="그림 190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636" y="7622813"/>
            <a:ext cx="279170" cy="259797"/>
          </a:xfrm>
          <a:prstGeom prst="rect">
            <a:avLst/>
          </a:prstGeom>
        </p:spPr>
      </p:pic>
      <p:sp>
        <p:nvSpPr>
          <p:cNvPr id="1905" name="직사각형 1904"/>
          <p:cNvSpPr/>
          <p:nvPr/>
        </p:nvSpPr>
        <p:spPr>
          <a:xfrm>
            <a:off x="4610844" y="744188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907" name="직사각형 1906"/>
          <p:cNvSpPr/>
          <p:nvPr/>
        </p:nvSpPr>
        <p:spPr>
          <a:xfrm>
            <a:off x="8289861" y="741198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3" name="직사각형 1942"/>
          <p:cNvSpPr/>
          <p:nvPr/>
        </p:nvSpPr>
        <p:spPr>
          <a:xfrm>
            <a:off x="6364888" y="849047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48" name="직선 연결선 2047"/>
          <p:cNvCxnSpPr/>
          <p:nvPr/>
        </p:nvCxnSpPr>
        <p:spPr>
          <a:xfrm flipV="1">
            <a:off x="6238123" y="74407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그림 204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7622813"/>
            <a:ext cx="279170" cy="259797"/>
          </a:xfrm>
          <a:prstGeom prst="rect">
            <a:avLst/>
          </a:prstGeom>
        </p:spPr>
      </p:pic>
      <p:sp>
        <p:nvSpPr>
          <p:cNvPr id="2050" name="직사각형 2049"/>
          <p:cNvSpPr/>
          <p:nvPr/>
        </p:nvSpPr>
        <p:spPr>
          <a:xfrm>
            <a:off x="6119776" y="744188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160" name="직선 연결선 2159"/>
          <p:cNvCxnSpPr/>
          <p:nvPr/>
        </p:nvCxnSpPr>
        <p:spPr>
          <a:xfrm flipV="1">
            <a:off x="1982958" y="502261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1" name="그림 216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806" y="5210475"/>
            <a:ext cx="279170" cy="259797"/>
          </a:xfrm>
          <a:prstGeom prst="rect">
            <a:avLst/>
          </a:prstGeom>
        </p:spPr>
      </p:pic>
      <p:sp>
        <p:nvSpPr>
          <p:cNvPr id="2162" name="직사각형 2161"/>
          <p:cNvSpPr/>
          <p:nvPr/>
        </p:nvSpPr>
        <p:spPr>
          <a:xfrm>
            <a:off x="1909064" y="502932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UT50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181" name="직선 연결선 2180"/>
          <p:cNvCxnSpPr/>
          <p:nvPr/>
        </p:nvCxnSpPr>
        <p:spPr>
          <a:xfrm flipV="1">
            <a:off x="6238123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82" name="그림 218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2938644"/>
            <a:ext cx="279170" cy="259797"/>
          </a:xfrm>
          <a:prstGeom prst="rect">
            <a:avLst/>
          </a:prstGeom>
        </p:spPr>
      </p:pic>
      <p:sp>
        <p:nvSpPr>
          <p:cNvPr id="2183" name="직사각형 2182"/>
          <p:cNvSpPr/>
          <p:nvPr/>
        </p:nvSpPr>
        <p:spPr>
          <a:xfrm>
            <a:off x="6119776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00" name="직선 연결선 2199"/>
          <p:cNvCxnSpPr/>
          <p:nvPr/>
        </p:nvCxnSpPr>
        <p:spPr>
          <a:xfrm flipV="1">
            <a:off x="10613896" y="5026713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4" name="그림 220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9734" y="6894418"/>
            <a:ext cx="279170" cy="259797"/>
          </a:xfrm>
          <a:prstGeom prst="rect">
            <a:avLst/>
          </a:prstGeom>
        </p:spPr>
      </p:pic>
      <p:sp>
        <p:nvSpPr>
          <p:cNvPr id="2209" name="직사각형 2208"/>
          <p:cNvSpPr/>
          <p:nvPr/>
        </p:nvSpPr>
        <p:spPr>
          <a:xfrm>
            <a:off x="10540331" y="675244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UP98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26" name="직선 연결선 2225"/>
          <p:cNvCxnSpPr/>
          <p:nvPr/>
        </p:nvCxnSpPr>
        <p:spPr>
          <a:xfrm flipV="1">
            <a:off x="10649489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7" name="직선 연결선 2226"/>
          <p:cNvCxnSpPr/>
          <p:nvPr/>
        </p:nvCxnSpPr>
        <p:spPr>
          <a:xfrm flipV="1">
            <a:off x="10650124" y="74866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8" name="직사각형 2227"/>
          <p:cNvSpPr/>
          <p:nvPr/>
        </p:nvSpPr>
        <p:spPr>
          <a:xfrm>
            <a:off x="10544093" y="748083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229" name="그림 222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2102" y="7622813"/>
            <a:ext cx="279170" cy="259797"/>
          </a:xfrm>
          <a:prstGeom prst="rect">
            <a:avLst/>
          </a:prstGeom>
        </p:spPr>
      </p:pic>
      <p:pic>
        <p:nvPicPr>
          <p:cNvPr id="2230" name="그림 222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682" y="7622813"/>
            <a:ext cx="279170" cy="259797"/>
          </a:xfrm>
          <a:prstGeom prst="rect">
            <a:avLst/>
          </a:prstGeom>
        </p:spPr>
      </p:pic>
      <p:sp>
        <p:nvSpPr>
          <p:cNvPr id="2239" name="직사각형 2238"/>
          <p:cNvSpPr/>
          <p:nvPr/>
        </p:nvSpPr>
        <p:spPr>
          <a:xfrm>
            <a:off x="10544093" y="756872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243" name="그림 224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6582" y="2945198"/>
            <a:ext cx="279170" cy="259797"/>
          </a:xfrm>
          <a:prstGeom prst="rect">
            <a:avLst/>
          </a:prstGeom>
        </p:spPr>
      </p:pic>
      <p:pic>
        <p:nvPicPr>
          <p:cNvPr id="2244" name="그림 224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162" y="2945198"/>
            <a:ext cx="279170" cy="259797"/>
          </a:xfrm>
          <a:prstGeom prst="rect">
            <a:avLst/>
          </a:prstGeom>
        </p:spPr>
      </p:pic>
      <p:pic>
        <p:nvPicPr>
          <p:cNvPr id="2250" name="그림 22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824963"/>
            <a:ext cx="279170" cy="259797"/>
          </a:xfrm>
          <a:prstGeom prst="rect">
            <a:avLst/>
          </a:prstGeom>
        </p:spPr>
      </p:pic>
      <p:pic>
        <p:nvPicPr>
          <p:cNvPr id="2251" name="그림 225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1208680"/>
            <a:ext cx="279170" cy="259797"/>
          </a:xfrm>
          <a:prstGeom prst="rect">
            <a:avLst/>
          </a:prstGeom>
        </p:spPr>
      </p:pic>
      <p:sp>
        <p:nvSpPr>
          <p:cNvPr id="2252" name="직사각형 2251"/>
          <p:cNvSpPr/>
          <p:nvPr/>
        </p:nvSpPr>
        <p:spPr>
          <a:xfrm>
            <a:off x="8733625" y="76815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53" name="직사각형 2252"/>
          <p:cNvSpPr/>
          <p:nvPr/>
        </p:nvSpPr>
        <p:spPr>
          <a:xfrm>
            <a:off x="8740258" y="115368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70" name="직선 연결선 2269"/>
          <p:cNvCxnSpPr>
            <a:cxnSpLocks/>
          </p:cNvCxnSpPr>
          <p:nvPr/>
        </p:nvCxnSpPr>
        <p:spPr>
          <a:xfrm>
            <a:off x="16918" y="4949769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4" name="직선 연결선 2303"/>
          <p:cNvCxnSpPr/>
          <p:nvPr/>
        </p:nvCxnSpPr>
        <p:spPr>
          <a:xfrm flipV="1">
            <a:off x="10574793" y="502671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5" name="직선 연결선 2304"/>
          <p:cNvCxnSpPr/>
          <p:nvPr/>
        </p:nvCxnSpPr>
        <p:spPr>
          <a:xfrm flipV="1">
            <a:off x="10643801" y="508650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6" name="직사각형 2305"/>
          <p:cNvSpPr/>
          <p:nvPr/>
        </p:nvSpPr>
        <p:spPr>
          <a:xfrm>
            <a:off x="10347625" y="5045202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307" name="그림 230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762" y="5222693"/>
            <a:ext cx="279170" cy="259797"/>
          </a:xfrm>
          <a:prstGeom prst="rect">
            <a:avLst/>
          </a:prstGeom>
        </p:spPr>
      </p:pic>
      <p:pic>
        <p:nvPicPr>
          <p:cNvPr id="2308" name="그림 2307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342" y="5222693"/>
            <a:ext cx="279170" cy="259797"/>
          </a:xfrm>
          <a:prstGeom prst="rect">
            <a:avLst/>
          </a:prstGeom>
        </p:spPr>
      </p:pic>
      <p:sp>
        <p:nvSpPr>
          <p:cNvPr id="2310" name="직사각형 2309"/>
          <p:cNvSpPr/>
          <p:nvPr/>
        </p:nvSpPr>
        <p:spPr>
          <a:xfrm>
            <a:off x="10347625" y="5148965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379" name="직선 연결선 2378"/>
          <p:cNvCxnSpPr/>
          <p:nvPr/>
        </p:nvCxnSpPr>
        <p:spPr>
          <a:xfrm flipV="1">
            <a:off x="4763332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1" name="Rectangle 135"/>
          <p:cNvSpPr>
            <a:spLocks noChangeArrowheads="1"/>
          </p:cNvSpPr>
          <p:nvPr/>
        </p:nvSpPr>
        <p:spPr bwMode="auto">
          <a:xfrm>
            <a:off x="2124236" y="5025824"/>
            <a:ext cx="828000" cy="102073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473" name="Rectangle 43"/>
          <p:cNvSpPr>
            <a:spLocks noChangeArrowheads="1"/>
          </p:cNvSpPr>
          <p:nvPr/>
        </p:nvSpPr>
        <p:spPr bwMode="auto">
          <a:xfrm>
            <a:off x="2151241" y="532560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e-voc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75" name="Rectangle 43"/>
          <p:cNvSpPr>
            <a:spLocks noChangeArrowheads="1"/>
          </p:cNvSpPr>
          <p:nvPr/>
        </p:nvSpPr>
        <p:spPr bwMode="auto">
          <a:xfrm>
            <a:off x="2151241" y="511273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D-VOC01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77" name="Rectangle 43"/>
          <p:cNvSpPr>
            <a:spLocks noChangeArrowheads="1"/>
          </p:cNvSpPr>
          <p:nvPr/>
        </p:nvSpPr>
        <p:spPr bwMode="auto">
          <a:xfrm>
            <a:off x="2151241" y="569570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480" name="Rectangle 43"/>
          <p:cNvSpPr>
            <a:spLocks noChangeArrowheads="1"/>
          </p:cNvSpPr>
          <p:nvPr/>
        </p:nvSpPr>
        <p:spPr bwMode="auto">
          <a:xfrm>
            <a:off x="2151241" y="55133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514" name="Rectangle 43"/>
          <p:cNvSpPr>
            <a:spLocks noChangeArrowheads="1"/>
          </p:cNvSpPr>
          <p:nvPr/>
        </p:nvSpPr>
        <p:spPr bwMode="auto">
          <a:xfrm>
            <a:off x="2728432" y="5170658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/voc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2510" name="Rectangle 43"/>
          <p:cNvSpPr>
            <a:spLocks noChangeArrowheads="1"/>
          </p:cNvSpPr>
          <p:nvPr/>
        </p:nvSpPr>
        <p:spPr bwMode="auto">
          <a:xfrm>
            <a:off x="2728432" y="5391144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Consolas" panose="020B0609020204030204" pitchFamily="49" charset="0"/>
              </a:rPr>
              <a:t>/erms</a:t>
            </a:r>
          </a:p>
        </p:txBody>
      </p:sp>
      <p:pic>
        <p:nvPicPr>
          <p:cNvPr id="2635" name="그림 263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591" y="7009566"/>
            <a:ext cx="279170" cy="259797"/>
          </a:xfrm>
          <a:prstGeom prst="rect">
            <a:avLst/>
          </a:prstGeom>
        </p:spPr>
      </p:pic>
      <p:sp>
        <p:nvSpPr>
          <p:cNvPr id="2636" name="직사각형 2635"/>
          <p:cNvSpPr/>
          <p:nvPr/>
        </p:nvSpPr>
        <p:spPr>
          <a:xfrm>
            <a:off x="1907849" y="685991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64" name="직사각형 2663"/>
          <p:cNvSpPr/>
          <p:nvPr/>
        </p:nvSpPr>
        <p:spPr>
          <a:xfrm>
            <a:off x="3999520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65" name="직선 연결선 2664"/>
          <p:cNvCxnSpPr/>
          <p:nvPr/>
        </p:nvCxnSpPr>
        <p:spPr>
          <a:xfrm flipV="1">
            <a:off x="3646932" y="502242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21" y="523679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7" name="직사각형 2666"/>
          <p:cNvSpPr/>
          <p:nvPr/>
        </p:nvSpPr>
        <p:spPr>
          <a:xfrm>
            <a:off x="3557793" y="5029324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81" name="Rectangle 135"/>
          <p:cNvSpPr>
            <a:spLocks noChangeArrowheads="1"/>
          </p:cNvSpPr>
          <p:nvPr/>
        </p:nvSpPr>
        <p:spPr bwMode="auto">
          <a:xfrm>
            <a:off x="2124236" y="7480837"/>
            <a:ext cx="828000" cy="65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682" name="Rectangle 43"/>
          <p:cNvSpPr>
            <a:spLocks noChangeArrowheads="1"/>
          </p:cNvSpPr>
          <p:nvPr/>
        </p:nvSpPr>
        <p:spPr bwMode="auto">
          <a:xfrm>
            <a:off x="2150247" y="793853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683" name="Rectangle 43"/>
          <p:cNvSpPr>
            <a:spLocks noChangeArrowheads="1"/>
          </p:cNvSpPr>
          <p:nvPr/>
        </p:nvSpPr>
        <p:spPr bwMode="auto">
          <a:xfrm>
            <a:off x="2150247" y="752847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D-NWF01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684" name="Rectangle 43"/>
          <p:cNvSpPr>
            <a:spLocks noChangeArrowheads="1"/>
          </p:cNvSpPr>
          <p:nvPr/>
        </p:nvSpPr>
        <p:spPr bwMode="auto">
          <a:xfrm>
            <a:off x="2728432" y="7586888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2686" name="Rectangle 43"/>
          <p:cNvSpPr>
            <a:spLocks noChangeArrowheads="1"/>
          </p:cNvSpPr>
          <p:nvPr/>
        </p:nvSpPr>
        <p:spPr bwMode="auto">
          <a:xfrm>
            <a:off x="2150247" y="77349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2689" name="직선 연결선 2688"/>
          <p:cNvCxnSpPr/>
          <p:nvPr/>
        </p:nvCxnSpPr>
        <p:spPr>
          <a:xfrm flipV="1">
            <a:off x="1984700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90" name="그림 268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77" y="7622813"/>
            <a:ext cx="279170" cy="259797"/>
          </a:xfrm>
          <a:prstGeom prst="rect">
            <a:avLst/>
          </a:prstGeom>
        </p:spPr>
      </p:pic>
      <p:sp>
        <p:nvSpPr>
          <p:cNvPr id="2691" name="직사각형 2690"/>
          <p:cNvSpPr/>
          <p:nvPr/>
        </p:nvSpPr>
        <p:spPr>
          <a:xfrm>
            <a:off x="1911135" y="744188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26" name="Rectangle 135"/>
          <p:cNvSpPr>
            <a:spLocks noChangeArrowheads="1"/>
          </p:cNvSpPr>
          <p:nvPr/>
        </p:nvSpPr>
        <p:spPr bwMode="auto">
          <a:xfrm>
            <a:off x="2124236" y="6832723"/>
            <a:ext cx="828000" cy="47718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627" name="Rectangle 43"/>
          <p:cNvSpPr>
            <a:spLocks noChangeArrowheads="1"/>
          </p:cNvSpPr>
          <p:nvPr/>
        </p:nvSpPr>
        <p:spPr bwMode="auto">
          <a:xfrm>
            <a:off x="2151241" y="711321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628" name="Rectangle 43"/>
          <p:cNvSpPr>
            <a:spLocks noChangeArrowheads="1"/>
          </p:cNvSpPr>
          <p:nvPr/>
        </p:nvSpPr>
        <p:spPr bwMode="auto">
          <a:xfrm>
            <a:off x="2151241" y="690034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631" name="Rectangle 43"/>
          <p:cNvSpPr>
            <a:spLocks noChangeArrowheads="1"/>
          </p:cNvSpPr>
          <p:nvPr/>
        </p:nvSpPr>
        <p:spPr bwMode="auto">
          <a:xfrm>
            <a:off x="2728432" y="6952281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2831" name="Rectangle 43"/>
          <p:cNvSpPr>
            <a:spLocks noChangeArrowheads="1"/>
          </p:cNvSpPr>
          <p:nvPr/>
        </p:nvSpPr>
        <p:spPr bwMode="auto">
          <a:xfrm>
            <a:off x="2198794" y="6854732"/>
            <a:ext cx="12824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감사</a:t>
            </a:r>
          </a:p>
        </p:txBody>
      </p:sp>
      <p:cxnSp>
        <p:nvCxnSpPr>
          <p:cNvPr id="3139" name="직선 연결선 3138"/>
          <p:cNvCxnSpPr/>
          <p:nvPr/>
        </p:nvCxnSpPr>
        <p:spPr>
          <a:xfrm flipV="1">
            <a:off x="6238123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40" name="그림 313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497" y="477173"/>
            <a:ext cx="279170" cy="259797"/>
          </a:xfrm>
          <a:prstGeom prst="rect">
            <a:avLst/>
          </a:prstGeom>
        </p:spPr>
      </p:pic>
      <p:pic>
        <p:nvPicPr>
          <p:cNvPr id="3141" name="그림 314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077" y="477173"/>
            <a:ext cx="279170" cy="259797"/>
          </a:xfrm>
          <a:prstGeom prst="rect">
            <a:avLst/>
          </a:prstGeom>
        </p:spPr>
      </p:pic>
      <p:sp>
        <p:nvSpPr>
          <p:cNvPr id="3143" name="직사각형 3142"/>
          <p:cNvSpPr/>
          <p:nvPr/>
        </p:nvSpPr>
        <p:spPr>
          <a:xfrm>
            <a:off x="6136796" y="398361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3145" name="Rectangle 135"/>
          <p:cNvSpPr>
            <a:spLocks noChangeArrowheads="1"/>
          </p:cNvSpPr>
          <p:nvPr/>
        </p:nvSpPr>
        <p:spPr bwMode="auto">
          <a:xfrm>
            <a:off x="967916" y="329572"/>
            <a:ext cx="828000" cy="230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146" name="Rectangle 43"/>
          <p:cNvSpPr>
            <a:spLocks noChangeArrowheads="1"/>
          </p:cNvSpPr>
          <p:nvPr/>
        </p:nvSpPr>
        <p:spPr bwMode="auto">
          <a:xfrm>
            <a:off x="995790" y="37068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3158" name="직선 연결선 3157"/>
          <p:cNvCxnSpPr/>
          <p:nvPr/>
        </p:nvCxnSpPr>
        <p:spPr>
          <a:xfrm flipV="1">
            <a:off x="817512" y="29038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59" name="그림 315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260" y="477173"/>
            <a:ext cx="279170" cy="259797"/>
          </a:xfrm>
          <a:prstGeom prst="rect">
            <a:avLst/>
          </a:prstGeom>
        </p:spPr>
      </p:pic>
      <p:sp>
        <p:nvSpPr>
          <p:cNvPr id="3160" name="직사각형 3159"/>
          <p:cNvSpPr/>
          <p:nvPr/>
        </p:nvSpPr>
        <p:spPr>
          <a:xfrm>
            <a:off x="604216" y="520370"/>
            <a:ext cx="865018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10.10.10.231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2" name="Rectangle 135"/>
          <p:cNvSpPr>
            <a:spLocks noChangeArrowheads="1"/>
          </p:cNvSpPr>
          <p:nvPr/>
        </p:nvSpPr>
        <p:spPr bwMode="auto">
          <a:xfrm>
            <a:off x="2124236" y="285524"/>
            <a:ext cx="828000" cy="20372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68" name="Rectangle 43"/>
          <p:cNvSpPr>
            <a:spLocks noChangeArrowheads="1"/>
          </p:cNvSpPr>
          <p:nvPr/>
        </p:nvSpPr>
        <p:spPr bwMode="auto">
          <a:xfrm>
            <a:off x="2151916" y="35039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80" name="Rectangle 43"/>
          <p:cNvSpPr>
            <a:spLocks noChangeArrowheads="1"/>
          </p:cNvSpPr>
          <p:nvPr/>
        </p:nvSpPr>
        <p:spPr bwMode="auto">
          <a:xfrm>
            <a:off x="2151916" y="1945731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61" name="직사각형 960"/>
          <p:cNvSpPr/>
          <p:nvPr/>
        </p:nvSpPr>
        <p:spPr>
          <a:xfrm>
            <a:off x="293339" y="163801"/>
            <a:ext cx="73738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NGS(</a:t>
            </a:r>
            <a:r>
              <a:rPr lang="ko-KR" altLang="en-US" sz="1000" b="1" dirty="0" err="1">
                <a:latin typeface="Consolas" pitchFamily="49" charset="0"/>
              </a:rPr>
              <a:t>기간계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cxnSp>
        <p:nvCxnSpPr>
          <p:cNvPr id="973" name="직선 연결선 972"/>
          <p:cNvCxnSpPr/>
          <p:nvPr/>
        </p:nvCxnSpPr>
        <p:spPr>
          <a:xfrm>
            <a:off x="341106" y="2752532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5" name="직사각형 834"/>
          <p:cNvSpPr/>
          <p:nvPr/>
        </p:nvSpPr>
        <p:spPr>
          <a:xfrm>
            <a:off x="334115" y="848436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07" name="직선 연결선 1006"/>
          <p:cNvCxnSpPr>
            <a:cxnSpLocks/>
          </p:cNvCxnSpPr>
          <p:nvPr/>
        </p:nvCxnSpPr>
        <p:spPr>
          <a:xfrm>
            <a:off x="6400800" y="8508592"/>
            <a:ext cx="631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8" name="직사각형 1007"/>
          <p:cNvSpPr/>
          <p:nvPr/>
        </p:nvSpPr>
        <p:spPr>
          <a:xfrm>
            <a:off x="12707024" y="849047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731" y="8700030"/>
            <a:ext cx="408957" cy="12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5" name="Rectangle 43"/>
          <p:cNvSpPr>
            <a:spLocks noChangeArrowheads="1"/>
          </p:cNvSpPr>
          <p:nvPr/>
        </p:nvSpPr>
        <p:spPr bwMode="auto">
          <a:xfrm>
            <a:off x="11406250" y="8572747"/>
            <a:ext cx="19877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edm </a:t>
            </a:r>
          </a:p>
          <a:p>
            <a:r>
              <a:rPr lang="en-US" altLang="ko-KR" sz="600">
                <a:latin typeface="Consolas" pitchFamily="49" charset="0"/>
              </a:rPr>
              <a:t>:80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048" name="Rectangle 43"/>
          <p:cNvSpPr>
            <a:spLocks noChangeArrowheads="1"/>
          </p:cNvSpPr>
          <p:nvPr/>
        </p:nvSpPr>
        <p:spPr bwMode="auto">
          <a:xfrm>
            <a:off x="303373" y="8572222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amldev </a:t>
            </a:r>
          </a:p>
          <a:p>
            <a:r>
              <a:rPr lang="en-US" altLang="ko-KR" sz="600">
                <a:latin typeface="Consolas" pitchFamily="49" charset="0"/>
              </a:rPr>
              <a:t>: 8080/8443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049" name="직선 연결선 1048"/>
          <p:cNvCxnSpPr>
            <a:cxnSpLocks/>
          </p:cNvCxnSpPr>
          <p:nvPr/>
        </p:nvCxnSpPr>
        <p:spPr>
          <a:xfrm flipV="1">
            <a:off x="1984455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0" name="그림 10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632" y="8690874"/>
            <a:ext cx="279170" cy="259797"/>
          </a:xfrm>
          <a:prstGeom prst="rect">
            <a:avLst/>
          </a:prstGeom>
        </p:spPr>
      </p:pic>
      <p:sp>
        <p:nvSpPr>
          <p:cNvPr id="1051" name="직사각형 1050"/>
          <p:cNvSpPr/>
          <p:nvPr/>
        </p:nvSpPr>
        <p:spPr>
          <a:xfrm>
            <a:off x="1923590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052" name="Rectangle 135"/>
          <p:cNvSpPr>
            <a:spLocks noChangeArrowheads="1"/>
          </p:cNvSpPr>
          <p:nvPr/>
        </p:nvSpPr>
        <p:spPr bwMode="auto">
          <a:xfrm>
            <a:off x="11906216" y="8572691"/>
            <a:ext cx="828000" cy="25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 b="1">
              <a:latin typeface="+mn-ea"/>
            </a:endParaRPr>
          </a:p>
        </p:txBody>
      </p:sp>
      <p:sp>
        <p:nvSpPr>
          <p:cNvPr id="1054" name="Rectangle 43"/>
          <p:cNvSpPr>
            <a:spLocks noChangeArrowheads="1"/>
          </p:cNvSpPr>
          <p:nvPr/>
        </p:nvSpPr>
        <p:spPr bwMode="auto">
          <a:xfrm>
            <a:off x="11948103" y="8620331"/>
            <a:ext cx="744348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인젠트 </a:t>
            </a:r>
            <a:r>
              <a:rPr lang="en-US" altLang="ko-KR" sz="600">
                <a:latin typeface="+mn-ea"/>
              </a:rPr>
              <a:t>- Xtorm</a:t>
            </a:r>
            <a:endParaRPr lang="ko-KR" altLang="en-US" sz="600">
              <a:latin typeface="+mn-ea"/>
            </a:endParaRPr>
          </a:p>
        </p:txBody>
      </p:sp>
      <p:sp>
        <p:nvSpPr>
          <p:cNvPr id="1057" name="Rectangle 135"/>
          <p:cNvSpPr>
            <a:spLocks noChangeArrowheads="1"/>
          </p:cNvSpPr>
          <p:nvPr/>
        </p:nvSpPr>
        <p:spPr bwMode="auto">
          <a:xfrm>
            <a:off x="2124236" y="8548754"/>
            <a:ext cx="828000" cy="64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58" name="Rectangle 43"/>
          <p:cNvSpPr>
            <a:spLocks noChangeArrowheads="1"/>
          </p:cNvSpPr>
          <p:nvPr/>
        </p:nvSpPr>
        <p:spPr bwMode="auto">
          <a:xfrm>
            <a:off x="2150565" y="900645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59" name="Rectangle 43"/>
          <p:cNvSpPr>
            <a:spLocks noChangeArrowheads="1"/>
          </p:cNvSpPr>
          <p:nvPr/>
        </p:nvSpPr>
        <p:spPr bwMode="auto">
          <a:xfrm>
            <a:off x="2150565" y="8596392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D-AML01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60" name="Rectangle 43"/>
          <p:cNvSpPr>
            <a:spLocks noChangeArrowheads="1"/>
          </p:cNvSpPr>
          <p:nvPr/>
        </p:nvSpPr>
        <p:spPr bwMode="auto">
          <a:xfrm>
            <a:off x="2728432" y="8643506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062" name="Rectangle 43"/>
          <p:cNvSpPr>
            <a:spLocks noChangeArrowheads="1"/>
          </p:cNvSpPr>
          <p:nvPr/>
        </p:nvSpPr>
        <p:spPr bwMode="auto">
          <a:xfrm>
            <a:off x="2150565" y="880287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082" name="직사각형 1081"/>
          <p:cNvSpPr/>
          <p:nvPr/>
        </p:nvSpPr>
        <p:spPr>
          <a:xfrm>
            <a:off x="3672260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083" name="직선 연결선 1082"/>
          <p:cNvCxnSpPr>
            <a:cxnSpLocks/>
          </p:cNvCxnSpPr>
          <p:nvPr/>
        </p:nvCxnSpPr>
        <p:spPr>
          <a:xfrm flipV="1">
            <a:off x="3771907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8" y="871719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4" name="직사각형 1093"/>
          <p:cNvSpPr/>
          <p:nvPr/>
        </p:nvSpPr>
        <p:spPr>
          <a:xfrm>
            <a:off x="312391" y="2687256"/>
            <a:ext cx="807913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CSSP(</a:t>
            </a:r>
            <a:r>
              <a:rPr lang="ko-KR" altLang="en-US" sz="1000" b="1" dirty="0">
                <a:latin typeface="Consolas" pitchFamily="49" charset="0"/>
              </a:rPr>
              <a:t>사이버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095" name="직사각형 1094"/>
          <p:cNvSpPr/>
          <p:nvPr/>
        </p:nvSpPr>
        <p:spPr>
          <a:xfrm>
            <a:off x="312391" y="4995704"/>
            <a:ext cx="538609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VOC</a:t>
            </a:r>
            <a:r>
              <a:rPr lang="en-US" altLang="ko-KR" sz="1000" b="1">
                <a:solidFill>
                  <a:schemeClr val="tx1"/>
                </a:solidFill>
                <a:latin typeface="Consolas" pitchFamily="49" charset="0"/>
              </a:rPr>
              <a:t>/</a:t>
            </a:r>
            <a:r>
              <a:rPr lang="ko-KR" altLang="en-US" sz="1000" b="1">
                <a:solidFill>
                  <a:schemeClr val="tx1"/>
                </a:solidFill>
                <a:latin typeface="Consolas" pitchFamily="49" charset="0"/>
              </a:rPr>
              <a:t>감사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6" name="직사각형 1095"/>
          <p:cNvSpPr/>
          <p:nvPr/>
        </p:nvSpPr>
        <p:spPr>
          <a:xfrm>
            <a:off x="312391" y="7371051"/>
            <a:ext cx="1487587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dirty="0">
                <a:latin typeface="Consolas" pitchFamily="49" charset="0"/>
              </a:rPr>
              <a:t>인터넷보험</a:t>
            </a:r>
            <a:r>
              <a:rPr lang="en-US" altLang="ko-KR" sz="1000" b="1" dirty="0">
                <a:latin typeface="Consolas" pitchFamily="49" charset="0"/>
              </a:rPr>
              <a:t>(New Online)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9" name="직사각형 1098"/>
          <p:cNvSpPr/>
          <p:nvPr/>
        </p:nvSpPr>
        <p:spPr>
          <a:xfrm>
            <a:off x="11664763" y="8409346"/>
            <a:ext cx="35266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 err="1">
                <a:solidFill>
                  <a:schemeClr val="tx1"/>
                </a:solidFill>
                <a:latin typeface="Consolas" pitchFamily="49" charset="0"/>
              </a:rPr>
              <a:t>Xtorm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08" name="Rectangle 43"/>
          <p:cNvSpPr>
            <a:spLocks noChangeArrowheads="1"/>
          </p:cNvSpPr>
          <p:nvPr/>
        </p:nvSpPr>
        <p:spPr bwMode="auto">
          <a:xfrm>
            <a:off x="6364888" y="8572747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amlprd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116" name="직선 연결선 1115"/>
          <p:cNvCxnSpPr>
            <a:cxnSpLocks/>
          </p:cNvCxnSpPr>
          <p:nvPr/>
        </p:nvCxnSpPr>
        <p:spPr>
          <a:xfrm flipV="1">
            <a:off x="6904856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7" name="직선 연결선 1116"/>
          <p:cNvCxnSpPr>
            <a:cxnSpLocks/>
          </p:cNvCxnSpPr>
          <p:nvPr/>
        </p:nvCxnSpPr>
        <p:spPr>
          <a:xfrm flipV="1">
            <a:off x="6760840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8" name="직사각형 1117"/>
          <p:cNvSpPr/>
          <p:nvPr/>
        </p:nvSpPr>
        <p:spPr>
          <a:xfrm>
            <a:off x="6724029" y="855465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119" name="그림 111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038" y="8696628"/>
            <a:ext cx="279170" cy="259797"/>
          </a:xfrm>
          <a:prstGeom prst="rect">
            <a:avLst/>
          </a:prstGeom>
        </p:spPr>
      </p:pic>
      <p:pic>
        <p:nvPicPr>
          <p:cNvPr id="1120" name="그림 111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618" y="8696628"/>
            <a:ext cx="279170" cy="259797"/>
          </a:xfrm>
          <a:prstGeom prst="rect">
            <a:avLst/>
          </a:prstGeom>
        </p:spPr>
      </p:pic>
      <p:sp>
        <p:nvSpPr>
          <p:cNvPr id="1122" name="직사각형 1121"/>
          <p:cNvSpPr/>
          <p:nvPr/>
        </p:nvSpPr>
        <p:spPr>
          <a:xfrm>
            <a:off x="6724029" y="864254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26" name="직사각형 1125"/>
          <p:cNvSpPr/>
          <p:nvPr/>
        </p:nvSpPr>
        <p:spPr>
          <a:xfrm>
            <a:off x="8025500" y="840934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27" name="Rectangle 135"/>
          <p:cNvSpPr>
            <a:spLocks noChangeArrowheads="1"/>
          </p:cNvSpPr>
          <p:nvPr/>
        </p:nvSpPr>
        <p:spPr bwMode="auto">
          <a:xfrm>
            <a:off x="310650" y="8409347"/>
            <a:ext cx="392990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28" name="Rectangle 135"/>
          <p:cNvSpPr>
            <a:spLocks noChangeArrowheads="1"/>
          </p:cNvSpPr>
          <p:nvPr/>
        </p:nvSpPr>
        <p:spPr bwMode="auto">
          <a:xfrm>
            <a:off x="6258958" y="8409347"/>
            <a:ext cx="3129771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30" name="Rectangle 135"/>
          <p:cNvSpPr>
            <a:spLocks noChangeArrowheads="1"/>
          </p:cNvSpPr>
          <p:nvPr/>
        </p:nvSpPr>
        <p:spPr bwMode="auto">
          <a:xfrm>
            <a:off x="10792559" y="8409347"/>
            <a:ext cx="2000734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24" name="Rectangle 135"/>
          <p:cNvSpPr>
            <a:spLocks noChangeArrowheads="1"/>
          </p:cNvSpPr>
          <p:nvPr/>
        </p:nvSpPr>
        <p:spPr bwMode="auto">
          <a:xfrm>
            <a:off x="6445233" y="287007"/>
            <a:ext cx="828000" cy="174536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27" name="Rectangle 43"/>
          <p:cNvSpPr>
            <a:spLocks noChangeArrowheads="1"/>
          </p:cNvSpPr>
          <p:nvPr/>
        </p:nvSpPr>
        <p:spPr bwMode="auto">
          <a:xfrm>
            <a:off x="6474419" y="14963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S-EAAIR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30" name="Rectangle 43"/>
          <p:cNvSpPr>
            <a:spLocks noChangeArrowheads="1"/>
          </p:cNvSpPr>
          <p:nvPr/>
        </p:nvSpPr>
        <p:spPr bwMode="auto">
          <a:xfrm>
            <a:off x="6474419" y="168520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38" name="Rectangle 43"/>
          <p:cNvSpPr>
            <a:spLocks noChangeArrowheads="1"/>
          </p:cNvSpPr>
          <p:nvPr/>
        </p:nvSpPr>
        <p:spPr bwMode="auto">
          <a:xfrm>
            <a:off x="6516257" y="1422574"/>
            <a:ext cx="14106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ATAB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44" name="Rectangle 43"/>
          <p:cNvSpPr>
            <a:spLocks noChangeArrowheads="1"/>
          </p:cNvSpPr>
          <p:nvPr/>
        </p:nvSpPr>
        <p:spPr bwMode="auto">
          <a:xfrm>
            <a:off x="6992739" y="1557065"/>
            <a:ext cx="252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/aircraft</a:t>
            </a:r>
          </a:p>
        </p:txBody>
      </p:sp>
      <p:sp>
        <p:nvSpPr>
          <p:cNvPr id="873" name="Rectangle 43"/>
          <p:cNvSpPr>
            <a:spLocks noChangeArrowheads="1"/>
          </p:cNvSpPr>
          <p:nvPr/>
        </p:nvSpPr>
        <p:spPr bwMode="auto">
          <a:xfrm>
            <a:off x="2154416" y="284211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5" name="Rectangle 43"/>
          <p:cNvSpPr>
            <a:spLocks noChangeArrowheads="1"/>
          </p:cNvSpPr>
          <p:nvPr/>
        </p:nvSpPr>
        <p:spPr bwMode="auto">
          <a:xfrm>
            <a:off x="2154416" y="335797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108" name="Rectangle 43"/>
          <p:cNvSpPr>
            <a:spLocks noChangeArrowheads="1"/>
          </p:cNvSpPr>
          <p:nvPr/>
        </p:nvSpPr>
        <p:spPr bwMode="auto">
          <a:xfrm>
            <a:off x="2867012" y="2850186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3" name="Rectangle 135"/>
          <p:cNvSpPr>
            <a:spLocks noChangeArrowheads="1"/>
          </p:cNvSpPr>
          <p:nvPr/>
        </p:nvSpPr>
        <p:spPr bwMode="auto">
          <a:xfrm>
            <a:off x="4869264" y="329572"/>
            <a:ext cx="828000" cy="2313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4" name="Rectangle 43"/>
          <p:cNvSpPr>
            <a:spLocks noChangeArrowheads="1"/>
          </p:cNvSpPr>
          <p:nvPr/>
        </p:nvSpPr>
        <p:spPr bwMode="auto">
          <a:xfrm>
            <a:off x="4894000" y="3754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7" name="Rectangle 135"/>
          <p:cNvSpPr>
            <a:spLocks noChangeArrowheads="1"/>
          </p:cNvSpPr>
          <p:nvPr/>
        </p:nvSpPr>
        <p:spPr bwMode="auto">
          <a:xfrm>
            <a:off x="4869264" y="2790919"/>
            <a:ext cx="828000" cy="39147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8" name="Rectangle 43"/>
          <p:cNvSpPr>
            <a:spLocks noChangeArrowheads="1"/>
          </p:cNvSpPr>
          <p:nvPr/>
        </p:nvSpPr>
        <p:spPr bwMode="auto">
          <a:xfrm>
            <a:off x="4894000" y="28367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9" name="Rectangle 43"/>
          <p:cNvSpPr>
            <a:spLocks noChangeArrowheads="1"/>
          </p:cNvSpPr>
          <p:nvPr/>
        </p:nvSpPr>
        <p:spPr bwMode="auto">
          <a:xfrm>
            <a:off x="4894000" y="30082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pic>
        <p:nvPicPr>
          <p:cNvPr id="1192" name="그림 119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2938644"/>
            <a:ext cx="279170" cy="259797"/>
          </a:xfrm>
          <a:prstGeom prst="rect">
            <a:avLst/>
          </a:prstGeom>
        </p:spPr>
      </p:pic>
      <p:sp>
        <p:nvSpPr>
          <p:cNvPr id="1193" name="직사각형 1192"/>
          <p:cNvSpPr/>
          <p:nvPr/>
        </p:nvSpPr>
        <p:spPr>
          <a:xfrm>
            <a:off x="4644609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95" name="직사각형 1194"/>
          <p:cNvSpPr/>
          <p:nvPr/>
        </p:nvSpPr>
        <p:spPr>
          <a:xfrm>
            <a:off x="4400678" y="2951676"/>
            <a:ext cx="85387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(180)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440" name="Rectangle 135"/>
          <p:cNvSpPr>
            <a:spLocks noChangeArrowheads="1"/>
          </p:cNvSpPr>
          <p:nvPr/>
        </p:nvSpPr>
        <p:spPr bwMode="auto">
          <a:xfrm>
            <a:off x="4869264" y="7491605"/>
            <a:ext cx="828000" cy="2313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41" name="Rectangle 43"/>
          <p:cNvSpPr>
            <a:spLocks noChangeArrowheads="1"/>
          </p:cNvSpPr>
          <p:nvPr/>
        </p:nvSpPr>
        <p:spPr bwMode="auto">
          <a:xfrm>
            <a:off x="4894000" y="753747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0" name="Rectangle 135"/>
          <p:cNvSpPr>
            <a:spLocks noChangeArrowheads="1"/>
          </p:cNvSpPr>
          <p:nvPr/>
        </p:nvSpPr>
        <p:spPr bwMode="auto">
          <a:xfrm>
            <a:off x="6445233" y="7491605"/>
            <a:ext cx="828000" cy="40939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451" name="Rectangle 43"/>
          <p:cNvSpPr>
            <a:spLocks noChangeArrowheads="1"/>
          </p:cNvSpPr>
          <p:nvPr/>
        </p:nvSpPr>
        <p:spPr bwMode="auto">
          <a:xfrm>
            <a:off x="6468067" y="77196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2" name="Rectangle 43"/>
          <p:cNvSpPr>
            <a:spLocks noChangeArrowheads="1"/>
          </p:cNvSpPr>
          <p:nvPr/>
        </p:nvSpPr>
        <p:spPr bwMode="auto">
          <a:xfrm>
            <a:off x="6468067" y="753924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S-NWF01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53" name="Rectangle 43"/>
          <p:cNvSpPr>
            <a:spLocks noChangeArrowheads="1"/>
          </p:cNvSpPr>
          <p:nvPr/>
        </p:nvSpPr>
        <p:spPr bwMode="auto">
          <a:xfrm>
            <a:off x="7142991" y="7591180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72" name="Rectangle 135"/>
          <p:cNvSpPr>
            <a:spLocks noChangeArrowheads="1"/>
          </p:cNvSpPr>
          <p:nvPr/>
        </p:nvSpPr>
        <p:spPr bwMode="auto">
          <a:xfrm>
            <a:off x="9005786" y="329574"/>
            <a:ext cx="828000" cy="21453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6" name="Rectangle 43"/>
          <p:cNvSpPr>
            <a:spLocks noChangeArrowheads="1"/>
          </p:cNvSpPr>
          <p:nvPr/>
        </p:nvSpPr>
        <p:spPr bwMode="auto">
          <a:xfrm>
            <a:off x="9034973" y="3620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98" name="Rectangle 135"/>
          <p:cNvSpPr>
            <a:spLocks noChangeArrowheads="1"/>
          </p:cNvSpPr>
          <p:nvPr/>
        </p:nvSpPr>
        <p:spPr bwMode="auto">
          <a:xfrm>
            <a:off x="9005787" y="786200"/>
            <a:ext cx="828000" cy="21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9" name="Rectangle 43"/>
          <p:cNvSpPr>
            <a:spLocks noChangeArrowheads="1"/>
          </p:cNvSpPr>
          <p:nvPr/>
        </p:nvSpPr>
        <p:spPr bwMode="auto">
          <a:xfrm>
            <a:off x="9034973" y="8225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07" name="Rectangle 135"/>
          <p:cNvSpPr>
            <a:spLocks noChangeArrowheads="1"/>
          </p:cNvSpPr>
          <p:nvPr/>
        </p:nvSpPr>
        <p:spPr bwMode="auto">
          <a:xfrm>
            <a:off x="10815839" y="329572"/>
            <a:ext cx="8280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16" name="Rectangle 43"/>
          <p:cNvSpPr>
            <a:spLocks noChangeArrowheads="1"/>
          </p:cNvSpPr>
          <p:nvPr/>
        </p:nvSpPr>
        <p:spPr bwMode="auto">
          <a:xfrm>
            <a:off x="10838675" y="4032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P-EAAIR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19" name="Rectangle 43"/>
          <p:cNvSpPr>
            <a:spLocks noChangeArrowheads="1"/>
          </p:cNvSpPr>
          <p:nvPr/>
        </p:nvSpPr>
        <p:spPr bwMode="auto">
          <a:xfrm>
            <a:off x="10838675" y="5932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10860421" y="329573"/>
            <a:ext cx="14106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ATAB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61" name="Rectangle 135"/>
          <p:cNvSpPr>
            <a:spLocks noChangeArrowheads="1"/>
          </p:cNvSpPr>
          <p:nvPr/>
        </p:nvSpPr>
        <p:spPr bwMode="auto">
          <a:xfrm>
            <a:off x="9005787" y="2788957"/>
            <a:ext cx="828000" cy="41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2" name="Rectangle 43"/>
          <p:cNvSpPr>
            <a:spLocks noChangeArrowheads="1"/>
          </p:cNvSpPr>
          <p:nvPr/>
        </p:nvSpPr>
        <p:spPr bwMode="auto">
          <a:xfrm>
            <a:off x="9028623" y="284117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63" name="Rectangle 43"/>
          <p:cNvSpPr>
            <a:spLocks noChangeArrowheads="1"/>
          </p:cNvSpPr>
          <p:nvPr/>
        </p:nvSpPr>
        <p:spPr bwMode="auto">
          <a:xfrm>
            <a:off x="9028623" y="301263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2" name="Rectangle 135"/>
          <p:cNvSpPr>
            <a:spLocks noChangeArrowheads="1"/>
          </p:cNvSpPr>
          <p:nvPr/>
        </p:nvSpPr>
        <p:spPr bwMode="auto">
          <a:xfrm>
            <a:off x="10818688" y="2790457"/>
            <a:ext cx="828000" cy="7516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79" name="Rectangle 43"/>
          <p:cNvSpPr>
            <a:spLocks noChangeArrowheads="1"/>
          </p:cNvSpPr>
          <p:nvPr/>
        </p:nvSpPr>
        <p:spPr bwMode="auto">
          <a:xfrm>
            <a:off x="10846285" y="337473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692" name="Rectangle 135"/>
          <p:cNvSpPr>
            <a:spLocks noChangeArrowheads="1"/>
          </p:cNvSpPr>
          <p:nvPr/>
        </p:nvSpPr>
        <p:spPr bwMode="auto">
          <a:xfrm>
            <a:off x="10847361" y="5218264"/>
            <a:ext cx="828000" cy="105814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93" name="Rectangle 43"/>
          <p:cNvSpPr>
            <a:spLocks noChangeArrowheads="1"/>
          </p:cNvSpPr>
          <p:nvPr/>
        </p:nvSpPr>
        <p:spPr bwMode="auto">
          <a:xfrm>
            <a:off x="10874958" y="5529856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e-voc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95" name="Rectangle 43"/>
          <p:cNvSpPr>
            <a:spLocks noChangeArrowheads="1"/>
          </p:cNvSpPr>
          <p:nvPr/>
        </p:nvSpPr>
        <p:spPr bwMode="auto">
          <a:xfrm>
            <a:off x="10874958" y="5316988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P-VOC01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24" name="Rectangle 43"/>
          <p:cNvSpPr>
            <a:spLocks noChangeArrowheads="1"/>
          </p:cNvSpPr>
          <p:nvPr/>
        </p:nvSpPr>
        <p:spPr bwMode="auto">
          <a:xfrm>
            <a:off x="10874958" y="5920994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25" name="Rectangle 43"/>
          <p:cNvSpPr>
            <a:spLocks noChangeArrowheads="1"/>
          </p:cNvSpPr>
          <p:nvPr/>
        </p:nvSpPr>
        <p:spPr bwMode="auto">
          <a:xfrm>
            <a:off x="10874958" y="572703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39" name="Rectangle 135"/>
          <p:cNvSpPr>
            <a:spLocks noChangeArrowheads="1"/>
          </p:cNvSpPr>
          <p:nvPr/>
        </p:nvSpPr>
        <p:spPr bwMode="auto">
          <a:xfrm>
            <a:off x="10847361" y="6715558"/>
            <a:ext cx="828000" cy="4141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40" name="Rectangle 43"/>
          <p:cNvSpPr>
            <a:spLocks noChangeArrowheads="1"/>
          </p:cNvSpPr>
          <p:nvPr/>
        </p:nvSpPr>
        <p:spPr bwMode="auto">
          <a:xfrm>
            <a:off x="10873371" y="695959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41" name="Rectangle 43"/>
          <p:cNvSpPr>
            <a:spLocks noChangeArrowheads="1"/>
          </p:cNvSpPr>
          <p:nvPr/>
        </p:nvSpPr>
        <p:spPr bwMode="auto">
          <a:xfrm>
            <a:off x="10873371" y="6779167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38" name="Rectangle 43"/>
          <p:cNvSpPr>
            <a:spLocks noChangeArrowheads="1"/>
          </p:cNvSpPr>
          <p:nvPr/>
        </p:nvSpPr>
        <p:spPr bwMode="auto">
          <a:xfrm>
            <a:off x="10927779" y="6732270"/>
            <a:ext cx="12824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감사</a:t>
            </a:r>
          </a:p>
        </p:txBody>
      </p:sp>
      <p:sp>
        <p:nvSpPr>
          <p:cNvPr id="1744" name="Rectangle 135"/>
          <p:cNvSpPr>
            <a:spLocks noChangeArrowheads="1"/>
          </p:cNvSpPr>
          <p:nvPr/>
        </p:nvSpPr>
        <p:spPr bwMode="auto">
          <a:xfrm>
            <a:off x="9005787" y="7491606"/>
            <a:ext cx="828000" cy="21864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45" name="Rectangle 43"/>
          <p:cNvSpPr>
            <a:spLocks noChangeArrowheads="1"/>
          </p:cNvSpPr>
          <p:nvPr/>
        </p:nvSpPr>
        <p:spPr bwMode="auto">
          <a:xfrm>
            <a:off x="9033384" y="752886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1747" name="직선 연결선 1746"/>
          <p:cNvCxnSpPr/>
          <p:nvPr/>
        </p:nvCxnSpPr>
        <p:spPr>
          <a:xfrm flipV="1">
            <a:off x="8781825" y="7437919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8" name="직선 연결선 1747"/>
          <p:cNvCxnSpPr/>
          <p:nvPr/>
        </p:nvCxnSpPr>
        <p:spPr>
          <a:xfrm flipV="1">
            <a:off x="8814755" y="74866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9" name="직사각형 1748"/>
          <p:cNvSpPr/>
          <p:nvPr/>
        </p:nvSpPr>
        <p:spPr>
          <a:xfrm>
            <a:off x="8688182" y="748083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750" name="그림 17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5716" y="7622813"/>
            <a:ext cx="279170" cy="259797"/>
          </a:xfrm>
          <a:prstGeom prst="rect">
            <a:avLst/>
          </a:prstGeom>
        </p:spPr>
      </p:pic>
      <p:pic>
        <p:nvPicPr>
          <p:cNvPr id="1751" name="그림 175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296" y="7622813"/>
            <a:ext cx="279170" cy="259797"/>
          </a:xfrm>
          <a:prstGeom prst="rect">
            <a:avLst/>
          </a:prstGeom>
        </p:spPr>
      </p:pic>
      <p:sp>
        <p:nvSpPr>
          <p:cNvPr id="1753" name="직사각형 1752"/>
          <p:cNvSpPr/>
          <p:nvPr/>
        </p:nvSpPr>
        <p:spPr>
          <a:xfrm>
            <a:off x="8688182" y="756872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761" name="Rectangle 135"/>
          <p:cNvSpPr>
            <a:spLocks noChangeArrowheads="1"/>
          </p:cNvSpPr>
          <p:nvPr/>
        </p:nvSpPr>
        <p:spPr bwMode="auto">
          <a:xfrm>
            <a:off x="10847361" y="7491605"/>
            <a:ext cx="828000" cy="41405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62" name="Rectangle 43"/>
          <p:cNvSpPr>
            <a:spLocks noChangeArrowheads="1"/>
          </p:cNvSpPr>
          <p:nvPr/>
        </p:nvSpPr>
        <p:spPr bwMode="auto">
          <a:xfrm>
            <a:off x="10874958" y="7724369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763" name="Rectangle 43"/>
          <p:cNvSpPr>
            <a:spLocks noChangeArrowheads="1"/>
          </p:cNvSpPr>
          <p:nvPr/>
        </p:nvSpPr>
        <p:spPr bwMode="auto">
          <a:xfrm>
            <a:off x="10874958" y="7539243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P-NWF01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1" name="Rectangle 135"/>
          <p:cNvSpPr>
            <a:spLocks noChangeArrowheads="1"/>
          </p:cNvSpPr>
          <p:nvPr/>
        </p:nvSpPr>
        <p:spPr bwMode="auto">
          <a:xfrm>
            <a:off x="7023407" y="8573559"/>
            <a:ext cx="828000" cy="601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92" name="Rectangle 43"/>
          <p:cNvSpPr>
            <a:spLocks noChangeArrowheads="1"/>
          </p:cNvSpPr>
          <p:nvPr/>
        </p:nvSpPr>
        <p:spPr bwMode="auto">
          <a:xfrm>
            <a:off x="7051004" y="8993151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793" name="Rectangle 43"/>
          <p:cNvSpPr>
            <a:spLocks noChangeArrowheads="1"/>
          </p:cNvSpPr>
          <p:nvPr/>
        </p:nvSpPr>
        <p:spPr bwMode="auto">
          <a:xfrm>
            <a:off x="7051004" y="8621197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P-AML01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4" name="Rectangle 43"/>
          <p:cNvSpPr>
            <a:spLocks noChangeArrowheads="1"/>
          </p:cNvSpPr>
          <p:nvPr/>
        </p:nvSpPr>
        <p:spPr bwMode="auto">
          <a:xfrm>
            <a:off x="7660116" y="8668529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796" name="Rectangle 43"/>
          <p:cNvSpPr>
            <a:spLocks noChangeArrowheads="1"/>
          </p:cNvSpPr>
          <p:nvPr/>
        </p:nvSpPr>
        <p:spPr bwMode="auto">
          <a:xfrm>
            <a:off x="7051004" y="8799102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802" name="Rectangle 43"/>
          <p:cNvSpPr>
            <a:spLocks noChangeArrowheads="1"/>
          </p:cNvSpPr>
          <p:nvPr/>
        </p:nvSpPr>
        <p:spPr bwMode="auto">
          <a:xfrm>
            <a:off x="7068983" y="8525966"/>
            <a:ext cx="416781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 dirty="0" err="1">
                <a:latin typeface="Consolas" pitchFamily="49" charset="0"/>
              </a:rPr>
              <a:t>AMLExpress</a:t>
            </a:r>
            <a:endParaRPr lang="ko-KR" altLang="en-US" sz="600" dirty="0">
              <a:latin typeface="Consolas" pitchFamily="49" charset="0"/>
            </a:endParaRPr>
          </a:p>
        </p:txBody>
      </p:sp>
      <p:cxnSp>
        <p:nvCxnSpPr>
          <p:cNvPr id="1805" name="직선 연결선 1804"/>
          <p:cNvCxnSpPr>
            <a:cxnSpLocks/>
          </p:cNvCxnSpPr>
          <p:nvPr/>
        </p:nvCxnSpPr>
        <p:spPr>
          <a:xfrm flipV="1">
            <a:off x="9026656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595" y="870179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7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295" y="870179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8" name="직사각형 2287"/>
          <p:cNvSpPr/>
          <p:nvPr/>
        </p:nvSpPr>
        <p:spPr>
          <a:xfrm>
            <a:off x="11902262" y="8717610"/>
            <a:ext cx="633507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">
                <a:latin typeface="+mn-ea"/>
              </a:rPr>
              <a:t>- /app/ecm/xtorm5</a:t>
            </a:r>
            <a:endParaRPr lang="ko-KR" altLang="en-US" sz="400"/>
          </a:p>
        </p:txBody>
      </p:sp>
      <p:sp>
        <p:nvSpPr>
          <p:cNvPr id="1813" name="Rectangle 43"/>
          <p:cNvSpPr>
            <a:spLocks noChangeArrowheads="1"/>
          </p:cNvSpPr>
          <p:nvPr/>
        </p:nvSpPr>
        <p:spPr bwMode="auto">
          <a:xfrm>
            <a:off x="11939730" y="8567946"/>
            <a:ext cx="25648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문서관리</a:t>
            </a:r>
            <a:endParaRPr lang="ko-KR" altLang="en-US" sz="500" dirty="0">
              <a:latin typeface="Consolas" pitchFamily="49" charset="0"/>
            </a:endParaRPr>
          </a:p>
        </p:txBody>
      </p:sp>
      <p:sp>
        <p:nvSpPr>
          <p:cNvPr id="1848" name="Rectangle 43"/>
          <p:cNvSpPr>
            <a:spLocks noChangeArrowheads="1"/>
          </p:cNvSpPr>
          <p:nvPr/>
        </p:nvSpPr>
        <p:spPr bwMode="auto">
          <a:xfrm>
            <a:off x="2170130" y="8570224"/>
            <a:ext cx="352661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 dirty="0" err="1">
                <a:latin typeface="Consolas" pitchFamily="49" charset="0"/>
              </a:rPr>
              <a:t>AMLExpress</a:t>
            </a:r>
            <a:endParaRPr lang="ko-KR" altLang="en-US" sz="500" dirty="0">
              <a:latin typeface="Consolas" pitchFamily="49" charset="0"/>
            </a:endParaRPr>
          </a:p>
        </p:txBody>
      </p:sp>
      <p:cxnSp>
        <p:nvCxnSpPr>
          <p:cNvPr id="1910" name="직선 연결선 1909"/>
          <p:cNvCxnSpPr>
            <a:cxnSpLocks/>
          </p:cNvCxnSpPr>
          <p:nvPr/>
        </p:nvCxnSpPr>
        <p:spPr>
          <a:xfrm>
            <a:off x="34661" y="9567986"/>
            <a:ext cx="1272023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Rectangle 43">
            <a:extLst>
              <a:ext uri="{FF2B5EF4-FFF2-40B4-BE49-F238E27FC236}">
                <a16:creationId xmlns:a16="http://schemas.microsoft.com/office/drawing/2014/main" id="{210DD029-977A-4A75-BBCD-BCA1D3A9B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790" y="86983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400">
              <a:latin typeface="+mn-ea"/>
            </a:endParaRPr>
          </a:p>
        </p:txBody>
      </p:sp>
      <p:sp>
        <p:nvSpPr>
          <p:cNvPr id="1055" name="Rectangle 43">
            <a:extLst>
              <a:ext uri="{FF2B5EF4-FFF2-40B4-BE49-F238E27FC236}">
                <a16:creationId xmlns:a16="http://schemas.microsoft.com/office/drawing/2014/main" id="{BF6E6119-2606-4D4D-9651-E916CB58B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00" y="633314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110" name="Rectangle 43">
            <a:extLst>
              <a:ext uri="{FF2B5EF4-FFF2-40B4-BE49-F238E27FC236}">
                <a16:creationId xmlns:a16="http://schemas.microsoft.com/office/drawing/2014/main" id="{89EDA420-D318-4809-9F1F-D086CCD4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00" y="83822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cxnSp>
        <p:nvCxnSpPr>
          <p:cNvPr id="968" name="직선 연결선 1005">
            <a:extLst>
              <a:ext uri="{FF2B5EF4-FFF2-40B4-BE49-F238E27FC236}">
                <a16:creationId xmlns:a16="http://schemas.microsoft.com/office/drawing/2014/main" id="{2674130A-A758-4B94-A47C-270BD9EFAA0F}"/>
              </a:ext>
            </a:extLst>
          </p:cNvPr>
          <p:cNvCxnSpPr>
            <a:cxnSpLocks/>
          </p:cNvCxnSpPr>
          <p:nvPr/>
        </p:nvCxnSpPr>
        <p:spPr>
          <a:xfrm>
            <a:off x="341106" y="8508592"/>
            <a:ext cx="5436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7" name="직사각형 1009">
            <a:extLst>
              <a:ext uri="{FF2B5EF4-FFF2-40B4-BE49-F238E27FC236}">
                <a16:creationId xmlns:a16="http://schemas.microsoft.com/office/drawing/2014/main" id="{20834EF2-3F76-4773-9E9A-D7299DBB3FE2}"/>
              </a:ext>
            </a:extLst>
          </p:cNvPr>
          <p:cNvSpPr/>
          <p:nvPr/>
        </p:nvSpPr>
        <p:spPr>
          <a:xfrm>
            <a:off x="4526886" y="530675"/>
            <a:ext cx="84942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10.10.20.229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(168)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6" name="Rectangle 135">
            <a:extLst>
              <a:ext uri="{FF2B5EF4-FFF2-40B4-BE49-F238E27FC236}">
                <a16:creationId xmlns:a16="http://schemas.microsoft.com/office/drawing/2014/main" id="{C3D7D3F7-FA7A-45F9-AA07-AB3CC7DB4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7634997"/>
            <a:ext cx="828000" cy="4140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97" name="Rectangle 43">
            <a:extLst>
              <a:ext uri="{FF2B5EF4-FFF2-40B4-BE49-F238E27FC236}">
                <a16:creationId xmlns:a16="http://schemas.microsoft.com/office/drawing/2014/main" id="{5484328C-59E8-433E-BDAE-CC1B33BE1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769188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298" name="Rectangle 43">
            <a:extLst>
              <a:ext uri="{FF2B5EF4-FFF2-40B4-BE49-F238E27FC236}">
                <a16:creationId xmlns:a16="http://schemas.microsoft.com/office/drawing/2014/main" id="{9DA51F8B-D7C1-4B98-B46A-73D090D4D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7661868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993" name="Rectangle 43">
            <a:extLst>
              <a:ext uri="{FF2B5EF4-FFF2-40B4-BE49-F238E27FC236}">
                <a16:creationId xmlns:a16="http://schemas.microsoft.com/office/drawing/2014/main" id="{7FB6691F-72F0-4AA7-AE7C-9C7FDA00F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34865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600">
              <a:latin typeface="+mn-ea"/>
            </a:endParaRPr>
          </a:p>
        </p:txBody>
      </p:sp>
      <p:sp>
        <p:nvSpPr>
          <p:cNvPr id="999" name="Rectangle 135">
            <a:extLst>
              <a:ext uri="{FF2B5EF4-FFF2-40B4-BE49-F238E27FC236}">
                <a16:creationId xmlns:a16="http://schemas.microsoft.com/office/drawing/2014/main" id="{38F4D731-5951-4AF5-B70D-524ED4D6E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9264" y="777218"/>
            <a:ext cx="828000" cy="5714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03" name="Rectangle 43">
            <a:extLst>
              <a:ext uri="{FF2B5EF4-FFF2-40B4-BE49-F238E27FC236}">
                <a16:creationId xmlns:a16="http://schemas.microsoft.com/office/drawing/2014/main" id="{4519F6D5-6869-4ED8-8164-6692B1DB4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8230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06" name="Rectangle 43">
            <a:extLst>
              <a:ext uri="{FF2B5EF4-FFF2-40B4-BE49-F238E27FC236}">
                <a16:creationId xmlns:a16="http://schemas.microsoft.com/office/drawing/2014/main" id="{60411695-7A98-4936-A3CC-373A73FCC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9945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75" name="Rectangle 43">
            <a:extLst>
              <a:ext uri="{FF2B5EF4-FFF2-40B4-BE49-F238E27FC236}">
                <a16:creationId xmlns:a16="http://schemas.microsoft.com/office/drawing/2014/main" id="{75C2FEB0-6C17-4136-9B15-2D7CB1A4B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416" y="353826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325" name="Rectangle 43">
            <a:extLst>
              <a:ext uri="{FF2B5EF4-FFF2-40B4-BE49-F238E27FC236}">
                <a16:creationId xmlns:a16="http://schemas.microsoft.com/office/drawing/2014/main" id="{1ECC1D4B-D7D5-4410-8343-15CE1E355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2136320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326" name="Rectangle 43">
            <a:extLst>
              <a:ext uri="{FF2B5EF4-FFF2-40B4-BE49-F238E27FC236}">
                <a16:creationId xmlns:a16="http://schemas.microsoft.com/office/drawing/2014/main" id="{FBE2E54F-B6BB-4E03-97D4-52F466314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116607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328" name="Rectangle 43">
            <a:extLst>
              <a:ext uri="{FF2B5EF4-FFF2-40B4-BE49-F238E27FC236}">
                <a16:creationId xmlns:a16="http://schemas.microsoft.com/office/drawing/2014/main" id="{1CAFD7F5-7C62-4D44-92C7-14004A38C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85538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329" name="Rectangle 43">
            <a:extLst>
              <a:ext uri="{FF2B5EF4-FFF2-40B4-BE49-F238E27FC236}">
                <a16:creationId xmlns:a16="http://schemas.microsoft.com/office/drawing/2014/main" id="{E0037674-CF24-4C61-BAB9-EFB8621B0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241" y="58766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808" name="직사각형 2670">
            <a:extLst>
              <a:ext uri="{FF2B5EF4-FFF2-40B4-BE49-F238E27FC236}">
                <a16:creationId xmlns:a16="http://schemas.microsoft.com/office/drawing/2014/main" id="{6882CA0C-A7F7-4CD7-9C03-5AB861C672FC}"/>
              </a:ext>
            </a:extLst>
          </p:cNvPr>
          <p:cNvSpPr/>
          <p:nvPr/>
        </p:nvSpPr>
        <p:spPr>
          <a:xfrm>
            <a:off x="1619760" y="2942678"/>
            <a:ext cx="83567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12" name="Rectangle 135">
            <a:extLst>
              <a:ext uri="{FF2B5EF4-FFF2-40B4-BE49-F238E27FC236}">
                <a16:creationId xmlns:a16="http://schemas.microsoft.com/office/drawing/2014/main" id="{9BD5F38D-2433-4FBA-9F69-F3B2F1F81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5787" y="1183249"/>
            <a:ext cx="828000" cy="55091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3" name="Rectangle 43">
            <a:extLst>
              <a:ext uri="{FF2B5EF4-FFF2-40B4-BE49-F238E27FC236}">
                <a16:creationId xmlns:a16="http://schemas.microsoft.com/office/drawing/2014/main" id="{C6249636-E7BB-47D1-9CBA-373EBB037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20972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814" name="Rectangle 43">
            <a:extLst>
              <a:ext uri="{FF2B5EF4-FFF2-40B4-BE49-F238E27FC236}">
                <a16:creationId xmlns:a16="http://schemas.microsoft.com/office/drawing/2014/main" id="{7DE3DF5E-D0B7-4685-8E53-F275BD79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38399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2242" name="직선 연결선 2241"/>
          <p:cNvCxnSpPr/>
          <p:nvPr/>
        </p:nvCxnSpPr>
        <p:spPr>
          <a:xfrm flipV="1">
            <a:off x="8912424" y="28810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7" name="그림 225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899" y="477173"/>
            <a:ext cx="279170" cy="259797"/>
          </a:xfrm>
          <a:prstGeom prst="rect">
            <a:avLst/>
          </a:prstGeom>
        </p:spPr>
      </p:pic>
      <p:pic>
        <p:nvPicPr>
          <p:cNvPr id="2258" name="그림 2257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479" y="477173"/>
            <a:ext cx="279170" cy="259797"/>
          </a:xfrm>
          <a:prstGeom prst="rect">
            <a:avLst/>
          </a:prstGeom>
        </p:spPr>
      </p:pic>
      <p:sp>
        <p:nvSpPr>
          <p:cNvPr id="2259" name="직사각형 2258"/>
          <p:cNvSpPr/>
          <p:nvPr/>
        </p:nvSpPr>
        <p:spPr>
          <a:xfrm>
            <a:off x="8742073" y="306963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60" name="직사각형 2259"/>
          <p:cNvSpPr/>
          <p:nvPr/>
        </p:nvSpPr>
        <p:spPr>
          <a:xfrm>
            <a:off x="8742073" y="39394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17" name="직사각형 2260">
            <a:extLst>
              <a:ext uri="{FF2B5EF4-FFF2-40B4-BE49-F238E27FC236}">
                <a16:creationId xmlns:a16="http://schemas.microsoft.com/office/drawing/2014/main" id="{5AE7EE4A-CD79-48BA-A6E2-CFA20E58CA5B}"/>
              </a:ext>
            </a:extLst>
          </p:cNvPr>
          <p:cNvSpPr/>
          <p:nvPr/>
        </p:nvSpPr>
        <p:spPr>
          <a:xfrm>
            <a:off x="8481581" y="129316"/>
            <a:ext cx="9360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21.111.171.142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9C20AD-6509-4414-9D00-BC24F8EC1081}"/>
              </a:ext>
            </a:extLst>
          </p:cNvPr>
          <p:cNvGrpSpPr/>
          <p:nvPr/>
        </p:nvGrpSpPr>
        <p:grpSpPr>
          <a:xfrm>
            <a:off x="8633254" y="2748003"/>
            <a:ext cx="417750" cy="456992"/>
            <a:chOff x="8633254" y="2748003"/>
            <a:chExt cx="417750" cy="456992"/>
          </a:xfrm>
        </p:grpSpPr>
        <p:cxnSp>
          <p:nvCxnSpPr>
            <p:cNvPr id="2247" name="직선 연결선 2246"/>
            <p:cNvCxnSpPr/>
            <p:nvPr/>
          </p:nvCxnSpPr>
          <p:spPr>
            <a:xfrm flipV="1">
              <a:off x="8765167" y="2752532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98" name="그림 997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254" y="2945198"/>
              <a:ext cx="279170" cy="259797"/>
            </a:xfrm>
            <a:prstGeom prst="rect">
              <a:avLst/>
            </a:prstGeom>
          </p:spPr>
        </p:pic>
        <p:pic>
          <p:nvPicPr>
            <p:cNvPr id="1000" name="그림 999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1834" y="2945198"/>
              <a:ext cx="279170" cy="259797"/>
            </a:xfrm>
            <a:prstGeom prst="rect">
              <a:avLst/>
            </a:prstGeom>
          </p:spPr>
        </p:pic>
        <p:cxnSp>
          <p:nvCxnSpPr>
            <p:cNvPr id="843" name="직선 연결선 2241">
              <a:extLst>
                <a:ext uri="{FF2B5EF4-FFF2-40B4-BE49-F238E27FC236}">
                  <a16:creationId xmlns:a16="http://schemas.microsoft.com/office/drawing/2014/main" id="{B96C07D8-3A30-4C68-87BD-572DE8E75C15}"/>
                </a:ext>
              </a:extLst>
            </p:cNvPr>
            <p:cNvCxnSpPr/>
            <p:nvPr/>
          </p:nvCxnSpPr>
          <p:spPr>
            <a:xfrm flipV="1">
              <a:off x="8901894" y="2748003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4" name="직사각형 996">
              <a:extLst>
                <a:ext uri="{FF2B5EF4-FFF2-40B4-BE49-F238E27FC236}">
                  <a16:creationId xmlns:a16="http://schemas.microsoft.com/office/drawing/2014/main" id="{3D6763D2-347E-4CA3-BC27-22006CECBF04}"/>
                </a:ext>
              </a:extLst>
            </p:cNvPr>
            <p:cNvSpPr/>
            <p:nvPr/>
          </p:nvSpPr>
          <p:spPr>
            <a:xfrm>
              <a:off x="8728902" y="2803222"/>
              <a:ext cx="248466" cy="1077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UP101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845" name="직사각형 1003">
              <a:extLst>
                <a:ext uri="{FF2B5EF4-FFF2-40B4-BE49-F238E27FC236}">
                  <a16:creationId xmlns:a16="http://schemas.microsoft.com/office/drawing/2014/main" id="{5E69FA19-C89F-408E-9A81-98220D83AEB6}"/>
                </a:ext>
              </a:extLst>
            </p:cNvPr>
            <p:cNvSpPr/>
            <p:nvPr/>
          </p:nvSpPr>
          <p:spPr>
            <a:xfrm>
              <a:off x="8728902" y="2891110"/>
              <a:ext cx="248466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846" name="직선 연결선 870">
            <a:extLst>
              <a:ext uri="{FF2B5EF4-FFF2-40B4-BE49-F238E27FC236}">
                <a16:creationId xmlns:a16="http://schemas.microsoft.com/office/drawing/2014/main" id="{4FD03971-B4D1-445F-9D03-A501DF3E0009}"/>
              </a:ext>
            </a:extLst>
          </p:cNvPr>
          <p:cNvCxnSpPr/>
          <p:nvPr/>
        </p:nvCxnSpPr>
        <p:spPr>
          <a:xfrm flipV="1">
            <a:off x="10673100" y="2828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직사각형 875">
            <a:extLst>
              <a:ext uri="{FF2B5EF4-FFF2-40B4-BE49-F238E27FC236}">
                <a16:creationId xmlns:a16="http://schemas.microsoft.com/office/drawing/2014/main" id="{C7D4E499-3384-40A8-818F-7DCB8F800EC2}"/>
              </a:ext>
            </a:extLst>
          </p:cNvPr>
          <p:cNvSpPr/>
          <p:nvPr/>
        </p:nvSpPr>
        <p:spPr>
          <a:xfrm>
            <a:off x="10509600" y="306619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48" name="직사각형 876">
            <a:extLst>
              <a:ext uri="{FF2B5EF4-FFF2-40B4-BE49-F238E27FC236}">
                <a16:creationId xmlns:a16="http://schemas.microsoft.com/office/drawing/2014/main" id="{CB097662-9979-4972-9A1F-5500709C20BE}"/>
              </a:ext>
            </a:extLst>
          </p:cNvPr>
          <p:cNvSpPr/>
          <p:nvPr/>
        </p:nvSpPr>
        <p:spPr>
          <a:xfrm>
            <a:off x="10509600" y="39359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UP57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851" name="직선 연결선 2190">
            <a:extLst>
              <a:ext uri="{FF2B5EF4-FFF2-40B4-BE49-F238E27FC236}">
                <a16:creationId xmlns:a16="http://schemas.microsoft.com/office/drawing/2014/main" id="{427EDE0F-BB60-4373-9542-0A777E47C44B}"/>
              </a:ext>
            </a:extLst>
          </p:cNvPr>
          <p:cNvCxnSpPr>
            <a:cxnSpLocks/>
          </p:cNvCxnSpPr>
          <p:nvPr/>
        </p:nvCxnSpPr>
        <p:spPr>
          <a:xfrm flipV="1">
            <a:off x="10573342" y="274800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직선 연결선 2190">
            <a:extLst>
              <a:ext uri="{FF2B5EF4-FFF2-40B4-BE49-F238E27FC236}">
                <a16:creationId xmlns:a16="http://schemas.microsoft.com/office/drawing/2014/main" id="{B420FFEB-D86E-401D-825F-AB932361F8BF}"/>
              </a:ext>
            </a:extLst>
          </p:cNvPr>
          <p:cNvCxnSpPr>
            <a:cxnSpLocks/>
          </p:cNvCxnSpPr>
          <p:nvPr/>
        </p:nvCxnSpPr>
        <p:spPr>
          <a:xfrm flipV="1">
            <a:off x="10682591" y="274800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4" name="직사각형 2244">
            <a:extLst>
              <a:ext uri="{FF2B5EF4-FFF2-40B4-BE49-F238E27FC236}">
                <a16:creationId xmlns:a16="http://schemas.microsoft.com/office/drawing/2014/main" id="{20DFC389-6879-4BDE-888B-ADEEC7356507}"/>
              </a:ext>
            </a:extLst>
          </p:cNvPr>
          <p:cNvSpPr/>
          <p:nvPr/>
        </p:nvSpPr>
        <p:spPr>
          <a:xfrm>
            <a:off x="10502230" y="277485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65" name="직사각형 2245">
            <a:extLst>
              <a:ext uri="{FF2B5EF4-FFF2-40B4-BE49-F238E27FC236}">
                <a16:creationId xmlns:a16="http://schemas.microsoft.com/office/drawing/2014/main" id="{7F5090F6-E28F-4B63-8485-426C94E055D3}"/>
              </a:ext>
            </a:extLst>
          </p:cNvPr>
          <p:cNvSpPr/>
          <p:nvPr/>
        </p:nvSpPr>
        <p:spPr>
          <a:xfrm>
            <a:off x="10502230" y="2862740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00" name="직사각형 1164">
            <a:extLst>
              <a:ext uri="{FF2B5EF4-FFF2-40B4-BE49-F238E27FC236}">
                <a16:creationId xmlns:a16="http://schemas.microsoft.com/office/drawing/2014/main" id="{70B5ECB1-F6C3-4E4A-93B7-CCCA6CB9D02B}"/>
              </a:ext>
            </a:extLst>
          </p:cNvPr>
          <p:cNvSpPr/>
          <p:nvPr/>
        </p:nvSpPr>
        <p:spPr>
          <a:xfrm>
            <a:off x="4526886" y="935484"/>
            <a:ext cx="86258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61.41.41.166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02" name="Rectangle 43">
            <a:extLst>
              <a:ext uri="{FF2B5EF4-FFF2-40B4-BE49-F238E27FC236}">
                <a16:creationId xmlns:a16="http://schemas.microsoft.com/office/drawing/2014/main" id="{C00E5C1C-9978-4CA6-9CA4-7AD6F5DB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5582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841" name="Rectangle 135">
            <a:extLst>
              <a:ext uri="{FF2B5EF4-FFF2-40B4-BE49-F238E27FC236}">
                <a16:creationId xmlns:a16="http://schemas.microsoft.com/office/drawing/2014/main" id="{3E23989A-08DB-4B24-973E-25972364B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820" y="8921035"/>
            <a:ext cx="828000" cy="5939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42" name="Rectangle 43">
            <a:extLst>
              <a:ext uri="{FF2B5EF4-FFF2-40B4-BE49-F238E27FC236}">
                <a16:creationId xmlns:a16="http://schemas.microsoft.com/office/drawing/2014/main" id="{86E8BE1E-B935-44B2-8D01-2D4497B9A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768" y="896866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956" name="Rectangle 43">
            <a:extLst>
              <a:ext uri="{FF2B5EF4-FFF2-40B4-BE49-F238E27FC236}">
                <a16:creationId xmlns:a16="http://schemas.microsoft.com/office/drawing/2014/main" id="{94914F83-C6A0-4733-93A8-F05D69705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545" y="8947928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066" name="Rectangle 135">
            <a:extLst>
              <a:ext uri="{FF2B5EF4-FFF2-40B4-BE49-F238E27FC236}">
                <a16:creationId xmlns:a16="http://schemas.microsoft.com/office/drawing/2014/main" id="{5E3CA6CC-C86F-46DC-AA85-06C502501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5550" y="7634997"/>
            <a:ext cx="828000" cy="4106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56" name="Rectangle 43">
            <a:extLst>
              <a:ext uri="{FF2B5EF4-FFF2-40B4-BE49-F238E27FC236}">
                <a16:creationId xmlns:a16="http://schemas.microsoft.com/office/drawing/2014/main" id="{69894013-9B4B-4AF4-9710-BBE1F86AD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472322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68" name="Rectangle 43">
            <a:extLst>
              <a:ext uri="{FF2B5EF4-FFF2-40B4-BE49-F238E27FC236}">
                <a16:creationId xmlns:a16="http://schemas.microsoft.com/office/drawing/2014/main" id="{9DC3B40B-6284-42F2-85F6-B8AAAAE24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5942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1" name="Rectangle 43">
            <a:extLst>
              <a:ext uri="{FF2B5EF4-FFF2-40B4-BE49-F238E27FC236}">
                <a16:creationId xmlns:a16="http://schemas.microsoft.com/office/drawing/2014/main" id="{88AEFA23-AB4F-44D2-AE89-D5BCCC6B9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716180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4" name="Rectangle 43">
            <a:extLst>
              <a:ext uri="{FF2B5EF4-FFF2-40B4-BE49-F238E27FC236}">
                <a16:creationId xmlns:a16="http://schemas.microsoft.com/office/drawing/2014/main" id="{C85A5596-2ACE-464D-BA24-F5BCA12DD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83810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6" name="Rectangle 43">
            <a:extLst>
              <a:ext uri="{FF2B5EF4-FFF2-40B4-BE49-F238E27FC236}">
                <a16:creationId xmlns:a16="http://schemas.microsoft.com/office/drawing/2014/main" id="{7A0FD82B-FC32-4831-948C-C91AEECB0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960038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D-SFSMS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7" name="Rectangle 43">
            <a:extLst>
              <a:ext uri="{FF2B5EF4-FFF2-40B4-BE49-F238E27FC236}">
                <a16:creationId xmlns:a16="http://schemas.microsoft.com/office/drawing/2014/main" id="{1E89CF6A-B7FF-4BDE-98DD-5595345C5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08196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D-PRO01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81" name="Rectangle 43">
            <a:extLst>
              <a:ext uri="{FF2B5EF4-FFF2-40B4-BE49-F238E27FC236}">
                <a16:creationId xmlns:a16="http://schemas.microsoft.com/office/drawing/2014/main" id="{0117156F-A054-42FF-BEA6-0BEB22B55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20389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D-IWAPI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85" name="Rectangle 43">
            <a:extLst>
              <a:ext uri="{FF2B5EF4-FFF2-40B4-BE49-F238E27FC236}">
                <a16:creationId xmlns:a16="http://schemas.microsoft.com/office/drawing/2014/main" id="{0C543158-54AA-4A22-BA8D-7DCF4C846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325825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D-NWB01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2" name="Rectangle 43">
            <a:extLst>
              <a:ext uri="{FF2B5EF4-FFF2-40B4-BE49-F238E27FC236}">
                <a16:creationId xmlns:a16="http://schemas.microsoft.com/office/drawing/2014/main" id="{20D17A31-FDFD-4DA1-8132-DC5B6BFDE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447754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D-LMS01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3" name="Rectangle 43">
            <a:extLst>
              <a:ext uri="{FF2B5EF4-FFF2-40B4-BE49-F238E27FC236}">
                <a16:creationId xmlns:a16="http://schemas.microsoft.com/office/drawing/2014/main" id="{7721D7C0-2313-423E-A63B-D97B934AA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56968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D-QUEXT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4" name="Rectangle 43">
            <a:extLst>
              <a:ext uri="{FF2B5EF4-FFF2-40B4-BE49-F238E27FC236}">
                <a16:creationId xmlns:a16="http://schemas.microsoft.com/office/drawing/2014/main" id="{09C062B1-366B-4ABB-BDB4-D85ADA91F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3489" y="1739059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D-EAAIR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11" name="Rectangle 43">
            <a:extLst>
              <a:ext uri="{FF2B5EF4-FFF2-40B4-BE49-F238E27FC236}">
                <a16:creationId xmlns:a16="http://schemas.microsoft.com/office/drawing/2014/main" id="{358A3A10-F596-4608-B2BC-A931C6D09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046" y="1704256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500">
                <a:latin typeface="+mn-ea"/>
              </a:rPr>
              <a:t>ATAB</a:t>
            </a:r>
          </a:p>
        </p:txBody>
      </p:sp>
      <p:sp>
        <p:nvSpPr>
          <p:cNvPr id="1115" name="Rectangle 43">
            <a:extLst>
              <a:ext uri="{FF2B5EF4-FFF2-40B4-BE49-F238E27FC236}">
                <a16:creationId xmlns:a16="http://schemas.microsoft.com/office/drawing/2014/main" id="{C92D69D4-B069-4E1C-ABA5-B6E00E2B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046" y="294336"/>
            <a:ext cx="252000" cy="4571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500">
                <a:latin typeface="+mn-ea"/>
              </a:rPr>
              <a:t>NGS</a:t>
            </a:r>
          </a:p>
        </p:txBody>
      </p:sp>
      <p:cxnSp>
        <p:nvCxnSpPr>
          <p:cNvPr id="1262" name="직선 연결선 5">
            <a:extLst>
              <a:ext uri="{FF2B5EF4-FFF2-40B4-BE49-F238E27FC236}">
                <a16:creationId xmlns:a16="http://schemas.microsoft.com/office/drawing/2014/main" id="{79ADBDC5-5FF7-43E3-9338-2F4FFD168457}"/>
              </a:ext>
            </a:extLst>
          </p:cNvPr>
          <p:cNvCxnSpPr>
            <a:cxnSpLocks/>
          </p:cNvCxnSpPr>
          <p:nvPr/>
        </p:nvCxnSpPr>
        <p:spPr>
          <a:xfrm flipV="1">
            <a:off x="2154224" y="353041"/>
            <a:ext cx="776222" cy="1317529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3" name="직선 연결선 969">
            <a:extLst>
              <a:ext uri="{FF2B5EF4-FFF2-40B4-BE49-F238E27FC236}">
                <a16:creationId xmlns:a16="http://schemas.microsoft.com/office/drawing/2014/main" id="{E42C8C2F-2E21-4705-B443-D29D8D2BE64E}"/>
              </a:ext>
            </a:extLst>
          </p:cNvPr>
          <p:cNvCxnSpPr>
            <a:cxnSpLocks/>
          </p:cNvCxnSpPr>
          <p:nvPr/>
        </p:nvCxnSpPr>
        <p:spPr>
          <a:xfrm flipH="1" flipV="1">
            <a:off x="2152468" y="355604"/>
            <a:ext cx="774464" cy="1321219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4" name="Rectangle 43">
            <a:extLst>
              <a:ext uri="{FF2B5EF4-FFF2-40B4-BE49-F238E27FC236}">
                <a16:creationId xmlns:a16="http://schemas.microsoft.com/office/drawing/2014/main" id="{E9FCF0C8-D8E0-4816-9D17-6FEE1E318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16" y="1794122"/>
            <a:ext cx="252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/aircraft</a:t>
            </a:r>
          </a:p>
        </p:txBody>
      </p:sp>
      <p:sp>
        <p:nvSpPr>
          <p:cNvPr id="1374" name="직사각형 978">
            <a:extLst>
              <a:ext uri="{FF2B5EF4-FFF2-40B4-BE49-F238E27FC236}">
                <a16:creationId xmlns:a16="http://schemas.microsoft.com/office/drawing/2014/main" id="{E97A3602-A4D3-4E81-9B98-48A13D275E41}"/>
              </a:ext>
            </a:extLst>
          </p:cNvPr>
          <p:cNvSpPr/>
          <p:nvPr/>
        </p:nvSpPr>
        <p:spPr>
          <a:xfrm>
            <a:off x="8074394" y="2735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0" name="직사각형 1222">
            <a:extLst>
              <a:ext uri="{FF2B5EF4-FFF2-40B4-BE49-F238E27FC236}">
                <a16:creationId xmlns:a16="http://schemas.microsoft.com/office/drawing/2014/main" id="{11DB2D58-6C89-485D-997F-A8B4B217BD00}"/>
              </a:ext>
            </a:extLst>
          </p:cNvPr>
          <p:cNvSpPr/>
          <p:nvPr/>
        </p:nvSpPr>
        <p:spPr>
          <a:xfrm>
            <a:off x="8074394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91" name="직선 연결선 1242">
            <a:extLst>
              <a:ext uri="{FF2B5EF4-FFF2-40B4-BE49-F238E27FC236}">
                <a16:creationId xmlns:a16="http://schemas.microsoft.com/office/drawing/2014/main" id="{C389E5DE-8B9A-4AB4-BDFD-400F6B533498}"/>
              </a:ext>
            </a:extLst>
          </p:cNvPr>
          <p:cNvCxnSpPr/>
          <p:nvPr/>
        </p:nvCxnSpPr>
        <p:spPr>
          <a:xfrm flipV="1">
            <a:off x="7991674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2" name="Picture 20" descr="http://db.cse.ohio-state.edu/images/db.png">
            <a:extLst>
              <a:ext uri="{FF2B5EF4-FFF2-40B4-BE49-F238E27FC236}">
                <a16:creationId xmlns:a16="http://schemas.microsoft.com/office/drawing/2014/main" id="{787B69D5-C1E2-4F91-AE9C-155113FA8B0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05" y="296496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3" name="직사각형 1245">
            <a:extLst>
              <a:ext uri="{FF2B5EF4-FFF2-40B4-BE49-F238E27FC236}">
                <a16:creationId xmlns:a16="http://schemas.microsoft.com/office/drawing/2014/main" id="{5F2D752F-DE0B-471F-8C4F-104E3ECC1392}"/>
              </a:ext>
            </a:extLst>
          </p:cNvPr>
          <p:cNvSpPr/>
          <p:nvPr/>
        </p:nvSpPr>
        <p:spPr>
          <a:xfrm>
            <a:off x="7872977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03" name="Rectangle 43">
            <a:extLst>
              <a:ext uri="{FF2B5EF4-FFF2-40B4-BE49-F238E27FC236}">
                <a16:creationId xmlns:a16="http://schemas.microsoft.com/office/drawing/2014/main" id="{E50DA322-52F2-4724-8B93-25A562F0C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350393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S-NGS01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4" name="Rectangle 43">
            <a:extLst>
              <a:ext uri="{FF2B5EF4-FFF2-40B4-BE49-F238E27FC236}">
                <a16:creationId xmlns:a16="http://schemas.microsoft.com/office/drawing/2014/main" id="{DBAC9092-1250-4C10-BD78-C6E30AA4E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472322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S-NGS02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5" name="Rectangle 43">
            <a:extLst>
              <a:ext uri="{FF2B5EF4-FFF2-40B4-BE49-F238E27FC236}">
                <a16:creationId xmlns:a16="http://schemas.microsoft.com/office/drawing/2014/main" id="{CFF96EB8-BA45-4700-8A5B-8178EFA57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594251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S-SFA01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9" name="Rectangle 43">
            <a:extLst>
              <a:ext uri="{FF2B5EF4-FFF2-40B4-BE49-F238E27FC236}">
                <a16:creationId xmlns:a16="http://schemas.microsoft.com/office/drawing/2014/main" id="{2654C37E-A90F-4E55-9922-1114B0322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716180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S-SFA02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0" name="Rectangle 43">
            <a:extLst>
              <a:ext uri="{FF2B5EF4-FFF2-40B4-BE49-F238E27FC236}">
                <a16:creationId xmlns:a16="http://schemas.microsoft.com/office/drawing/2014/main" id="{E4554C58-BEF2-4C48-873B-FCB053D04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83810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1" name="Rectangle 43">
            <a:extLst>
              <a:ext uri="{FF2B5EF4-FFF2-40B4-BE49-F238E27FC236}">
                <a16:creationId xmlns:a16="http://schemas.microsoft.com/office/drawing/2014/main" id="{4B12322D-FA80-4304-AD4A-4A95BE90B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83810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2" name="Rectangle 43">
            <a:extLst>
              <a:ext uri="{FF2B5EF4-FFF2-40B4-BE49-F238E27FC236}">
                <a16:creationId xmlns:a16="http://schemas.microsoft.com/office/drawing/2014/main" id="{CC5CB534-3E76-48DC-A366-EE6040E59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960038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S-SFSMS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3" name="Rectangle 43">
            <a:extLst>
              <a:ext uri="{FF2B5EF4-FFF2-40B4-BE49-F238E27FC236}">
                <a16:creationId xmlns:a16="http://schemas.microsoft.com/office/drawing/2014/main" id="{42E42773-F1B3-472E-8FB5-FA1370EC2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081967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S-IWAPI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4" name="Rectangle 43">
            <a:extLst>
              <a:ext uri="{FF2B5EF4-FFF2-40B4-BE49-F238E27FC236}">
                <a16:creationId xmlns:a16="http://schemas.microsoft.com/office/drawing/2014/main" id="{B3EA9799-B8B7-4D9A-929C-EC4FEBD04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203896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S-NWB01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1" name="Rectangle 43">
            <a:extLst>
              <a:ext uri="{FF2B5EF4-FFF2-40B4-BE49-F238E27FC236}">
                <a16:creationId xmlns:a16="http://schemas.microsoft.com/office/drawing/2014/main" id="{C26807E8-AE01-46F6-B49E-11B6242B5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325825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S-QUEXT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2" name="Rectangle 43">
            <a:extLst>
              <a:ext uri="{FF2B5EF4-FFF2-40B4-BE49-F238E27FC236}">
                <a16:creationId xmlns:a16="http://schemas.microsoft.com/office/drawing/2014/main" id="{1B18D1E3-B9D4-42A7-8212-EAE7047B1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1227" y="1878630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</a:t>
            </a:r>
            <a:endParaRPr lang="en-US" altLang="ko-KR" sz="500">
              <a:latin typeface="+mn-ea"/>
            </a:endParaRPr>
          </a:p>
        </p:txBody>
      </p:sp>
      <p:sp>
        <p:nvSpPr>
          <p:cNvPr id="1424" name="Rectangle 43">
            <a:extLst>
              <a:ext uri="{FF2B5EF4-FFF2-40B4-BE49-F238E27FC236}">
                <a16:creationId xmlns:a16="http://schemas.microsoft.com/office/drawing/2014/main" id="{733B4ABA-4C58-4FDB-848B-408CEB207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578" y="1699881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간편결제</a:t>
            </a:r>
            <a:endParaRPr lang="en-US" altLang="ko-KR" sz="500">
              <a:latin typeface="+mn-ea"/>
            </a:endParaRPr>
          </a:p>
        </p:txBody>
      </p:sp>
      <p:sp>
        <p:nvSpPr>
          <p:cNvPr id="1425" name="Rectangle 43">
            <a:extLst>
              <a:ext uri="{FF2B5EF4-FFF2-40B4-BE49-F238E27FC236}">
                <a16:creationId xmlns:a16="http://schemas.microsoft.com/office/drawing/2014/main" id="{62404C7F-BC07-46D5-AA4E-76359CEEA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578" y="148703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26" name="Rectangle 43">
            <a:extLst>
              <a:ext uri="{FF2B5EF4-FFF2-40B4-BE49-F238E27FC236}">
                <a16:creationId xmlns:a16="http://schemas.microsoft.com/office/drawing/2014/main" id="{6623E354-337A-48E7-8C68-449CD8EDB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3125" y="1289866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427" name="Rectangle 43">
            <a:extLst>
              <a:ext uri="{FF2B5EF4-FFF2-40B4-BE49-F238E27FC236}">
                <a16:creationId xmlns:a16="http://schemas.microsoft.com/office/drawing/2014/main" id="{64131A68-0389-430A-B461-831C364C7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257" y="294336"/>
            <a:ext cx="144000" cy="4571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NGS</a:t>
            </a:r>
          </a:p>
        </p:txBody>
      </p:sp>
      <p:cxnSp>
        <p:nvCxnSpPr>
          <p:cNvPr id="1442" name="직선 연결선 5">
            <a:extLst>
              <a:ext uri="{FF2B5EF4-FFF2-40B4-BE49-F238E27FC236}">
                <a16:creationId xmlns:a16="http://schemas.microsoft.com/office/drawing/2014/main" id="{CE47F987-0862-42D4-BA41-5E10256FD400}"/>
              </a:ext>
            </a:extLst>
          </p:cNvPr>
          <p:cNvCxnSpPr>
            <a:cxnSpLocks/>
          </p:cNvCxnSpPr>
          <p:nvPr/>
        </p:nvCxnSpPr>
        <p:spPr>
          <a:xfrm flipV="1">
            <a:off x="6469209" y="349648"/>
            <a:ext cx="777382" cy="1095197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4" name="직선 연결선 969">
            <a:extLst>
              <a:ext uri="{FF2B5EF4-FFF2-40B4-BE49-F238E27FC236}">
                <a16:creationId xmlns:a16="http://schemas.microsoft.com/office/drawing/2014/main" id="{D8726E24-FD2F-471D-AF3C-EFD000CB3A88}"/>
              </a:ext>
            </a:extLst>
          </p:cNvPr>
          <p:cNvCxnSpPr>
            <a:cxnSpLocks/>
          </p:cNvCxnSpPr>
          <p:nvPr/>
        </p:nvCxnSpPr>
        <p:spPr>
          <a:xfrm flipH="1" flipV="1">
            <a:off x="6468613" y="352211"/>
            <a:ext cx="774961" cy="1081059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6" name="Rectangle 43">
            <a:extLst>
              <a:ext uri="{FF2B5EF4-FFF2-40B4-BE49-F238E27FC236}">
                <a16:creationId xmlns:a16="http://schemas.microsoft.com/office/drawing/2014/main" id="{03F75AD8-FAA6-412D-9507-B04090C1E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937089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ETL Tool</a:t>
            </a:r>
          </a:p>
        </p:txBody>
      </p:sp>
      <p:sp>
        <p:nvSpPr>
          <p:cNvPr id="1448" name="Rectangle 43">
            <a:extLst>
              <a:ext uri="{FF2B5EF4-FFF2-40B4-BE49-F238E27FC236}">
                <a16:creationId xmlns:a16="http://schemas.microsoft.com/office/drawing/2014/main" id="{619179C6-E7DD-4FCD-BC4F-8811C6512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754864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PDF </a:t>
            </a:r>
            <a:r>
              <a:rPr lang="ko-KR" altLang="en-US" sz="500">
                <a:latin typeface="+mn-ea"/>
              </a:rPr>
              <a:t>문서변환</a:t>
            </a:r>
            <a:endParaRPr lang="en-US" altLang="ko-KR" sz="500">
              <a:latin typeface="+mn-ea"/>
            </a:endParaRPr>
          </a:p>
        </p:txBody>
      </p:sp>
      <p:sp>
        <p:nvSpPr>
          <p:cNvPr id="1449" name="Rectangle 43">
            <a:extLst>
              <a:ext uri="{FF2B5EF4-FFF2-40B4-BE49-F238E27FC236}">
                <a16:creationId xmlns:a16="http://schemas.microsoft.com/office/drawing/2014/main" id="{583FF554-D4AF-4309-9D2F-8D5DBE662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53908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54" name="Rectangle 43">
            <a:extLst>
              <a:ext uri="{FF2B5EF4-FFF2-40B4-BE49-F238E27FC236}">
                <a16:creationId xmlns:a16="http://schemas.microsoft.com/office/drawing/2014/main" id="{63987E3A-555D-4824-A23F-38F5946F1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363266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55" name="Rectangle 43">
            <a:extLst>
              <a:ext uri="{FF2B5EF4-FFF2-40B4-BE49-F238E27FC236}">
                <a16:creationId xmlns:a16="http://schemas.microsoft.com/office/drawing/2014/main" id="{A6F57727-1CF3-464E-B70A-96BDDC2E0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29325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57" name="Rectangle 43">
            <a:extLst>
              <a:ext uri="{FF2B5EF4-FFF2-40B4-BE49-F238E27FC236}">
                <a16:creationId xmlns:a16="http://schemas.microsoft.com/office/drawing/2014/main" id="{289F8BC7-D7E8-4AF6-9F0A-1095BD381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17562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</a:t>
            </a:r>
            <a:r>
              <a:rPr lang="en-US" altLang="ko-KR" sz="500">
                <a:latin typeface="+mn-ea"/>
              </a:rPr>
              <a:t> Crownix</a:t>
            </a:r>
          </a:p>
        </p:txBody>
      </p:sp>
      <p:sp>
        <p:nvSpPr>
          <p:cNvPr id="1458" name="Rectangle 43">
            <a:extLst>
              <a:ext uri="{FF2B5EF4-FFF2-40B4-BE49-F238E27FC236}">
                <a16:creationId xmlns:a16="http://schemas.microsoft.com/office/drawing/2014/main" id="{A6204778-7C2E-49F9-8D45-CD719FC3F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884684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Inno Rule</a:t>
            </a:r>
          </a:p>
        </p:txBody>
      </p:sp>
      <p:sp>
        <p:nvSpPr>
          <p:cNvPr id="1460" name="Rectangle 43">
            <a:extLst>
              <a:ext uri="{FF2B5EF4-FFF2-40B4-BE49-F238E27FC236}">
                <a16:creationId xmlns:a16="http://schemas.microsoft.com/office/drawing/2014/main" id="{A64CC3E5-C05D-4FD4-9C6B-5A036A051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2103368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PDF </a:t>
            </a:r>
            <a:r>
              <a:rPr lang="ko-KR" altLang="en-US" sz="500">
                <a:latin typeface="+mn-ea"/>
              </a:rPr>
              <a:t>문서변환</a:t>
            </a:r>
            <a:endParaRPr lang="en-US" altLang="ko-KR" sz="500">
              <a:latin typeface="+mn-ea"/>
            </a:endParaRPr>
          </a:p>
        </p:txBody>
      </p:sp>
      <p:sp>
        <p:nvSpPr>
          <p:cNvPr id="1461" name="Rectangle 43">
            <a:extLst>
              <a:ext uri="{FF2B5EF4-FFF2-40B4-BE49-F238E27FC236}">
                <a16:creationId xmlns:a16="http://schemas.microsoft.com/office/drawing/2014/main" id="{A99EECE4-B36D-4344-9E06-9837229CC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192144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62" name="Rectangle 43">
            <a:extLst>
              <a:ext uri="{FF2B5EF4-FFF2-40B4-BE49-F238E27FC236}">
                <a16:creationId xmlns:a16="http://schemas.microsoft.com/office/drawing/2014/main" id="{7B129B33-CB80-4357-89C1-F2BCBA48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1545951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63" name="Rectangle 43">
            <a:extLst>
              <a:ext uri="{FF2B5EF4-FFF2-40B4-BE49-F238E27FC236}">
                <a16:creationId xmlns:a16="http://schemas.microsoft.com/office/drawing/2014/main" id="{1402E84B-9EDF-4BC1-BCBE-E8BD682D7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620961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64" name="Rectangle 43">
            <a:extLst>
              <a:ext uri="{FF2B5EF4-FFF2-40B4-BE49-F238E27FC236}">
                <a16:creationId xmlns:a16="http://schemas.microsoft.com/office/drawing/2014/main" id="{D2F5BBCC-1A4D-4C6B-899D-0169E50E7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119870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Inno Rule</a:t>
            </a:r>
          </a:p>
        </p:txBody>
      </p:sp>
      <p:sp>
        <p:nvSpPr>
          <p:cNvPr id="1465" name="Rectangle 43">
            <a:extLst>
              <a:ext uri="{FF2B5EF4-FFF2-40B4-BE49-F238E27FC236}">
                <a16:creationId xmlns:a16="http://schemas.microsoft.com/office/drawing/2014/main" id="{F80F2DC0-F4A9-4674-8F61-BB4464FB9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51588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P-EAMNG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66" name="Rectangle 43">
            <a:extLst>
              <a:ext uri="{FF2B5EF4-FFF2-40B4-BE49-F238E27FC236}">
                <a16:creationId xmlns:a16="http://schemas.microsoft.com/office/drawing/2014/main" id="{9BE1E955-E14C-448D-A3D2-30A89265A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637818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P-EASVC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67" name="Rectangle 43">
            <a:extLst>
              <a:ext uri="{FF2B5EF4-FFF2-40B4-BE49-F238E27FC236}">
                <a16:creationId xmlns:a16="http://schemas.microsoft.com/office/drawing/2014/main" id="{4915C9B3-7733-43A4-90A3-7E79007F4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759747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P-EAUPM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70" name="Rectangle 43">
            <a:extLst>
              <a:ext uri="{FF2B5EF4-FFF2-40B4-BE49-F238E27FC236}">
                <a16:creationId xmlns:a16="http://schemas.microsoft.com/office/drawing/2014/main" id="{26A42B5B-4A67-4C28-830C-CD39D6E34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6525" y="458751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71" name="Rectangle 43">
            <a:extLst>
              <a:ext uri="{FF2B5EF4-FFF2-40B4-BE49-F238E27FC236}">
                <a16:creationId xmlns:a16="http://schemas.microsoft.com/office/drawing/2014/main" id="{6CC848CD-680D-4270-A288-20995911E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933274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P-EASIG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73" name="Rectangle 43">
            <a:extLst>
              <a:ext uri="{FF2B5EF4-FFF2-40B4-BE49-F238E27FC236}">
                <a16:creationId xmlns:a16="http://schemas.microsoft.com/office/drawing/2014/main" id="{A33029C8-DC8B-4E53-96C1-7F1B29D88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6525" y="873448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482" name="Rectangle 43">
            <a:extLst>
              <a:ext uri="{FF2B5EF4-FFF2-40B4-BE49-F238E27FC236}">
                <a16:creationId xmlns:a16="http://schemas.microsoft.com/office/drawing/2014/main" id="{5D613222-C409-487D-AE24-3FB9EEFE1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833" y="126741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483" name="Rectangle 43">
            <a:extLst>
              <a:ext uri="{FF2B5EF4-FFF2-40B4-BE49-F238E27FC236}">
                <a16:creationId xmlns:a16="http://schemas.microsoft.com/office/drawing/2014/main" id="{80CFB18C-D540-4397-A3DC-1DE8B9E27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7184" y="1467640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91" name="Rectangle 43">
            <a:extLst>
              <a:ext uri="{FF2B5EF4-FFF2-40B4-BE49-F238E27FC236}">
                <a16:creationId xmlns:a16="http://schemas.microsoft.com/office/drawing/2014/main" id="{99474065-AFC1-4924-8A79-179D910F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5944431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492" name="Rectangle 43">
            <a:extLst>
              <a:ext uri="{FF2B5EF4-FFF2-40B4-BE49-F238E27FC236}">
                <a16:creationId xmlns:a16="http://schemas.microsoft.com/office/drawing/2014/main" id="{2D63E801-ACBE-4CFA-8972-14BE50663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5742693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93" name="Rectangle 43">
            <a:extLst>
              <a:ext uri="{FF2B5EF4-FFF2-40B4-BE49-F238E27FC236}">
                <a16:creationId xmlns:a16="http://schemas.microsoft.com/office/drawing/2014/main" id="{7F460A14-2A00-495F-BF08-DB0C5FD6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477596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95" name="Rectangle 43">
            <a:extLst>
              <a:ext uri="{FF2B5EF4-FFF2-40B4-BE49-F238E27FC236}">
                <a16:creationId xmlns:a16="http://schemas.microsoft.com/office/drawing/2014/main" id="{5F9C5C2D-E59D-430F-BDAE-7F8E5FD0D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188769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D141A689-7DC4-4A57-B0AC-B284481D6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1855" y="7120425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26" name="Rectangle 43">
            <a:extLst>
              <a:ext uri="{FF2B5EF4-FFF2-40B4-BE49-F238E27FC236}">
                <a16:creationId xmlns:a16="http://schemas.microsoft.com/office/drawing/2014/main" id="{B182A97C-0029-4497-BF35-47C41DA95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794" y="5264206"/>
            <a:ext cx="92333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527" name="Rectangle 43">
            <a:extLst>
              <a:ext uri="{FF2B5EF4-FFF2-40B4-BE49-F238E27FC236}">
                <a16:creationId xmlns:a16="http://schemas.microsoft.com/office/drawing/2014/main" id="{13A0774A-C314-4E1A-BD55-997DEC79C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794" y="5042591"/>
            <a:ext cx="997068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+mn-ea"/>
              </a:rPr>
              <a:t>위고 </a:t>
            </a:r>
            <a:r>
              <a:rPr lang="en-US" altLang="ko-KR" sz="500">
                <a:latin typeface="+mn-ea"/>
              </a:rPr>
              <a:t>VOC Enterprise </a:t>
            </a:r>
            <a:r>
              <a:rPr lang="ko-KR" altLang="en-US" sz="500">
                <a:latin typeface="+mn-ea"/>
              </a:rPr>
              <a:t>전자민원관리</a:t>
            </a:r>
          </a:p>
        </p:txBody>
      </p:sp>
      <p:sp>
        <p:nvSpPr>
          <p:cNvPr id="1529" name="Rectangle 43">
            <a:extLst>
              <a:ext uri="{FF2B5EF4-FFF2-40B4-BE49-F238E27FC236}">
                <a16:creationId xmlns:a16="http://schemas.microsoft.com/office/drawing/2014/main" id="{91DCB556-FDFD-46C4-AB9F-1E7C1AAB2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7779" y="5454881"/>
            <a:ext cx="92333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530" name="Rectangle 43">
            <a:extLst>
              <a:ext uri="{FF2B5EF4-FFF2-40B4-BE49-F238E27FC236}">
                <a16:creationId xmlns:a16="http://schemas.microsoft.com/office/drawing/2014/main" id="{E8EAF04D-D46E-4A75-A089-F6900B974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7779" y="5233453"/>
            <a:ext cx="997068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+mn-ea"/>
              </a:rPr>
              <a:t>위고 </a:t>
            </a:r>
            <a:r>
              <a:rPr lang="en-US" altLang="ko-KR" sz="500">
                <a:latin typeface="+mn-ea"/>
              </a:rPr>
              <a:t>VOC Enterprise </a:t>
            </a:r>
            <a:r>
              <a:rPr lang="ko-KR" altLang="en-US" sz="500">
                <a:latin typeface="+mn-ea"/>
              </a:rPr>
              <a:t>전자민원관리</a:t>
            </a:r>
          </a:p>
        </p:txBody>
      </p:sp>
      <p:sp>
        <p:nvSpPr>
          <p:cNvPr id="1535" name="Rectangle 43">
            <a:extLst>
              <a:ext uri="{FF2B5EF4-FFF2-40B4-BE49-F238E27FC236}">
                <a16:creationId xmlns:a16="http://schemas.microsoft.com/office/drawing/2014/main" id="{F8011680-9FB2-4A24-B0EF-528E9E84A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9812" y="2804421"/>
            <a:ext cx="25648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홈페이지</a:t>
            </a:r>
          </a:p>
        </p:txBody>
      </p:sp>
      <p:sp>
        <p:nvSpPr>
          <p:cNvPr id="1553" name="Rectangle 43">
            <a:extLst>
              <a:ext uri="{FF2B5EF4-FFF2-40B4-BE49-F238E27FC236}">
                <a16:creationId xmlns:a16="http://schemas.microsoft.com/office/drawing/2014/main" id="{C32BA634-446C-47DE-8643-B030DA2D6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570560"/>
            <a:ext cx="68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서비스시 </a:t>
            </a:r>
            <a:r>
              <a:rPr lang="en-US" altLang="ko-KR" sz="500">
                <a:latin typeface="+mn-ea"/>
              </a:rPr>
              <a:t>Cache</a:t>
            </a:r>
            <a:r>
              <a:rPr lang="ko-KR" altLang="en-US" sz="500">
                <a:latin typeface="+mn-ea"/>
              </a:rPr>
              <a:t>용</a:t>
            </a:r>
            <a:endParaRPr lang="en-US" altLang="ko-KR" sz="500">
              <a:latin typeface="+mn-ea"/>
            </a:endParaRPr>
          </a:p>
        </p:txBody>
      </p:sp>
      <p:sp>
        <p:nvSpPr>
          <p:cNvPr id="1614" name="Rectangle 43">
            <a:extLst>
              <a:ext uri="{FF2B5EF4-FFF2-40B4-BE49-F238E27FC236}">
                <a16:creationId xmlns:a16="http://schemas.microsoft.com/office/drawing/2014/main" id="{E5805AFB-047C-474E-9EAD-5C6FA5DD8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6285" y="286645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15" name="Rectangle 43">
            <a:extLst>
              <a:ext uri="{FF2B5EF4-FFF2-40B4-BE49-F238E27FC236}">
                <a16:creationId xmlns:a16="http://schemas.microsoft.com/office/drawing/2014/main" id="{BD268F83-8273-4CAE-9185-0D7EC3634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4346" y="2823188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홈페이지</a:t>
            </a:r>
            <a:endParaRPr lang="en-US" altLang="ko-KR" sz="500">
              <a:latin typeface="+mn-ea"/>
            </a:endParaRPr>
          </a:p>
        </p:txBody>
      </p:sp>
      <p:sp>
        <p:nvSpPr>
          <p:cNvPr id="1633" name="Rectangle 135">
            <a:extLst>
              <a:ext uri="{FF2B5EF4-FFF2-40B4-BE49-F238E27FC236}">
                <a16:creationId xmlns:a16="http://schemas.microsoft.com/office/drawing/2014/main" id="{A1DB03EE-F7F1-4CE7-8FD0-068C3C408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9264" y="8810137"/>
            <a:ext cx="828000" cy="20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34" name="Rectangle 43">
            <a:extLst>
              <a:ext uri="{FF2B5EF4-FFF2-40B4-BE49-F238E27FC236}">
                <a16:creationId xmlns:a16="http://schemas.microsoft.com/office/drawing/2014/main" id="{4B2804BD-7F42-4BB4-88FE-5BEC7060C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883769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PolicyServer</a:t>
            </a:r>
            <a:endParaRPr lang="ko-KR" altLang="en-US" sz="600">
              <a:latin typeface="+mn-ea"/>
            </a:endParaRPr>
          </a:p>
        </p:txBody>
      </p:sp>
      <p:sp>
        <p:nvSpPr>
          <p:cNvPr id="1635" name="Rectangle 43">
            <a:extLst>
              <a:ext uri="{FF2B5EF4-FFF2-40B4-BE49-F238E27FC236}">
                <a16:creationId xmlns:a16="http://schemas.microsoft.com/office/drawing/2014/main" id="{49393051-FF05-470F-8071-254A71BCC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2321" y="8795772"/>
            <a:ext cx="54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636" name="Rectangle 135">
            <a:extLst>
              <a:ext uri="{FF2B5EF4-FFF2-40B4-BE49-F238E27FC236}">
                <a16:creationId xmlns:a16="http://schemas.microsoft.com/office/drawing/2014/main" id="{DBAB1592-184B-41BD-99CF-529730BBA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849" y="8409347"/>
            <a:ext cx="160148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37" name="직사각형 1911">
            <a:extLst>
              <a:ext uri="{FF2B5EF4-FFF2-40B4-BE49-F238E27FC236}">
                <a16:creationId xmlns:a16="http://schemas.microsoft.com/office/drawing/2014/main" id="{0DAF6964-C910-421B-B234-9A276C3ED07E}"/>
              </a:ext>
            </a:extLst>
          </p:cNvPr>
          <p:cNvSpPr/>
          <p:nvPr/>
        </p:nvSpPr>
        <p:spPr>
          <a:xfrm>
            <a:off x="5773685" y="848436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38" name="직선 연결선 1912">
            <a:extLst>
              <a:ext uri="{FF2B5EF4-FFF2-40B4-BE49-F238E27FC236}">
                <a16:creationId xmlns:a16="http://schemas.microsoft.com/office/drawing/2014/main" id="{A43342F3-661E-43B0-BB96-9F215200CEF8}"/>
              </a:ext>
            </a:extLst>
          </p:cNvPr>
          <p:cNvCxnSpPr/>
          <p:nvPr/>
        </p:nvCxnSpPr>
        <p:spPr>
          <a:xfrm flipV="1">
            <a:off x="4721154" y="85640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" name="그림 1913">
            <a:extLst>
              <a:ext uri="{FF2B5EF4-FFF2-40B4-BE49-F238E27FC236}">
                <a16:creationId xmlns:a16="http://schemas.microsoft.com/office/drawing/2014/main" id="{7DAED427-71BF-4F4D-86C4-064D20407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257" y="8690874"/>
            <a:ext cx="279170" cy="259797"/>
          </a:xfrm>
          <a:prstGeom prst="rect">
            <a:avLst/>
          </a:prstGeom>
        </p:spPr>
      </p:pic>
      <p:sp>
        <p:nvSpPr>
          <p:cNvPr id="1640" name="직사각형 1914">
            <a:extLst>
              <a:ext uri="{FF2B5EF4-FFF2-40B4-BE49-F238E27FC236}">
                <a16:creationId xmlns:a16="http://schemas.microsoft.com/office/drawing/2014/main" id="{C8BCCB63-C6F0-4F35-AA00-A1B9CAF1D28C}"/>
              </a:ext>
            </a:extLst>
          </p:cNvPr>
          <p:cNvSpPr/>
          <p:nvPr/>
        </p:nvSpPr>
        <p:spPr>
          <a:xfrm>
            <a:off x="4638215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UD09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45" name="직사각형 1916">
            <a:extLst>
              <a:ext uri="{FF2B5EF4-FFF2-40B4-BE49-F238E27FC236}">
                <a16:creationId xmlns:a16="http://schemas.microsoft.com/office/drawing/2014/main" id="{097B32B0-DC32-41D6-BBE1-8E35079D0509}"/>
              </a:ext>
            </a:extLst>
          </p:cNvPr>
          <p:cNvSpPr/>
          <p:nvPr/>
        </p:nvSpPr>
        <p:spPr>
          <a:xfrm>
            <a:off x="5091955" y="841569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EAM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648" name="Rectangle 43">
            <a:extLst>
              <a:ext uri="{FF2B5EF4-FFF2-40B4-BE49-F238E27FC236}">
                <a16:creationId xmlns:a16="http://schemas.microsoft.com/office/drawing/2014/main" id="{7C2ED1A2-FE02-407E-A0B8-329A23EB8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5168" y="8830023"/>
            <a:ext cx="25968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400">
                <a:latin typeface="Consolas" pitchFamily="49" charset="0"/>
              </a:rPr>
              <a:t>Window</a:t>
            </a:r>
          </a:p>
          <a:p>
            <a:r>
              <a:rPr lang="en-US" altLang="ko-KR" sz="400">
                <a:latin typeface="Consolas" pitchFamily="49" charset="0"/>
              </a:rPr>
              <a:t>Websphere</a:t>
            </a:r>
            <a:endParaRPr lang="ko-KR" altLang="en-US" sz="400">
              <a:latin typeface="Consolas" pitchFamily="49" charset="0"/>
            </a:endParaRPr>
          </a:p>
        </p:txBody>
      </p:sp>
      <p:cxnSp>
        <p:nvCxnSpPr>
          <p:cNvPr id="1664" name="직선 연결선 1025">
            <a:extLst>
              <a:ext uri="{FF2B5EF4-FFF2-40B4-BE49-F238E27FC236}">
                <a16:creationId xmlns:a16="http://schemas.microsoft.com/office/drawing/2014/main" id="{42BF7683-518F-4E10-93AF-898126AE3E08}"/>
              </a:ext>
            </a:extLst>
          </p:cNvPr>
          <p:cNvCxnSpPr>
            <a:cxnSpLocks/>
          </p:cNvCxnSpPr>
          <p:nvPr/>
        </p:nvCxnSpPr>
        <p:spPr>
          <a:xfrm flipV="1">
            <a:off x="9800895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5" name="직선 연결선 1026">
            <a:extLst>
              <a:ext uri="{FF2B5EF4-FFF2-40B4-BE49-F238E27FC236}">
                <a16:creationId xmlns:a16="http://schemas.microsoft.com/office/drawing/2014/main" id="{AFA7E92C-F789-4897-A0EA-6BC1CBC94C1C}"/>
              </a:ext>
            </a:extLst>
          </p:cNvPr>
          <p:cNvCxnSpPr>
            <a:cxnSpLocks/>
          </p:cNvCxnSpPr>
          <p:nvPr/>
        </p:nvCxnSpPr>
        <p:spPr>
          <a:xfrm flipV="1">
            <a:off x="9842290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6" name="직사각형 1027">
            <a:extLst>
              <a:ext uri="{FF2B5EF4-FFF2-40B4-BE49-F238E27FC236}">
                <a16:creationId xmlns:a16="http://schemas.microsoft.com/office/drawing/2014/main" id="{765736A4-9367-4AF8-8582-0648BAD71915}"/>
              </a:ext>
            </a:extLst>
          </p:cNvPr>
          <p:cNvSpPr/>
          <p:nvPr/>
        </p:nvSpPr>
        <p:spPr>
          <a:xfrm>
            <a:off x="9738577" y="855465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UP54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67" name="그림 1028">
            <a:extLst>
              <a:ext uri="{FF2B5EF4-FFF2-40B4-BE49-F238E27FC236}">
                <a16:creationId xmlns:a16="http://schemas.microsoft.com/office/drawing/2014/main" id="{F1619362-1D08-499A-9C29-85C4BA43B0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251" y="8696628"/>
            <a:ext cx="279170" cy="259797"/>
          </a:xfrm>
          <a:prstGeom prst="rect">
            <a:avLst/>
          </a:prstGeom>
        </p:spPr>
      </p:pic>
      <p:pic>
        <p:nvPicPr>
          <p:cNvPr id="1668" name="그림 1029">
            <a:extLst>
              <a:ext uri="{FF2B5EF4-FFF2-40B4-BE49-F238E27FC236}">
                <a16:creationId xmlns:a16="http://schemas.microsoft.com/office/drawing/2014/main" id="{EE473FA3-B2F5-4DF8-82A0-28891C9ED9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31" y="8696628"/>
            <a:ext cx="279170" cy="259797"/>
          </a:xfrm>
          <a:prstGeom prst="rect">
            <a:avLst/>
          </a:prstGeom>
        </p:spPr>
      </p:pic>
      <p:sp>
        <p:nvSpPr>
          <p:cNvPr id="1670" name="직사각형 1031">
            <a:extLst>
              <a:ext uri="{FF2B5EF4-FFF2-40B4-BE49-F238E27FC236}">
                <a16:creationId xmlns:a16="http://schemas.microsoft.com/office/drawing/2014/main" id="{D7CD0DCC-4B8E-45A3-B366-1D4DA26D3E1B}"/>
              </a:ext>
            </a:extLst>
          </p:cNvPr>
          <p:cNvSpPr/>
          <p:nvPr/>
        </p:nvSpPr>
        <p:spPr>
          <a:xfrm>
            <a:off x="9738577" y="864254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72" name="직사각형 1097">
            <a:extLst>
              <a:ext uri="{FF2B5EF4-FFF2-40B4-BE49-F238E27FC236}">
                <a16:creationId xmlns:a16="http://schemas.microsoft.com/office/drawing/2014/main" id="{16DC35FF-3677-4B8C-A160-C9B35F87FA52}"/>
              </a:ext>
            </a:extLst>
          </p:cNvPr>
          <p:cNvSpPr/>
          <p:nvPr/>
        </p:nvSpPr>
        <p:spPr>
          <a:xfrm>
            <a:off x="10005628" y="840934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EAM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673" name="Rectangle 135">
            <a:extLst>
              <a:ext uri="{FF2B5EF4-FFF2-40B4-BE49-F238E27FC236}">
                <a16:creationId xmlns:a16="http://schemas.microsoft.com/office/drawing/2014/main" id="{F35CA207-4CA6-4F89-893D-FBA3D441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7582" y="8409347"/>
            <a:ext cx="1253698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74" name="Rectangle 135">
            <a:extLst>
              <a:ext uri="{FF2B5EF4-FFF2-40B4-BE49-F238E27FC236}">
                <a16:creationId xmlns:a16="http://schemas.microsoft.com/office/drawing/2014/main" id="{B7952EB9-DECC-4F97-8FD6-16D9A40FE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435" y="8921036"/>
            <a:ext cx="828000" cy="40599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75" name="Rectangle 43">
            <a:extLst>
              <a:ext uri="{FF2B5EF4-FFF2-40B4-BE49-F238E27FC236}">
                <a16:creationId xmlns:a16="http://schemas.microsoft.com/office/drawing/2014/main" id="{7C563EF9-F833-4A22-93AD-0D770EF4A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383" y="896579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676" name="Rectangle 43">
            <a:extLst>
              <a:ext uri="{FF2B5EF4-FFF2-40B4-BE49-F238E27FC236}">
                <a16:creationId xmlns:a16="http://schemas.microsoft.com/office/drawing/2014/main" id="{1DC9EFB7-C043-406A-8850-5A5AA7B9C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383" y="915308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씨큐하이 </a:t>
            </a:r>
            <a:r>
              <a:rPr lang="en-US" altLang="ko-KR" sz="600">
                <a:latin typeface="+mn-ea"/>
              </a:rPr>
              <a:t>- Vormetric</a:t>
            </a:r>
            <a:endParaRPr lang="ko-KR" altLang="en-US" sz="600">
              <a:latin typeface="+mn-ea"/>
            </a:endParaRPr>
          </a:p>
        </p:txBody>
      </p:sp>
      <p:sp>
        <p:nvSpPr>
          <p:cNvPr id="1677" name="Rectangle 43">
            <a:extLst>
              <a:ext uri="{FF2B5EF4-FFF2-40B4-BE49-F238E27FC236}">
                <a16:creationId xmlns:a16="http://schemas.microsoft.com/office/drawing/2014/main" id="{324574A9-7F56-4B4D-9E26-8600DF761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6889" y="9131512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비정형데이타 암호화</a:t>
            </a:r>
            <a:endParaRPr lang="en-US" altLang="ko-KR" sz="500">
              <a:latin typeface="+mn-ea"/>
            </a:endParaRPr>
          </a:p>
        </p:txBody>
      </p:sp>
      <p:sp>
        <p:nvSpPr>
          <p:cNvPr id="1678" name="Rectangle 43">
            <a:extLst>
              <a:ext uri="{FF2B5EF4-FFF2-40B4-BE49-F238E27FC236}">
                <a16:creationId xmlns:a16="http://schemas.microsoft.com/office/drawing/2014/main" id="{8C0443F6-42BC-4262-8F25-73302F80A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6889" y="8945057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679" name="직사각형 1924">
            <a:extLst>
              <a:ext uri="{FF2B5EF4-FFF2-40B4-BE49-F238E27FC236}">
                <a16:creationId xmlns:a16="http://schemas.microsoft.com/office/drawing/2014/main" id="{824463B9-6981-4762-887D-BDE46B6959A7}"/>
              </a:ext>
            </a:extLst>
          </p:cNvPr>
          <p:cNvSpPr/>
          <p:nvPr/>
        </p:nvSpPr>
        <p:spPr>
          <a:xfrm>
            <a:off x="13769" y="8384414"/>
            <a:ext cx="270198" cy="119253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연계</a:t>
            </a:r>
          </a:p>
        </p:txBody>
      </p:sp>
      <p:cxnSp>
        <p:nvCxnSpPr>
          <p:cNvPr id="1680" name="직선 연결선 1804">
            <a:extLst>
              <a:ext uri="{FF2B5EF4-FFF2-40B4-BE49-F238E27FC236}">
                <a16:creationId xmlns:a16="http://schemas.microsoft.com/office/drawing/2014/main" id="{814B4021-D283-4CFA-8227-E4F5202B87B1}"/>
              </a:ext>
            </a:extLst>
          </p:cNvPr>
          <p:cNvCxnSpPr>
            <a:cxnSpLocks/>
          </p:cNvCxnSpPr>
          <p:nvPr/>
        </p:nvCxnSpPr>
        <p:spPr>
          <a:xfrm flipV="1">
            <a:off x="9077001" y="851035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1" name="직사각형 1807">
            <a:extLst>
              <a:ext uri="{FF2B5EF4-FFF2-40B4-BE49-F238E27FC236}">
                <a16:creationId xmlns:a16="http://schemas.microsoft.com/office/drawing/2014/main" id="{53915D81-ADC6-4B0E-89D6-A5E2CCC0E605}"/>
              </a:ext>
            </a:extLst>
          </p:cNvPr>
          <p:cNvSpPr/>
          <p:nvPr/>
        </p:nvSpPr>
        <p:spPr>
          <a:xfrm>
            <a:off x="8960315" y="854830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82" name="직사각형 1808">
            <a:extLst>
              <a:ext uri="{FF2B5EF4-FFF2-40B4-BE49-F238E27FC236}">
                <a16:creationId xmlns:a16="http://schemas.microsoft.com/office/drawing/2014/main" id="{982C7F06-3E50-4F2B-9DD9-65661C1EF3BD}"/>
              </a:ext>
            </a:extLst>
          </p:cNvPr>
          <p:cNvSpPr/>
          <p:nvPr/>
        </p:nvSpPr>
        <p:spPr>
          <a:xfrm>
            <a:off x="8960315" y="863619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83" name="직선 연결선 1804">
            <a:extLst>
              <a:ext uri="{FF2B5EF4-FFF2-40B4-BE49-F238E27FC236}">
                <a16:creationId xmlns:a16="http://schemas.microsoft.com/office/drawing/2014/main" id="{8EDFC406-E518-4F05-98C4-E36E21701FE7}"/>
              </a:ext>
            </a:extLst>
          </p:cNvPr>
          <p:cNvCxnSpPr>
            <a:cxnSpLocks/>
          </p:cNvCxnSpPr>
          <p:nvPr/>
        </p:nvCxnSpPr>
        <p:spPr>
          <a:xfrm flipV="1">
            <a:off x="11707730" y="850462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4" name="직선 연결선 1804">
            <a:extLst>
              <a:ext uri="{FF2B5EF4-FFF2-40B4-BE49-F238E27FC236}">
                <a16:creationId xmlns:a16="http://schemas.microsoft.com/office/drawing/2014/main" id="{9E8CE3A9-DDE0-4445-B118-4A22EBA08DF9}"/>
              </a:ext>
            </a:extLst>
          </p:cNvPr>
          <p:cNvCxnSpPr>
            <a:cxnSpLocks/>
          </p:cNvCxnSpPr>
          <p:nvPr/>
        </p:nvCxnSpPr>
        <p:spPr>
          <a:xfrm flipV="1">
            <a:off x="11758075" y="85063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1" name="직사각형 1037">
            <a:extLst>
              <a:ext uri="{FF2B5EF4-FFF2-40B4-BE49-F238E27FC236}">
                <a16:creationId xmlns:a16="http://schemas.microsoft.com/office/drawing/2014/main" id="{13AA1099-1F57-4381-A2BE-E0A0434B08D1}"/>
              </a:ext>
            </a:extLst>
          </p:cNvPr>
          <p:cNvSpPr/>
          <p:nvPr/>
        </p:nvSpPr>
        <p:spPr>
          <a:xfrm>
            <a:off x="11618757" y="855624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94" name="그림 1038">
            <a:extLst>
              <a:ext uri="{FF2B5EF4-FFF2-40B4-BE49-F238E27FC236}">
                <a16:creationId xmlns:a16="http://schemas.microsoft.com/office/drawing/2014/main" id="{EE86F65F-3A7B-4B22-AB42-05585E2FE9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6766" y="8698217"/>
            <a:ext cx="279170" cy="259797"/>
          </a:xfrm>
          <a:prstGeom prst="rect">
            <a:avLst/>
          </a:prstGeom>
        </p:spPr>
      </p:pic>
      <p:pic>
        <p:nvPicPr>
          <p:cNvPr id="1696" name="그림 1039">
            <a:extLst>
              <a:ext uri="{FF2B5EF4-FFF2-40B4-BE49-F238E27FC236}">
                <a16:creationId xmlns:a16="http://schemas.microsoft.com/office/drawing/2014/main" id="{971B3AE0-DB19-4CB3-83E8-1AAC4BAB5E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346" y="8698217"/>
            <a:ext cx="279170" cy="259797"/>
          </a:xfrm>
          <a:prstGeom prst="rect">
            <a:avLst/>
          </a:prstGeom>
        </p:spPr>
      </p:pic>
      <p:sp>
        <p:nvSpPr>
          <p:cNvPr id="1698" name="직사각형 1041">
            <a:extLst>
              <a:ext uri="{FF2B5EF4-FFF2-40B4-BE49-F238E27FC236}">
                <a16:creationId xmlns:a16="http://schemas.microsoft.com/office/drawing/2014/main" id="{9FFF0C81-80ED-4770-B1EF-4EAD30A07119}"/>
              </a:ext>
            </a:extLst>
          </p:cNvPr>
          <p:cNvSpPr/>
          <p:nvPr/>
        </p:nvSpPr>
        <p:spPr>
          <a:xfrm>
            <a:off x="11618757" y="8644129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62" name="Rectangle 43">
            <a:extLst>
              <a:ext uri="{FF2B5EF4-FFF2-40B4-BE49-F238E27FC236}">
                <a16:creationId xmlns:a16="http://schemas.microsoft.com/office/drawing/2014/main" id="{85DFD90A-1DDE-4CE9-9E96-E2E68B526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4958" y="610599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759" name="Rectangle 135">
            <a:extLst>
              <a:ext uri="{FF2B5EF4-FFF2-40B4-BE49-F238E27FC236}">
                <a16:creationId xmlns:a16="http://schemas.microsoft.com/office/drawing/2014/main" id="{4FB3A28A-5B6A-4EE7-9FFE-F78B70BB7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3099466"/>
            <a:ext cx="828000" cy="97486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60" name="Rectangle 43">
            <a:extLst>
              <a:ext uri="{FF2B5EF4-FFF2-40B4-BE49-F238E27FC236}">
                <a16:creationId xmlns:a16="http://schemas.microsoft.com/office/drawing/2014/main" id="{D2F58D02-BED0-40B3-A305-0FFA2A53B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33767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KSICRS</a:t>
            </a:r>
            <a:endParaRPr lang="ko-KR" altLang="en-US" sz="600">
              <a:latin typeface="+mn-ea"/>
            </a:endParaRPr>
          </a:p>
        </p:txBody>
      </p:sp>
      <p:sp>
        <p:nvSpPr>
          <p:cNvPr id="761" name="Rectangle 43">
            <a:extLst>
              <a:ext uri="{FF2B5EF4-FFF2-40B4-BE49-F238E27FC236}">
                <a16:creationId xmlns:a16="http://schemas.microsoft.com/office/drawing/2014/main" id="{481C53AE-21D5-412D-917F-EF378BA2F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52496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KSQR</a:t>
            </a:r>
          </a:p>
        </p:txBody>
      </p:sp>
      <p:sp>
        <p:nvSpPr>
          <p:cNvPr id="768" name="Rectangle 43">
            <a:extLst>
              <a:ext uri="{FF2B5EF4-FFF2-40B4-BE49-F238E27FC236}">
                <a16:creationId xmlns:a16="http://schemas.microsoft.com/office/drawing/2014/main" id="{D7AC7A40-E834-493A-934C-3673A5DC5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71315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</a:t>
            </a:r>
            <a:endParaRPr lang="ko-KR" altLang="en-US" sz="600">
              <a:latin typeface="+mn-ea"/>
            </a:endParaRPr>
          </a:p>
        </p:txBody>
      </p:sp>
      <p:sp>
        <p:nvSpPr>
          <p:cNvPr id="773" name="Rectangle 43">
            <a:extLst>
              <a:ext uri="{FF2B5EF4-FFF2-40B4-BE49-F238E27FC236}">
                <a16:creationId xmlns:a16="http://schemas.microsoft.com/office/drawing/2014/main" id="{88EE0E8D-CB4A-4BBD-9760-BCA54C340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3312810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</a:t>
            </a:r>
            <a:r>
              <a:rPr lang="ko-KR" altLang="en-US" sz="500">
                <a:latin typeface="+mn-ea"/>
              </a:rPr>
              <a:t>인증번호</a:t>
            </a:r>
            <a:endParaRPr lang="en-US" altLang="ko-KR" sz="500">
              <a:latin typeface="+mn-ea"/>
            </a:endParaRPr>
          </a:p>
        </p:txBody>
      </p:sp>
      <p:sp>
        <p:nvSpPr>
          <p:cNvPr id="774" name="Rectangle 43">
            <a:extLst>
              <a:ext uri="{FF2B5EF4-FFF2-40B4-BE49-F238E27FC236}">
                <a16:creationId xmlns:a16="http://schemas.microsoft.com/office/drawing/2014/main" id="{B421F02D-95C4-4AD7-8109-BD6607E8C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3497002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QR</a:t>
            </a:r>
            <a:r>
              <a:rPr lang="ko-KR" altLang="en-US" sz="500">
                <a:latin typeface="+mn-ea"/>
              </a:rPr>
              <a:t>코드</a:t>
            </a:r>
            <a:endParaRPr lang="en-US" altLang="ko-KR" sz="500">
              <a:latin typeface="+mn-ea"/>
            </a:endParaRPr>
          </a:p>
        </p:txBody>
      </p:sp>
      <p:sp>
        <p:nvSpPr>
          <p:cNvPr id="775" name="Rectangle 43">
            <a:extLst>
              <a:ext uri="{FF2B5EF4-FFF2-40B4-BE49-F238E27FC236}">
                <a16:creationId xmlns:a16="http://schemas.microsoft.com/office/drawing/2014/main" id="{64203A22-D2B3-4833-9C6B-53459843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689022"/>
            <a:ext cx="21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778" name="Rectangle 135">
            <a:extLst>
              <a:ext uri="{FF2B5EF4-FFF2-40B4-BE49-F238E27FC236}">
                <a16:creationId xmlns:a16="http://schemas.microsoft.com/office/drawing/2014/main" id="{63B967D7-5F2B-4614-B3CD-48CE627E5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0059" y="6268154"/>
            <a:ext cx="828000" cy="2227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79" name="Rectangle 43">
            <a:extLst>
              <a:ext uri="{FF2B5EF4-FFF2-40B4-BE49-F238E27FC236}">
                <a16:creationId xmlns:a16="http://schemas.microsoft.com/office/drawing/2014/main" id="{31E0F912-B26E-44A6-B4F0-9B1BF8913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2007" y="632111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782" name="Rectangle 43">
            <a:extLst>
              <a:ext uri="{FF2B5EF4-FFF2-40B4-BE49-F238E27FC236}">
                <a16:creationId xmlns:a16="http://schemas.microsoft.com/office/drawing/2014/main" id="{02E39311-55DD-4598-BFC6-292CED557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5913" y="6298794"/>
            <a:ext cx="54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784" name="직사각형 783">
            <a:extLst>
              <a:ext uri="{FF2B5EF4-FFF2-40B4-BE49-F238E27FC236}">
                <a16:creationId xmlns:a16="http://schemas.microsoft.com/office/drawing/2014/main" id="{C9858DD0-CA85-4DD8-B58D-1C031DB53A5B}"/>
              </a:ext>
            </a:extLst>
          </p:cNvPr>
          <p:cNvSpPr/>
          <p:nvPr/>
        </p:nvSpPr>
        <p:spPr>
          <a:xfrm>
            <a:off x="2118300" y="8409346"/>
            <a:ext cx="211596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749" name="직사각형 1354">
            <a:extLst>
              <a:ext uri="{FF2B5EF4-FFF2-40B4-BE49-F238E27FC236}">
                <a16:creationId xmlns:a16="http://schemas.microsoft.com/office/drawing/2014/main" id="{D2237A63-49AB-41D4-9BF3-8C78E302C423}"/>
              </a:ext>
            </a:extLst>
          </p:cNvPr>
          <p:cNvSpPr/>
          <p:nvPr/>
        </p:nvSpPr>
        <p:spPr>
          <a:xfrm>
            <a:off x="4662340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0" name="직사각형 2912">
            <a:extLst>
              <a:ext uri="{FF2B5EF4-FFF2-40B4-BE49-F238E27FC236}">
                <a16:creationId xmlns:a16="http://schemas.microsoft.com/office/drawing/2014/main" id="{BD62615A-BFB9-46C1-95DE-8642F41F639C}"/>
              </a:ext>
            </a:extLst>
          </p:cNvPr>
          <p:cNvSpPr/>
          <p:nvPr/>
        </p:nvSpPr>
        <p:spPr>
          <a:xfrm>
            <a:off x="1925341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UT32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1" name="직사각형 3141">
            <a:extLst>
              <a:ext uri="{FF2B5EF4-FFF2-40B4-BE49-F238E27FC236}">
                <a16:creationId xmlns:a16="http://schemas.microsoft.com/office/drawing/2014/main" id="{DED21E48-CE28-469B-9C47-B37F6B9F978C}"/>
              </a:ext>
            </a:extLst>
          </p:cNvPr>
          <p:cNvSpPr/>
          <p:nvPr/>
        </p:nvSpPr>
        <p:spPr>
          <a:xfrm>
            <a:off x="6152671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2" name="직사각형 3155">
            <a:extLst>
              <a:ext uri="{FF2B5EF4-FFF2-40B4-BE49-F238E27FC236}">
                <a16:creationId xmlns:a16="http://schemas.microsoft.com/office/drawing/2014/main" id="{764CE86B-C166-4093-9D16-530D308AB186}"/>
              </a:ext>
            </a:extLst>
          </p:cNvPr>
          <p:cNvSpPr/>
          <p:nvPr/>
        </p:nvSpPr>
        <p:spPr>
          <a:xfrm>
            <a:off x="721393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UT31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71" name="직사각형 3155">
            <a:extLst>
              <a:ext uri="{FF2B5EF4-FFF2-40B4-BE49-F238E27FC236}">
                <a16:creationId xmlns:a16="http://schemas.microsoft.com/office/drawing/2014/main" id="{CC6522D9-6887-40C0-9F77-23A43927D448}"/>
              </a:ext>
            </a:extLst>
          </p:cNvPr>
          <p:cNvSpPr/>
          <p:nvPr/>
        </p:nvSpPr>
        <p:spPr>
          <a:xfrm>
            <a:off x="699792" y="39208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72" name="직사각형 2912">
            <a:extLst>
              <a:ext uri="{FF2B5EF4-FFF2-40B4-BE49-F238E27FC236}">
                <a16:creationId xmlns:a16="http://schemas.microsoft.com/office/drawing/2014/main" id="{B9964CAC-7DCF-4EAF-8F66-07DD963CB08E}"/>
              </a:ext>
            </a:extLst>
          </p:cNvPr>
          <p:cNvSpPr/>
          <p:nvPr/>
        </p:nvSpPr>
        <p:spPr>
          <a:xfrm>
            <a:off x="1899995" y="404300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88" name="직사각형 1354">
            <a:extLst>
              <a:ext uri="{FF2B5EF4-FFF2-40B4-BE49-F238E27FC236}">
                <a16:creationId xmlns:a16="http://schemas.microsoft.com/office/drawing/2014/main" id="{7CED20BE-7BE0-4CDC-9962-154A7F86BB54}"/>
              </a:ext>
            </a:extLst>
          </p:cNvPr>
          <p:cNvSpPr/>
          <p:nvPr/>
        </p:nvSpPr>
        <p:spPr>
          <a:xfrm>
            <a:off x="4638448" y="38848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89" name="직사각형 1365">
            <a:extLst>
              <a:ext uri="{FF2B5EF4-FFF2-40B4-BE49-F238E27FC236}">
                <a16:creationId xmlns:a16="http://schemas.microsoft.com/office/drawing/2014/main" id="{C3C21D69-53A5-4903-A8F5-E24EA07F547B}"/>
              </a:ext>
            </a:extLst>
          </p:cNvPr>
          <p:cNvSpPr/>
          <p:nvPr/>
        </p:nvSpPr>
        <p:spPr>
          <a:xfrm>
            <a:off x="4643341" y="774566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0" name="직사각형 3142">
            <a:extLst>
              <a:ext uri="{FF2B5EF4-FFF2-40B4-BE49-F238E27FC236}">
                <a16:creationId xmlns:a16="http://schemas.microsoft.com/office/drawing/2014/main" id="{13FA77B2-F62A-476F-9438-D89377ECFC5D}"/>
              </a:ext>
            </a:extLst>
          </p:cNvPr>
          <p:cNvSpPr/>
          <p:nvPr/>
        </p:nvSpPr>
        <p:spPr>
          <a:xfrm>
            <a:off x="6143062" y="794779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1" name="직사각형 3141">
            <a:extLst>
              <a:ext uri="{FF2B5EF4-FFF2-40B4-BE49-F238E27FC236}">
                <a16:creationId xmlns:a16="http://schemas.microsoft.com/office/drawing/2014/main" id="{1ED80C83-28A3-4E38-9B66-17470AFBDB9C}"/>
              </a:ext>
            </a:extLst>
          </p:cNvPr>
          <p:cNvSpPr/>
          <p:nvPr/>
        </p:nvSpPr>
        <p:spPr>
          <a:xfrm>
            <a:off x="6158937" y="696808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94" name="직사각형 2182">
            <a:extLst>
              <a:ext uri="{FF2B5EF4-FFF2-40B4-BE49-F238E27FC236}">
                <a16:creationId xmlns:a16="http://schemas.microsoft.com/office/drawing/2014/main" id="{AFC3A080-B365-4C74-A266-4AE9B63AB3C2}"/>
              </a:ext>
            </a:extLst>
          </p:cNvPr>
          <p:cNvSpPr/>
          <p:nvPr/>
        </p:nvSpPr>
        <p:spPr>
          <a:xfrm>
            <a:off x="6124389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5" name="직사각형 1192">
            <a:extLst>
              <a:ext uri="{FF2B5EF4-FFF2-40B4-BE49-F238E27FC236}">
                <a16:creationId xmlns:a16="http://schemas.microsoft.com/office/drawing/2014/main" id="{EDED3A31-B1EA-4721-8F47-11F5B6DEA488}"/>
              </a:ext>
            </a:extLst>
          </p:cNvPr>
          <p:cNvSpPr/>
          <p:nvPr/>
        </p:nvSpPr>
        <p:spPr>
          <a:xfrm>
            <a:off x="4649222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7" name="직사각형 1245">
            <a:extLst>
              <a:ext uri="{FF2B5EF4-FFF2-40B4-BE49-F238E27FC236}">
                <a16:creationId xmlns:a16="http://schemas.microsoft.com/office/drawing/2014/main" id="{E27F3531-66DE-4D62-AA55-FFD6A578335E}"/>
              </a:ext>
            </a:extLst>
          </p:cNvPr>
          <p:cNvSpPr/>
          <p:nvPr/>
        </p:nvSpPr>
        <p:spPr>
          <a:xfrm>
            <a:off x="7877590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8" name="직사각형 2161">
            <a:extLst>
              <a:ext uri="{FF2B5EF4-FFF2-40B4-BE49-F238E27FC236}">
                <a16:creationId xmlns:a16="http://schemas.microsoft.com/office/drawing/2014/main" id="{EA223704-E011-4CDB-AC02-E37F6997CE39}"/>
              </a:ext>
            </a:extLst>
          </p:cNvPr>
          <p:cNvSpPr/>
          <p:nvPr/>
        </p:nvSpPr>
        <p:spPr>
          <a:xfrm>
            <a:off x="1896458" y="513140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9" name="직사각형 2666">
            <a:extLst>
              <a:ext uri="{FF2B5EF4-FFF2-40B4-BE49-F238E27FC236}">
                <a16:creationId xmlns:a16="http://schemas.microsoft.com/office/drawing/2014/main" id="{3EC8DE79-589D-431E-AD60-7C5737D8CF38}"/>
              </a:ext>
            </a:extLst>
          </p:cNvPr>
          <p:cNvSpPr/>
          <p:nvPr/>
        </p:nvSpPr>
        <p:spPr>
          <a:xfrm>
            <a:off x="3562734" y="513140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11" name="직사각형 1904">
            <a:extLst>
              <a:ext uri="{FF2B5EF4-FFF2-40B4-BE49-F238E27FC236}">
                <a16:creationId xmlns:a16="http://schemas.microsoft.com/office/drawing/2014/main" id="{5F4AE46B-330C-43CF-82FB-E570CD7DFB56}"/>
              </a:ext>
            </a:extLst>
          </p:cNvPr>
          <p:cNvSpPr/>
          <p:nvPr/>
        </p:nvSpPr>
        <p:spPr>
          <a:xfrm>
            <a:off x="4610576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LD510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2" name="직사각형 2049">
            <a:extLst>
              <a:ext uri="{FF2B5EF4-FFF2-40B4-BE49-F238E27FC236}">
                <a16:creationId xmlns:a16="http://schemas.microsoft.com/office/drawing/2014/main" id="{38E4E0DF-DAD6-41F8-BB3D-079A902D5D98}"/>
              </a:ext>
            </a:extLst>
          </p:cNvPr>
          <p:cNvSpPr/>
          <p:nvPr/>
        </p:nvSpPr>
        <p:spPr>
          <a:xfrm>
            <a:off x="6119508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LD511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3" name="직사각형 2690">
            <a:extLst>
              <a:ext uri="{FF2B5EF4-FFF2-40B4-BE49-F238E27FC236}">
                <a16:creationId xmlns:a16="http://schemas.microsoft.com/office/drawing/2014/main" id="{8D6169E8-5760-4E3F-B36A-BBABF5836F1C}"/>
              </a:ext>
            </a:extLst>
          </p:cNvPr>
          <p:cNvSpPr/>
          <p:nvPr/>
        </p:nvSpPr>
        <p:spPr>
          <a:xfrm>
            <a:off x="1898167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5" name="직사각형 1050">
            <a:extLst>
              <a:ext uri="{FF2B5EF4-FFF2-40B4-BE49-F238E27FC236}">
                <a16:creationId xmlns:a16="http://schemas.microsoft.com/office/drawing/2014/main" id="{CF7FB716-00C3-4B0E-927B-ECC051F80C0A}"/>
              </a:ext>
            </a:extLst>
          </p:cNvPr>
          <p:cNvSpPr/>
          <p:nvPr/>
        </p:nvSpPr>
        <p:spPr>
          <a:xfrm>
            <a:off x="1920852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9" name="직사각형 1081">
            <a:extLst>
              <a:ext uri="{FF2B5EF4-FFF2-40B4-BE49-F238E27FC236}">
                <a16:creationId xmlns:a16="http://schemas.microsoft.com/office/drawing/2014/main" id="{F0E704F0-7E39-4AD0-946B-C9C3DD3E64AE}"/>
              </a:ext>
            </a:extLst>
          </p:cNvPr>
          <p:cNvSpPr/>
          <p:nvPr/>
        </p:nvSpPr>
        <p:spPr>
          <a:xfrm>
            <a:off x="3648584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2" name="직사각형 1422">
            <a:extLst>
              <a:ext uri="{FF2B5EF4-FFF2-40B4-BE49-F238E27FC236}">
                <a16:creationId xmlns:a16="http://schemas.microsoft.com/office/drawing/2014/main" id="{D3830F4B-237B-4C76-9216-C6AC1D645872}"/>
              </a:ext>
            </a:extLst>
          </p:cNvPr>
          <p:cNvSpPr/>
          <p:nvPr/>
        </p:nvSpPr>
        <p:spPr>
          <a:xfrm>
            <a:off x="1898887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NUT12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36" name="직사각형 1422">
            <a:extLst>
              <a:ext uri="{FF2B5EF4-FFF2-40B4-BE49-F238E27FC236}">
                <a16:creationId xmlns:a16="http://schemas.microsoft.com/office/drawing/2014/main" id="{9F6581E4-31DC-4BB8-B774-7F39B5664E91}"/>
              </a:ext>
            </a:extLst>
          </p:cNvPr>
          <p:cNvSpPr/>
          <p:nvPr/>
        </p:nvSpPr>
        <p:spPr>
          <a:xfrm>
            <a:off x="1903500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3" name="직사각형 2635">
            <a:extLst>
              <a:ext uri="{FF2B5EF4-FFF2-40B4-BE49-F238E27FC236}">
                <a16:creationId xmlns:a16="http://schemas.microsoft.com/office/drawing/2014/main" id="{CF860491-A72B-423A-8F91-599F74539E00}"/>
              </a:ext>
            </a:extLst>
          </p:cNvPr>
          <p:cNvSpPr/>
          <p:nvPr/>
        </p:nvSpPr>
        <p:spPr>
          <a:xfrm>
            <a:off x="1907792" y="695032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7" name="직사각형 2258">
            <a:extLst>
              <a:ext uri="{FF2B5EF4-FFF2-40B4-BE49-F238E27FC236}">
                <a16:creationId xmlns:a16="http://schemas.microsoft.com/office/drawing/2014/main" id="{451DB998-99B7-41F4-B73E-D02A64D061C5}"/>
              </a:ext>
            </a:extLst>
          </p:cNvPr>
          <p:cNvSpPr/>
          <p:nvPr/>
        </p:nvSpPr>
        <p:spPr>
          <a:xfrm>
            <a:off x="8716207" y="477918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9" name="직사각형 2259">
            <a:extLst>
              <a:ext uri="{FF2B5EF4-FFF2-40B4-BE49-F238E27FC236}">
                <a16:creationId xmlns:a16="http://schemas.microsoft.com/office/drawing/2014/main" id="{784CA721-FBE5-4373-AE66-575999C2C71B}"/>
              </a:ext>
            </a:extLst>
          </p:cNvPr>
          <p:cNvSpPr/>
          <p:nvPr/>
        </p:nvSpPr>
        <p:spPr>
          <a:xfrm>
            <a:off x="8716207" y="56489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40" name="직사각형 2258">
            <a:extLst>
              <a:ext uri="{FF2B5EF4-FFF2-40B4-BE49-F238E27FC236}">
                <a16:creationId xmlns:a16="http://schemas.microsoft.com/office/drawing/2014/main" id="{7A52D913-0707-4015-9A74-C88BBCB9C0D0}"/>
              </a:ext>
            </a:extLst>
          </p:cNvPr>
          <p:cNvSpPr/>
          <p:nvPr/>
        </p:nvSpPr>
        <p:spPr>
          <a:xfrm>
            <a:off x="8711083" y="866928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0" name="직사각형 2252">
            <a:extLst>
              <a:ext uri="{FF2B5EF4-FFF2-40B4-BE49-F238E27FC236}">
                <a16:creationId xmlns:a16="http://schemas.microsoft.com/office/drawing/2014/main" id="{BC000A02-9ADA-42C5-8409-015D63C410BF}"/>
              </a:ext>
            </a:extLst>
          </p:cNvPr>
          <p:cNvSpPr/>
          <p:nvPr/>
        </p:nvSpPr>
        <p:spPr>
          <a:xfrm>
            <a:off x="8709819" y="127221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6" name="직사각형 2258">
            <a:extLst>
              <a:ext uri="{FF2B5EF4-FFF2-40B4-BE49-F238E27FC236}">
                <a16:creationId xmlns:a16="http://schemas.microsoft.com/office/drawing/2014/main" id="{1DBA8E38-5341-4C50-83FD-BE2685313B91}"/>
              </a:ext>
            </a:extLst>
          </p:cNvPr>
          <p:cNvSpPr/>
          <p:nvPr/>
        </p:nvSpPr>
        <p:spPr>
          <a:xfrm>
            <a:off x="10489964" y="49300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7" name="직사각형 2259">
            <a:extLst>
              <a:ext uri="{FF2B5EF4-FFF2-40B4-BE49-F238E27FC236}">
                <a16:creationId xmlns:a16="http://schemas.microsoft.com/office/drawing/2014/main" id="{72A0464E-050B-4B46-8AB8-C6D97436E61B}"/>
              </a:ext>
            </a:extLst>
          </p:cNvPr>
          <p:cNvSpPr/>
          <p:nvPr/>
        </p:nvSpPr>
        <p:spPr>
          <a:xfrm>
            <a:off x="10489964" y="57998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1" name="직사각형 996">
            <a:extLst>
              <a:ext uri="{FF2B5EF4-FFF2-40B4-BE49-F238E27FC236}">
                <a16:creationId xmlns:a16="http://schemas.microsoft.com/office/drawing/2014/main" id="{83A91A0F-E895-4AD5-B5E1-112FA0247786}"/>
              </a:ext>
            </a:extLst>
          </p:cNvPr>
          <p:cNvSpPr/>
          <p:nvPr/>
        </p:nvSpPr>
        <p:spPr>
          <a:xfrm>
            <a:off x="8735098" y="3032789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3" name="직사각형 1003">
            <a:extLst>
              <a:ext uri="{FF2B5EF4-FFF2-40B4-BE49-F238E27FC236}">
                <a16:creationId xmlns:a16="http://schemas.microsoft.com/office/drawing/2014/main" id="{0B8FB129-4790-4CF3-AC89-B41C82A0D950}"/>
              </a:ext>
            </a:extLst>
          </p:cNvPr>
          <p:cNvSpPr/>
          <p:nvPr/>
        </p:nvSpPr>
        <p:spPr>
          <a:xfrm>
            <a:off x="8735098" y="3126392"/>
            <a:ext cx="248466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6" name="직사각형 2244">
            <a:extLst>
              <a:ext uri="{FF2B5EF4-FFF2-40B4-BE49-F238E27FC236}">
                <a16:creationId xmlns:a16="http://schemas.microsoft.com/office/drawing/2014/main" id="{2A48DDE6-AB2B-4F5C-8D8E-AD3B6FB41843}"/>
              </a:ext>
            </a:extLst>
          </p:cNvPr>
          <p:cNvSpPr/>
          <p:nvPr/>
        </p:nvSpPr>
        <p:spPr>
          <a:xfrm>
            <a:off x="10501386" y="296387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7" name="직사각형 2245">
            <a:extLst>
              <a:ext uri="{FF2B5EF4-FFF2-40B4-BE49-F238E27FC236}">
                <a16:creationId xmlns:a16="http://schemas.microsoft.com/office/drawing/2014/main" id="{9D06CD2A-5327-4238-971C-F90A6F63A311}"/>
              </a:ext>
            </a:extLst>
          </p:cNvPr>
          <p:cNvSpPr/>
          <p:nvPr/>
        </p:nvSpPr>
        <p:spPr>
          <a:xfrm>
            <a:off x="10501386" y="3051760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78" name="직사각형 1256">
            <a:extLst>
              <a:ext uri="{FF2B5EF4-FFF2-40B4-BE49-F238E27FC236}">
                <a16:creationId xmlns:a16="http://schemas.microsoft.com/office/drawing/2014/main" id="{A6A572BF-3A9F-4230-8C86-F6BC794D7436}"/>
              </a:ext>
            </a:extLst>
          </p:cNvPr>
          <p:cNvSpPr/>
          <p:nvPr/>
        </p:nvSpPr>
        <p:spPr>
          <a:xfrm>
            <a:off x="12229629" y="523680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79" name="직사각형 1257">
            <a:extLst>
              <a:ext uri="{FF2B5EF4-FFF2-40B4-BE49-F238E27FC236}">
                <a16:creationId xmlns:a16="http://schemas.microsoft.com/office/drawing/2014/main" id="{62B4806C-9451-4ACB-B354-8EFB253FCC9B}"/>
              </a:ext>
            </a:extLst>
          </p:cNvPr>
          <p:cNvSpPr/>
          <p:nvPr/>
        </p:nvSpPr>
        <p:spPr>
          <a:xfrm>
            <a:off x="12229629" y="532469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1" name="직사각형 2305">
            <a:extLst>
              <a:ext uri="{FF2B5EF4-FFF2-40B4-BE49-F238E27FC236}">
                <a16:creationId xmlns:a16="http://schemas.microsoft.com/office/drawing/2014/main" id="{B3C17FB2-57CA-4A7A-89BE-EDDF50DC717C}"/>
              </a:ext>
            </a:extLst>
          </p:cNvPr>
          <p:cNvSpPr/>
          <p:nvPr/>
        </p:nvSpPr>
        <p:spPr>
          <a:xfrm>
            <a:off x="10498906" y="525959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2" name="직사각형 2309">
            <a:extLst>
              <a:ext uri="{FF2B5EF4-FFF2-40B4-BE49-F238E27FC236}">
                <a16:creationId xmlns:a16="http://schemas.microsoft.com/office/drawing/2014/main" id="{C564054C-90D8-4A4C-B46F-B678E184A89B}"/>
              </a:ext>
            </a:extLst>
          </p:cNvPr>
          <p:cNvSpPr/>
          <p:nvPr/>
        </p:nvSpPr>
        <p:spPr>
          <a:xfrm>
            <a:off x="10498906" y="5363356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5" name="직사각형 2208">
            <a:extLst>
              <a:ext uri="{FF2B5EF4-FFF2-40B4-BE49-F238E27FC236}">
                <a16:creationId xmlns:a16="http://schemas.microsoft.com/office/drawing/2014/main" id="{352EBCB8-6280-4500-8041-6883FFF5D539}"/>
              </a:ext>
            </a:extLst>
          </p:cNvPr>
          <p:cNvSpPr/>
          <p:nvPr/>
        </p:nvSpPr>
        <p:spPr>
          <a:xfrm>
            <a:off x="10489381" y="690484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6" name="직사각형 1748">
            <a:extLst>
              <a:ext uri="{FF2B5EF4-FFF2-40B4-BE49-F238E27FC236}">
                <a16:creationId xmlns:a16="http://schemas.microsoft.com/office/drawing/2014/main" id="{06B47C47-CC25-4F44-AC68-4FE4553C19EF}"/>
              </a:ext>
            </a:extLst>
          </p:cNvPr>
          <p:cNvSpPr/>
          <p:nvPr/>
        </p:nvSpPr>
        <p:spPr>
          <a:xfrm>
            <a:off x="8690564" y="766823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7" name="직사각형 1752">
            <a:extLst>
              <a:ext uri="{FF2B5EF4-FFF2-40B4-BE49-F238E27FC236}">
                <a16:creationId xmlns:a16="http://schemas.microsoft.com/office/drawing/2014/main" id="{8A64BD4D-A633-4738-9751-38C50EE59B9E}"/>
              </a:ext>
            </a:extLst>
          </p:cNvPr>
          <p:cNvSpPr/>
          <p:nvPr/>
        </p:nvSpPr>
        <p:spPr>
          <a:xfrm>
            <a:off x="8690564" y="775612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8" name="직사각형 2227">
            <a:extLst>
              <a:ext uri="{FF2B5EF4-FFF2-40B4-BE49-F238E27FC236}">
                <a16:creationId xmlns:a16="http://schemas.microsoft.com/office/drawing/2014/main" id="{A1571537-9EB3-44F1-904B-EBA9623D13E5}"/>
              </a:ext>
            </a:extLst>
          </p:cNvPr>
          <p:cNvSpPr/>
          <p:nvPr/>
        </p:nvSpPr>
        <p:spPr>
          <a:xfrm>
            <a:off x="10540297" y="764994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LP540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9" name="직사각형 2238">
            <a:extLst>
              <a:ext uri="{FF2B5EF4-FFF2-40B4-BE49-F238E27FC236}">
                <a16:creationId xmlns:a16="http://schemas.microsoft.com/office/drawing/2014/main" id="{D7C6DFC0-9F27-4423-9ABF-0A724C0FA2A1}"/>
              </a:ext>
            </a:extLst>
          </p:cNvPr>
          <p:cNvSpPr/>
          <p:nvPr/>
        </p:nvSpPr>
        <p:spPr>
          <a:xfrm>
            <a:off x="10540297" y="773783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LP541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0" name="직사각형 1117">
            <a:extLst>
              <a:ext uri="{FF2B5EF4-FFF2-40B4-BE49-F238E27FC236}">
                <a16:creationId xmlns:a16="http://schemas.microsoft.com/office/drawing/2014/main" id="{C3311C30-753A-4F05-818E-319FEEF8766F}"/>
              </a:ext>
            </a:extLst>
          </p:cNvPr>
          <p:cNvSpPr/>
          <p:nvPr/>
        </p:nvSpPr>
        <p:spPr>
          <a:xfrm>
            <a:off x="6723757" y="871975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1" name="직사각형 1121">
            <a:extLst>
              <a:ext uri="{FF2B5EF4-FFF2-40B4-BE49-F238E27FC236}">
                <a16:creationId xmlns:a16="http://schemas.microsoft.com/office/drawing/2014/main" id="{549394DB-2DCB-4DBB-BCA1-8B19A968A312}"/>
              </a:ext>
            </a:extLst>
          </p:cNvPr>
          <p:cNvSpPr/>
          <p:nvPr/>
        </p:nvSpPr>
        <p:spPr>
          <a:xfrm>
            <a:off x="6723757" y="880764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3" name="직사각형 1807">
            <a:extLst>
              <a:ext uri="{FF2B5EF4-FFF2-40B4-BE49-F238E27FC236}">
                <a16:creationId xmlns:a16="http://schemas.microsoft.com/office/drawing/2014/main" id="{65721D2E-5EBE-45D3-9A47-4808D018B198}"/>
              </a:ext>
            </a:extLst>
          </p:cNvPr>
          <p:cNvSpPr/>
          <p:nvPr/>
        </p:nvSpPr>
        <p:spPr>
          <a:xfrm>
            <a:off x="8947343" y="871340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4" name="직사각형 1808">
            <a:extLst>
              <a:ext uri="{FF2B5EF4-FFF2-40B4-BE49-F238E27FC236}">
                <a16:creationId xmlns:a16="http://schemas.microsoft.com/office/drawing/2014/main" id="{6B4A1760-3B70-4754-A847-C8E026954190}"/>
              </a:ext>
            </a:extLst>
          </p:cNvPr>
          <p:cNvSpPr/>
          <p:nvPr/>
        </p:nvSpPr>
        <p:spPr>
          <a:xfrm>
            <a:off x="8947343" y="880129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5" name="직사각형 1027">
            <a:extLst>
              <a:ext uri="{FF2B5EF4-FFF2-40B4-BE49-F238E27FC236}">
                <a16:creationId xmlns:a16="http://schemas.microsoft.com/office/drawing/2014/main" id="{714C084A-A401-42F3-9FBF-A2389D1C074D}"/>
              </a:ext>
            </a:extLst>
          </p:cNvPr>
          <p:cNvSpPr/>
          <p:nvPr/>
        </p:nvSpPr>
        <p:spPr>
          <a:xfrm>
            <a:off x="9735393" y="873269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6" name="직사각형 1031">
            <a:extLst>
              <a:ext uri="{FF2B5EF4-FFF2-40B4-BE49-F238E27FC236}">
                <a16:creationId xmlns:a16="http://schemas.microsoft.com/office/drawing/2014/main" id="{B4A315A0-24D7-401B-828A-53FF2C601CB5}"/>
              </a:ext>
            </a:extLst>
          </p:cNvPr>
          <p:cNvSpPr/>
          <p:nvPr/>
        </p:nvSpPr>
        <p:spPr>
          <a:xfrm>
            <a:off x="9735393" y="882058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7" name="직사각형 1037">
            <a:extLst>
              <a:ext uri="{FF2B5EF4-FFF2-40B4-BE49-F238E27FC236}">
                <a16:creationId xmlns:a16="http://schemas.microsoft.com/office/drawing/2014/main" id="{FE5F6103-8686-4481-A4FC-C54575065B00}"/>
              </a:ext>
            </a:extLst>
          </p:cNvPr>
          <p:cNvSpPr/>
          <p:nvPr/>
        </p:nvSpPr>
        <p:spPr>
          <a:xfrm>
            <a:off x="11615573" y="873428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8" name="직사각형 1041">
            <a:extLst>
              <a:ext uri="{FF2B5EF4-FFF2-40B4-BE49-F238E27FC236}">
                <a16:creationId xmlns:a16="http://schemas.microsoft.com/office/drawing/2014/main" id="{75BB0849-B10D-49FE-82DC-05F395E818F2}"/>
              </a:ext>
            </a:extLst>
          </p:cNvPr>
          <p:cNvSpPr/>
          <p:nvPr/>
        </p:nvSpPr>
        <p:spPr>
          <a:xfrm>
            <a:off x="11615573" y="882217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02" name="Rectangle 43">
            <a:extLst>
              <a:ext uri="{FF2B5EF4-FFF2-40B4-BE49-F238E27FC236}">
                <a16:creationId xmlns:a16="http://schemas.microsoft.com/office/drawing/2014/main" id="{DB45BCBA-4591-4768-BB35-3D71E4854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64870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6" name="Rectangle 43">
            <a:extLst>
              <a:ext uri="{FF2B5EF4-FFF2-40B4-BE49-F238E27FC236}">
                <a16:creationId xmlns:a16="http://schemas.microsoft.com/office/drawing/2014/main" id="{25765D0C-CF7D-47D1-8079-6129252EB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485579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8" name="Rectangle 43">
            <a:extLst>
              <a:ext uri="{FF2B5EF4-FFF2-40B4-BE49-F238E27FC236}">
                <a16:creationId xmlns:a16="http://schemas.microsoft.com/office/drawing/2014/main" id="{E64A0638-58A1-48FF-A17B-3719128A1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607411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34" name="직사각형 915">
            <a:extLst>
              <a:ext uri="{FF2B5EF4-FFF2-40B4-BE49-F238E27FC236}">
                <a16:creationId xmlns:a16="http://schemas.microsoft.com/office/drawing/2014/main" id="{0D4EAF3E-E29B-4E6C-AC2D-952DFD8B754D}"/>
              </a:ext>
            </a:extLst>
          </p:cNvPr>
          <p:cNvSpPr/>
          <p:nvPr/>
        </p:nvSpPr>
        <p:spPr>
          <a:xfrm>
            <a:off x="1707479" y="524649"/>
            <a:ext cx="8875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10.10.10.232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8687E5-8353-43EA-BF46-92C3EEBF63A8}"/>
              </a:ext>
            </a:extLst>
          </p:cNvPr>
          <p:cNvGrpSpPr/>
          <p:nvPr/>
        </p:nvGrpSpPr>
        <p:grpSpPr>
          <a:xfrm>
            <a:off x="306792" y="292515"/>
            <a:ext cx="500137" cy="1593649"/>
            <a:chOff x="337065" y="292515"/>
            <a:chExt cx="500137" cy="1593649"/>
          </a:xfrm>
        </p:grpSpPr>
        <p:sp>
          <p:nvSpPr>
            <p:cNvPr id="1176" name="Rectangle 43"/>
            <p:cNvSpPr>
              <a:spLocks noChangeArrowheads="1"/>
            </p:cNvSpPr>
            <p:nvPr/>
          </p:nvSpPr>
          <p:spPr bwMode="auto">
            <a:xfrm>
              <a:off x="337065" y="292515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d-ngs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5" name="Rectangle 43">
              <a:extLst>
                <a:ext uri="{FF2B5EF4-FFF2-40B4-BE49-F238E27FC236}">
                  <a16:creationId xmlns:a16="http://schemas.microsoft.com/office/drawing/2014/main" id="{99C53E99-F7E9-48ED-8250-8E57452D2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793831"/>
              <a:ext cx="50013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d-atab:52444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0" name="Rectangle 43">
              <a:extLst>
                <a:ext uri="{FF2B5EF4-FFF2-40B4-BE49-F238E27FC236}">
                  <a16:creationId xmlns:a16="http://schemas.microsoft.com/office/drawing/2014/main" id="{B7C45D91-3A01-4AE1-9544-C4D406177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442647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d-sfa2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3" name="Rectangle 43">
              <a:extLst>
                <a:ext uri="{FF2B5EF4-FFF2-40B4-BE49-F238E27FC236}">
                  <a16:creationId xmlns:a16="http://schemas.microsoft.com/office/drawing/2014/main" id="{5724A851-70AB-4A1A-8F0A-2A64E750F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592779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d-banca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6" name="Rectangle 43">
              <a:extLst>
                <a:ext uri="{FF2B5EF4-FFF2-40B4-BE49-F238E27FC236}">
                  <a16:creationId xmlns:a16="http://schemas.microsoft.com/office/drawing/2014/main" id="{208277F1-0EFE-45D9-9C95-B6C52E312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742911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d-gasfa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8" name="Rectangle 43">
              <a:extLst>
                <a:ext uri="{FF2B5EF4-FFF2-40B4-BE49-F238E27FC236}">
                  <a16:creationId xmlns:a16="http://schemas.microsoft.com/office/drawing/2014/main" id="{DCEF6FC2-CF4C-4186-A6B3-A3050DD3A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043175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d-iwapi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9" name="Rectangle 43">
              <a:extLst>
                <a:ext uri="{FF2B5EF4-FFF2-40B4-BE49-F238E27FC236}">
                  <a16:creationId xmlns:a16="http://schemas.microsoft.com/office/drawing/2014/main" id="{1230FB36-004D-4B6F-A61F-63A8A31F5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193307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d-ga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1" name="Rectangle 43">
              <a:extLst>
                <a:ext uri="{FF2B5EF4-FFF2-40B4-BE49-F238E27FC236}">
                  <a16:creationId xmlns:a16="http://schemas.microsoft.com/office/drawing/2014/main" id="{0A956224-98FD-4FA5-AFA5-253ED3376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343439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d-xsfa2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2" name="Rectangle 43">
              <a:extLst>
                <a:ext uri="{FF2B5EF4-FFF2-40B4-BE49-F238E27FC236}">
                  <a16:creationId xmlns:a16="http://schemas.microsoft.com/office/drawing/2014/main" id="{345E76DC-6072-4C80-80C0-B42232176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893043"/>
              <a:ext cx="375103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d-xclaims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5" name="Rectangle 43">
              <a:extLst>
                <a:ext uri="{FF2B5EF4-FFF2-40B4-BE49-F238E27FC236}">
                  <a16:creationId xmlns:a16="http://schemas.microsoft.com/office/drawing/2014/main" id="{4B12B339-2ED6-4A78-95AF-DDF299205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493571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d-xhs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6" name="Rectangle 43">
              <a:extLst>
                <a:ext uri="{FF2B5EF4-FFF2-40B4-BE49-F238E27FC236}">
                  <a16:creationId xmlns:a16="http://schemas.microsoft.com/office/drawing/2014/main" id="{2D4A5515-DBF1-4EB8-A50E-4A2E56E34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643703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devlms</a:t>
              </a:r>
              <a:endParaRPr lang="ko-KR" altLang="en-US" sz="600">
                <a:latin typeface="Consolas" pitchFamily="49" charset="0"/>
              </a:endParaRPr>
            </a:p>
          </p:txBody>
        </p:sp>
      </p:grpSp>
      <p:sp>
        <p:nvSpPr>
          <p:cNvPr id="950" name="Rectangle 43">
            <a:extLst>
              <a:ext uri="{FF2B5EF4-FFF2-40B4-BE49-F238E27FC236}">
                <a16:creationId xmlns:a16="http://schemas.microsoft.com/office/drawing/2014/main" id="{4D62F558-815B-4137-8B73-8C1A5873D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36688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1" name="Rectangle 43">
            <a:extLst>
              <a:ext uri="{FF2B5EF4-FFF2-40B4-BE49-F238E27FC236}">
                <a16:creationId xmlns:a16="http://schemas.microsoft.com/office/drawing/2014/main" id="{3520E6B1-CB87-42C8-A3DC-0D92DBE3F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48937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2" name="Rectangle 43">
            <a:extLst>
              <a:ext uri="{FF2B5EF4-FFF2-40B4-BE49-F238E27FC236}">
                <a16:creationId xmlns:a16="http://schemas.microsoft.com/office/drawing/2014/main" id="{600150D5-F2D4-4C11-9580-A418ED0CC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61092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3" name="Rectangle 43">
            <a:extLst>
              <a:ext uri="{FF2B5EF4-FFF2-40B4-BE49-F238E27FC236}">
                <a16:creationId xmlns:a16="http://schemas.microsoft.com/office/drawing/2014/main" id="{F5D3205B-DA2D-4035-8A2B-7AA5F066F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950087"/>
            <a:ext cx="423193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:21001,21002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4" name="Rectangle 43">
            <a:extLst>
              <a:ext uri="{FF2B5EF4-FFF2-40B4-BE49-F238E27FC236}">
                <a16:creationId xmlns:a16="http://schemas.microsoft.com/office/drawing/2014/main" id="{762D6584-A3E1-4D7F-9537-CD30328BD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107132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64" name="Rectangle 43">
            <a:extLst>
              <a:ext uri="{FF2B5EF4-FFF2-40B4-BE49-F238E27FC236}">
                <a16:creationId xmlns:a16="http://schemas.microsoft.com/office/drawing/2014/main" id="{DA117E0E-21B7-4A62-932A-4BFF52BD3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124367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:41001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65" name="Rectangle 43">
            <a:extLst>
              <a:ext uri="{FF2B5EF4-FFF2-40B4-BE49-F238E27FC236}">
                <a16:creationId xmlns:a16="http://schemas.microsoft.com/office/drawing/2014/main" id="{F32A545C-349B-40FE-877C-F1E943C2A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040" y="177333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72021E-A29A-4EB8-A164-25A4A91837A5}"/>
              </a:ext>
            </a:extLst>
          </p:cNvPr>
          <p:cNvGrpSpPr/>
          <p:nvPr/>
        </p:nvGrpSpPr>
        <p:grpSpPr>
          <a:xfrm>
            <a:off x="3962435" y="292515"/>
            <a:ext cx="663733" cy="2114971"/>
            <a:chOff x="3947195" y="292515"/>
            <a:chExt cx="663733" cy="2114971"/>
          </a:xfrm>
        </p:grpSpPr>
        <p:sp>
          <p:nvSpPr>
            <p:cNvPr id="1151" name="Rectangle 43"/>
            <p:cNvSpPr>
              <a:spLocks noChangeArrowheads="1"/>
            </p:cNvSpPr>
            <p:nvPr/>
          </p:nvSpPr>
          <p:spPr bwMode="auto">
            <a:xfrm>
              <a:off x="3947195" y="2299764"/>
              <a:ext cx="65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endParaRPr lang="ko-KR" altLang="en-US" sz="700">
                <a:latin typeface="Consolas" pitchFamily="49" charset="0"/>
              </a:endParaRPr>
            </a:p>
          </p:txBody>
        </p:sp>
        <p:sp>
          <p:nvSpPr>
            <p:cNvPr id="985" name="Rectangle 43">
              <a:extLst>
                <a:ext uri="{FF2B5EF4-FFF2-40B4-BE49-F238E27FC236}">
                  <a16:creationId xmlns:a16="http://schemas.microsoft.com/office/drawing/2014/main" id="{68E92714-EA4F-4C4F-BFDA-1199E2099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359725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s-iwapi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87" name="Rectangle 43">
              <a:extLst>
                <a:ext uri="{FF2B5EF4-FFF2-40B4-BE49-F238E27FC236}">
                  <a16:creationId xmlns:a16="http://schemas.microsoft.com/office/drawing/2014/main" id="{CD188A79-E602-45B2-B3E2-58AAF365C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700374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s-xsfa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88" name="Rectangle 43">
              <a:extLst>
                <a:ext uri="{FF2B5EF4-FFF2-40B4-BE49-F238E27FC236}">
                  <a16:creationId xmlns:a16="http://schemas.microsoft.com/office/drawing/2014/main" id="{4D364992-5CC9-4419-9C0F-445FE6AFF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086975"/>
              <a:ext cx="375103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s-xclaims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91" name="Rectangle 43">
              <a:extLst>
                <a:ext uri="{FF2B5EF4-FFF2-40B4-BE49-F238E27FC236}">
                  <a16:creationId xmlns:a16="http://schemas.microsoft.com/office/drawing/2014/main" id="{C1C42AF0-0F79-4A09-B293-B87360390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2036608"/>
              <a:ext cx="416781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s-mdm:8700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011CCAD-43BD-461B-B851-903A015A3314}"/>
                </a:ext>
              </a:extLst>
            </p:cNvPr>
            <p:cNvGrpSpPr/>
            <p:nvPr/>
          </p:nvGrpSpPr>
          <p:grpSpPr>
            <a:xfrm>
              <a:off x="4110791" y="878581"/>
              <a:ext cx="291747" cy="164352"/>
              <a:chOff x="4101265" y="742911"/>
              <a:chExt cx="291747" cy="164352"/>
            </a:xfrm>
          </p:grpSpPr>
          <p:sp>
            <p:nvSpPr>
              <p:cNvPr id="984" name="Rectangle 43">
                <a:extLst>
                  <a:ext uri="{FF2B5EF4-FFF2-40B4-BE49-F238E27FC236}">
                    <a16:creationId xmlns:a16="http://schemas.microsoft.com/office/drawing/2014/main" id="{22400102-5C72-4C5F-8615-15A4FBC5DB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42911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s-gasfa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7" name="Rectangle 43">
                <a:extLst>
                  <a:ext uri="{FF2B5EF4-FFF2-40B4-BE49-F238E27FC236}">
                    <a16:creationId xmlns:a16="http://schemas.microsoft.com/office/drawing/2014/main" id="{05DCC084-967A-4B24-AFB3-F87DE41D6D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814930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gasfa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sp>
          <p:nvSpPr>
            <p:cNvPr id="1002" name="Rectangle 43">
              <a:extLst>
                <a:ext uri="{FF2B5EF4-FFF2-40B4-BE49-F238E27FC236}">
                  <a16:creationId xmlns:a16="http://schemas.microsoft.com/office/drawing/2014/main" id="{B49C239C-29A7-4828-B988-F49EF2E88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223350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xclaims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FEC1E30-8262-4859-AB21-E687B7CD2C8A}"/>
                </a:ext>
              </a:extLst>
            </p:cNvPr>
            <p:cNvGrpSpPr/>
            <p:nvPr/>
          </p:nvGrpSpPr>
          <p:grpSpPr>
            <a:xfrm>
              <a:off x="4110791" y="292515"/>
              <a:ext cx="208390" cy="152257"/>
              <a:chOff x="4101265" y="292515"/>
              <a:chExt cx="208390" cy="152257"/>
            </a:xfrm>
          </p:grpSpPr>
          <p:sp>
            <p:nvSpPr>
              <p:cNvPr id="970" name="Rectangle 43">
                <a:extLst>
                  <a:ext uri="{FF2B5EF4-FFF2-40B4-BE49-F238E27FC236}">
                    <a16:creationId xmlns:a16="http://schemas.microsoft.com/office/drawing/2014/main" id="{05928417-E3D7-4A1D-9FA2-9EBC751F3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292515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s-ngs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2" name="Rectangle 43">
                <a:extLst>
                  <a:ext uri="{FF2B5EF4-FFF2-40B4-BE49-F238E27FC236}">
                    <a16:creationId xmlns:a16="http://schemas.microsoft.com/office/drawing/2014/main" id="{4771AE28-4238-402B-9E22-B5F0949F5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352439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ngs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2EEE83D-BF2E-4D64-B6F6-7110C70B3909}"/>
                </a:ext>
              </a:extLst>
            </p:cNvPr>
            <p:cNvGrpSpPr/>
            <p:nvPr/>
          </p:nvGrpSpPr>
          <p:grpSpPr>
            <a:xfrm>
              <a:off x="4110791" y="488814"/>
              <a:ext cx="208390" cy="146726"/>
              <a:chOff x="4101265" y="442647"/>
              <a:chExt cx="208390" cy="146726"/>
            </a:xfrm>
          </p:grpSpPr>
          <p:sp>
            <p:nvSpPr>
              <p:cNvPr id="979" name="Rectangle 43">
                <a:extLst>
                  <a:ext uri="{FF2B5EF4-FFF2-40B4-BE49-F238E27FC236}">
                    <a16:creationId xmlns:a16="http://schemas.microsoft.com/office/drawing/2014/main" id="{FC74A545-7C42-455E-9608-D40B936BC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42647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4" name="Rectangle 43">
                <a:extLst>
                  <a:ext uri="{FF2B5EF4-FFF2-40B4-BE49-F238E27FC236}">
                    <a16:creationId xmlns:a16="http://schemas.microsoft.com/office/drawing/2014/main" id="{10A57793-440F-41B7-9F89-B5D9637A7A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97040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5566C5D-8F1E-4BD4-84F7-149BEBEE0669}"/>
                </a:ext>
              </a:extLst>
            </p:cNvPr>
            <p:cNvGrpSpPr/>
            <p:nvPr/>
          </p:nvGrpSpPr>
          <p:grpSpPr>
            <a:xfrm>
              <a:off x="4110791" y="679582"/>
              <a:ext cx="291747" cy="154957"/>
              <a:chOff x="4101265" y="592779"/>
              <a:chExt cx="291747" cy="154957"/>
            </a:xfrm>
          </p:grpSpPr>
          <p:sp>
            <p:nvSpPr>
              <p:cNvPr id="983" name="Rectangle 43">
                <a:extLst>
                  <a:ext uri="{FF2B5EF4-FFF2-40B4-BE49-F238E27FC236}">
                    <a16:creationId xmlns:a16="http://schemas.microsoft.com/office/drawing/2014/main" id="{20A292B6-4E3F-4818-B471-3F3C35662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592779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s-banca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6" name="Rectangle 43">
                <a:extLst>
                  <a:ext uri="{FF2B5EF4-FFF2-40B4-BE49-F238E27FC236}">
                    <a16:creationId xmlns:a16="http://schemas.microsoft.com/office/drawing/2014/main" id="{E0A879A6-D503-4C21-ADCD-37D7BAAD3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655403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banca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CDC5740-9109-41B3-9C0E-5F338108DD51}"/>
                </a:ext>
              </a:extLst>
            </p:cNvPr>
            <p:cNvGrpSpPr/>
            <p:nvPr/>
          </p:nvGrpSpPr>
          <p:grpSpPr>
            <a:xfrm>
              <a:off x="4110791" y="2172983"/>
              <a:ext cx="500137" cy="159863"/>
              <a:chOff x="4101265" y="1793831"/>
              <a:chExt cx="500137" cy="159863"/>
            </a:xfrm>
          </p:grpSpPr>
          <p:sp>
            <p:nvSpPr>
              <p:cNvPr id="971" name="Rectangle 43">
                <a:extLst>
                  <a:ext uri="{FF2B5EF4-FFF2-40B4-BE49-F238E27FC236}">
                    <a16:creationId xmlns:a16="http://schemas.microsoft.com/office/drawing/2014/main" id="{33EE243F-C6E5-4C13-A2B5-EC571E358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793831"/>
                <a:ext cx="50013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s-atab:52444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04" name="Rectangle 43">
                <a:extLst>
                  <a:ext uri="{FF2B5EF4-FFF2-40B4-BE49-F238E27FC236}">
                    <a16:creationId xmlns:a16="http://schemas.microsoft.com/office/drawing/2014/main" id="{0E323899-DD7E-4D9B-9506-E4C5FCF290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861361"/>
                <a:ext cx="416781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atab:52444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F7EEB25-A293-42AB-99B3-74BB4C2D7E8B}"/>
                </a:ext>
              </a:extLst>
            </p:cNvPr>
            <p:cNvGrpSpPr/>
            <p:nvPr/>
          </p:nvGrpSpPr>
          <p:grpSpPr>
            <a:xfrm>
              <a:off x="4110791" y="1773089"/>
              <a:ext cx="208390" cy="219477"/>
              <a:chOff x="4101265" y="1349760"/>
              <a:chExt cx="208390" cy="219477"/>
            </a:xfrm>
          </p:grpSpPr>
          <p:sp>
            <p:nvSpPr>
              <p:cNvPr id="990" name="Rectangle 43">
                <a:extLst>
                  <a:ext uri="{FF2B5EF4-FFF2-40B4-BE49-F238E27FC236}">
                    <a16:creationId xmlns:a16="http://schemas.microsoft.com/office/drawing/2014/main" id="{B30261FB-0690-4F9E-8E6D-DC8223EDB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476904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s-xhs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09" name="Rectangle 43">
                <a:extLst>
                  <a:ext uri="{FF2B5EF4-FFF2-40B4-BE49-F238E27FC236}">
                    <a16:creationId xmlns:a16="http://schemas.microsoft.com/office/drawing/2014/main" id="{168918AA-DBB9-4776-8350-2F05ED719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349760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xsfa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C71DCD6-964B-401D-BEAD-0FF1C711CA8C}"/>
                </a:ext>
              </a:extLst>
            </p:cNvPr>
            <p:cNvGrpSpPr/>
            <p:nvPr/>
          </p:nvGrpSpPr>
          <p:grpSpPr>
            <a:xfrm>
              <a:off x="4110791" y="1496100"/>
              <a:ext cx="166712" cy="160232"/>
              <a:chOff x="4101265" y="1193307"/>
              <a:chExt cx="166712" cy="160232"/>
            </a:xfrm>
          </p:grpSpPr>
          <p:sp>
            <p:nvSpPr>
              <p:cNvPr id="986" name="Rectangle 43">
                <a:extLst>
                  <a:ext uri="{FF2B5EF4-FFF2-40B4-BE49-F238E27FC236}">
                    <a16:creationId xmlns:a16="http://schemas.microsoft.com/office/drawing/2014/main" id="{D0F83EB4-0529-4393-9FB4-7147B6C5E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193307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s-ga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10" name="Rectangle 43">
                <a:extLst>
                  <a:ext uri="{FF2B5EF4-FFF2-40B4-BE49-F238E27FC236}">
                    <a16:creationId xmlns:a16="http://schemas.microsoft.com/office/drawing/2014/main" id="{1029F924-91E9-4805-B1D0-8BCEFA551D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261206"/>
                <a:ext cx="83356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ga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</p:grpSp>
      <p:sp>
        <p:nvSpPr>
          <p:cNvPr id="1031" name="Rectangle 43">
            <a:extLst>
              <a:ext uri="{FF2B5EF4-FFF2-40B4-BE49-F238E27FC236}">
                <a16:creationId xmlns:a16="http://schemas.microsoft.com/office/drawing/2014/main" id="{FF8ECE96-4C20-4CB1-BCD4-F3B54105C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68892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2" name="Rectangle 43">
            <a:extLst>
              <a:ext uri="{FF2B5EF4-FFF2-40B4-BE49-F238E27FC236}">
                <a16:creationId xmlns:a16="http://schemas.microsoft.com/office/drawing/2014/main" id="{D0433115-3E82-4843-99C3-5426F51AB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81141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3" name="Rectangle 43">
            <a:extLst>
              <a:ext uri="{FF2B5EF4-FFF2-40B4-BE49-F238E27FC236}">
                <a16:creationId xmlns:a16="http://schemas.microsoft.com/office/drawing/2014/main" id="{F1B3C112-12F5-46EF-A7D7-F16AEE56F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93296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6" name="Rectangle 43">
            <a:extLst>
              <a:ext uri="{FF2B5EF4-FFF2-40B4-BE49-F238E27FC236}">
                <a16:creationId xmlns:a16="http://schemas.microsoft.com/office/drawing/2014/main" id="{8EA93747-DA1C-4639-85D3-2884C62C3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125579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7" name="Rectangle 43">
            <a:extLst>
              <a:ext uri="{FF2B5EF4-FFF2-40B4-BE49-F238E27FC236}">
                <a16:creationId xmlns:a16="http://schemas.microsoft.com/office/drawing/2014/main" id="{7DB0DDF4-06F4-4534-A02B-30CE38B26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144404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:41001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40" name="Rectangle 43">
            <a:extLst>
              <a:ext uri="{FF2B5EF4-FFF2-40B4-BE49-F238E27FC236}">
                <a16:creationId xmlns:a16="http://schemas.microsoft.com/office/drawing/2014/main" id="{4E6C2C43-B4FC-441F-827B-AED395A7C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880" y="153480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61" name="Rectangle 43">
            <a:extLst>
              <a:ext uri="{FF2B5EF4-FFF2-40B4-BE49-F238E27FC236}">
                <a16:creationId xmlns:a16="http://schemas.microsoft.com/office/drawing/2014/main" id="{8E6A7A3F-F048-48BD-92ED-97437C55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9865" y="305543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63" name="Rectangle 43">
            <a:extLst>
              <a:ext uri="{FF2B5EF4-FFF2-40B4-BE49-F238E27FC236}">
                <a16:creationId xmlns:a16="http://schemas.microsoft.com/office/drawing/2014/main" id="{146141A6-763F-4B15-AE45-BFF5C60E3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658" y="322380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34" name="Rectangle 43">
            <a:extLst>
              <a:ext uri="{FF2B5EF4-FFF2-40B4-BE49-F238E27FC236}">
                <a16:creationId xmlns:a16="http://schemas.microsoft.com/office/drawing/2014/main" id="{676BFA29-D66D-4318-9704-62E59B9B5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2199" y="287194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F0818F37-318D-482E-AAC1-9FEB746639DE}"/>
              </a:ext>
            </a:extLst>
          </p:cNvPr>
          <p:cNvGrpSpPr/>
          <p:nvPr/>
        </p:nvGrpSpPr>
        <p:grpSpPr>
          <a:xfrm>
            <a:off x="306792" y="2831178"/>
            <a:ext cx="291747" cy="392597"/>
            <a:chOff x="337065" y="292515"/>
            <a:chExt cx="291747" cy="392597"/>
          </a:xfrm>
        </p:grpSpPr>
        <p:sp>
          <p:nvSpPr>
            <p:cNvPr id="911" name="Rectangle 43">
              <a:extLst>
                <a:ext uri="{FF2B5EF4-FFF2-40B4-BE49-F238E27FC236}">
                  <a16:creationId xmlns:a16="http://schemas.microsoft.com/office/drawing/2014/main" id="{D3C60686-07BC-440B-8079-39277F1D0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292515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d-home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6" name="Rectangle 43">
              <a:extLst>
                <a:ext uri="{FF2B5EF4-FFF2-40B4-BE49-F238E27FC236}">
                  <a16:creationId xmlns:a16="http://schemas.microsoft.com/office/drawing/2014/main" id="{D73BF254-3603-4C87-984D-BB290607C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442647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d-cyber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9" name="Rectangle 43">
              <a:extLst>
                <a:ext uri="{FF2B5EF4-FFF2-40B4-BE49-F238E27FC236}">
                  <a16:creationId xmlns:a16="http://schemas.microsoft.com/office/drawing/2014/main" id="{0661FCDC-A362-4358-BA09-012E527AE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592779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gadev</a:t>
              </a:r>
              <a:endParaRPr lang="ko-KR" altLang="en-US" sz="600">
                <a:latin typeface="Consolas" pitchFamily="49" charset="0"/>
              </a:endParaRPr>
            </a:p>
          </p:txBody>
        </p:sp>
      </p:grp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0125BB17-CAAF-4FBB-B260-B4CB380030F5}"/>
              </a:ext>
            </a:extLst>
          </p:cNvPr>
          <p:cNvGrpSpPr/>
          <p:nvPr/>
        </p:nvGrpSpPr>
        <p:grpSpPr>
          <a:xfrm>
            <a:off x="3962435" y="2831178"/>
            <a:ext cx="580377" cy="2114971"/>
            <a:chOff x="3947195" y="292515"/>
            <a:chExt cx="580377" cy="2114971"/>
          </a:xfrm>
        </p:grpSpPr>
        <p:sp>
          <p:nvSpPr>
            <p:cNvPr id="1026" name="Rectangle 43">
              <a:extLst>
                <a:ext uri="{FF2B5EF4-FFF2-40B4-BE49-F238E27FC236}">
                  <a16:creationId xmlns:a16="http://schemas.microsoft.com/office/drawing/2014/main" id="{0111A56A-2287-46F7-849C-8F37B7BA2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7195" y="2299764"/>
              <a:ext cx="65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endParaRPr lang="ko-KR" altLang="en-US" sz="700">
                <a:latin typeface="Consolas" pitchFamily="49" charset="0"/>
              </a:endParaRPr>
            </a:p>
          </p:txBody>
        </p:sp>
        <p:grpSp>
          <p:nvGrpSpPr>
            <p:cNvPr id="1100" name="Group 1099">
              <a:extLst>
                <a:ext uri="{FF2B5EF4-FFF2-40B4-BE49-F238E27FC236}">
                  <a16:creationId xmlns:a16="http://schemas.microsoft.com/office/drawing/2014/main" id="{15E6831D-9D36-4D6A-ADAA-D5DFEAC037E5}"/>
                </a:ext>
              </a:extLst>
            </p:cNvPr>
            <p:cNvGrpSpPr/>
            <p:nvPr/>
          </p:nvGrpSpPr>
          <p:grpSpPr>
            <a:xfrm>
              <a:off x="4110791" y="821777"/>
              <a:ext cx="416781" cy="164352"/>
              <a:chOff x="4101265" y="686107"/>
              <a:chExt cx="416781" cy="164352"/>
            </a:xfrm>
          </p:grpSpPr>
          <p:sp>
            <p:nvSpPr>
              <p:cNvPr id="1168" name="Rectangle 43">
                <a:extLst>
                  <a:ext uri="{FF2B5EF4-FFF2-40B4-BE49-F238E27FC236}">
                    <a16:creationId xmlns:a16="http://schemas.microsoft.com/office/drawing/2014/main" id="{9ADA114C-45DB-45C7-86E0-491AF9A08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686107"/>
                <a:ext cx="416781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s-cssp-msp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9" name="Rectangle 43">
                <a:extLst>
                  <a:ext uri="{FF2B5EF4-FFF2-40B4-BE49-F238E27FC236}">
                    <a16:creationId xmlns:a16="http://schemas.microsoft.com/office/drawing/2014/main" id="{8B82ACA7-9591-4D5E-A076-2373A2EA76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58126"/>
                <a:ext cx="333425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cssp-msp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123" name="Group 1122">
              <a:extLst>
                <a:ext uri="{FF2B5EF4-FFF2-40B4-BE49-F238E27FC236}">
                  <a16:creationId xmlns:a16="http://schemas.microsoft.com/office/drawing/2014/main" id="{FA82BD66-0F69-4080-8095-3A0532CC9FD8}"/>
                </a:ext>
              </a:extLst>
            </p:cNvPr>
            <p:cNvGrpSpPr/>
            <p:nvPr/>
          </p:nvGrpSpPr>
          <p:grpSpPr>
            <a:xfrm>
              <a:off x="4110791" y="292515"/>
              <a:ext cx="250068" cy="152257"/>
              <a:chOff x="4101265" y="292515"/>
              <a:chExt cx="250068" cy="152257"/>
            </a:xfrm>
          </p:grpSpPr>
          <p:sp>
            <p:nvSpPr>
              <p:cNvPr id="1162" name="Rectangle 43">
                <a:extLst>
                  <a:ext uri="{FF2B5EF4-FFF2-40B4-BE49-F238E27FC236}">
                    <a16:creationId xmlns:a16="http://schemas.microsoft.com/office/drawing/2014/main" id="{BF483C84-30EA-47AC-B29D-1324CD768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292515"/>
                <a:ext cx="250068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s-home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7" name="Rectangle 43">
                <a:extLst>
                  <a:ext uri="{FF2B5EF4-FFF2-40B4-BE49-F238E27FC236}">
                    <a16:creationId xmlns:a16="http://schemas.microsoft.com/office/drawing/2014/main" id="{96DA6645-8DD0-41EA-9ED2-5FE5169DB0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352439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www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124" name="Group 1123">
              <a:extLst>
                <a:ext uri="{FF2B5EF4-FFF2-40B4-BE49-F238E27FC236}">
                  <a16:creationId xmlns:a16="http://schemas.microsoft.com/office/drawing/2014/main" id="{101E0C0E-4681-4A93-9C25-C84DFA2AF1C6}"/>
                </a:ext>
              </a:extLst>
            </p:cNvPr>
            <p:cNvGrpSpPr/>
            <p:nvPr/>
          </p:nvGrpSpPr>
          <p:grpSpPr>
            <a:xfrm>
              <a:off x="4110791" y="488814"/>
              <a:ext cx="291747" cy="146726"/>
              <a:chOff x="4101265" y="442647"/>
              <a:chExt cx="291747" cy="146726"/>
            </a:xfrm>
          </p:grpSpPr>
          <p:sp>
            <p:nvSpPr>
              <p:cNvPr id="1160" name="Rectangle 43">
                <a:extLst>
                  <a:ext uri="{FF2B5EF4-FFF2-40B4-BE49-F238E27FC236}">
                    <a16:creationId xmlns:a16="http://schemas.microsoft.com/office/drawing/2014/main" id="{8A7A9863-CD19-4AC8-8032-9F6F0FDEA2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42647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s-cyber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1" name="Rectangle 43">
                <a:extLst>
                  <a:ext uri="{FF2B5EF4-FFF2-40B4-BE49-F238E27FC236}">
                    <a16:creationId xmlns:a16="http://schemas.microsoft.com/office/drawing/2014/main" id="{026CF0E0-F58F-4ECA-897C-7B2A20068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97040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cyber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sp>
          <p:nvSpPr>
            <p:cNvPr id="1157" name="Rectangle 43">
              <a:extLst>
                <a:ext uri="{FF2B5EF4-FFF2-40B4-BE49-F238E27FC236}">
                  <a16:creationId xmlns:a16="http://schemas.microsoft.com/office/drawing/2014/main" id="{348D3AC1-EC65-4B64-96B5-F4C0E24E6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679582"/>
              <a:ext cx="416781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s-gaportal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146" name="Group 1145">
              <a:extLst>
                <a:ext uri="{FF2B5EF4-FFF2-40B4-BE49-F238E27FC236}">
                  <a16:creationId xmlns:a16="http://schemas.microsoft.com/office/drawing/2014/main" id="{9B342445-5D47-4B15-BEE8-835FF22BFC09}"/>
                </a:ext>
              </a:extLst>
            </p:cNvPr>
            <p:cNvGrpSpPr/>
            <p:nvPr/>
          </p:nvGrpSpPr>
          <p:grpSpPr>
            <a:xfrm>
              <a:off x="4110791" y="1097499"/>
              <a:ext cx="250068" cy="160232"/>
              <a:chOff x="4101265" y="794706"/>
              <a:chExt cx="250068" cy="160232"/>
            </a:xfrm>
          </p:grpSpPr>
          <p:sp>
            <p:nvSpPr>
              <p:cNvPr id="1147" name="Rectangle 43">
                <a:extLst>
                  <a:ext uri="{FF2B5EF4-FFF2-40B4-BE49-F238E27FC236}">
                    <a16:creationId xmlns:a16="http://schemas.microsoft.com/office/drawing/2014/main" id="{91B02281-3A42-48ED-98DF-0A2EDBE46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94706"/>
                <a:ext cx="250068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s-fido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48" name="Rectangle 43">
                <a:extLst>
                  <a:ext uri="{FF2B5EF4-FFF2-40B4-BE49-F238E27FC236}">
                    <a16:creationId xmlns:a16="http://schemas.microsoft.com/office/drawing/2014/main" id="{DF0B6802-6706-4C81-98B2-053C3303B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862605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fido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</p:grpSp>
      <p:sp>
        <p:nvSpPr>
          <p:cNvPr id="1171" name="Rectangle 43">
            <a:extLst>
              <a:ext uri="{FF2B5EF4-FFF2-40B4-BE49-F238E27FC236}">
                <a16:creationId xmlns:a16="http://schemas.microsoft.com/office/drawing/2014/main" id="{D1D59DF4-849E-4708-BE15-A707A632D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190150"/>
            <a:ext cx="416781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sfa-mobile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2" name="Rectangle 43">
            <a:extLst>
              <a:ext uri="{FF2B5EF4-FFF2-40B4-BE49-F238E27FC236}">
                <a16:creationId xmlns:a16="http://schemas.microsoft.com/office/drawing/2014/main" id="{6FDC3CBA-4859-4903-806C-00EB7E361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100524"/>
            <a:ext cx="83356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my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3" name="Rectangle 43">
            <a:extLst>
              <a:ext uri="{FF2B5EF4-FFF2-40B4-BE49-F238E27FC236}">
                <a16:creationId xmlns:a16="http://schemas.microsoft.com/office/drawing/2014/main" id="{0D0C8B7B-A288-44EA-820E-D401CAA6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010897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gasfa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4" name="Rectangle 43">
            <a:extLst>
              <a:ext uri="{FF2B5EF4-FFF2-40B4-BE49-F238E27FC236}">
                <a16:creationId xmlns:a16="http://schemas.microsoft.com/office/drawing/2014/main" id="{44E7EA02-ADAD-4E32-9C0A-AAA18118C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921270"/>
            <a:ext cx="83356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ga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5" name="Rectangle 43">
            <a:extLst>
              <a:ext uri="{FF2B5EF4-FFF2-40B4-BE49-F238E27FC236}">
                <a16:creationId xmlns:a16="http://schemas.microsoft.com/office/drawing/2014/main" id="{93498BCD-C19C-4132-9E2B-2E3D20E7F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83164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atab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82" name="Rectangle 43">
            <a:extLst>
              <a:ext uri="{FF2B5EF4-FFF2-40B4-BE49-F238E27FC236}">
                <a16:creationId xmlns:a16="http://schemas.microsoft.com/office/drawing/2014/main" id="{F443E589-5151-4AC1-9D97-0DEA9AFE7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279560"/>
            <a:ext cx="291747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xclaims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85" name="Rectangle 43">
            <a:extLst>
              <a:ext uri="{FF2B5EF4-FFF2-40B4-BE49-F238E27FC236}">
                <a16:creationId xmlns:a16="http://schemas.microsoft.com/office/drawing/2014/main" id="{7A54312E-1B00-4ECD-A2ED-69E0CF2B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393581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xsfa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6" name="Rectangle 43">
            <a:extLst>
              <a:ext uri="{FF2B5EF4-FFF2-40B4-BE49-F238E27FC236}">
                <a16:creationId xmlns:a16="http://schemas.microsoft.com/office/drawing/2014/main" id="{75F0B41A-078D-467F-9C7D-F1BFFAE2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963192"/>
            <a:ext cx="6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endParaRPr lang="ko-KR" altLang="en-US" sz="600">
              <a:latin typeface="Consolas" pitchFamily="49" charset="0"/>
            </a:endParaRPr>
          </a:p>
        </p:txBody>
      </p:sp>
      <p:sp>
        <p:nvSpPr>
          <p:cNvPr id="1197" name="Rectangle 43">
            <a:extLst>
              <a:ext uri="{FF2B5EF4-FFF2-40B4-BE49-F238E27FC236}">
                <a16:creationId xmlns:a16="http://schemas.microsoft.com/office/drawing/2014/main" id="{061A78D8-02F8-4695-956B-CBDE97035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13653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fido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8" name="Rectangle 43">
            <a:extLst>
              <a:ext uri="{FF2B5EF4-FFF2-40B4-BE49-F238E27FC236}">
                <a16:creationId xmlns:a16="http://schemas.microsoft.com/office/drawing/2014/main" id="{69348338-A849-4E3B-B1B7-17453EED6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046907"/>
            <a:ext cx="333425" cy="9233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cssp-msp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9" name="Rectangle 43">
            <a:extLst>
              <a:ext uri="{FF2B5EF4-FFF2-40B4-BE49-F238E27FC236}">
                <a16:creationId xmlns:a16="http://schemas.microsoft.com/office/drawing/2014/main" id="{2FE307AB-1E38-45D5-B1A6-465774A33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957280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cyber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0" name="Rectangle 43">
            <a:extLst>
              <a:ext uri="{FF2B5EF4-FFF2-40B4-BE49-F238E27FC236}">
                <a16:creationId xmlns:a16="http://schemas.microsoft.com/office/drawing/2014/main" id="{5AD97379-6B96-40E8-92D5-9FE050C09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867653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r-home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1" name="Rectangle 43">
            <a:extLst>
              <a:ext uri="{FF2B5EF4-FFF2-40B4-BE49-F238E27FC236}">
                <a16:creationId xmlns:a16="http://schemas.microsoft.com/office/drawing/2014/main" id="{83E7B824-1722-4BA0-B727-F0A48C351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778026"/>
            <a:ext cx="125034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www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2" name="Rectangle 43">
            <a:extLst>
              <a:ext uri="{FF2B5EF4-FFF2-40B4-BE49-F238E27FC236}">
                <a16:creationId xmlns:a16="http://schemas.microsoft.com/office/drawing/2014/main" id="{B9634E1B-F2E7-4F24-B3CB-7CC373345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22594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kskl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4" name="Rectangle 43">
            <a:extLst>
              <a:ext uri="{FF2B5EF4-FFF2-40B4-BE49-F238E27FC236}">
                <a16:creationId xmlns:a16="http://schemas.microsoft.com/office/drawing/2014/main" id="{DF993E58-29C2-4851-ABCA-04E458546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329016"/>
            <a:ext cx="33342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teletalk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7A337865-6954-4E7F-958C-32E01CBD2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514188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cxnSp>
        <p:nvCxnSpPr>
          <p:cNvPr id="943" name="직선 연결선 969">
            <a:extLst>
              <a:ext uri="{FF2B5EF4-FFF2-40B4-BE49-F238E27FC236}">
                <a16:creationId xmlns:a16="http://schemas.microsoft.com/office/drawing/2014/main" id="{9EA90FB6-3C9F-4934-ACFE-BDFE0ACB09E3}"/>
              </a:ext>
            </a:extLst>
          </p:cNvPr>
          <p:cNvCxnSpPr>
            <a:cxnSpLocks/>
            <a:stCxn id="1011" idx="3"/>
          </p:cNvCxnSpPr>
          <p:nvPr/>
        </p:nvCxnSpPr>
        <p:spPr>
          <a:xfrm flipH="1" flipV="1">
            <a:off x="2944416" y="945404"/>
            <a:ext cx="787452" cy="438852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6" name="직선 연결선 5">
            <a:extLst>
              <a:ext uri="{FF2B5EF4-FFF2-40B4-BE49-F238E27FC236}">
                <a16:creationId xmlns:a16="http://schemas.microsoft.com/office/drawing/2014/main" id="{4348D3EE-52D0-4E35-8F4E-6211114A7116}"/>
              </a:ext>
            </a:extLst>
          </p:cNvPr>
          <p:cNvCxnSpPr>
            <a:cxnSpLocks/>
          </p:cNvCxnSpPr>
          <p:nvPr/>
        </p:nvCxnSpPr>
        <p:spPr>
          <a:xfrm flipV="1">
            <a:off x="2948287" y="937902"/>
            <a:ext cx="771130" cy="389272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2" name="직선 연결선 969">
            <a:extLst>
              <a:ext uri="{FF2B5EF4-FFF2-40B4-BE49-F238E27FC236}">
                <a16:creationId xmlns:a16="http://schemas.microsoft.com/office/drawing/2014/main" id="{77438E30-0A5F-44CC-BDAC-624789C218F6}"/>
              </a:ext>
            </a:extLst>
          </p:cNvPr>
          <p:cNvCxnSpPr>
            <a:cxnSpLocks/>
          </p:cNvCxnSpPr>
          <p:nvPr/>
        </p:nvCxnSpPr>
        <p:spPr>
          <a:xfrm flipH="1" flipV="1">
            <a:off x="7281588" y="1256443"/>
            <a:ext cx="762696" cy="281706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7" name="직선 연결선 5">
            <a:extLst>
              <a:ext uri="{FF2B5EF4-FFF2-40B4-BE49-F238E27FC236}">
                <a16:creationId xmlns:a16="http://schemas.microsoft.com/office/drawing/2014/main" id="{D4349D2C-E676-4F69-9AFF-3009D46E6D88}"/>
              </a:ext>
            </a:extLst>
          </p:cNvPr>
          <p:cNvCxnSpPr>
            <a:cxnSpLocks/>
          </p:cNvCxnSpPr>
          <p:nvPr/>
        </p:nvCxnSpPr>
        <p:spPr>
          <a:xfrm flipV="1">
            <a:off x="7257229" y="1258336"/>
            <a:ext cx="776720" cy="276914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1" name="직사각형 1557">
            <a:extLst>
              <a:ext uri="{FF2B5EF4-FFF2-40B4-BE49-F238E27FC236}">
                <a16:creationId xmlns:a16="http://schemas.microsoft.com/office/drawing/2014/main" id="{DC2BCC40-E0DE-4021-AC6D-7D0782DE8679}"/>
              </a:ext>
            </a:extLst>
          </p:cNvPr>
          <p:cNvSpPr/>
          <p:nvPr/>
        </p:nvSpPr>
        <p:spPr>
          <a:xfrm>
            <a:off x="10330382" y="746513"/>
            <a:ext cx="91368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92" name="직사각형 1558">
            <a:extLst>
              <a:ext uri="{FF2B5EF4-FFF2-40B4-BE49-F238E27FC236}">
                <a16:creationId xmlns:a16="http://schemas.microsoft.com/office/drawing/2014/main" id="{D346FA3E-9EFF-49B8-82F2-4DC04925EB5E}"/>
              </a:ext>
            </a:extLst>
          </p:cNvPr>
          <p:cNvSpPr/>
          <p:nvPr/>
        </p:nvSpPr>
        <p:spPr>
          <a:xfrm>
            <a:off x="10330382" y="833490"/>
            <a:ext cx="91368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5" name="직사각형 916">
            <a:extLst>
              <a:ext uri="{FF2B5EF4-FFF2-40B4-BE49-F238E27FC236}">
                <a16:creationId xmlns:a16="http://schemas.microsoft.com/office/drawing/2014/main" id="{0D249938-06E1-4A1F-8721-60A1D863F889}"/>
              </a:ext>
            </a:extLst>
          </p:cNvPr>
          <p:cNvSpPr/>
          <p:nvPr/>
        </p:nvSpPr>
        <p:spPr>
          <a:xfrm>
            <a:off x="5661144" y="210348"/>
            <a:ext cx="9317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10.10.20.100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(169)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7" name="직사각형 917">
            <a:extLst>
              <a:ext uri="{FF2B5EF4-FFF2-40B4-BE49-F238E27FC236}">
                <a16:creationId xmlns:a16="http://schemas.microsoft.com/office/drawing/2014/main" id="{B75A06BB-5D49-4199-A3BA-48E04E12F597}"/>
              </a:ext>
            </a:extLst>
          </p:cNvPr>
          <p:cNvSpPr/>
          <p:nvPr/>
        </p:nvSpPr>
        <p:spPr>
          <a:xfrm>
            <a:off x="5661144" y="593058"/>
            <a:ext cx="8563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10.10.20.110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9" name="직사각형 2253">
            <a:extLst>
              <a:ext uri="{FF2B5EF4-FFF2-40B4-BE49-F238E27FC236}">
                <a16:creationId xmlns:a16="http://schemas.microsoft.com/office/drawing/2014/main" id="{100E5CCD-5882-4AF3-877C-7830669D0E51}"/>
              </a:ext>
            </a:extLst>
          </p:cNvPr>
          <p:cNvSpPr/>
          <p:nvPr/>
        </p:nvSpPr>
        <p:spPr>
          <a:xfrm>
            <a:off x="8732967" y="683848"/>
            <a:ext cx="972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38" name="직사각형 2254">
            <a:extLst>
              <a:ext uri="{FF2B5EF4-FFF2-40B4-BE49-F238E27FC236}">
                <a16:creationId xmlns:a16="http://schemas.microsoft.com/office/drawing/2014/main" id="{B75B9BF2-43F8-4C27-B70D-3AA386AE3BD8}"/>
              </a:ext>
            </a:extLst>
          </p:cNvPr>
          <p:cNvSpPr/>
          <p:nvPr/>
        </p:nvSpPr>
        <p:spPr>
          <a:xfrm>
            <a:off x="8732967" y="1058940"/>
            <a:ext cx="972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39" name="직사각형 2247">
            <a:extLst>
              <a:ext uri="{FF2B5EF4-FFF2-40B4-BE49-F238E27FC236}">
                <a16:creationId xmlns:a16="http://schemas.microsoft.com/office/drawing/2014/main" id="{5EEA735E-8251-44E4-A449-57E1C4327F0B}"/>
              </a:ext>
            </a:extLst>
          </p:cNvPr>
          <p:cNvSpPr/>
          <p:nvPr/>
        </p:nvSpPr>
        <p:spPr>
          <a:xfrm>
            <a:off x="10281484" y="2574603"/>
            <a:ext cx="91368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06" name="직사각형 2248">
            <a:extLst>
              <a:ext uri="{FF2B5EF4-FFF2-40B4-BE49-F238E27FC236}">
                <a16:creationId xmlns:a16="http://schemas.microsoft.com/office/drawing/2014/main" id="{FD242308-71E8-470D-B7B8-BA54F19C3AB9}"/>
              </a:ext>
            </a:extLst>
          </p:cNvPr>
          <p:cNvSpPr/>
          <p:nvPr/>
        </p:nvSpPr>
        <p:spPr>
          <a:xfrm>
            <a:off x="10281483" y="2676780"/>
            <a:ext cx="91368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(44)</a:t>
            </a:r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 </a:t>
            </a:r>
            <a:endParaRPr lang="ko-KR" altLang="en-US" sz="7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107" name="직사각형 2235">
            <a:extLst>
              <a:ext uri="{FF2B5EF4-FFF2-40B4-BE49-F238E27FC236}">
                <a16:creationId xmlns:a16="http://schemas.microsoft.com/office/drawing/2014/main" id="{C8440D73-109A-4619-B054-B84251269BB6}"/>
              </a:ext>
            </a:extLst>
          </p:cNvPr>
          <p:cNvSpPr/>
          <p:nvPr/>
        </p:nvSpPr>
        <p:spPr>
          <a:xfrm>
            <a:off x="11721599" y="2577516"/>
            <a:ext cx="940785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09" name="직사각형 2236">
            <a:extLst>
              <a:ext uri="{FF2B5EF4-FFF2-40B4-BE49-F238E27FC236}">
                <a16:creationId xmlns:a16="http://schemas.microsoft.com/office/drawing/2014/main" id="{9FE9E4FB-EBEF-448A-B820-BF76269749DA}"/>
              </a:ext>
            </a:extLst>
          </p:cNvPr>
          <p:cNvSpPr/>
          <p:nvPr/>
        </p:nvSpPr>
        <p:spPr>
          <a:xfrm>
            <a:off x="11721600" y="2679693"/>
            <a:ext cx="940785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21.111.161.198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29" name="직사각형 1000">
            <a:extLst>
              <a:ext uri="{FF2B5EF4-FFF2-40B4-BE49-F238E27FC236}">
                <a16:creationId xmlns:a16="http://schemas.microsoft.com/office/drawing/2014/main" id="{10959A84-5748-4009-BCBF-BB2B887AD426}"/>
              </a:ext>
            </a:extLst>
          </p:cNvPr>
          <p:cNvSpPr/>
          <p:nvPr/>
        </p:nvSpPr>
        <p:spPr>
          <a:xfrm>
            <a:off x="8514967" y="2690271"/>
            <a:ext cx="101272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61.42.199.153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(194)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33" name="직사각형 1004">
            <a:extLst>
              <a:ext uri="{FF2B5EF4-FFF2-40B4-BE49-F238E27FC236}">
                <a16:creationId xmlns:a16="http://schemas.microsoft.com/office/drawing/2014/main" id="{165BA069-5741-4E18-B408-9026DBFEA689}"/>
              </a:ext>
            </a:extLst>
          </p:cNvPr>
          <p:cNvSpPr/>
          <p:nvPr/>
        </p:nvSpPr>
        <p:spPr>
          <a:xfrm>
            <a:off x="8514967" y="2594448"/>
            <a:ext cx="101272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61.42.199.152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49" name="직사각형 2230">
            <a:extLst>
              <a:ext uri="{FF2B5EF4-FFF2-40B4-BE49-F238E27FC236}">
                <a16:creationId xmlns:a16="http://schemas.microsoft.com/office/drawing/2014/main" id="{09542918-2A30-4593-876A-BED57CCA3729}"/>
              </a:ext>
            </a:extLst>
          </p:cNvPr>
          <p:cNvSpPr/>
          <p:nvPr/>
        </p:nvSpPr>
        <p:spPr>
          <a:xfrm>
            <a:off x="10414002" y="7866604"/>
            <a:ext cx="963686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21.111.171.126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2" name="직사각형 2239">
            <a:extLst>
              <a:ext uri="{FF2B5EF4-FFF2-40B4-BE49-F238E27FC236}">
                <a16:creationId xmlns:a16="http://schemas.microsoft.com/office/drawing/2014/main" id="{FBE485BD-FB07-4CEA-81DE-16EFCCDCF4D2}"/>
              </a:ext>
            </a:extLst>
          </p:cNvPr>
          <p:cNvSpPr/>
          <p:nvPr/>
        </p:nvSpPr>
        <p:spPr>
          <a:xfrm>
            <a:off x="10414002" y="7964018"/>
            <a:ext cx="963686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21.111.171.127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4" name="직사각형 1751">
            <a:extLst>
              <a:ext uri="{FF2B5EF4-FFF2-40B4-BE49-F238E27FC236}">
                <a16:creationId xmlns:a16="http://schemas.microsoft.com/office/drawing/2014/main" id="{0AB5BE14-436B-4587-870F-6112BEE62BD1}"/>
              </a:ext>
            </a:extLst>
          </p:cNvPr>
          <p:cNvSpPr/>
          <p:nvPr/>
        </p:nvSpPr>
        <p:spPr>
          <a:xfrm>
            <a:off x="8567615" y="7876129"/>
            <a:ext cx="98769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61.42.199.210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(248)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6" name="직사각형 1753">
            <a:extLst>
              <a:ext uri="{FF2B5EF4-FFF2-40B4-BE49-F238E27FC236}">
                <a16:creationId xmlns:a16="http://schemas.microsoft.com/office/drawing/2014/main" id="{8C60AE7B-DAA3-4E58-A66B-7E3C9093602B}"/>
              </a:ext>
            </a:extLst>
          </p:cNvPr>
          <p:cNvSpPr/>
          <p:nvPr/>
        </p:nvSpPr>
        <p:spPr>
          <a:xfrm>
            <a:off x="8567615" y="7973543"/>
            <a:ext cx="98769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61.42.199.211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(249)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08" name="직사각형 2667">
            <a:extLst>
              <a:ext uri="{FF2B5EF4-FFF2-40B4-BE49-F238E27FC236}">
                <a16:creationId xmlns:a16="http://schemas.microsoft.com/office/drawing/2014/main" id="{CD750B5C-49AB-43D4-B432-58CB00852CBA}"/>
              </a:ext>
            </a:extLst>
          </p:cNvPr>
          <p:cNvSpPr/>
          <p:nvPr/>
        </p:nvSpPr>
        <p:spPr>
          <a:xfrm>
            <a:off x="3399681" y="5253672"/>
            <a:ext cx="87191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10.10.10.184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0" name="직사각형 1246">
            <a:extLst>
              <a:ext uri="{FF2B5EF4-FFF2-40B4-BE49-F238E27FC236}">
                <a16:creationId xmlns:a16="http://schemas.microsoft.com/office/drawing/2014/main" id="{A7A74FFF-B671-487E-A1C4-2995B3240467}"/>
              </a:ext>
            </a:extLst>
          </p:cNvPr>
          <p:cNvSpPr/>
          <p:nvPr/>
        </p:nvSpPr>
        <p:spPr>
          <a:xfrm>
            <a:off x="7480920" y="2981841"/>
            <a:ext cx="87354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10.10.20.85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3" name="직사각형 2050">
            <a:extLst>
              <a:ext uri="{FF2B5EF4-FFF2-40B4-BE49-F238E27FC236}">
                <a16:creationId xmlns:a16="http://schemas.microsoft.com/office/drawing/2014/main" id="{66FC9E28-A9D6-43E6-8EBF-30432266CC83}"/>
              </a:ext>
            </a:extLst>
          </p:cNvPr>
          <p:cNvSpPr/>
          <p:nvPr/>
        </p:nvSpPr>
        <p:spPr>
          <a:xfrm>
            <a:off x="5838126" y="7333081"/>
            <a:ext cx="89089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10.10.20.83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4" name="직사각형 1442">
            <a:extLst>
              <a:ext uri="{FF2B5EF4-FFF2-40B4-BE49-F238E27FC236}">
                <a16:creationId xmlns:a16="http://schemas.microsoft.com/office/drawing/2014/main" id="{B5178493-E6F3-4E38-8E2E-95D0DCF07AA8}"/>
              </a:ext>
            </a:extLst>
          </p:cNvPr>
          <p:cNvSpPr/>
          <p:nvPr/>
        </p:nvSpPr>
        <p:spPr>
          <a:xfrm>
            <a:off x="4240559" y="7333081"/>
            <a:ext cx="8422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9" name="직사각형 2650">
            <a:extLst>
              <a:ext uri="{FF2B5EF4-FFF2-40B4-BE49-F238E27FC236}">
                <a16:creationId xmlns:a16="http://schemas.microsoft.com/office/drawing/2014/main" id="{EBDB3D4F-3E6F-4D49-975B-8F8622573217}"/>
              </a:ext>
            </a:extLst>
          </p:cNvPr>
          <p:cNvSpPr/>
          <p:nvPr/>
        </p:nvSpPr>
        <p:spPr>
          <a:xfrm>
            <a:off x="1360579" y="7052763"/>
            <a:ext cx="79299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10.10.10.84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1" name="직사각형 2162">
            <a:extLst>
              <a:ext uri="{FF2B5EF4-FFF2-40B4-BE49-F238E27FC236}">
                <a16:creationId xmlns:a16="http://schemas.microsoft.com/office/drawing/2014/main" id="{120B1E2D-EB35-41E0-A0E4-8603B2FE0244}"/>
              </a:ext>
            </a:extLst>
          </p:cNvPr>
          <p:cNvSpPr/>
          <p:nvPr/>
        </p:nvSpPr>
        <p:spPr>
          <a:xfrm>
            <a:off x="1283959" y="5258532"/>
            <a:ext cx="86836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10.10.10.198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(182)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2" name="직사각형 2691">
            <a:extLst>
              <a:ext uri="{FF2B5EF4-FFF2-40B4-BE49-F238E27FC236}">
                <a16:creationId xmlns:a16="http://schemas.microsoft.com/office/drawing/2014/main" id="{000273A1-8524-4187-B3BB-F77096476512}"/>
              </a:ext>
            </a:extLst>
          </p:cNvPr>
          <p:cNvSpPr/>
          <p:nvPr/>
        </p:nvSpPr>
        <p:spPr>
          <a:xfrm>
            <a:off x="1344604" y="7666010"/>
            <a:ext cx="79791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10.10.10.65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6" name="직사각형 1066">
            <a:extLst>
              <a:ext uri="{FF2B5EF4-FFF2-40B4-BE49-F238E27FC236}">
                <a16:creationId xmlns:a16="http://schemas.microsoft.com/office/drawing/2014/main" id="{606970E4-E265-48D9-9C89-73B34F9FEF02}"/>
              </a:ext>
            </a:extLst>
          </p:cNvPr>
          <p:cNvSpPr/>
          <p:nvPr/>
        </p:nvSpPr>
        <p:spPr>
          <a:xfrm>
            <a:off x="1375523" y="8734071"/>
            <a:ext cx="90566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7" name="직사각형 1788">
            <a:extLst>
              <a:ext uri="{FF2B5EF4-FFF2-40B4-BE49-F238E27FC236}">
                <a16:creationId xmlns:a16="http://schemas.microsoft.com/office/drawing/2014/main" id="{12433EB5-5088-4092-B698-9C7006E9E1F5}"/>
              </a:ext>
            </a:extLst>
          </p:cNvPr>
          <p:cNvSpPr/>
          <p:nvPr/>
        </p:nvSpPr>
        <p:spPr>
          <a:xfrm>
            <a:off x="3281018" y="8734071"/>
            <a:ext cx="84263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10.10.20.132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40" name="직사각형 1915">
            <a:extLst>
              <a:ext uri="{FF2B5EF4-FFF2-40B4-BE49-F238E27FC236}">
                <a16:creationId xmlns:a16="http://schemas.microsoft.com/office/drawing/2014/main" id="{0A610FC0-C9CA-4E03-A42F-2E04D1CC5916}"/>
              </a:ext>
            </a:extLst>
          </p:cNvPr>
          <p:cNvSpPr/>
          <p:nvPr/>
        </p:nvSpPr>
        <p:spPr>
          <a:xfrm>
            <a:off x="4176460" y="8432708"/>
            <a:ext cx="89338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(175)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5" name="직사각형 1802">
            <a:extLst>
              <a:ext uri="{FF2B5EF4-FFF2-40B4-BE49-F238E27FC236}">
                <a16:creationId xmlns:a16="http://schemas.microsoft.com/office/drawing/2014/main" id="{5DA4A5DF-DC3B-4AAD-9121-294934A62630}"/>
              </a:ext>
            </a:extLst>
          </p:cNvPr>
          <p:cNvSpPr/>
          <p:nvPr/>
        </p:nvSpPr>
        <p:spPr>
          <a:xfrm>
            <a:off x="6274568" y="8299952"/>
            <a:ext cx="969005" cy="1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6" name="직사각형 1803">
            <a:extLst>
              <a:ext uri="{FF2B5EF4-FFF2-40B4-BE49-F238E27FC236}">
                <a16:creationId xmlns:a16="http://schemas.microsoft.com/office/drawing/2014/main" id="{08270A9F-3150-40B4-A7C4-8D5F5E28D998}"/>
              </a:ext>
            </a:extLst>
          </p:cNvPr>
          <p:cNvSpPr/>
          <p:nvPr/>
        </p:nvSpPr>
        <p:spPr>
          <a:xfrm>
            <a:off x="6274569" y="8397366"/>
            <a:ext cx="969005" cy="1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7" name="직사각형 1809">
            <a:extLst>
              <a:ext uri="{FF2B5EF4-FFF2-40B4-BE49-F238E27FC236}">
                <a16:creationId xmlns:a16="http://schemas.microsoft.com/office/drawing/2014/main" id="{7C3CB2E1-2B59-4FBA-B0AB-E7035BEE158D}"/>
              </a:ext>
            </a:extLst>
          </p:cNvPr>
          <p:cNvSpPr/>
          <p:nvPr/>
        </p:nvSpPr>
        <p:spPr>
          <a:xfrm>
            <a:off x="8955114" y="8936965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9" name="직사각형 1810">
            <a:extLst>
              <a:ext uri="{FF2B5EF4-FFF2-40B4-BE49-F238E27FC236}">
                <a16:creationId xmlns:a16="http://schemas.microsoft.com/office/drawing/2014/main" id="{50FAFAA5-9D00-4710-8A74-17ED1B689933}"/>
              </a:ext>
            </a:extLst>
          </p:cNvPr>
          <p:cNvSpPr/>
          <p:nvPr/>
        </p:nvSpPr>
        <p:spPr>
          <a:xfrm>
            <a:off x="8955113" y="9024853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1" name="직사각형 1040">
            <a:extLst>
              <a:ext uri="{FF2B5EF4-FFF2-40B4-BE49-F238E27FC236}">
                <a16:creationId xmlns:a16="http://schemas.microsoft.com/office/drawing/2014/main" id="{6D4B98E1-DF38-43C6-96A2-E16AF6352071}"/>
              </a:ext>
            </a:extLst>
          </p:cNvPr>
          <p:cNvSpPr/>
          <p:nvPr/>
        </p:nvSpPr>
        <p:spPr>
          <a:xfrm>
            <a:off x="11474376" y="8950922"/>
            <a:ext cx="99630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2" name="직사각형 1042">
            <a:extLst>
              <a:ext uri="{FF2B5EF4-FFF2-40B4-BE49-F238E27FC236}">
                <a16:creationId xmlns:a16="http://schemas.microsoft.com/office/drawing/2014/main" id="{E2704A72-25F6-41C8-BA02-6FA5B57B9450}"/>
              </a:ext>
            </a:extLst>
          </p:cNvPr>
          <p:cNvSpPr/>
          <p:nvPr/>
        </p:nvSpPr>
        <p:spPr>
          <a:xfrm>
            <a:off x="11474377" y="9081080"/>
            <a:ext cx="99630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4" name="직사각형 1032">
            <a:extLst>
              <a:ext uri="{FF2B5EF4-FFF2-40B4-BE49-F238E27FC236}">
                <a16:creationId xmlns:a16="http://schemas.microsoft.com/office/drawing/2014/main" id="{58DC6862-C64F-46E2-BFE6-A48EDEC9D4B6}"/>
              </a:ext>
            </a:extLst>
          </p:cNvPr>
          <p:cNvSpPr/>
          <p:nvPr/>
        </p:nvSpPr>
        <p:spPr>
          <a:xfrm>
            <a:off x="10014514" y="8792300"/>
            <a:ext cx="948737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8" name="직사각형 1754">
            <a:extLst>
              <a:ext uri="{FF2B5EF4-FFF2-40B4-BE49-F238E27FC236}">
                <a16:creationId xmlns:a16="http://schemas.microsoft.com/office/drawing/2014/main" id="{94603B1D-8B0B-4FAD-9CF4-33BFE5DC3F32}"/>
              </a:ext>
            </a:extLst>
          </p:cNvPr>
          <p:cNvSpPr/>
          <p:nvPr/>
        </p:nvSpPr>
        <p:spPr>
          <a:xfrm>
            <a:off x="9929193" y="7140872"/>
            <a:ext cx="90948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21.111.71.242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1" name="직사각형 1731">
            <a:extLst>
              <a:ext uri="{FF2B5EF4-FFF2-40B4-BE49-F238E27FC236}">
                <a16:creationId xmlns:a16="http://schemas.microsoft.com/office/drawing/2014/main" id="{BDEC8BE5-AFBE-47F0-AFD6-0F7DECEEA8DE}"/>
              </a:ext>
            </a:extLst>
          </p:cNvPr>
          <p:cNvSpPr/>
          <p:nvPr/>
        </p:nvSpPr>
        <p:spPr>
          <a:xfrm>
            <a:off x="9929192" y="5474542"/>
            <a:ext cx="887801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21.111.61.35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(159)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2" name="직사각형 1732">
            <a:extLst>
              <a:ext uri="{FF2B5EF4-FFF2-40B4-BE49-F238E27FC236}">
                <a16:creationId xmlns:a16="http://schemas.microsoft.com/office/drawing/2014/main" id="{3782B39C-26CF-4576-92A1-7E5695448A10}"/>
              </a:ext>
            </a:extLst>
          </p:cNvPr>
          <p:cNvSpPr/>
          <p:nvPr/>
        </p:nvSpPr>
        <p:spPr>
          <a:xfrm>
            <a:off x="9929193" y="5581482"/>
            <a:ext cx="885558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21.111.61.36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(160)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3" name="직사각형 1030">
            <a:extLst>
              <a:ext uri="{FF2B5EF4-FFF2-40B4-BE49-F238E27FC236}">
                <a16:creationId xmlns:a16="http://schemas.microsoft.com/office/drawing/2014/main" id="{5C075722-CB48-48E1-8150-892919E3DAAF}"/>
              </a:ext>
            </a:extLst>
          </p:cNvPr>
          <p:cNvSpPr/>
          <p:nvPr/>
        </p:nvSpPr>
        <p:spPr>
          <a:xfrm>
            <a:off x="10014431" y="8690163"/>
            <a:ext cx="948737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17" name="직사각형 1914">
            <a:extLst>
              <a:ext uri="{FF2B5EF4-FFF2-40B4-BE49-F238E27FC236}">
                <a16:creationId xmlns:a16="http://schemas.microsoft.com/office/drawing/2014/main" id="{F16BE5E7-3A56-428E-A9F9-DE0BDCFCE027}"/>
              </a:ext>
            </a:extLst>
          </p:cNvPr>
          <p:cNvSpPr/>
          <p:nvPr/>
        </p:nvSpPr>
        <p:spPr>
          <a:xfrm>
            <a:off x="4614539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LD509</a:t>
            </a:r>
            <a:endParaRPr lang="ko-KR" altLang="en-US" sz="700" b="1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69" name="Rectangle 135">
            <a:extLst>
              <a:ext uri="{FF2B5EF4-FFF2-40B4-BE49-F238E27FC236}">
                <a16:creationId xmlns:a16="http://schemas.microsoft.com/office/drawing/2014/main" id="{F22E0160-4922-417B-8ACD-FFCAD640C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233" y="2790918"/>
            <a:ext cx="828000" cy="7581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70" name="Rectangle 43">
            <a:extLst>
              <a:ext uri="{FF2B5EF4-FFF2-40B4-BE49-F238E27FC236}">
                <a16:creationId xmlns:a16="http://schemas.microsoft.com/office/drawing/2014/main" id="{478603AE-FC16-4563-93A9-E7DF97461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37852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272" name="Rectangle 43">
            <a:extLst>
              <a:ext uri="{FF2B5EF4-FFF2-40B4-BE49-F238E27FC236}">
                <a16:creationId xmlns:a16="http://schemas.microsoft.com/office/drawing/2014/main" id="{13A8F465-BB6D-431C-AA75-E05641B90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03573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83" name="Rectangle 43">
            <a:extLst>
              <a:ext uri="{FF2B5EF4-FFF2-40B4-BE49-F238E27FC236}">
                <a16:creationId xmlns:a16="http://schemas.microsoft.com/office/drawing/2014/main" id="{9619DC4F-7FA8-4CDC-BC9C-0A43285D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20410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94" name="Rectangle 43">
            <a:extLst>
              <a:ext uri="{FF2B5EF4-FFF2-40B4-BE49-F238E27FC236}">
                <a16:creationId xmlns:a16="http://schemas.microsoft.com/office/drawing/2014/main" id="{411689DB-03F9-4E4D-ADED-88E648B74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492" y="285257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95" name="Rectangle 43">
            <a:extLst>
              <a:ext uri="{FF2B5EF4-FFF2-40B4-BE49-F238E27FC236}">
                <a16:creationId xmlns:a16="http://schemas.microsoft.com/office/drawing/2014/main" id="{4AAA235E-6FEB-4066-9DBD-C4D8B294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045" y="2809313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홈페이지</a:t>
            </a:r>
            <a:endParaRPr lang="en-US" altLang="ko-KR" sz="500">
              <a:latin typeface="+mn-ea"/>
            </a:endParaRPr>
          </a:p>
        </p:txBody>
      </p:sp>
      <p:sp>
        <p:nvSpPr>
          <p:cNvPr id="1299" name="Rectangle 43">
            <a:extLst>
              <a:ext uri="{FF2B5EF4-FFF2-40B4-BE49-F238E27FC236}">
                <a16:creationId xmlns:a16="http://schemas.microsoft.com/office/drawing/2014/main" id="{0AD01E49-C337-40FD-8414-F474D9379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306112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05" name="Rectangle 43">
            <a:extLst>
              <a:ext uri="{FF2B5EF4-FFF2-40B4-BE49-F238E27FC236}">
                <a16:creationId xmlns:a16="http://schemas.microsoft.com/office/drawing/2014/main" id="{45B7D836-FA02-4064-9FEF-729ED9E37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323221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06" name="Rectangle 43">
            <a:extLst>
              <a:ext uri="{FF2B5EF4-FFF2-40B4-BE49-F238E27FC236}">
                <a16:creationId xmlns:a16="http://schemas.microsoft.com/office/drawing/2014/main" id="{43B88C13-66DF-4BDA-869D-D9305158F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288930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10" name="Rectangle 43">
            <a:extLst>
              <a:ext uri="{FF2B5EF4-FFF2-40B4-BE49-F238E27FC236}">
                <a16:creationId xmlns:a16="http://schemas.microsoft.com/office/drawing/2014/main" id="{7DB34E20-293D-41DB-9B2F-5307DDE4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0510" y="303507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11" name="Rectangle 43">
            <a:extLst>
              <a:ext uri="{FF2B5EF4-FFF2-40B4-BE49-F238E27FC236}">
                <a16:creationId xmlns:a16="http://schemas.microsoft.com/office/drawing/2014/main" id="{47D04D55-1B74-4E9F-9B9E-7201F5CD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0510" y="320344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12" name="직사각형 2262">
            <a:extLst>
              <a:ext uri="{FF2B5EF4-FFF2-40B4-BE49-F238E27FC236}">
                <a16:creationId xmlns:a16="http://schemas.microsoft.com/office/drawing/2014/main" id="{ED874D59-B525-4BC9-A668-26F5512E4F59}"/>
              </a:ext>
            </a:extLst>
          </p:cNvPr>
          <p:cNvSpPr/>
          <p:nvPr/>
        </p:nvSpPr>
        <p:spPr>
          <a:xfrm>
            <a:off x="5756080" y="2958026"/>
            <a:ext cx="83021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10.10.20.55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55" name="Rectangle 43">
            <a:extLst>
              <a:ext uri="{FF2B5EF4-FFF2-40B4-BE49-F238E27FC236}">
                <a16:creationId xmlns:a16="http://schemas.microsoft.com/office/drawing/2014/main" id="{7E6BF896-A99C-4484-8C46-9FE939E29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1233" y="9337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KakaoPay 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2" name="Rectangle 43">
            <a:extLst>
              <a:ext uri="{FF2B5EF4-FFF2-40B4-BE49-F238E27FC236}">
                <a16:creationId xmlns:a16="http://schemas.microsoft.com/office/drawing/2014/main" id="{69673946-6D9F-47B7-B317-EC329D0CF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8745" y="110616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APRV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3" name="Rectangle 43">
            <a:extLst>
              <a:ext uri="{FF2B5EF4-FFF2-40B4-BE49-F238E27FC236}">
                <a16:creationId xmlns:a16="http://schemas.microsoft.com/office/drawing/2014/main" id="{5F57E316-A689-45D8-8EFE-57A5A7D3D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992110"/>
            <a:ext cx="7776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/APP/tomcat</a:t>
            </a:r>
          </a:p>
        </p:txBody>
      </p:sp>
      <p:sp>
        <p:nvSpPr>
          <p:cNvPr id="1090" name="Rectangle 43">
            <a:extLst>
              <a:ext uri="{FF2B5EF4-FFF2-40B4-BE49-F238E27FC236}">
                <a16:creationId xmlns:a16="http://schemas.microsoft.com/office/drawing/2014/main" id="{53883425-D58D-42E8-B434-7225B0999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1165968"/>
            <a:ext cx="504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/APP/apprm</a:t>
            </a:r>
          </a:p>
        </p:txBody>
      </p:sp>
      <p:sp>
        <p:nvSpPr>
          <p:cNvPr id="1091" name="Rectangle 43">
            <a:extLst>
              <a:ext uri="{FF2B5EF4-FFF2-40B4-BE49-F238E27FC236}">
                <a16:creationId xmlns:a16="http://schemas.microsoft.com/office/drawing/2014/main" id="{C9B9F92A-AFEE-444A-BD4B-2DF892578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525" y="891499"/>
            <a:ext cx="25648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간편결제</a:t>
            </a:r>
          </a:p>
        </p:txBody>
      </p:sp>
      <p:sp>
        <p:nvSpPr>
          <p:cNvPr id="1112" name="Rectangle 43">
            <a:extLst>
              <a:ext uri="{FF2B5EF4-FFF2-40B4-BE49-F238E27FC236}">
                <a16:creationId xmlns:a16="http://schemas.microsoft.com/office/drawing/2014/main" id="{B810BDFE-4A39-4364-9706-43DD531B0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525" y="1075651"/>
            <a:ext cx="12824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승인</a:t>
            </a:r>
          </a:p>
        </p:txBody>
      </p:sp>
      <p:sp>
        <p:nvSpPr>
          <p:cNvPr id="1138" name="Rectangle 43">
            <a:extLst>
              <a:ext uri="{FF2B5EF4-FFF2-40B4-BE49-F238E27FC236}">
                <a16:creationId xmlns:a16="http://schemas.microsoft.com/office/drawing/2014/main" id="{A8FD1B25-F965-4D57-96FF-107221ABC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072" y="3042011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/xasManager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1" name="Rectangle 43">
            <a:extLst>
              <a:ext uri="{FF2B5EF4-FFF2-40B4-BE49-F238E27FC236}">
                <a16:creationId xmlns:a16="http://schemas.microsoft.com/office/drawing/2014/main" id="{768198C5-6C2C-4599-B6EF-5A2DEA322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353877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42" name="Rectangle 43">
            <a:extLst>
              <a:ext uri="{FF2B5EF4-FFF2-40B4-BE49-F238E27FC236}">
                <a16:creationId xmlns:a16="http://schemas.microsoft.com/office/drawing/2014/main" id="{5BC4D7AD-27F2-4356-9399-D30DE092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119" y="357985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3" name="Rectangle 43">
            <a:extLst>
              <a:ext uri="{FF2B5EF4-FFF2-40B4-BE49-F238E27FC236}">
                <a16:creationId xmlns:a16="http://schemas.microsoft.com/office/drawing/2014/main" id="{4501354C-13F9-425C-8733-F7748ABE3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537173"/>
            <a:ext cx="3526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4" name="Rectangle 43">
            <a:extLst>
              <a:ext uri="{FF2B5EF4-FFF2-40B4-BE49-F238E27FC236}">
                <a16:creationId xmlns:a16="http://schemas.microsoft.com/office/drawing/2014/main" id="{2D52793D-3058-4490-B4F9-8FDD41611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602723"/>
            <a:ext cx="56425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/ReportingServer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5" name="Rectangle 43">
            <a:extLst>
              <a:ext uri="{FF2B5EF4-FFF2-40B4-BE49-F238E27FC236}">
                <a16:creationId xmlns:a16="http://schemas.microsoft.com/office/drawing/2014/main" id="{855ADAC2-D2F1-4A6A-8A88-F77484CF6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350921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</a:t>
            </a:r>
            <a:r>
              <a:rPr lang="en-US" altLang="ko-KR" sz="500">
                <a:latin typeface="+mn-ea"/>
              </a:rPr>
              <a:t>Crownix</a:t>
            </a:r>
          </a:p>
        </p:txBody>
      </p:sp>
      <p:sp>
        <p:nvSpPr>
          <p:cNvPr id="1164" name="Rectangle 43">
            <a:extLst>
              <a:ext uri="{FF2B5EF4-FFF2-40B4-BE49-F238E27FC236}">
                <a16:creationId xmlns:a16="http://schemas.microsoft.com/office/drawing/2014/main" id="{C1ED3AFF-0FE5-49AA-995A-D0D545A4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072" y="3214827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80" name="Rectangle 43">
            <a:extLst>
              <a:ext uri="{FF2B5EF4-FFF2-40B4-BE49-F238E27FC236}">
                <a16:creationId xmlns:a16="http://schemas.microsoft.com/office/drawing/2014/main" id="{A32E2662-BB6E-4F17-B18C-E419DAA94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687041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3" name="Rectangle 43">
            <a:extLst>
              <a:ext uri="{FF2B5EF4-FFF2-40B4-BE49-F238E27FC236}">
                <a16:creationId xmlns:a16="http://schemas.microsoft.com/office/drawing/2014/main" id="{E32816EE-2D35-46AF-82E4-A8FE3129B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807750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5" name="Rectangle 43">
            <a:extLst>
              <a:ext uri="{FF2B5EF4-FFF2-40B4-BE49-F238E27FC236}">
                <a16:creationId xmlns:a16="http://schemas.microsoft.com/office/drawing/2014/main" id="{A70977D0-3AB0-4A01-8DBA-450D10666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929582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6" name="Rectangle 43">
            <a:extLst>
              <a:ext uri="{FF2B5EF4-FFF2-40B4-BE49-F238E27FC236}">
                <a16:creationId xmlns:a16="http://schemas.microsoft.com/office/drawing/2014/main" id="{2A9A1CDF-00D8-409E-AEEC-3A11C6266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5642" y="2843299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47" name="Rectangle 43">
            <a:extLst>
              <a:ext uri="{FF2B5EF4-FFF2-40B4-BE49-F238E27FC236}">
                <a16:creationId xmlns:a16="http://schemas.microsoft.com/office/drawing/2014/main" id="{82EDDF95-6A76-4004-96E8-B2B387E5C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253310"/>
            <a:ext cx="282129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/pushpub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52" name="Rectangle 43">
            <a:extLst>
              <a:ext uri="{FF2B5EF4-FFF2-40B4-BE49-F238E27FC236}">
                <a16:creationId xmlns:a16="http://schemas.microsoft.com/office/drawing/2014/main" id="{EA8CF3F2-8023-4145-822E-3ADEA4564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325842"/>
            <a:ext cx="282129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53" name="Rectangle 43">
            <a:extLst>
              <a:ext uri="{FF2B5EF4-FFF2-40B4-BE49-F238E27FC236}">
                <a16:creationId xmlns:a16="http://schemas.microsoft.com/office/drawing/2014/main" id="{9C25F07C-AC94-4272-A570-2FDC9DD39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398373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19" name="Rectangle 43">
            <a:extLst>
              <a:ext uri="{FF2B5EF4-FFF2-40B4-BE49-F238E27FC236}">
                <a16:creationId xmlns:a16="http://schemas.microsoft.com/office/drawing/2014/main" id="{77B7611B-D863-4482-9EFD-265B4174F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5372844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0" name="Rectangle 43">
            <a:extLst>
              <a:ext uri="{FF2B5EF4-FFF2-40B4-BE49-F238E27FC236}">
                <a16:creationId xmlns:a16="http://schemas.microsoft.com/office/drawing/2014/main" id="{4A7A2F87-5CE9-42E7-8BE8-0B409E90C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6936614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:8443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3" name="Rectangle 43">
            <a:extLst>
              <a:ext uri="{FF2B5EF4-FFF2-40B4-BE49-F238E27FC236}">
                <a16:creationId xmlns:a16="http://schemas.microsoft.com/office/drawing/2014/main" id="{A9D6910A-59C3-4551-9BE3-788149335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756170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4" name="Rectangle 43">
            <a:extLst>
              <a:ext uri="{FF2B5EF4-FFF2-40B4-BE49-F238E27FC236}">
                <a16:creationId xmlns:a16="http://schemas.microsoft.com/office/drawing/2014/main" id="{391D140A-E5C0-4952-B1E8-3FD2D2604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280" y="757910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6E942726-88C3-44AA-982D-C6C63CAE1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863607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:19094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30" name="Rectangle 43">
            <a:extLst>
              <a:ext uri="{FF2B5EF4-FFF2-40B4-BE49-F238E27FC236}">
                <a16:creationId xmlns:a16="http://schemas.microsoft.com/office/drawing/2014/main" id="{5BEB3F19-4B58-453D-B91D-D12F28999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9223" y="8744908"/>
            <a:ext cx="84638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Admin Console port 19093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31" name="직사각형 2261">
            <a:extLst>
              <a:ext uri="{FF2B5EF4-FFF2-40B4-BE49-F238E27FC236}">
                <a16:creationId xmlns:a16="http://schemas.microsoft.com/office/drawing/2014/main" id="{94C42F6B-6771-45D7-B66E-3D2B28780C48}"/>
              </a:ext>
            </a:extLst>
          </p:cNvPr>
          <p:cNvSpPr/>
          <p:nvPr/>
        </p:nvSpPr>
        <p:spPr>
          <a:xfrm>
            <a:off x="8481581" y="221056"/>
            <a:ext cx="936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21.111.171.143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00" name="Rectangle 43">
            <a:extLst>
              <a:ext uri="{FF2B5EF4-FFF2-40B4-BE49-F238E27FC236}">
                <a16:creationId xmlns:a16="http://schemas.microsoft.com/office/drawing/2014/main" id="{032FDC5F-12DF-406B-BA74-5E66F5953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44" y="865157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:19094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23" name="Rectangle 43">
            <a:extLst>
              <a:ext uri="{FF2B5EF4-FFF2-40B4-BE49-F238E27FC236}">
                <a16:creationId xmlns:a16="http://schemas.microsoft.com/office/drawing/2014/main" id="{D1152454-F66B-4190-A65A-1557016D6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2471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041" name="Rectangle 43">
            <a:extLst>
              <a:ext uri="{FF2B5EF4-FFF2-40B4-BE49-F238E27FC236}">
                <a16:creationId xmlns:a16="http://schemas.microsoft.com/office/drawing/2014/main" id="{A0BED463-6651-4B31-BB6B-089662B34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783754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42" name="Rectangle 43">
            <a:extLst>
              <a:ext uri="{FF2B5EF4-FFF2-40B4-BE49-F238E27FC236}">
                <a16:creationId xmlns:a16="http://schemas.microsoft.com/office/drawing/2014/main" id="{FDA825B1-BCD3-45CA-A741-175A5E1ED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78295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01" name="Rectangle 43">
            <a:extLst>
              <a:ext uri="{FF2B5EF4-FFF2-40B4-BE49-F238E27FC236}">
                <a16:creationId xmlns:a16="http://schemas.microsoft.com/office/drawing/2014/main" id="{624F8B83-F505-4A83-A377-D99E851F1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038" y="108856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S-EASIG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14" name="Rectangle 43">
            <a:extLst>
              <a:ext uri="{FF2B5EF4-FFF2-40B4-BE49-F238E27FC236}">
                <a16:creationId xmlns:a16="http://schemas.microsoft.com/office/drawing/2014/main" id="{9910B7D5-6F36-4215-8243-FC85D8BCA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564" y="1043484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121" name="Rectangle 43">
            <a:extLst>
              <a:ext uri="{FF2B5EF4-FFF2-40B4-BE49-F238E27FC236}">
                <a16:creationId xmlns:a16="http://schemas.microsoft.com/office/drawing/2014/main" id="{AB2C479B-0ADA-4462-A371-F8A159897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0833" y="1102519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31" name="Rectangle 43">
            <a:extLst>
              <a:ext uri="{FF2B5EF4-FFF2-40B4-BE49-F238E27FC236}">
                <a16:creationId xmlns:a16="http://schemas.microsoft.com/office/drawing/2014/main" id="{94F4ABE9-45CC-4537-9B36-9804CF792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2689" y="110171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3" name="Rectangle 43">
            <a:extLst>
              <a:ext uri="{FF2B5EF4-FFF2-40B4-BE49-F238E27FC236}">
                <a16:creationId xmlns:a16="http://schemas.microsoft.com/office/drawing/2014/main" id="{FC69EA14-18AC-4F84-8FCA-1871363F1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215398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904" name="Rectangle 43">
            <a:extLst>
              <a:ext uri="{FF2B5EF4-FFF2-40B4-BE49-F238E27FC236}">
                <a16:creationId xmlns:a16="http://schemas.microsoft.com/office/drawing/2014/main" id="{2A4EBB66-B066-47DA-8FBB-7BF3F90CA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575" y="211427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09" name="Rectangle 43">
            <a:extLst>
              <a:ext uri="{FF2B5EF4-FFF2-40B4-BE49-F238E27FC236}">
                <a16:creationId xmlns:a16="http://schemas.microsoft.com/office/drawing/2014/main" id="{03FBF82B-C860-4857-9805-3760AFD8B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019" y="234559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918" name="Rectangle 43">
            <a:extLst>
              <a:ext uri="{FF2B5EF4-FFF2-40B4-BE49-F238E27FC236}">
                <a16:creationId xmlns:a16="http://schemas.microsoft.com/office/drawing/2014/main" id="{C0CA1D88-B554-4112-A8A7-5F73207A7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29" y="230588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58" name="Rectangle 43">
            <a:extLst>
              <a:ext uri="{FF2B5EF4-FFF2-40B4-BE49-F238E27FC236}">
                <a16:creationId xmlns:a16="http://schemas.microsoft.com/office/drawing/2014/main" id="{56DE00C8-0039-45C5-A59C-543FD2715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35" y="375489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600">
              <a:latin typeface="+mn-ea"/>
            </a:endParaRPr>
          </a:p>
        </p:txBody>
      </p:sp>
      <p:sp>
        <p:nvSpPr>
          <p:cNvPr id="1014" name="Rectangle 43">
            <a:extLst>
              <a:ext uri="{FF2B5EF4-FFF2-40B4-BE49-F238E27FC236}">
                <a16:creationId xmlns:a16="http://schemas.microsoft.com/office/drawing/2014/main" id="{6E9BD88C-7A5E-4444-9A9B-D648523A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307" y="369610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043" name="Rectangle 43">
            <a:extLst>
              <a:ext uri="{FF2B5EF4-FFF2-40B4-BE49-F238E27FC236}">
                <a16:creationId xmlns:a16="http://schemas.microsoft.com/office/drawing/2014/main" id="{AFDACF8E-0E40-4491-8349-33081D1BF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172" y="4513039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1044" name="Rectangle 43">
            <a:extLst>
              <a:ext uri="{FF2B5EF4-FFF2-40B4-BE49-F238E27FC236}">
                <a16:creationId xmlns:a16="http://schemas.microsoft.com/office/drawing/2014/main" id="{F0F705B9-94C3-4A2E-813C-6325C052E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282" y="4473336"/>
            <a:ext cx="324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14" name="Rectangle 43">
            <a:extLst>
              <a:ext uri="{FF2B5EF4-FFF2-40B4-BE49-F238E27FC236}">
                <a16:creationId xmlns:a16="http://schemas.microsoft.com/office/drawing/2014/main" id="{71638978-7B88-4DBF-A53B-F8DF94ECF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364" y="232648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921" name="Rectangle 43">
            <a:extLst>
              <a:ext uri="{FF2B5EF4-FFF2-40B4-BE49-F238E27FC236}">
                <a16:creationId xmlns:a16="http://schemas.microsoft.com/office/drawing/2014/main" id="{853FA3A3-0905-4698-9F0D-5A34D6CD9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474" y="228677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178" name="Rectangle 43">
            <a:extLst>
              <a:ext uri="{FF2B5EF4-FFF2-40B4-BE49-F238E27FC236}">
                <a16:creationId xmlns:a16="http://schemas.microsoft.com/office/drawing/2014/main" id="{3AC1D639-BB25-4349-8E0E-8A61CEE13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288" y="252734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181" name="Rectangle 43">
            <a:extLst>
              <a:ext uri="{FF2B5EF4-FFF2-40B4-BE49-F238E27FC236}">
                <a16:creationId xmlns:a16="http://schemas.microsoft.com/office/drawing/2014/main" id="{73D7FF3A-0EBF-4FC2-9A42-F3275C60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398" y="248763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183" name="Rectangle 43">
            <a:extLst>
              <a:ext uri="{FF2B5EF4-FFF2-40B4-BE49-F238E27FC236}">
                <a16:creationId xmlns:a16="http://schemas.microsoft.com/office/drawing/2014/main" id="{C877A32D-93BB-440D-A950-DC6027F56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29" y="786915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VestSignServer</a:t>
            </a:r>
            <a:endParaRPr lang="ko-KR" altLang="en-US" sz="500">
              <a:latin typeface="+mn-ea"/>
            </a:endParaRPr>
          </a:p>
        </p:txBody>
      </p:sp>
      <p:sp>
        <p:nvSpPr>
          <p:cNvPr id="1191" name="Rectangle 43">
            <a:extLst>
              <a:ext uri="{FF2B5EF4-FFF2-40B4-BE49-F238E27FC236}">
                <a16:creationId xmlns:a16="http://schemas.microsoft.com/office/drawing/2014/main" id="{1ECB9987-B78C-4D0E-8A72-2DC33FB91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239" y="782944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213" name="Rectangle 43">
            <a:extLst>
              <a:ext uri="{FF2B5EF4-FFF2-40B4-BE49-F238E27FC236}">
                <a16:creationId xmlns:a16="http://schemas.microsoft.com/office/drawing/2014/main" id="{8FC7DC1A-F8C3-4B87-9F39-FB280BEA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701" y="8059118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VestWeb-</a:t>
            </a:r>
            <a:r>
              <a:rPr lang="en-US" altLang="ko-KR" sz="500">
                <a:latin typeface="+mn-ea"/>
              </a:rPr>
              <a:t> </a:t>
            </a:r>
            <a:r>
              <a:rPr lang="ko-KR" altLang="en-US" sz="500">
                <a:latin typeface="+mn-ea"/>
              </a:rPr>
              <a:t>단순라이브러리</a:t>
            </a:r>
          </a:p>
        </p:txBody>
      </p:sp>
      <p:sp>
        <p:nvSpPr>
          <p:cNvPr id="1217" name="Rectangle 43">
            <a:extLst>
              <a:ext uri="{FF2B5EF4-FFF2-40B4-BE49-F238E27FC236}">
                <a16:creationId xmlns:a16="http://schemas.microsoft.com/office/drawing/2014/main" id="{7149ECCE-6A38-41B4-880C-8F2F62F10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811" y="8019415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230" name="Rectangle 43">
            <a:extLst>
              <a:ext uri="{FF2B5EF4-FFF2-40B4-BE49-F238E27FC236}">
                <a16:creationId xmlns:a16="http://schemas.microsoft.com/office/drawing/2014/main" id="{91DBD4CD-8B96-4683-9281-34710C4CB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909" y="787650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243" name="Rectangle 43">
            <a:extLst>
              <a:ext uri="{FF2B5EF4-FFF2-40B4-BE49-F238E27FC236}">
                <a16:creationId xmlns:a16="http://schemas.microsoft.com/office/drawing/2014/main" id="{E09A51C7-1849-422C-B386-37E9E8D3C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64" y="7846484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248" name="Rectangle 43">
            <a:extLst>
              <a:ext uri="{FF2B5EF4-FFF2-40B4-BE49-F238E27FC236}">
                <a16:creationId xmlns:a16="http://schemas.microsoft.com/office/drawing/2014/main" id="{E5CE4035-171E-4A4F-BE8A-F88DF29EF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9685" y="7679504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321" name="Rectangle 43">
            <a:extLst>
              <a:ext uri="{FF2B5EF4-FFF2-40B4-BE49-F238E27FC236}">
                <a16:creationId xmlns:a16="http://schemas.microsoft.com/office/drawing/2014/main" id="{4AB84FD5-D0C3-4687-A90B-AA3CD1E43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562" y="765199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333" name="Rectangle 43">
            <a:extLst>
              <a:ext uri="{FF2B5EF4-FFF2-40B4-BE49-F238E27FC236}">
                <a16:creationId xmlns:a16="http://schemas.microsoft.com/office/drawing/2014/main" id="{CDA5ECF2-FD0E-4961-8B1E-800730A25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303" y="8048332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334" name="Rectangle 43">
            <a:extLst>
              <a:ext uri="{FF2B5EF4-FFF2-40B4-BE49-F238E27FC236}">
                <a16:creationId xmlns:a16="http://schemas.microsoft.com/office/drawing/2014/main" id="{38310CF1-C279-4BE3-A896-CBC47A9A0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7413" y="8008629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 및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335" name="Rectangle 43">
            <a:extLst>
              <a:ext uri="{FF2B5EF4-FFF2-40B4-BE49-F238E27FC236}">
                <a16:creationId xmlns:a16="http://schemas.microsoft.com/office/drawing/2014/main" id="{EB954286-75EE-4409-998F-28A17C0F7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716" y="8235944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7DE4CAD0-0A96-4AF6-AE15-5B37F8654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826" y="8196241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D080C69E-2A85-46D3-B230-29BD2E2EA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362" y="4690615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3FA8F586-E42D-4F9A-98E1-E6DCB2312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472" y="4650912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766BF648-8B67-4735-B17E-058DA4DBB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7196" y="2229757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E7394C67-28F3-497B-8BC3-4E39E1926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4306" y="2190054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347" name="Rectangle 43">
            <a:extLst>
              <a:ext uri="{FF2B5EF4-FFF2-40B4-BE49-F238E27FC236}">
                <a16:creationId xmlns:a16="http://schemas.microsoft.com/office/drawing/2014/main" id="{0DB14D30-0591-4FE5-8F6B-3FE6B3FA4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105" y="768712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348" name="Rectangle 43">
            <a:extLst>
              <a:ext uri="{FF2B5EF4-FFF2-40B4-BE49-F238E27FC236}">
                <a16:creationId xmlns:a16="http://schemas.microsoft.com/office/drawing/2014/main" id="{C4450335-EF23-40ED-900D-E0FBD7351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860" y="7657105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349" name="Rectangle 43">
            <a:extLst>
              <a:ext uri="{FF2B5EF4-FFF2-40B4-BE49-F238E27FC236}">
                <a16:creationId xmlns:a16="http://schemas.microsoft.com/office/drawing/2014/main" id="{FFF4D62A-C1AB-4003-A7B6-FA56D0775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7761" y="7871742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350" name="Rectangle 43">
            <a:extLst>
              <a:ext uri="{FF2B5EF4-FFF2-40B4-BE49-F238E27FC236}">
                <a16:creationId xmlns:a16="http://schemas.microsoft.com/office/drawing/2014/main" id="{4A15E366-A27D-4967-B8F8-CB6683CA5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16" y="7841721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078" name="Rectangle 43">
            <a:extLst>
              <a:ext uri="{FF2B5EF4-FFF2-40B4-BE49-F238E27FC236}">
                <a16:creationId xmlns:a16="http://schemas.microsoft.com/office/drawing/2014/main" id="{729B72CB-2292-49BF-9F6B-B6E270E48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768" y="9161884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sp>
        <p:nvSpPr>
          <p:cNvPr id="1079" name="Rectangle 43">
            <a:extLst>
              <a:ext uri="{FF2B5EF4-FFF2-40B4-BE49-F238E27FC236}">
                <a16:creationId xmlns:a16="http://schemas.microsoft.com/office/drawing/2014/main" id="{CD25AE5C-9946-4CE4-8CB1-9921AD5AD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96" y="913186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361" name="Rectangle 43">
            <a:extLst>
              <a:ext uri="{FF2B5EF4-FFF2-40B4-BE49-F238E27FC236}">
                <a16:creationId xmlns:a16="http://schemas.microsoft.com/office/drawing/2014/main" id="{74BB5F2D-5483-428C-9F58-89858370D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1280" y="9199013"/>
            <a:ext cx="1574149" cy="1538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400">
                <a:latin typeface="Consolas" pitchFamily="49" charset="0"/>
              </a:rPr>
              <a:t>※ </a:t>
            </a:r>
            <a:r>
              <a:rPr lang="ko-KR" altLang="en-US" sz="400">
                <a:latin typeface="Consolas" pitchFamily="49" charset="0"/>
              </a:rPr>
              <a:t>테스트 </a:t>
            </a:r>
            <a:r>
              <a:rPr lang="en-US" altLang="ko-KR" sz="400">
                <a:latin typeface="Consolas" pitchFamily="49" charset="0"/>
              </a:rPr>
              <a:t>AP</a:t>
            </a:r>
            <a:r>
              <a:rPr lang="ko-KR" altLang="en-US" sz="400">
                <a:latin typeface="Consolas" pitchFamily="49" charset="0"/>
              </a:rPr>
              <a:t>는 </a:t>
            </a:r>
            <a:r>
              <a:rPr lang="en-US" altLang="ko-KR" sz="400">
                <a:latin typeface="Consolas" pitchFamily="49" charset="0"/>
              </a:rPr>
              <a:t>IT26(21.111.61.101)</a:t>
            </a:r>
          </a:p>
          <a:p>
            <a:r>
              <a:rPr lang="en-US" altLang="ko-KR" sz="400">
                <a:latin typeface="Consolas" pitchFamily="49" charset="0"/>
              </a:rPr>
              <a:t> </a:t>
            </a:r>
            <a:r>
              <a:rPr lang="en-US" altLang="ko-KR" sz="600">
                <a:latin typeface="Consolas" pitchFamily="49" charset="0"/>
              </a:rPr>
              <a:t> </a:t>
            </a:r>
            <a:r>
              <a:rPr lang="ko-KR" altLang="en-US" sz="400">
                <a:latin typeface="Consolas" pitchFamily="49" charset="0"/>
              </a:rPr>
              <a:t>테스트 </a:t>
            </a:r>
            <a:r>
              <a:rPr lang="en-US" altLang="ko-KR" sz="400">
                <a:latin typeface="Consolas" pitchFamily="49" charset="0"/>
              </a:rPr>
              <a:t>Xtorm</a:t>
            </a:r>
            <a:r>
              <a:rPr lang="ko-KR" altLang="en-US" sz="400">
                <a:latin typeface="Consolas" pitchFamily="49" charset="0"/>
              </a:rPr>
              <a:t>은 </a:t>
            </a:r>
            <a:r>
              <a:rPr lang="en-US" altLang="ko-KR" sz="400">
                <a:latin typeface="Consolas" pitchFamily="49" charset="0"/>
              </a:rPr>
              <a:t>IP98/IP99 (21.111.171.52/21.11.171.53)</a:t>
            </a:r>
          </a:p>
        </p:txBody>
      </p:sp>
      <p:sp>
        <p:nvSpPr>
          <p:cNvPr id="1362" name="직사각형 1037">
            <a:extLst>
              <a:ext uri="{FF2B5EF4-FFF2-40B4-BE49-F238E27FC236}">
                <a16:creationId xmlns:a16="http://schemas.microsoft.com/office/drawing/2014/main" id="{E16F4737-A17E-48A2-AADC-2CFCDB35DFE6}"/>
              </a:ext>
            </a:extLst>
          </p:cNvPr>
          <p:cNvSpPr/>
          <p:nvPr/>
        </p:nvSpPr>
        <p:spPr>
          <a:xfrm>
            <a:off x="10949681" y="8599982"/>
            <a:ext cx="44723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IP98/IP99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63" name="직사각형 1040">
            <a:extLst>
              <a:ext uri="{FF2B5EF4-FFF2-40B4-BE49-F238E27FC236}">
                <a16:creationId xmlns:a16="http://schemas.microsoft.com/office/drawing/2014/main" id="{8BB37AD3-0C73-4B3C-A4E3-7D521460FFE2}"/>
              </a:ext>
            </a:extLst>
          </p:cNvPr>
          <p:cNvSpPr/>
          <p:nvPr/>
        </p:nvSpPr>
        <p:spPr>
          <a:xfrm>
            <a:off x="10718701" y="8401580"/>
            <a:ext cx="68785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21.111.171.52</a:t>
            </a:r>
          </a:p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21.111.171.53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365" name="Rectangle 43">
            <a:extLst>
              <a:ext uri="{FF2B5EF4-FFF2-40B4-BE49-F238E27FC236}">
                <a16:creationId xmlns:a16="http://schemas.microsoft.com/office/drawing/2014/main" id="{1E0DA1DD-997D-4D70-880D-DAB5E4CE4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14683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OCSP Client</a:t>
            </a:r>
            <a:endParaRPr lang="ko-KR" altLang="en-US" sz="600">
              <a:latin typeface="+mn-ea"/>
            </a:endParaRPr>
          </a:p>
        </p:txBody>
      </p:sp>
      <p:sp>
        <p:nvSpPr>
          <p:cNvPr id="1371" name="Rectangle 43">
            <a:extLst>
              <a:ext uri="{FF2B5EF4-FFF2-40B4-BE49-F238E27FC236}">
                <a16:creationId xmlns:a16="http://schemas.microsoft.com/office/drawing/2014/main" id="{AFEEFF72-DA96-486E-B5C8-64EC5EA1E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118832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인증서검증</a:t>
            </a:r>
            <a:endParaRPr lang="en-US" altLang="ko-KR" sz="500">
              <a:latin typeface="+mn-ea"/>
            </a:endParaRPr>
          </a:p>
        </p:txBody>
      </p:sp>
      <p:sp>
        <p:nvSpPr>
          <p:cNvPr id="1373" name="Rectangle 43">
            <a:extLst>
              <a:ext uri="{FF2B5EF4-FFF2-40B4-BE49-F238E27FC236}">
                <a16:creationId xmlns:a16="http://schemas.microsoft.com/office/drawing/2014/main" id="{B703F925-B123-44EB-8EA3-484485DD3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869" y="8404825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75" name="Rectangle 43">
            <a:extLst>
              <a:ext uri="{FF2B5EF4-FFF2-40B4-BE49-F238E27FC236}">
                <a16:creationId xmlns:a16="http://schemas.microsoft.com/office/drawing/2014/main" id="{42714BB6-5F63-442F-8B94-A9543E5E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979" y="8365122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79" name="Rectangle 43">
            <a:extLst>
              <a:ext uri="{FF2B5EF4-FFF2-40B4-BE49-F238E27FC236}">
                <a16:creationId xmlns:a16="http://schemas.microsoft.com/office/drawing/2014/main" id="{8B596F08-E19A-4AC7-9960-88C861D1B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843" y="8249303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80" name="Rectangle 43">
            <a:extLst>
              <a:ext uri="{FF2B5EF4-FFF2-40B4-BE49-F238E27FC236}">
                <a16:creationId xmlns:a16="http://schemas.microsoft.com/office/drawing/2014/main" id="{BC186296-17CD-46BE-A421-F69CFB430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1953" y="8209600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83" name="Rectangle 43">
            <a:extLst>
              <a:ext uri="{FF2B5EF4-FFF2-40B4-BE49-F238E27FC236}">
                <a16:creationId xmlns:a16="http://schemas.microsoft.com/office/drawing/2014/main" id="{0EA6BD61-54D9-4370-A8E0-338FB972B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171" y="967451"/>
            <a:ext cx="38792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:9090, 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4" name="Rectangle 43">
            <a:extLst>
              <a:ext uri="{FF2B5EF4-FFF2-40B4-BE49-F238E27FC236}">
                <a16:creationId xmlns:a16="http://schemas.microsoft.com/office/drawing/2014/main" id="{908ABAFF-1C57-49AA-8C7C-E5963FD0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171" y="1141758"/>
            <a:ext cx="38792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:9091, 9444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5" name="Rectangle 43">
            <a:extLst>
              <a:ext uri="{FF2B5EF4-FFF2-40B4-BE49-F238E27FC236}">
                <a16:creationId xmlns:a16="http://schemas.microsoft.com/office/drawing/2014/main" id="{AC7DA404-C86F-4354-9E06-B43230894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581" y="43865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9" name="Rectangle 43">
            <a:extLst>
              <a:ext uri="{FF2B5EF4-FFF2-40B4-BE49-F238E27FC236}">
                <a16:creationId xmlns:a16="http://schemas.microsoft.com/office/drawing/2014/main" id="{E2607DCC-C8DC-480F-9298-776B49D23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52730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4" name="Rectangle 43">
            <a:extLst>
              <a:ext uri="{FF2B5EF4-FFF2-40B4-BE49-F238E27FC236}">
                <a16:creationId xmlns:a16="http://schemas.microsoft.com/office/drawing/2014/main" id="{2435521E-8944-4724-B6FC-48CEDA9AD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64980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6" name="Rectangle 43">
            <a:extLst>
              <a:ext uri="{FF2B5EF4-FFF2-40B4-BE49-F238E27FC236}">
                <a16:creationId xmlns:a16="http://schemas.microsoft.com/office/drawing/2014/main" id="{34960715-B0E8-460A-ACEC-37676A5AA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77134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7" name="Rectangle 43">
            <a:extLst>
              <a:ext uri="{FF2B5EF4-FFF2-40B4-BE49-F238E27FC236}">
                <a16:creationId xmlns:a16="http://schemas.microsoft.com/office/drawing/2014/main" id="{054CA60E-AA4C-4959-AAED-DCF50E09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525427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9" name="Rectangle 43">
            <a:extLst>
              <a:ext uri="{FF2B5EF4-FFF2-40B4-BE49-F238E27FC236}">
                <a16:creationId xmlns:a16="http://schemas.microsoft.com/office/drawing/2014/main" id="{917A7E77-C66E-430E-9432-A7B415B86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646136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0" name="Rectangle 43">
            <a:extLst>
              <a:ext uri="{FF2B5EF4-FFF2-40B4-BE49-F238E27FC236}">
                <a16:creationId xmlns:a16="http://schemas.microsoft.com/office/drawing/2014/main" id="{FEF17DA1-D25C-4436-BE71-AEEED46F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767968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1" name="Rectangle 43">
            <a:extLst>
              <a:ext uri="{FF2B5EF4-FFF2-40B4-BE49-F238E27FC236}">
                <a16:creationId xmlns:a16="http://schemas.microsoft.com/office/drawing/2014/main" id="{107C1190-2CCD-4161-97B2-7BDDD85D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5362" y="943290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2" name="Rectangle 43">
            <a:extLst>
              <a:ext uri="{FF2B5EF4-FFF2-40B4-BE49-F238E27FC236}">
                <a16:creationId xmlns:a16="http://schemas.microsoft.com/office/drawing/2014/main" id="{B96F28E2-C719-44B5-8F56-1C605EE8B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7218" y="94249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7" name="Rectangle 43">
            <a:extLst>
              <a:ext uri="{FF2B5EF4-FFF2-40B4-BE49-F238E27FC236}">
                <a16:creationId xmlns:a16="http://schemas.microsoft.com/office/drawing/2014/main" id="{29A8522D-E0F6-4760-ACAF-8657E98BB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323359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8" name="Rectangle 43">
            <a:extLst>
              <a:ext uri="{FF2B5EF4-FFF2-40B4-BE49-F238E27FC236}">
                <a16:creationId xmlns:a16="http://schemas.microsoft.com/office/drawing/2014/main" id="{209B3E3A-7BB1-41EA-B614-14A4F0345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306747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15" name="Rectangle 43">
            <a:extLst>
              <a:ext uri="{FF2B5EF4-FFF2-40B4-BE49-F238E27FC236}">
                <a16:creationId xmlns:a16="http://schemas.microsoft.com/office/drawing/2014/main" id="{0D43A122-DDBE-4FDE-951A-7C24F1402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289413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47" name="Rectangle 43">
            <a:extLst>
              <a:ext uri="{FF2B5EF4-FFF2-40B4-BE49-F238E27FC236}">
                <a16:creationId xmlns:a16="http://schemas.microsoft.com/office/drawing/2014/main" id="{55CA17E6-90A5-4D12-810A-615ED94A7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2936601"/>
            <a:ext cx="211596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56" name="Rectangle 43">
            <a:extLst>
              <a:ext uri="{FF2B5EF4-FFF2-40B4-BE49-F238E27FC236}">
                <a16:creationId xmlns:a16="http://schemas.microsoft.com/office/drawing/2014/main" id="{F00AFF30-E456-4DA8-892C-3EC0C3988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009133"/>
            <a:ext cx="176330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/msdp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68" name="Rectangle 43">
            <a:extLst>
              <a:ext uri="{FF2B5EF4-FFF2-40B4-BE49-F238E27FC236}">
                <a16:creationId xmlns:a16="http://schemas.microsoft.com/office/drawing/2014/main" id="{1F67088E-9C86-41B9-9BA2-9BA02233C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081665"/>
            <a:ext cx="317395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/msdp-ui2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69" name="Rectangle 43">
            <a:extLst>
              <a:ext uri="{FF2B5EF4-FFF2-40B4-BE49-F238E27FC236}">
                <a16:creationId xmlns:a16="http://schemas.microsoft.com/office/drawing/2014/main" id="{89E2460D-AF3D-462E-9D1E-B418C543A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154196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/xasManager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79" name="Rectangle 43">
            <a:extLst>
              <a:ext uri="{FF2B5EF4-FFF2-40B4-BE49-F238E27FC236}">
                <a16:creationId xmlns:a16="http://schemas.microsoft.com/office/drawing/2014/main" id="{3B523847-7F73-4ADD-BD80-97AF4AC9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5365867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/voc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480" name="Rectangle 43">
            <a:extLst>
              <a:ext uri="{FF2B5EF4-FFF2-40B4-BE49-F238E27FC236}">
                <a16:creationId xmlns:a16="http://schemas.microsoft.com/office/drawing/2014/main" id="{C1AD6028-4EF6-4C83-8598-36CCACAC8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5581590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Consolas" panose="020B0609020204030204" pitchFamily="49" charset="0"/>
              </a:rPr>
              <a:t>/erms</a:t>
            </a:r>
          </a:p>
        </p:txBody>
      </p:sp>
      <p:sp>
        <p:nvSpPr>
          <p:cNvPr id="1481" name="Rectangle 43">
            <a:extLst>
              <a:ext uri="{FF2B5EF4-FFF2-40B4-BE49-F238E27FC236}">
                <a16:creationId xmlns:a16="http://schemas.microsoft.com/office/drawing/2014/main" id="{2B636638-47C2-4D3E-BE49-FCEAD891D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6832394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85" name="Rectangle 43">
            <a:extLst>
              <a:ext uri="{FF2B5EF4-FFF2-40B4-BE49-F238E27FC236}">
                <a16:creationId xmlns:a16="http://schemas.microsoft.com/office/drawing/2014/main" id="{89958EE5-D100-4FDE-A73A-988BCD75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533709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6" name="Rectangle 43">
            <a:extLst>
              <a:ext uri="{FF2B5EF4-FFF2-40B4-BE49-F238E27FC236}">
                <a16:creationId xmlns:a16="http://schemas.microsoft.com/office/drawing/2014/main" id="{27CB3BF5-8D60-4208-A7A0-6A54D5E0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5568053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8" name="Rectangle 43">
            <a:extLst>
              <a:ext uri="{FF2B5EF4-FFF2-40B4-BE49-F238E27FC236}">
                <a16:creationId xmlns:a16="http://schemas.microsoft.com/office/drawing/2014/main" id="{5250CA57-CF4E-4154-A70F-7D480DEF6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6816727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:8443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ED6AC624-D8BA-4DFB-AFAB-15A74F419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881" y="757063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7" name="Rectangle 135">
            <a:extLst>
              <a:ext uri="{FF2B5EF4-FFF2-40B4-BE49-F238E27FC236}">
                <a16:creationId xmlns:a16="http://schemas.microsoft.com/office/drawing/2014/main" id="{00A5F559-E5E2-4060-911D-361E98151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6226" y="7416681"/>
            <a:ext cx="826163" cy="10018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11" name="Rectangle 43">
            <a:extLst>
              <a:ext uri="{FF2B5EF4-FFF2-40B4-BE49-F238E27FC236}">
                <a16:creationId xmlns:a16="http://schemas.microsoft.com/office/drawing/2014/main" id="{3F13F2B3-9933-4555-A107-34AF2DD92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8173" y="750405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235" name="Rectangle 43">
            <a:extLst>
              <a:ext uri="{FF2B5EF4-FFF2-40B4-BE49-F238E27FC236}">
                <a16:creationId xmlns:a16="http://schemas.microsoft.com/office/drawing/2014/main" id="{32F167DC-7B6E-4B50-8514-2A0F3EB2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8173" y="769134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242" name="Rectangle 43">
            <a:extLst>
              <a:ext uri="{FF2B5EF4-FFF2-40B4-BE49-F238E27FC236}">
                <a16:creationId xmlns:a16="http://schemas.microsoft.com/office/drawing/2014/main" id="{050AA7EE-1B30-4201-9AD9-223D74C5B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786" y="7657291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245" name="Rectangle 43">
            <a:extLst>
              <a:ext uri="{FF2B5EF4-FFF2-40B4-BE49-F238E27FC236}">
                <a16:creationId xmlns:a16="http://schemas.microsoft.com/office/drawing/2014/main" id="{11B783FD-536A-4D45-862E-79C3702A0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786" y="7441401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1246" name="Rectangle 43">
            <a:extLst>
              <a:ext uri="{FF2B5EF4-FFF2-40B4-BE49-F238E27FC236}">
                <a16:creationId xmlns:a16="http://schemas.microsoft.com/office/drawing/2014/main" id="{2EAA62B9-0C87-4EB3-8756-8EF552A7C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856" y="7873373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VestSignServer</a:t>
            </a:r>
            <a:endParaRPr lang="ko-KR" altLang="en-US" sz="50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C7EAA3-0BB6-453C-B445-244D18310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966" y="7833670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32" name="Rectangle 43">
            <a:extLst>
              <a:ext uri="{FF2B5EF4-FFF2-40B4-BE49-F238E27FC236}">
                <a16:creationId xmlns:a16="http://schemas.microsoft.com/office/drawing/2014/main" id="{2DBE33B7-C02D-4B3E-B3B2-753DF6750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428" y="806334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VestWeb-</a:t>
            </a:r>
            <a:r>
              <a:rPr lang="en-US" altLang="ko-KR" sz="500">
                <a:latin typeface="+mn-ea"/>
              </a:rPr>
              <a:t> </a:t>
            </a:r>
            <a:r>
              <a:rPr lang="ko-KR" altLang="en-US" sz="500">
                <a:latin typeface="+mn-ea"/>
              </a:rPr>
              <a:t>단순라이브러리</a:t>
            </a:r>
          </a:p>
        </p:txBody>
      </p:sp>
      <p:sp>
        <p:nvSpPr>
          <p:cNvPr id="1351" name="Rectangle 43">
            <a:extLst>
              <a:ext uri="{FF2B5EF4-FFF2-40B4-BE49-F238E27FC236}">
                <a16:creationId xmlns:a16="http://schemas.microsoft.com/office/drawing/2014/main" id="{28E5AFA6-EA66-478C-8572-1FFB01A3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538" y="802363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52" name="Rectangle 43">
            <a:extLst>
              <a:ext uri="{FF2B5EF4-FFF2-40B4-BE49-F238E27FC236}">
                <a16:creationId xmlns:a16="http://schemas.microsoft.com/office/drawing/2014/main" id="{713FDEE6-CBB2-463A-8844-8B6EF0EE7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8250444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56" name="Rectangle 43">
            <a:extLst>
              <a:ext uri="{FF2B5EF4-FFF2-40B4-BE49-F238E27FC236}">
                <a16:creationId xmlns:a16="http://schemas.microsoft.com/office/drawing/2014/main" id="{DEEC1D3A-3EA3-4579-8825-B6EE79264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461" y="8210741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58" name="Rectangle 43">
            <a:extLst>
              <a:ext uri="{FF2B5EF4-FFF2-40B4-BE49-F238E27FC236}">
                <a16:creationId xmlns:a16="http://schemas.microsoft.com/office/drawing/2014/main" id="{18C99CE0-43CD-4D29-A476-ABD5500E7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32592" y="7582712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60" name="Rectangle 43">
            <a:extLst>
              <a:ext uri="{FF2B5EF4-FFF2-40B4-BE49-F238E27FC236}">
                <a16:creationId xmlns:a16="http://schemas.microsoft.com/office/drawing/2014/main" id="{FA2D745E-2EFD-482E-A259-2CEF089E1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288" y="9278091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sp>
        <p:nvSpPr>
          <p:cNvPr id="1372" name="Rectangle 43">
            <a:extLst>
              <a:ext uri="{FF2B5EF4-FFF2-40B4-BE49-F238E27FC236}">
                <a16:creationId xmlns:a16="http://schemas.microsoft.com/office/drawing/2014/main" id="{7C2D291B-0D1E-4C08-9970-3379CADCE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716" y="924807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386" name="Rectangle 43">
            <a:extLst>
              <a:ext uri="{FF2B5EF4-FFF2-40B4-BE49-F238E27FC236}">
                <a16:creationId xmlns:a16="http://schemas.microsoft.com/office/drawing/2014/main" id="{2B592BB1-DA28-48ED-B96F-2E7BFEBFE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9667" y="935080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지티원 </a:t>
            </a:r>
            <a:r>
              <a:rPr lang="en-US" altLang="ko-KR" sz="600">
                <a:latin typeface="+mn-ea"/>
              </a:rPr>
              <a:t>– BRMiner</a:t>
            </a:r>
            <a:endParaRPr lang="ko-KR" altLang="en-US" sz="600">
              <a:latin typeface="+mn-ea"/>
            </a:endParaRPr>
          </a:p>
        </p:txBody>
      </p:sp>
      <p:sp>
        <p:nvSpPr>
          <p:cNvPr id="1387" name="Rectangle 43">
            <a:extLst>
              <a:ext uri="{FF2B5EF4-FFF2-40B4-BE49-F238E27FC236}">
                <a16:creationId xmlns:a16="http://schemas.microsoft.com/office/drawing/2014/main" id="{1FA095D4-57D7-4E56-905E-F362AC2C2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9544" y="9320946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RuleEngine</a:t>
            </a:r>
          </a:p>
        </p:txBody>
      </p:sp>
      <p:pic>
        <p:nvPicPr>
          <p:cNvPr id="1388" name="그림 1038">
            <a:extLst>
              <a:ext uri="{FF2B5EF4-FFF2-40B4-BE49-F238E27FC236}">
                <a16:creationId xmlns:a16="http://schemas.microsoft.com/office/drawing/2014/main" id="{1236D9D7-64D7-48CA-AD1B-9E6633D862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3602" y="8815158"/>
            <a:ext cx="279170" cy="259797"/>
          </a:xfrm>
          <a:prstGeom prst="rect">
            <a:avLst/>
          </a:prstGeom>
        </p:spPr>
      </p:pic>
      <p:sp>
        <p:nvSpPr>
          <p:cNvPr id="1406" name="직사각형 1037">
            <a:extLst>
              <a:ext uri="{FF2B5EF4-FFF2-40B4-BE49-F238E27FC236}">
                <a16:creationId xmlns:a16="http://schemas.microsoft.com/office/drawing/2014/main" id="{9F31830C-B0FC-4CE9-AD95-C7B6471CBEA5}"/>
              </a:ext>
            </a:extLst>
          </p:cNvPr>
          <p:cNvSpPr/>
          <p:nvPr/>
        </p:nvSpPr>
        <p:spPr>
          <a:xfrm>
            <a:off x="13079213" y="8755061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Splunk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16" name="직사각형 1042">
            <a:extLst>
              <a:ext uri="{FF2B5EF4-FFF2-40B4-BE49-F238E27FC236}">
                <a16:creationId xmlns:a16="http://schemas.microsoft.com/office/drawing/2014/main" id="{843F62A6-0214-4501-A3BE-BCBAB078F78C}"/>
              </a:ext>
            </a:extLst>
          </p:cNvPr>
          <p:cNvSpPr/>
          <p:nvPr/>
        </p:nvSpPr>
        <p:spPr>
          <a:xfrm>
            <a:off x="12888954" y="9034290"/>
            <a:ext cx="675008" cy="108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21.111.71.246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/>
          <p:nvPr/>
        </p:nvCxnSpPr>
        <p:spPr>
          <a:xfrm>
            <a:off x="12718800" y="8965795"/>
            <a:ext cx="3764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7" name="직사각형 1037">
            <a:extLst>
              <a:ext uri="{FF2B5EF4-FFF2-40B4-BE49-F238E27FC236}">
                <a16:creationId xmlns:a16="http://schemas.microsoft.com/office/drawing/2014/main" id="{D28A3213-E84C-47B2-9461-3D74DC6B5BBE}"/>
              </a:ext>
            </a:extLst>
          </p:cNvPr>
          <p:cNvSpPr/>
          <p:nvPr/>
        </p:nvSpPr>
        <p:spPr>
          <a:xfrm>
            <a:off x="12799549" y="8845438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9997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065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>
            <a:endCxn id="1388" idx="1"/>
          </p:cNvCxnSpPr>
          <p:nvPr/>
        </p:nvCxnSpPr>
        <p:spPr>
          <a:xfrm>
            <a:off x="12754900" y="8660381"/>
            <a:ext cx="328702" cy="284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/>
          <p:nvPr/>
        </p:nvCxnSpPr>
        <p:spPr>
          <a:xfrm>
            <a:off x="12819406" y="8396388"/>
            <a:ext cx="273822" cy="500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0" name="Rectangle 135">
            <a:extLst>
              <a:ext uri="{FF2B5EF4-FFF2-40B4-BE49-F238E27FC236}">
                <a16:creationId xmlns:a16="http://schemas.microsoft.com/office/drawing/2014/main" id="{FD33A867-5D80-4B74-BDD7-BD18DCE7A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287" y="3192376"/>
            <a:ext cx="828000" cy="7945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86" name="Rectangle 43">
            <a:extLst>
              <a:ext uri="{FF2B5EF4-FFF2-40B4-BE49-F238E27FC236}">
                <a16:creationId xmlns:a16="http://schemas.microsoft.com/office/drawing/2014/main" id="{31715621-E57B-4BB5-9CD8-A8F4011F5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4" y="361713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KSQR</a:t>
            </a:r>
          </a:p>
        </p:txBody>
      </p:sp>
      <p:sp>
        <p:nvSpPr>
          <p:cNvPr id="1087" name="Rectangle 43">
            <a:extLst>
              <a:ext uri="{FF2B5EF4-FFF2-40B4-BE49-F238E27FC236}">
                <a16:creationId xmlns:a16="http://schemas.microsoft.com/office/drawing/2014/main" id="{F727FBA0-D84A-47E5-BEC7-4D40A461C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8235" y="3427861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KSICRS </a:t>
            </a:r>
            <a:endParaRPr lang="ko-KR" altLang="en-US" sz="600">
              <a:latin typeface="+mn-ea"/>
            </a:endParaRPr>
          </a:p>
        </p:txBody>
      </p:sp>
      <p:sp>
        <p:nvSpPr>
          <p:cNvPr id="1088" name="Rectangle 43">
            <a:extLst>
              <a:ext uri="{FF2B5EF4-FFF2-40B4-BE49-F238E27FC236}">
                <a16:creationId xmlns:a16="http://schemas.microsoft.com/office/drawing/2014/main" id="{9942BFF7-1374-43BE-A393-9F7361DD7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262" y="380827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</a:t>
            </a:r>
            <a:endParaRPr lang="ko-KR" altLang="en-US" sz="600">
              <a:latin typeface="+mn-ea"/>
            </a:endParaRPr>
          </a:p>
        </p:txBody>
      </p:sp>
      <p:sp>
        <p:nvSpPr>
          <p:cNvPr id="1139" name="Rectangle 43">
            <a:extLst>
              <a:ext uri="{FF2B5EF4-FFF2-40B4-BE49-F238E27FC236}">
                <a16:creationId xmlns:a16="http://schemas.microsoft.com/office/drawing/2014/main" id="{D15E6EDD-793E-4084-B5BE-AFA49B258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590760"/>
            <a:ext cx="75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QR</a:t>
            </a:r>
            <a:r>
              <a:rPr lang="ko-KR" altLang="en-US" sz="500">
                <a:latin typeface="+mn-ea"/>
              </a:rPr>
              <a:t>코드</a:t>
            </a:r>
            <a:endParaRPr lang="en-US" altLang="ko-KR" sz="500">
              <a:latin typeface="+mn-ea"/>
            </a:endParaRPr>
          </a:p>
        </p:txBody>
      </p:sp>
      <p:sp>
        <p:nvSpPr>
          <p:cNvPr id="1170" name="Rectangle 43">
            <a:extLst>
              <a:ext uri="{FF2B5EF4-FFF2-40B4-BE49-F238E27FC236}">
                <a16:creationId xmlns:a16="http://schemas.microsoft.com/office/drawing/2014/main" id="{F0B5C5D1-B0F0-433B-BB76-84128E817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782217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96F2DBBA-A395-4B77-B768-A6332950E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393786"/>
            <a:ext cx="75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</a:t>
            </a:r>
            <a:r>
              <a:rPr lang="ko-KR" altLang="en-US" sz="500">
                <a:latin typeface="+mn-ea"/>
              </a:rPr>
              <a:t>인증번호</a:t>
            </a:r>
            <a:endParaRPr lang="en-US" altLang="ko-KR" sz="500">
              <a:latin typeface="+mn-ea"/>
            </a:endParaRPr>
          </a:p>
        </p:txBody>
      </p:sp>
      <p:sp>
        <p:nvSpPr>
          <p:cNvPr id="960" name="Rectangle 135">
            <a:extLst>
              <a:ext uri="{FF2B5EF4-FFF2-40B4-BE49-F238E27FC236}">
                <a16:creationId xmlns:a16="http://schemas.microsoft.com/office/drawing/2014/main" id="{26BCFF2D-203C-43EA-A5E1-5D320F031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405" y="3481510"/>
            <a:ext cx="828000" cy="195169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F710DE3A-3FD9-4717-9632-55891F96B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49123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359" name="Rectangle 43">
            <a:extLst>
              <a:ext uri="{FF2B5EF4-FFF2-40B4-BE49-F238E27FC236}">
                <a16:creationId xmlns:a16="http://schemas.microsoft.com/office/drawing/2014/main" id="{9B1C3595-B3BE-42FC-A903-EACA85D3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459281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382" name="Rectangle 43">
            <a:extLst>
              <a:ext uri="{FF2B5EF4-FFF2-40B4-BE49-F238E27FC236}">
                <a16:creationId xmlns:a16="http://schemas.microsoft.com/office/drawing/2014/main" id="{32114A85-94FA-4397-AC34-80522F20B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8989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8" name="Rectangle 43">
            <a:extLst>
              <a:ext uri="{FF2B5EF4-FFF2-40B4-BE49-F238E27FC236}">
                <a16:creationId xmlns:a16="http://schemas.microsoft.com/office/drawing/2014/main" id="{84F180B2-20CD-43F9-A7D1-9226E656A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55058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P-MSPAD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9" name="Rectangle 43">
            <a:extLst>
              <a:ext uri="{FF2B5EF4-FFF2-40B4-BE49-F238E27FC236}">
                <a16:creationId xmlns:a16="http://schemas.microsoft.com/office/drawing/2014/main" id="{DFD634A4-E08E-4D7A-9340-64B96DCA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09854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P-FIDOA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0" name="Rectangle 43">
            <a:extLst>
              <a:ext uri="{FF2B5EF4-FFF2-40B4-BE49-F238E27FC236}">
                <a16:creationId xmlns:a16="http://schemas.microsoft.com/office/drawing/2014/main" id="{C2C95A49-9405-4B03-A1C0-17375A067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386934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</a:t>
            </a:r>
            <a:r>
              <a:rPr lang="en-US" altLang="ko-KR" sz="500">
                <a:latin typeface="+mn-ea"/>
              </a:rPr>
              <a:t>Crownix</a:t>
            </a:r>
          </a:p>
        </p:txBody>
      </p:sp>
      <p:sp>
        <p:nvSpPr>
          <p:cNvPr id="1423" name="Rectangle 43">
            <a:extLst>
              <a:ext uri="{FF2B5EF4-FFF2-40B4-BE49-F238E27FC236}">
                <a16:creationId xmlns:a16="http://schemas.microsoft.com/office/drawing/2014/main" id="{0CF37B9D-B339-4832-B9DB-D24D33EF3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063882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라온시큐어 생체인증</a:t>
            </a:r>
            <a:endParaRPr lang="en-US" altLang="ko-KR" sz="500">
              <a:latin typeface="+mn-ea"/>
            </a:endParaRPr>
          </a:p>
        </p:txBody>
      </p:sp>
      <p:sp>
        <p:nvSpPr>
          <p:cNvPr id="1432" name="Rectangle 43">
            <a:extLst>
              <a:ext uri="{FF2B5EF4-FFF2-40B4-BE49-F238E27FC236}">
                <a16:creationId xmlns:a16="http://schemas.microsoft.com/office/drawing/2014/main" id="{C3CD4C5E-0D65-4C8E-A13F-ADEA7B989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70615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P-MSPGW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3" name="Rectangle 43">
            <a:extLst>
              <a:ext uri="{FF2B5EF4-FFF2-40B4-BE49-F238E27FC236}">
                <a16:creationId xmlns:a16="http://schemas.microsoft.com/office/drawing/2014/main" id="{3EFE2819-0466-4391-86E9-E7A8A6329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93834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75" name="Rectangle 43">
            <a:extLst>
              <a:ext uri="{FF2B5EF4-FFF2-40B4-BE49-F238E27FC236}">
                <a16:creationId xmlns:a16="http://schemas.microsoft.com/office/drawing/2014/main" id="{3AF1A7F2-B50C-46F1-9A8C-F4EC1FA59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902009"/>
            <a:ext cx="20840" cy="61555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477" name="Rectangle 43">
            <a:extLst>
              <a:ext uri="{FF2B5EF4-FFF2-40B4-BE49-F238E27FC236}">
                <a16:creationId xmlns:a16="http://schemas.microsoft.com/office/drawing/2014/main" id="{9B1A9DCF-C54F-4B17-8C96-91833666C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967559"/>
            <a:ext cx="56425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anose="020B0609020204030204" pitchFamily="49" charset="0"/>
              </a:rPr>
              <a:t>/ReportingServer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478" name="Rectangle 43">
            <a:extLst>
              <a:ext uri="{FF2B5EF4-FFF2-40B4-BE49-F238E27FC236}">
                <a16:creationId xmlns:a16="http://schemas.microsoft.com/office/drawing/2014/main" id="{01914298-7267-4F26-B6A0-82512651B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58174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:15001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7" name="Rectangle 43">
            <a:extLst>
              <a:ext uri="{FF2B5EF4-FFF2-40B4-BE49-F238E27FC236}">
                <a16:creationId xmlns:a16="http://schemas.microsoft.com/office/drawing/2014/main" id="{BCCBD856-FFE1-4A9F-BD61-6351D72B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74534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:14001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9" name="Rectangle 43">
            <a:extLst>
              <a:ext uri="{FF2B5EF4-FFF2-40B4-BE49-F238E27FC236}">
                <a16:creationId xmlns:a16="http://schemas.microsoft.com/office/drawing/2014/main" id="{93B3BF0D-DD1B-4883-ABA4-03664BD0E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560371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/msp-admin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490" name="Rectangle 43">
            <a:extLst>
              <a:ext uri="{FF2B5EF4-FFF2-40B4-BE49-F238E27FC236}">
                <a16:creationId xmlns:a16="http://schemas.microsoft.com/office/drawing/2014/main" id="{06F1296B-1E62-49A3-88A9-AD38B5AB7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709292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/msp-gw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501" name="Rectangle 43">
            <a:extLst>
              <a:ext uri="{FF2B5EF4-FFF2-40B4-BE49-F238E27FC236}">
                <a16:creationId xmlns:a16="http://schemas.microsoft.com/office/drawing/2014/main" id="{0C160E74-4230-4D58-B95D-DDE2D8DF8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413992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:16001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04" name="Rectangle 43">
            <a:extLst>
              <a:ext uri="{FF2B5EF4-FFF2-40B4-BE49-F238E27FC236}">
                <a16:creationId xmlns:a16="http://schemas.microsoft.com/office/drawing/2014/main" id="{A5A4095C-0D3B-43AC-B832-865403B04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3503892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505" name="Rectangle 43">
            <a:extLst>
              <a:ext uri="{FF2B5EF4-FFF2-40B4-BE49-F238E27FC236}">
                <a16:creationId xmlns:a16="http://schemas.microsoft.com/office/drawing/2014/main" id="{2561157E-0325-4B9D-B56C-D24EF1D5C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1414" y="412438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anose="020B0609020204030204" pitchFamily="49" charset="0"/>
              </a:rPr>
              <a:t>/fidoa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508" name="Rectangle 43">
            <a:extLst>
              <a:ext uri="{FF2B5EF4-FFF2-40B4-BE49-F238E27FC236}">
                <a16:creationId xmlns:a16="http://schemas.microsoft.com/office/drawing/2014/main" id="{C30D46DC-0D1E-47CD-A26F-B0449557C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7824" y="5084908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1509" name="Rectangle 43">
            <a:extLst>
              <a:ext uri="{FF2B5EF4-FFF2-40B4-BE49-F238E27FC236}">
                <a16:creationId xmlns:a16="http://schemas.microsoft.com/office/drawing/2014/main" id="{4C74D6E6-C353-4E69-BDC8-3F0F169DD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4934" y="5045205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510" name="Rectangle 43">
            <a:extLst>
              <a:ext uri="{FF2B5EF4-FFF2-40B4-BE49-F238E27FC236}">
                <a16:creationId xmlns:a16="http://schemas.microsoft.com/office/drawing/2014/main" id="{0227AEFD-FB0D-4191-BCC4-BCACE6B59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29649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  <a:endParaRPr lang="ko-KR" altLang="en-US" sz="600">
              <a:latin typeface="+mn-ea"/>
            </a:endParaRPr>
          </a:p>
        </p:txBody>
      </p:sp>
      <p:sp>
        <p:nvSpPr>
          <p:cNvPr id="1512" name="Rectangle 43">
            <a:extLst>
              <a:ext uri="{FF2B5EF4-FFF2-40B4-BE49-F238E27FC236}">
                <a16:creationId xmlns:a16="http://schemas.microsoft.com/office/drawing/2014/main" id="{07A45E4B-9FA0-4A65-9E23-6DD5332E1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25678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13" name="Rectangle 43">
            <a:extLst>
              <a:ext uri="{FF2B5EF4-FFF2-40B4-BE49-F238E27FC236}">
                <a16:creationId xmlns:a16="http://schemas.microsoft.com/office/drawing/2014/main" id="{D4326984-43EE-4168-AF51-EC74E07C1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809" y="525932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514" name="Rectangle 43">
            <a:extLst>
              <a:ext uri="{FF2B5EF4-FFF2-40B4-BE49-F238E27FC236}">
                <a16:creationId xmlns:a16="http://schemas.microsoft.com/office/drawing/2014/main" id="{D299D019-603A-4E76-83A3-35133BD2C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3919" y="521961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027" name="직사각형 1809">
            <a:extLst>
              <a:ext uri="{FF2B5EF4-FFF2-40B4-BE49-F238E27FC236}">
                <a16:creationId xmlns:a16="http://schemas.microsoft.com/office/drawing/2014/main" id="{EF17FFC2-9BB3-4533-A49F-2828096F1FFD}"/>
              </a:ext>
            </a:extLst>
          </p:cNvPr>
          <p:cNvSpPr/>
          <p:nvPr/>
        </p:nvSpPr>
        <p:spPr>
          <a:xfrm>
            <a:off x="8955113" y="9141216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28" name="직사각형 1810">
            <a:extLst>
              <a:ext uri="{FF2B5EF4-FFF2-40B4-BE49-F238E27FC236}">
                <a16:creationId xmlns:a16="http://schemas.microsoft.com/office/drawing/2014/main" id="{633EB033-50B1-48C2-8528-3CB5A7DADFFB}"/>
              </a:ext>
            </a:extLst>
          </p:cNvPr>
          <p:cNvSpPr/>
          <p:nvPr/>
        </p:nvSpPr>
        <p:spPr>
          <a:xfrm>
            <a:off x="8955113" y="9229104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64" name="Rectangle 43">
            <a:extLst>
              <a:ext uri="{FF2B5EF4-FFF2-40B4-BE49-F238E27FC236}">
                <a16:creationId xmlns:a16="http://schemas.microsoft.com/office/drawing/2014/main" id="{BB424DB7-1E5F-444A-8537-BB6A77AA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8338" y="8928304"/>
            <a:ext cx="318009" cy="71411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REAL</a:t>
            </a:r>
          </a:p>
        </p:txBody>
      </p:sp>
      <p:sp>
        <p:nvSpPr>
          <p:cNvPr id="1184" name="Rectangle 43">
            <a:extLst>
              <a:ext uri="{FF2B5EF4-FFF2-40B4-BE49-F238E27FC236}">
                <a16:creationId xmlns:a16="http://schemas.microsoft.com/office/drawing/2014/main" id="{1D9D0556-B81E-44A9-ACC5-2CDF05652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310" y="9127591"/>
            <a:ext cx="318009" cy="71411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VIP</a:t>
            </a:r>
          </a:p>
        </p:txBody>
      </p:sp>
      <p:sp>
        <p:nvSpPr>
          <p:cNvPr id="1046" name="Rectangle 43">
            <a:extLst>
              <a:ext uri="{FF2B5EF4-FFF2-40B4-BE49-F238E27FC236}">
                <a16:creationId xmlns:a16="http://schemas.microsoft.com/office/drawing/2014/main" id="{D2463C35-FAF1-4F31-B745-5CAC494C1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6151" y="167569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Provider</a:t>
            </a:r>
            <a:endParaRPr lang="ko-KR" altLang="en-US" sz="600">
              <a:latin typeface="+mn-ea"/>
            </a:endParaRPr>
          </a:p>
        </p:txBody>
      </p:sp>
      <p:sp>
        <p:nvSpPr>
          <p:cNvPr id="1186" name="Rectangle 43">
            <a:extLst>
              <a:ext uri="{FF2B5EF4-FFF2-40B4-BE49-F238E27FC236}">
                <a16:creationId xmlns:a16="http://schemas.microsoft.com/office/drawing/2014/main" id="{919E027E-9F2E-490A-90FD-EFABED26F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7184" y="164570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</a:t>
            </a:r>
            <a:endParaRPr lang="en-US" altLang="ko-KR" sz="500">
              <a:latin typeface="+mn-ea"/>
            </a:endParaRPr>
          </a:p>
        </p:txBody>
      </p:sp>
      <p:sp>
        <p:nvSpPr>
          <p:cNvPr id="1190" name="Rectangle 43">
            <a:extLst>
              <a:ext uri="{FF2B5EF4-FFF2-40B4-BE49-F238E27FC236}">
                <a16:creationId xmlns:a16="http://schemas.microsoft.com/office/drawing/2014/main" id="{4D7F1601-BA26-4DF1-819E-E647886F6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140265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254" name="Rectangle 43">
            <a:extLst>
              <a:ext uri="{FF2B5EF4-FFF2-40B4-BE49-F238E27FC236}">
                <a16:creationId xmlns:a16="http://schemas.microsoft.com/office/drawing/2014/main" id="{2504723C-8ABC-4ED5-8055-CDD69F30F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373588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261" name="Rectangle 43">
            <a:extLst>
              <a:ext uri="{FF2B5EF4-FFF2-40B4-BE49-F238E27FC236}">
                <a16:creationId xmlns:a16="http://schemas.microsoft.com/office/drawing/2014/main" id="{4FE4D61D-EBC4-4EE6-A005-3763ECB5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6905" y="2022916"/>
            <a:ext cx="777600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</a:p>
        </p:txBody>
      </p:sp>
      <p:sp>
        <p:nvSpPr>
          <p:cNvPr id="1265" name="Rectangle 43">
            <a:extLst>
              <a:ext uri="{FF2B5EF4-FFF2-40B4-BE49-F238E27FC236}">
                <a16:creationId xmlns:a16="http://schemas.microsoft.com/office/drawing/2014/main" id="{574DB283-2073-4DBE-974B-2185BC697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99370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266" name="Rectangle 43">
            <a:extLst>
              <a:ext uri="{FF2B5EF4-FFF2-40B4-BE49-F238E27FC236}">
                <a16:creationId xmlns:a16="http://schemas.microsoft.com/office/drawing/2014/main" id="{CEC06694-755F-4E47-8891-5EE0F787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182050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268" name="Rectangle 43">
            <a:extLst>
              <a:ext uri="{FF2B5EF4-FFF2-40B4-BE49-F238E27FC236}">
                <a16:creationId xmlns:a16="http://schemas.microsoft.com/office/drawing/2014/main" id="{1C8DF070-8F50-4989-BC36-78759622B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775777"/>
            <a:ext cx="57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 및 </a:t>
            </a:r>
            <a:r>
              <a:rPr lang="en-US" altLang="ko-KR" sz="500">
                <a:latin typeface="+mn-ea"/>
              </a:rPr>
              <a:t>Rela</a:t>
            </a:r>
          </a:p>
        </p:txBody>
      </p:sp>
      <p:sp>
        <p:nvSpPr>
          <p:cNvPr id="1286" name="Rectangle 43">
            <a:extLst>
              <a:ext uri="{FF2B5EF4-FFF2-40B4-BE49-F238E27FC236}">
                <a16:creationId xmlns:a16="http://schemas.microsoft.com/office/drawing/2014/main" id="{6DB24E51-7725-476E-92A5-D8F7017F6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77135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Redis</a:t>
            </a:r>
            <a:endParaRPr lang="ko-KR" altLang="en-US" sz="600">
              <a:latin typeface="+mn-ea"/>
            </a:endParaRPr>
          </a:p>
        </p:txBody>
      </p:sp>
      <p:sp>
        <p:nvSpPr>
          <p:cNvPr id="1307" name="Rectangle 43">
            <a:extLst>
              <a:ext uri="{FF2B5EF4-FFF2-40B4-BE49-F238E27FC236}">
                <a16:creationId xmlns:a16="http://schemas.microsoft.com/office/drawing/2014/main" id="{D6DE9563-0A55-4AC8-BA09-0A87E2C25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9092" y="1738160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</a:t>
            </a:r>
            <a:r>
              <a:rPr lang="ko-KR" altLang="en-US" sz="500">
                <a:latin typeface="+mn-ea"/>
              </a:rPr>
              <a:t> 서비스</a:t>
            </a:r>
            <a:endParaRPr lang="en-US" altLang="ko-KR" sz="500">
              <a:latin typeface="+mn-ea"/>
            </a:endParaRPr>
          </a:p>
        </p:txBody>
      </p:sp>
      <p:sp>
        <p:nvSpPr>
          <p:cNvPr id="942" name="Rectangle 43">
            <a:extLst>
              <a:ext uri="{FF2B5EF4-FFF2-40B4-BE49-F238E27FC236}">
                <a16:creationId xmlns:a16="http://schemas.microsoft.com/office/drawing/2014/main" id="{2DE9EECF-2923-4F4B-A8C0-3B7B336E2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384" y="2446968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solidFill>
                  <a:srgbClr val="FF0000"/>
                </a:solidFill>
                <a:latin typeface="+mn-ea"/>
              </a:rPr>
              <a:t>※ documentSafer</a:t>
            </a:r>
            <a:r>
              <a:rPr lang="ko-KR" altLang="en-US" sz="500">
                <a:solidFill>
                  <a:srgbClr val="FF0000"/>
                </a:solidFill>
                <a:latin typeface="+mn-ea"/>
              </a:rPr>
              <a:t>는 왜 운영에 설치가 안되어 있나</a:t>
            </a:r>
            <a:r>
              <a:rPr lang="en-US" altLang="ko-KR" sz="500">
                <a:solidFill>
                  <a:srgbClr val="FF0000"/>
                </a:solidFill>
                <a:latin typeface="+mn-ea"/>
              </a:rPr>
              <a:t>?</a:t>
            </a:r>
          </a:p>
        </p:txBody>
      </p:sp>
      <p:sp>
        <p:nvSpPr>
          <p:cNvPr id="946" name="Rectangle 43">
            <a:extLst>
              <a:ext uri="{FF2B5EF4-FFF2-40B4-BE49-F238E27FC236}">
                <a16:creationId xmlns:a16="http://schemas.microsoft.com/office/drawing/2014/main" id="{730B6F62-4D7A-4E10-9CFB-A19C05C0D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5657" y="18622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Batch_new</a:t>
            </a:r>
            <a:endParaRPr lang="ko-KR" altLang="en-US" sz="600">
              <a:latin typeface="+mn-ea"/>
            </a:endParaRPr>
          </a:p>
        </p:txBody>
      </p:sp>
      <p:sp>
        <p:nvSpPr>
          <p:cNvPr id="1259" name="Rectangle 43">
            <a:extLst>
              <a:ext uri="{FF2B5EF4-FFF2-40B4-BE49-F238E27FC236}">
                <a16:creationId xmlns:a16="http://schemas.microsoft.com/office/drawing/2014/main" id="{CA45D2BF-D0D1-4992-914F-8BFA0B8DE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6690" y="1832287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1308" name="Rectangle 43">
            <a:extLst>
              <a:ext uri="{FF2B5EF4-FFF2-40B4-BE49-F238E27FC236}">
                <a16:creationId xmlns:a16="http://schemas.microsoft.com/office/drawing/2014/main" id="{8A673E79-69DF-4AC6-A8AC-7CEB8AF6A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7411" y="1163584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AppShield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09" name="Rectangle 43">
            <a:extLst>
              <a:ext uri="{FF2B5EF4-FFF2-40B4-BE49-F238E27FC236}">
                <a16:creationId xmlns:a16="http://schemas.microsoft.com/office/drawing/2014/main" id="{85892950-6980-48BF-B40E-C0818D0E6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8680" y="1104543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한컴위드</a:t>
            </a:r>
            <a:endParaRPr lang="en-US" altLang="ko-KR" sz="500"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4B52F9E5-E60E-4C7F-9D9F-0816D08E1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056184"/>
            <a:ext cx="70532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/APP/appshield_admin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88394A7F-0439-4FD5-AAA6-195B39587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116720"/>
            <a:ext cx="52899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6" name="Rectangle 43">
            <a:extLst>
              <a:ext uri="{FF2B5EF4-FFF2-40B4-BE49-F238E27FC236}">
                <a16:creationId xmlns:a16="http://schemas.microsoft.com/office/drawing/2014/main" id="{DFAF73E9-BE24-4880-8C46-1B9AC8A27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177256"/>
            <a:ext cx="67005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/APP/aircraft_admin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7" name="Rectangle 43">
            <a:extLst>
              <a:ext uri="{FF2B5EF4-FFF2-40B4-BE49-F238E27FC236}">
                <a16:creationId xmlns:a16="http://schemas.microsoft.com/office/drawing/2014/main" id="{5D3647A2-81EB-4CF7-BEEC-E69617EAE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237792"/>
            <a:ext cx="31739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8" name="Rectangle 43">
            <a:extLst>
              <a:ext uri="{FF2B5EF4-FFF2-40B4-BE49-F238E27FC236}">
                <a16:creationId xmlns:a16="http://schemas.microsoft.com/office/drawing/2014/main" id="{9324D490-B222-423F-8A75-D5E513DF2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298327"/>
            <a:ext cx="634789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/APP/msdp_admin/ui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5" name="Rectangle 43">
            <a:extLst>
              <a:ext uri="{FF2B5EF4-FFF2-40B4-BE49-F238E27FC236}">
                <a16:creationId xmlns:a16="http://schemas.microsoft.com/office/drawing/2014/main" id="{A3F42B86-6FEA-4E0F-92ED-30ADB79FA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1919180"/>
            <a:ext cx="504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</a:t>
            </a:r>
          </a:p>
        </p:txBody>
      </p:sp>
      <p:sp>
        <p:nvSpPr>
          <p:cNvPr id="1012" name="Rectangle 135">
            <a:extLst>
              <a:ext uri="{FF2B5EF4-FFF2-40B4-BE49-F238E27FC236}">
                <a16:creationId xmlns:a16="http://schemas.microsoft.com/office/drawing/2014/main" id="{A6246E88-AD1F-429B-BB7F-3EB6ECDC7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5376" y="2928391"/>
            <a:ext cx="828000" cy="20042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07" name="Rectangle 43">
            <a:extLst>
              <a:ext uri="{FF2B5EF4-FFF2-40B4-BE49-F238E27FC236}">
                <a16:creationId xmlns:a16="http://schemas.microsoft.com/office/drawing/2014/main" id="{901E8500-37AA-4619-B6DF-E6925C997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2148" y="456594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</a:p>
        </p:txBody>
      </p:sp>
      <p:sp>
        <p:nvSpPr>
          <p:cNvPr id="1608" name="Rectangle 43">
            <a:extLst>
              <a:ext uri="{FF2B5EF4-FFF2-40B4-BE49-F238E27FC236}">
                <a16:creationId xmlns:a16="http://schemas.microsoft.com/office/drawing/2014/main" id="{CAE2E2E8-CCF3-4767-896C-02AF48BE8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0499" y="437666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616" name="Rectangle 43">
            <a:extLst>
              <a:ext uri="{FF2B5EF4-FFF2-40B4-BE49-F238E27FC236}">
                <a16:creationId xmlns:a16="http://schemas.microsoft.com/office/drawing/2014/main" id="{48B46382-5BF3-4047-A53E-818ABB0EF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9526" y="418673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Apache - ActiveMQ</a:t>
            </a:r>
            <a:endParaRPr lang="ko-KR" altLang="en-US" sz="600">
              <a:latin typeface="+mn-ea"/>
            </a:endParaRPr>
          </a:p>
        </p:txBody>
      </p:sp>
      <p:sp>
        <p:nvSpPr>
          <p:cNvPr id="1617" name="Rectangle 43">
            <a:extLst>
              <a:ext uri="{FF2B5EF4-FFF2-40B4-BE49-F238E27FC236}">
                <a16:creationId xmlns:a16="http://schemas.microsoft.com/office/drawing/2014/main" id="{491D2A33-A04E-4B7A-B3F0-3CB5C29E8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538249"/>
            <a:ext cx="57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문서변환 및 </a:t>
            </a:r>
            <a:r>
              <a:rPr lang="en-US" altLang="ko-KR" sz="500">
                <a:latin typeface="+mn-ea"/>
              </a:rPr>
              <a:t>Viewer</a:t>
            </a:r>
          </a:p>
        </p:txBody>
      </p:sp>
      <p:sp>
        <p:nvSpPr>
          <p:cNvPr id="1618" name="Rectangle 43">
            <a:extLst>
              <a:ext uri="{FF2B5EF4-FFF2-40B4-BE49-F238E27FC236}">
                <a16:creationId xmlns:a16="http://schemas.microsoft.com/office/drawing/2014/main" id="{874FDAD7-8F46-42A1-AB9E-998F509DA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34841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619" name="Rectangle 43">
            <a:extLst>
              <a:ext uri="{FF2B5EF4-FFF2-40B4-BE49-F238E27FC236}">
                <a16:creationId xmlns:a16="http://schemas.microsoft.com/office/drawing/2014/main" id="{186E4FDD-A57B-4856-8FEB-86D7D2857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166304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</a:p>
        </p:txBody>
      </p:sp>
      <p:sp>
        <p:nvSpPr>
          <p:cNvPr id="1620" name="Rectangle 43">
            <a:extLst>
              <a:ext uri="{FF2B5EF4-FFF2-40B4-BE49-F238E27FC236}">
                <a16:creationId xmlns:a16="http://schemas.microsoft.com/office/drawing/2014/main" id="{424C83B3-A0EC-4048-9133-38A419258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36336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1" name="Rectangle 43">
            <a:extLst>
              <a:ext uri="{FF2B5EF4-FFF2-40B4-BE49-F238E27FC236}">
                <a16:creationId xmlns:a16="http://schemas.microsoft.com/office/drawing/2014/main" id="{810F5C31-9F85-4EA0-82A5-0023C7116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01504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P-MSPAD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2" name="Rectangle 43">
            <a:extLst>
              <a:ext uri="{FF2B5EF4-FFF2-40B4-BE49-F238E27FC236}">
                <a16:creationId xmlns:a16="http://schemas.microsoft.com/office/drawing/2014/main" id="{1B33FE89-F47A-4480-AB59-E91531654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563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P-FIDOA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3" name="Rectangle 43">
            <a:extLst>
              <a:ext uri="{FF2B5EF4-FFF2-40B4-BE49-F238E27FC236}">
                <a16:creationId xmlns:a16="http://schemas.microsoft.com/office/drawing/2014/main" id="{BA5857B2-17C7-44A7-BCE0-B9ADDE6D5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2962088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624" name="Rectangle 43">
            <a:extLst>
              <a:ext uri="{FF2B5EF4-FFF2-40B4-BE49-F238E27FC236}">
                <a16:creationId xmlns:a16="http://schemas.microsoft.com/office/drawing/2014/main" id="{81E0FA28-495E-4726-BB42-CC5AA38CF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3333810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레포트</a:t>
            </a:r>
            <a:endParaRPr lang="en-US" altLang="ko-KR" sz="500">
              <a:latin typeface="+mn-ea"/>
            </a:endParaRPr>
          </a:p>
        </p:txBody>
      </p:sp>
      <p:sp>
        <p:nvSpPr>
          <p:cNvPr id="1625" name="Rectangle 43">
            <a:extLst>
              <a:ext uri="{FF2B5EF4-FFF2-40B4-BE49-F238E27FC236}">
                <a16:creationId xmlns:a16="http://schemas.microsoft.com/office/drawing/2014/main" id="{1628B7E6-38EB-4270-91CC-A4522B168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352834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라온시큐어 생체인증</a:t>
            </a:r>
            <a:endParaRPr lang="en-US" altLang="ko-KR" sz="500">
              <a:latin typeface="+mn-ea"/>
            </a:endParaRPr>
          </a:p>
        </p:txBody>
      </p:sp>
      <p:sp>
        <p:nvSpPr>
          <p:cNvPr id="1626" name="Rectangle 43">
            <a:extLst>
              <a:ext uri="{FF2B5EF4-FFF2-40B4-BE49-F238E27FC236}">
                <a16:creationId xmlns:a16="http://schemas.microsoft.com/office/drawing/2014/main" id="{369A4AB2-AAE7-43C0-805F-01A574C8B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170622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P-MSPGW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629" name="직선 연결선 969">
            <a:extLst>
              <a:ext uri="{FF2B5EF4-FFF2-40B4-BE49-F238E27FC236}">
                <a16:creationId xmlns:a16="http://schemas.microsoft.com/office/drawing/2014/main" id="{CE293B4B-318A-449D-B250-69A71959DC41}"/>
              </a:ext>
            </a:extLst>
          </p:cNvPr>
          <p:cNvCxnSpPr>
            <a:cxnSpLocks/>
          </p:cNvCxnSpPr>
          <p:nvPr/>
        </p:nvCxnSpPr>
        <p:spPr>
          <a:xfrm flipH="1" flipV="1">
            <a:off x="11611838" y="4584446"/>
            <a:ext cx="782388" cy="111006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0" name="직선 연결선 5">
            <a:extLst>
              <a:ext uri="{FF2B5EF4-FFF2-40B4-BE49-F238E27FC236}">
                <a16:creationId xmlns:a16="http://schemas.microsoft.com/office/drawing/2014/main" id="{9873D360-359F-4EC3-ACE9-3EEAAD4693F6}"/>
              </a:ext>
            </a:extLst>
          </p:cNvPr>
          <p:cNvCxnSpPr>
            <a:cxnSpLocks/>
          </p:cNvCxnSpPr>
          <p:nvPr/>
        </p:nvCxnSpPr>
        <p:spPr>
          <a:xfrm flipV="1">
            <a:off x="11602717" y="4551931"/>
            <a:ext cx="784409" cy="154317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1" name="Rectangle 43">
            <a:extLst>
              <a:ext uri="{FF2B5EF4-FFF2-40B4-BE49-F238E27FC236}">
                <a16:creationId xmlns:a16="http://schemas.microsoft.com/office/drawing/2014/main" id="{BFFB7B6F-AA3E-41C1-A786-1F95DA8C1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1414" y="4766712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632" name="Rectangle 43">
            <a:extLst>
              <a:ext uri="{FF2B5EF4-FFF2-40B4-BE49-F238E27FC236}">
                <a16:creationId xmlns:a16="http://schemas.microsoft.com/office/drawing/2014/main" id="{6B7810B4-D343-454C-B8A0-2C9B49AC1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8524" y="4727009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641" name="Rectangle 43">
            <a:extLst>
              <a:ext uri="{FF2B5EF4-FFF2-40B4-BE49-F238E27FC236}">
                <a16:creationId xmlns:a16="http://schemas.microsoft.com/office/drawing/2014/main" id="{3253124C-32DF-4BF6-AC27-373E0BE3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40260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44" name="Rectangle 43">
            <a:extLst>
              <a:ext uri="{FF2B5EF4-FFF2-40B4-BE49-F238E27FC236}">
                <a16:creationId xmlns:a16="http://schemas.microsoft.com/office/drawing/2014/main" id="{A1972319-6272-4C8B-A9CA-89D668170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60418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:16001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57" name="Freeform: Shape 1656">
            <a:extLst>
              <a:ext uri="{FF2B5EF4-FFF2-40B4-BE49-F238E27FC236}">
                <a16:creationId xmlns:a16="http://schemas.microsoft.com/office/drawing/2014/main" id="{0A6CD430-18C9-430C-8791-F9B9683C4151}"/>
              </a:ext>
            </a:extLst>
          </p:cNvPr>
          <p:cNvSpPr/>
          <p:nvPr/>
        </p:nvSpPr>
        <p:spPr>
          <a:xfrm>
            <a:off x="11516095" y="3805335"/>
            <a:ext cx="64294" cy="100140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8" name="Rectangle 43">
            <a:extLst>
              <a:ext uri="{FF2B5EF4-FFF2-40B4-BE49-F238E27FC236}">
                <a16:creationId xmlns:a16="http://schemas.microsoft.com/office/drawing/2014/main" id="{F02DC50C-25B3-4EF4-94E6-04F0952A5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7424" y="3821530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AppShield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59" name="Rectangle 43">
            <a:extLst>
              <a:ext uri="{FF2B5EF4-FFF2-40B4-BE49-F238E27FC236}">
                <a16:creationId xmlns:a16="http://schemas.microsoft.com/office/drawing/2014/main" id="{915FA8F3-53E0-45C6-8247-40F0A1448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693" y="376248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한컴위드</a:t>
            </a:r>
            <a:endParaRPr lang="en-US" altLang="ko-KR" sz="500">
              <a:latin typeface="+mn-ea"/>
            </a:endParaRPr>
          </a:p>
        </p:txBody>
      </p:sp>
      <p:sp>
        <p:nvSpPr>
          <p:cNvPr id="1660" name="Rectangle 43">
            <a:extLst>
              <a:ext uri="{FF2B5EF4-FFF2-40B4-BE49-F238E27FC236}">
                <a16:creationId xmlns:a16="http://schemas.microsoft.com/office/drawing/2014/main" id="{596B7658-9867-4C83-A149-ABA3CEC00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704604"/>
            <a:ext cx="70532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/APP/appshield_admin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1" name="Rectangle 43">
            <a:extLst>
              <a:ext uri="{FF2B5EF4-FFF2-40B4-BE49-F238E27FC236}">
                <a16:creationId xmlns:a16="http://schemas.microsoft.com/office/drawing/2014/main" id="{3D171969-2833-4A9E-BAE7-7FEEA5EB7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765140"/>
            <a:ext cx="52899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2" name="Rectangle 43">
            <a:extLst>
              <a:ext uri="{FF2B5EF4-FFF2-40B4-BE49-F238E27FC236}">
                <a16:creationId xmlns:a16="http://schemas.microsoft.com/office/drawing/2014/main" id="{7D4C8ACB-8030-415B-A938-FAD5CC7C5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825676"/>
            <a:ext cx="67005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/APP/aircraft_admin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3" name="Rectangle 43">
            <a:extLst>
              <a:ext uri="{FF2B5EF4-FFF2-40B4-BE49-F238E27FC236}">
                <a16:creationId xmlns:a16="http://schemas.microsoft.com/office/drawing/2014/main" id="{701B02DE-3E9B-4E38-A6A3-391231CD5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886212"/>
            <a:ext cx="31739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9" name="Rectangle 43">
            <a:extLst>
              <a:ext uri="{FF2B5EF4-FFF2-40B4-BE49-F238E27FC236}">
                <a16:creationId xmlns:a16="http://schemas.microsoft.com/office/drawing/2014/main" id="{B5122876-B03F-484D-AB51-039A84D0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946747"/>
            <a:ext cx="634789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/APP/msdp_admin/ui</a:t>
            </a:r>
            <a:endParaRPr lang="ko-KR" altLang="en-US" sz="500">
              <a:latin typeface="Consolas" pitchFamily="49" charset="0"/>
            </a:endParaRPr>
          </a:p>
        </p:txBody>
      </p:sp>
      <p:cxnSp>
        <p:nvCxnSpPr>
          <p:cNvPr id="1671" name="직선 연결선 2190">
            <a:extLst>
              <a:ext uri="{FF2B5EF4-FFF2-40B4-BE49-F238E27FC236}">
                <a16:creationId xmlns:a16="http://schemas.microsoft.com/office/drawing/2014/main" id="{FEE94608-E1D9-41D8-B7F9-679DF89A6DB6}"/>
              </a:ext>
            </a:extLst>
          </p:cNvPr>
          <p:cNvCxnSpPr>
            <a:cxnSpLocks/>
          </p:cNvCxnSpPr>
          <p:nvPr/>
        </p:nvCxnSpPr>
        <p:spPr>
          <a:xfrm flipV="1">
            <a:off x="12659146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5" name="Picture 20" descr="http://db.cse.ohio-state.edu/images/db.png">
            <a:extLst>
              <a:ext uri="{FF2B5EF4-FFF2-40B4-BE49-F238E27FC236}">
                <a16:creationId xmlns:a16="http://schemas.microsoft.com/office/drawing/2014/main" id="{591805FE-6CDF-4C08-B5AF-2172ECF496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0919" y="296250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6" name="Picture 20" descr="http://db.cse.ohio-state.edu/images/db.png">
            <a:extLst>
              <a:ext uri="{FF2B5EF4-FFF2-40B4-BE49-F238E27FC236}">
                <a16:creationId xmlns:a16="http://schemas.microsoft.com/office/drawing/2014/main" id="{F6673735-8AB8-4938-AB49-4D640DC9121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4619" y="296250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7" name="직사각형 2189">
            <a:extLst>
              <a:ext uri="{FF2B5EF4-FFF2-40B4-BE49-F238E27FC236}">
                <a16:creationId xmlns:a16="http://schemas.microsoft.com/office/drawing/2014/main" id="{F3941255-10C8-4EB5-BFED-ADE110797474}"/>
              </a:ext>
            </a:extLst>
          </p:cNvPr>
          <p:cNvSpPr/>
          <p:nvPr/>
        </p:nvSpPr>
        <p:spPr>
          <a:xfrm>
            <a:off x="12707024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88" name="직선 연결선 2190">
            <a:extLst>
              <a:ext uri="{FF2B5EF4-FFF2-40B4-BE49-F238E27FC236}">
                <a16:creationId xmlns:a16="http://schemas.microsoft.com/office/drawing/2014/main" id="{2F459795-5929-466B-AA75-33038ABE3D2E}"/>
              </a:ext>
            </a:extLst>
          </p:cNvPr>
          <p:cNvCxnSpPr>
            <a:cxnSpLocks/>
          </p:cNvCxnSpPr>
          <p:nvPr/>
        </p:nvCxnSpPr>
        <p:spPr>
          <a:xfrm flipV="1">
            <a:off x="12515130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9" name="직사각형 2233">
            <a:extLst>
              <a:ext uri="{FF2B5EF4-FFF2-40B4-BE49-F238E27FC236}">
                <a16:creationId xmlns:a16="http://schemas.microsoft.com/office/drawing/2014/main" id="{B8886F51-145B-414B-A91B-BCCAB8BF7D9C}"/>
              </a:ext>
            </a:extLst>
          </p:cNvPr>
          <p:cNvSpPr/>
          <p:nvPr/>
        </p:nvSpPr>
        <p:spPr>
          <a:xfrm>
            <a:off x="12462068" y="277485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90" name="직사각형 2234">
            <a:extLst>
              <a:ext uri="{FF2B5EF4-FFF2-40B4-BE49-F238E27FC236}">
                <a16:creationId xmlns:a16="http://schemas.microsoft.com/office/drawing/2014/main" id="{6F0A08B9-70B9-461F-A246-324A071763B8}"/>
              </a:ext>
            </a:extLst>
          </p:cNvPr>
          <p:cNvSpPr/>
          <p:nvPr/>
        </p:nvSpPr>
        <p:spPr>
          <a:xfrm>
            <a:off x="12462068" y="286274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97" name="직사각형 2233">
            <a:extLst>
              <a:ext uri="{FF2B5EF4-FFF2-40B4-BE49-F238E27FC236}">
                <a16:creationId xmlns:a16="http://schemas.microsoft.com/office/drawing/2014/main" id="{9184E272-9337-4C45-8BAB-44A2F38CEA04}"/>
              </a:ext>
            </a:extLst>
          </p:cNvPr>
          <p:cNvSpPr/>
          <p:nvPr/>
        </p:nvSpPr>
        <p:spPr>
          <a:xfrm>
            <a:off x="12465920" y="295106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699" name="직사각형 2234">
            <a:extLst>
              <a:ext uri="{FF2B5EF4-FFF2-40B4-BE49-F238E27FC236}">
                <a16:creationId xmlns:a16="http://schemas.microsoft.com/office/drawing/2014/main" id="{02F7C56D-62D2-4C95-BB3F-A71A1DCEA212}"/>
              </a:ext>
            </a:extLst>
          </p:cNvPr>
          <p:cNvSpPr/>
          <p:nvPr/>
        </p:nvSpPr>
        <p:spPr>
          <a:xfrm>
            <a:off x="12465920" y="303895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700" name="Rectangle 43">
            <a:extLst>
              <a:ext uri="{FF2B5EF4-FFF2-40B4-BE49-F238E27FC236}">
                <a16:creationId xmlns:a16="http://schemas.microsoft.com/office/drawing/2014/main" id="{9B5A78E8-E134-4B24-B6C6-63AE38B7E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04600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:15001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701" name="Rectangle 43">
            <a:extLst>
              <a:ext uri="{FF2B5EF4-FFF2-40B4-BE49-F238E27FC236}">
                <a16:creationId xmlns:a16="http://schemas.microsoft.com/office/drawing/2014/main" id="{0D445090-7619-4006-ADBF-AEC2D25AA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20960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:14001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15" name="Rectangle 43">
            <a:extLst>
              <a:ext uri="{FF2B5EF4-FFF2-40B4-BE49-F238E27FC236}">
                <a16:creationId xmlns:a16="http://schemas.microsoft.com/office/drawing/2014/main" id="{37CD6953-60C7-4C0D-845A-C6DF179B3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3911301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1260" name="Rectangle 43">
            <a:extLst>
              <a:ext uri="{FF2B5EF4-FFF2-40B4-BE49-F238E27FC236}">
                <a16:creationId xmlns:a16="http://schemas.microsoft.com/office/drawing/2014/main" id="{8B836FD1-2719-45AB-ABEF-74B3277D0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432861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313" name="Rectangle 43">
            <a:extLst>
              <a:ext uri="{FF2B5EF4-FFF2-40B4-BE49-F238E27FC236}">
                <a16:creationId xmlns:a16="http://schemas.microsoft.com/office/drawing/2014/main" id="{5C6D89C6-630C-442F-93A1-BB854EBE9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429903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cxnSp>
        <p:nvCxnSpPr>
          <p:cNvPr id="1314" name="직선 연결선 969">
            <a:extLst>
              <a:ext uri="{FF2B5EF4-FFF2-40B4-BE49-F238E27FC236}">
                <a16:creationId xmlns:a16="http://schemas.microsoft.com/office/drawing/2014/main" id="{D5C94AAD-32AE-48E3-BD74-EA787DC2CE3B}"/>
              </a:ext>
            </a:extLst>
          </p:cNvPr>
          <p:cNvCxnSpPr>
            <a:cxnSpLocks/>
          </p:cNvCxnSpPr>
          <p:nvPr/>
        </p:nvCxnSpPr>
        <p:spPr>
          <a:xfrm flipH="1" flipV="1">
            <a:off x="2939931" y="4339224"/>
            <a:ext cx="769264" cy="118941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5" name="직선 연결선 5">
            <a:extLst>
              <a:ext uri="{FF2B5EF4-FFF2-40B4-BE49-F238E27FC236}">
                <a16:creationId xmlns:a16="http://schemas.microsoft.com/office/drawing/2014/main" id="{F3CB3451-8C73-4118-96AC-DAA50FA3432F}"/>
              </a:ext>
            </a:extLst>
          </p:cNvPr>
          <p:cNvCxnSpPr>
            <a:cxnSpLocks/>
          </p:cNvCxnSpPr>
          <p:nvPr/>
        </p:nvCxnSpPr>
        <p:spPr>
          <a:xfrm flipV="1">
            <a:off x="2928074" y="4329788"/>
            <a:ext cx="784409" cy="154317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" name="Rectangle 43">
            <a:extLst>
              <a:ext uri="{FF2B5EF4-FFF2-40B4-BE49-F238E27FC236}">
                <a16:creationId xmlns:a16="http://schemas.microsoft.com/office/drawing/2014/main" id="{4F5C6FE3-7674-4D7A-AAF7-5604EB359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9073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439" name="Rectangle 43">
            <a:extLst>
              <a:ext uri="{FF2B5EF4-FFF2-40B4-BE49-F238E27FC236}">
                <a16:creationId xmlns:a16="http://schemas.microsoft.com/office/drawing/2014/main" id="{84715B2B-87D0-4DAC-AF74-786E7C611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889808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cxnSp>
        <p:nvCxnSpPr>
          <p:cNvPr id="1443" name="직선 연결선 969">
            <a:extLst>
              <a:ext uri="{FF2B5EF4-FFF2-40B4-BE49-F238E27FC236}">
                <a16:creationId xmlns:a16="http://schemas.microsoft.com/office/drawing/2014/main" id="{94F93F0E-08E6-435D-8E5E-CAE968150AA5}"/>
              </a:ext>
            </a:extLst>
          </p:cNvPr>
          <p:cNvCxnSpPr>
            <a:cxnSpLocks/>
            <a:endCxn id="1439" idx="1"/>
          </p:cNvCxnSpPr>
          <p:nvPr/>
        </p:nvCxnSpPr>
        <p:spPr>
          <a:xfrm flipH="1" flipV="1">
            <a:off x="5277359" y="3913208"/>
            <a:ext cx="749248" cy="128768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9" name="직선 연결선 5">
            <a:extLst>
              <a:ext uri="{FF2B5EF4-FFF2-40B4-BE49-F238E27FC236}">
                <a16:creationId xmlns:a16="http://schemas.microsoft.com/office/drawing/2014/main" id="{66E90485-5FA9-44D3-86D1-C1DC94AA33DD}"/>
              </a:ext>
            </a:extLst>
          </p:cNvPr>
          <p:cNvCxnSpPr>
            <a:cxnSpLocks/>
          </p:cNvCxnSpPr>
          <p:nvPr/>
        </p:nvCxnSpPr>
        <p:spPr>
          <a:xfrm flipV="1">
            <a:off x="5209543" y="3913970"/>
            <a:ext cx="835263" cy="129376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4" name="Rectangle 43">
            <a:extLst>
              <a:ext uri="{FF2B5EF4-FFF2-40B4-BE49-F238E27FC236}">
                <a16:creationId xmlns:a16="http://schemas.microsoft.com/office/drawing/2014/main" id="{C10D37A3-803C-4CBE-860F-33D2F4556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90183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497" name="Rectangle 43">
            <a:extLst>
              <a:ext uri="{FF2B5EF4-FFF2-40B4-BE49-F238E27FC236}">
                <a16:creationId xmlns:a16="http://schemas.microsoft.com/office/drawing/2014/main" id="{E8CA084C-4254-4455-9251-D8BD566D1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69113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500" name="Rectangle 43">
            <a:extLst>
              <a:ext uri="{FF2B5EF4-FFF2-40B4-BE49-F238E27FC236}">
                <a16:creationId xmlns:a16="http://schemas.microsoft.com/office/drawing/2014/main" id="{5474BA84-8430-4054-8A84-447877A75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65213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cxnSp>
        <p:nvCxnSpPr>
          <p:cNvPr id="1503" name="직선 연결선 969">
            <a:extLst>
              <a:ext uri="{FF2B5EF4-FFF2-40B4-BE49-F238E27FC236}">
                <a16:creationId xmlns:a16="http://schemas.microsoft.com/office/drawing/2014/main" id="{F0A65B5D-3428-4131-AD9B-EEAEBB9B8DFD}"/>
              </a:ext>
            </a:extLst>
          </p:cNvPr>
          <p:cNvCxnSpPr>
            <a:cxnSpLocks/>
          </p:cNvCxnSpPr>
          <p:nvPr/>
        </p:nvCxnSpPr>
        <p:spPr>
          <a:xfrm flipH="1" flipV="1">
            <a:off x="7262417" y="4919122"/>
            <a:ext cx="782388" cy="111006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7" name="직선 연결선 5">
            <a:extLst>
              <a:ext uri="{FF2B5EF4-FFF2-40B4-BE49-F238E27FC236}">
                <a16:creationId xmlns:a16="http://schemas.microsoft.com/office/drawing/2014/main" id="{899DE47F-8E71-480D-9EAA-FD1BCAC8C4AB}"/>
              </a:ext>
            </a:extLst>
          </p:cNvPr>
          <p:cNvCxnSpPr>
            <a:cxnSpLocks/>
          </p:cNvCxnSpPr>
          <p:nvPr/>
        </p:nvCxnSpPr>
        <p:spPr>
          <a:xfrm flipV="1">
            <a:off x="7253296" y="4886607"/>
            <a:ext cx="784409" cy="154317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8" name="직선 연결선 969">
            <a:extLst>
              <a:ext uri="{FF2B5EF4-FFF2-40B4-BE49-F238E27FC236}">
                <a16:creationId xmlns:a16="http://schemas.microsoft.com/office/drawing/2014/main" id="{94A26938-BDFF-4A38-9876-57A1E9A8706D}"/>
              </a:ext>
            </a:extLst>
          </p:cNvPr>
          <p:cNvCxnSpPr>
            <a:cxnSpLocks/>
          </p:cNvCxnSpPr>
          <p:nvPr/>
        </p:nvCxnSpPr>
        <p:spPr>
          <a:xfrm flipH="1" flipV="1">
            <a:off x="7264628" y="4705829"/>
            <a:ext cx="769264" cy="118941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0" name="직선 연결선 5">
            <a:extLst>
              <a:ext uri="{FF2B5EF4-FFF2-40B4-BE49-F238E27FC236}">
                <a16:creationId xmlns:a16="http://schemas.microsoft.com/office/drawing/2014/main" id="{E39F84E9-860C-4158-8344-7588C6D35B7E}"/>
              </a:ext>
            </a:extLst>
          </p:cNvPr>
          <p:cNvCxnSpPr>
            <a:cxnSpLocks/>
          </p:cNvCxnSpPr>
          <p:nvPr/>
        </p:nvCxnSpPr>
        <p:spPr>
          <a:xfrm flipV="1">
            <a:off x="7252771" y="4696393"/>
            <a:ext cx="784409" cy="154317"/>
          </a:xfrm>
          <a:prstGeom prst="line">
            <a:avLst/>
          </a:prstGeom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1" name="Rectangle 43">
            <a:extLst>
              <a:ext uri="{FF2B5EF4-FFF2-40B4-BE49-F238E27FC236}">
                <a16:creationId xmlns:a16="http://schemas.microsoft.com/office/drawing/2014/main" id="{60C066AD-39B7-4089-98C7-6A61C487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846157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문서변환 및 </a:t>
            </a:r>
            <a:r>
              <a:rPr lang="en-US" altLang="ko-KR" sz="500">
                <a:latin typeface="+mn-ea"/>
              </a:rPr>
              <a:t>Viewer</a:t>
            </a:r>
          </a:p>
        </p:txBody>
      </p:sp>
      <p:sp>
        <p:nvSpPr>
          <p:cNvPr id="1522" name="Rectangle 43">
            <a:extLst>
              <a:ext uri="{FF2B5EF4-FFF2-40B4-BE49-F238E27FC236}">
                <a16:creationId xmlns:a16="http://schemas.microsoft.com/office/drawing/2014/main" id="{8F7F43B9-2BE9-4FFE-BBB9-3D40510A8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4" y="3229239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OCSP Client</a:t>
            </a:r>
            <a:endParaRPr lang="ko-KR" altLang="en-US" sz="600">
              <a:latin typeface="+mn-ea"/>
            </a:endParaRPr>
          </a:p>
        </p:txBody>
      </p:sp>
      <p:sp>
        <p:nvSpPr>
          <p:cNvPr id="1523" name="Rectangle 43">
            <a:extLst>
              <a:ext uri="{FF2B5EF4-FFF2-40B4-BE49-F238E27FC236}">
                <a16:creationId xmlns:a16="http://schemas.microsoft.com/office/drawing/2014/main" id="{7D5B0435-EDD0-4FC2-BE24-9E6C27763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206898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인증서검증</a:t>
            </a:r>
            <a:endParaRPr lang="en-US" altLang="ko-KR" sz="500">
              <a:latin typeface="+mn-ea"/>
            </a:endParaRPr>
          </a:p>
        </p:txBody>
      </p:sp>
      <p:sp>
        <p:nvSpPr>
          <p:cNvPr id="1524" name="Rectangle 43">
            <a:extLst>
              <a:ext uri="{FF2B5EF4-FFF2-40B4-BE49-F238E27FC236}">
                <a16:creationId xmlns:a16="http://schemas.microsoft.com/office/drawing/2014/main" id="{A02DA0F3-E3C0-4057-A839-6DE394C82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2148" y="401410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</a:p>
        </p:txBody>
      </p:sp>
      <p:sp>
        <p:nvSpPr>
          <p:cNvPr id="1525" name="Rectangle 43">
            <a:extLst>
              <a:ext uri="{FF2B5EF4-FFF2-40B4-BE49-F238E27FC236}">
                <a16:creationId xmlns:a16="http://schemas.microsoft.com/office/drawing/2014/main" id="{5E51F702-4CB3-4A12-80C0-5B7C90D7F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3989460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28" name="Rectangle 43">
            <a:extLst>
              <a:ext uri="{FF2B5EF4-FFF2-40B4-BE49-F238E27FC236}">
                <a16:creationId xmlns:a16="http://schemas.microsoft.com/office/drawing/2014/main" id="{6803F499-DA59-4942-8DAA-E9DDBFD23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85816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531" name="Rectangle 43">
            <a:extLst>
              <a:ext uri="{FF2B5EF4-FFF2-40B4-BE49-F238E27FC236}">
                <a16:creationId xmlns:a16="http://schemas.microsoft.com/office/drawing/2014/main" id="{FBCC5F8E-977C-460A-9D29-F32ACE20B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83763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989" name="직사각형 1258">
            <a:extLst>
              <a:ext uri="{FF2B5EF4-FFF2-40B4-BE49-F238E27FC236}">
                <a16:creationId xmlns:a16="http://schemas.microsoft.com/office/drawing/2014/main" id="{8B570192-B5F5-4375-A47E-D8F582E4407B}"/>
              </a:ext>
            </a:extLst>
          </p:cNvPr>
          <p:cNvSpPr/>
          <p:nvPr/>
        </p:nvSpPr>
        <p:spPr>
          <a:xfrm>
            <a:off x="11742730" y="5420461"/>
            <a:ext cx="10908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6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21.111.161.187(189) </a:t>
            </a:r>
            <a:r>
              <a:rPr lang="en-US" altLang="ko-KR" sz="600">
                <a:solidFill>
                  <a:srgbClr val="C00000"/>
                </a:solidFill>
                <a:latin typeface="Consolas" pitchFamily="49" charset="0"/>
              </a:rPr>
              <a:t>40(31) </a:t>
            </a:r>
            <a:endParaRPr lang="ko-KR" altLang="en-US" sz="6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95" name="직사각형 1259">
            <a:extLst>
              <a:ext uri="{FF2B5EF4-FFF2-40B4-BE49-F238E27FC236}">
                <a16:creationId xmlns:a16="http://schemas.microsoft.com/office/drawing/2014/main" id="{8AE07245-D50F-4342-8748-31AA032B975F}"/>
              </a:ext>
            </a:extLst>
          </p:cNvPr>
          <p:cNvSpPr/>
          <p:nvPr/>
        </p:nvSpPr>
        <p:spPr>
          <a:xfrm>
            <a:off x="11742730" y="5505737"/>
            <a:ext cx="1089546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6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21.111.161.188(190) </a:t>
            </a:r>
            <a:r>
              <a:rPr lang="en-US" altLang="ko-KR" sz="600">
                <a:solidFill>
                  <a:srgbClr val="C00000"/>
                </a:solidFill>
                <a:latin typeface="Consolas" pitchFamily="49" charset="0"/>
              </a:rPr>
              <a:t>42(33)</a:t>
            </a:r>
            <a:endParaRPr lang="ko-KR" altLang="en-US" sz="600">
              <a:solidFill>
                <a:srgbClr val="C00000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2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roup 587">
            <a:extLst>
              <a:ext uri="{FF2B5EF4-FFF2-40B4-BE49-F238E27FC236}">
                <a16:creationId xmlns:a16="http://schemas.microsoft.com/office/drawing/2014/main" id="{B8B26DF5-9E05-4071-9B63-B621BF503D12}"/>
              </a:ext>
            </a:extLst>
          </p:cNvPr>
          <p:cNvGrpSpPr/>
          <p:nvPr/>
        </p:nvGrpSpPr>
        <p:grpSpPr>
          <a:xfrm>
            <a:off x="6956131" y="299962"/>
            <a:ext cx="4841624" cy="742033"/>
            <a:chOff x="2045496" y="1470377"/>
            <a:chExt cx="4841624" cy="742033"/>
          </a:xfrm>
        </p:grpSpPr>
        <p:pic>
          <p:nvPicPr>
            <p:cNvPr id="386" name="Picture 43" descr="Untitled-1 copy">
              <a:extLst>
                <a:ext uri="{FF2B5EF4-FFF2-40B4-BE49-F238E27FC236}">
                  <a16:creationId xmlns:a16="http://schemas.microsoft.com/office/drawing/2014/main" id="{585C8C1A-9A43-44B9-BF07-78BC0C1D3A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440792" y="1622813"/>
              <a:ext cx="450298" cy="580869"/>
            </a:xfrm>
            <a:prstGeom prst="rect">
              <a:avLst/>
            </a:prstGeom>
            <a:noFill/>
          </p:spPr>
        </p:pic>
        <p:pic>
          <p:nvPicPr>
            <p:cNvPr id="387" name="Picture 43" descr="Untitled-1 copy">
              <a:extLst>
                <a:ext uri="{FF2B5EF4-FFF2-40B4-BE49-F238E27FC236}">
                  <a16:creationId xmlns:a16="http://schemas.microsoft.com/office/drawing/2014/main" id="{B29539BE-9680-487A-AC12-8273A8D2F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551507" y="1622813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A88E841D-A790-4EED-B9E2-8805633D360B}"/>
                </a:ext>
              </a:extLst>
            </p:cNvPr>
            <p:cNvSpPr txBox="1"/>
            <p:nvPr/>
          </p:nvSpPr>
          <p:spPr>
            <a:xfrm>
              <a:off x="3431544" y="1470377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867C2BA6-F54B-459E-8558-3D8EFCF91E6E}"/>
                </a:ext>
              </a:extLst>
            </p:cNvPr>
            <p:cNvSpPr txBox="1"/>
            <p:nvPr/>
          </p:nvSpPr>
          <p:spPr>
            <a:xfrm>
              <a:off x="4591139" y="1470377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sp>
          <p:nvSpPr>
            <p:cNvPr id="398" name="Rectangle 43">
              <a:extLst>
                <a:ext uri="{FF2B5EF4-FFF2-40B4-BE49-F238E27FC236}">
                  <a16:creationId xmlns:a16="http://schemas.microsoft.com/office/drawing/2014/main" id="{A14BB4A4-0198-4642-AB7B-CFA111BD7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131" y="1677316"/>
              <a:ext cx="755462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FormAgentIF.java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399" name="그림 361">
              <a:extLst>
                <a:ext uri="{FF2B5EF4-FFF2-40B4-BE49-F238E27FC236}">
                  <a16:creationId xmlns:a16="http://schemas.microsoft.com/office/drawing/2014/main" id="{70C737C6-5A25-46D2-99A5-716103E5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3933" y="1668153"/>
              <a:ext cx="223091" cy="269195"/>
            </a:xfrm>
            <a:prstGeom prst="rect">
              <a:avLst/>
            </a:prstGeom>
          </p:spPr>
        </p:pic>
        <p:sp>
          <p:nvSpPr>
            <p:cNvPr id="403" name="Rectangle 43">
              <a:extLst>
                <a:ext uri="{FF2B5EF4-FFF2-40B4-BE49-F238E27FC236}">
                  <a16:creationId xmlns:a16="http://schemas.microsoft.com/office/drawing/2014/main" id="{9DF4D96A-87B1-43BB-93BF-3DA9B12C4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2852" y="1816567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전자서명</a:t>
              </a:r>
              <a:r>
                <a:rPr lang="en-US" altLang="ko-KR" sz="700">
                  <a:latin typeface="+mn-ea"/>
                </a:rPr>
                <a:t>Pdf </a:t>
              </a:r>
              <a:r>
                <a:rPr lang="ko-KR" altLang="en-US" sz="700">
                  <a:latin typeface="+mn-ea"/>
                </a:rPr>
                <a:t>생성</a:t>
              </a:r>
              <a:endParaRPr lang="ko-KR" altLang="en-US" sz="400" dirty="0">
                <a:latin typeface="+mn-ea"/>
              </a:endParaRPr>
            </a:p>
          </p:txBody>
        </p:sp>
        <p:cxnSp>
          <p:nvCxnSpPr>
            <p:cNvPr id="407" name="Straight Arrow Connector 406">
              <a:extLst>
                <a:ext uri="{FF2B5EF4-FFF2-40B4-BE49-F238E27FC236}">
                  <a16:creationId xmlns:a16="http://schemas.microsoft.com/office/drawing/2014/main" id="{DFBAEF12-7448-46D3-B839-1801AED6F746}"/>
                </a:ext>
              </a:extLst>
            </p:cNvPr>
            <p:cNvCxnSpPr>
              <a:cxnSpLocks/>
            </p:cNvCxnSpPr>
            <p:nvPr/>
          </p:nvCxnSpPr>
          <p:spPr>
            <a:xfrm>
              <a:off x="2784047" y="1913248"/>
              <a:ext cx="6375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8" name="Picture 407">
              <a:extLst>
                <a:ext uri="{FF2B5EF4-FFF2-40B4-BE49-F238E27FC236}">
                  <a16:creationId xmlns:a16="http://schemas.microsoft.com/office/drawing/2014/main" id="{589920B3-7DF2-4D60-896C-F1AB76CC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4372" y="1707980"/>
              <a:ext cx="205308" cy="417935"/>
            </a:xfrm>
            <a:prstGeom prst="rect">
              <a:avLst/>
            </a:prstGeom>
          </p:spPr>
        </p:pic>
        <p:pic>
          <p:nvPicPr>
            <p:cNvPr id="409" name="그림 246">
              <a:extLst>
                <a:ext uri="{FF2B5EF4-FFF2-40B4-BE49-F238E27FC236}">
                  <a16:creationId xmlns:a16="http://schemas.microsoft.com/office/drawing/2014/main" id="{88A5C7F4-2C47-41E7-8B18-8C784EAF5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16740" y="1872192"/>
              <a:ext cx="284450" cy="251757"/>
            </a:xfrm>
            <a:prstGeom prst="rect">
              <a:avLst/>
            </a:prstGeom>
          </p:spPr>
        </p:pic>
        <p:pic>
          <p:nvPicPr>
            <p:cNvPr id="411" name="그림 319">
              <a:extLst>
                <a:ext uri="{FF2B5EF4-FFF2-40B4-BE49-F238E27FC236}">
                  <a16:creationId xmlns:a16="http://schemas.microsoft.com/office/drawing/2014/main" id="{DC6AFF46-4D9C-47B2-8D8E-791C005EC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079" y="1989974"/>
              <a:ext cx="169412" cy="198884"/>
            </a:xfrm>
            <a:prstGeom prst="rect">
              <a:avLst/>
            </a:prstGeom>
          </p:spPr>
        </p:pic>
        <p:sp>
          <p:nvSpPr>
            <p:cNvPr id="415" name="Rectangle 43">
              <a:extLst>
                <a:ext uri="{FF2B5EF4-FFF2-40B4-BE49-F238E27FC236}">
                  <a16:creationId xmlns:a16="http://schemas.microsoft.com/office/drawing/2014/main" id="{440C613F-6A5B-4974-AD93-8D39E2FDB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3789" y="1953218"/>
              <a:ext cx="758358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Pdf</a:t>
              </a:r>
              <a:r>
                <a:rPr lang="ko-KR" altLang="en-US" sz="700">
                  <a:latin typeface="+mn-ea"/>
                </a:rPr>
                <a:t>변환 </a:t>
              </a:r>
              <a:r>
                <a:rPr lang="en-US" altLang="ko-KR" sz="700">
                  <a:latin typeface="+mn-ea"/>
                </a:rPr>
                <a:t>Daemon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cxnSp>
          <p:nvCxnSpPr>
            <p:cNvPr id="57" name="Connector: Elbow 56">
              <a:extLst>
                <a:ext uri="{FF2B5EF4-FFF2-40B4-BE49-F238E27FC236}">
                  <a16:creationId xmlns:a16="http://schemas.microsoft.com/office/drawing/2014/main" id="{F9ED25B5-F907-43EB-9D16-056DC7B0F4B7}"/>
                </a:ext>
              </a:extLst>
            </p:cNvPr>
            <p:cNvCxnSpPr>
              <a:cxnSpLocks/>
            </p:cNvCxnSpPr>
            <p:nvPr/>
          </p:nvCxnSpPr>
          <p:spPr>
            <a:xfrm>
              <a:off x="5207474" y="1816567"/>
              <a:ext cx="12700" cy="216000"/>
            </a:xfrm>
            <a:prstGeom prst="bentConnector3">
              <a:avLst>
                <a:gd name="adj1" fmla="val 18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or: Elbow 58">
              <a:extLst>
                <a:ext uri="{FF2B5EF4-FFF2-40B4-BE49-F238E27FC236}">
                  <a16:creationId xmlns:a16="http://schemas.microsoft.com/office/drawing/2014/main" id="{23BD3D06-B038-4192-B776-11E2827211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3567" y="1835162"/>
              <a:ext cx="1291461" cy="268110"/>
            </a:xfrm>
            <a:prstGeom prst="bentConnector3">
              <a:avLst>
                <a:gd name="adj1" fmla="val 2443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Rectangle 43">
              <a:extLst>
                <a:ext uri="{FF2B5EF4-FFF2-40B4-BE49-F238E27FC236}">
                  <a16:creationId xmlns:a16="http://schemas.microsoft.com/office/drawing/2014/main" id="{CC377B99-CB8F-4F44-BBBB-7F8A7E759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3241" y="1816567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원본</a:t>
              </a:r>
              <a:r>
                <a:rPr lang="en-US" altLang="ko-KR" sz="700">
                  <a:latin typeface="+mn-ea"/>
                </a:rPr>
                <a:t>Pdf</a:t>
              </a:r>
              <a:r>
                <a:rPr lang="ko-KR" altLang="en-US" sz="700">
                  <a:latin typeface="+mn-ea"/>
                </a:rPr>
                <a:t>경로 전달</a:t>
              </a:r>
              <a:endParaRPr lang="ko-KR" altLang="en-US" sz="400" dirty="0">
                <a:latin typeface="+mn-ea"/>
              </a:endParaRPr>
            </a:p>
          </p:txBody>
        </p:sp>
        <p:pic>
          <p:nvPicPr>
            <p:cNvPr id="417" name="Picture 31" descr="1">
              <a:extLst>
                <a:ext uri="{FF2B5EF4-FFF2-40B4-BE49-F238E27FC236}">
                  <a16:creationId xmlns:a16="http://schemas.microsoft.com/office/drawing/2014/main" id="{019EAAB4-9DCF-40B6-9C00-AA528083B3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6526476" y="1614760"/>
              <a:ext cx="360644" cy="514864"/>
            </a:xfrm>
            <a:prstGeom prst="rect">
              <a:avLst/>
            </a:prstGeom>
            <a:noFill/>
          </p:spPr>
        </p:pic>
        <p:cxnSp>
          <p:nvCxnSpPr>
            <p:cNvPr id="465" name="Connector: Elbow 464">
              <a:extLst>
                <a:ext uri="{FF2B5EF4-FFF2-40B4-BE49-F238E27FC236}">
                  <a16:creationId xmlns:a16="http://schemas.microsoft.com/office/drawing/2014/main" id="{C73906CC-FCF2-49EA-8AAD-6A2962D263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1090" y="1847201"/>
              <a:ext cx="342843" cy="720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8" name="Picture 2">
              <a:extLst>
                <a:ext uri="{FF2B5EF4-FFF2-40B4-BE49-F238E27FC236}">
                  <a16:creationId xmlns:a16="http://schemas.microsoft.com/office/drawing/2014/main" id="{3FEAE72F-6167-4E9F-8AD9-A3CAE26161DA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496" y="1811694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" name="Picture 43" descr="Untitled-1 copy">
            <a:extLst>
              <a:ext uri="{FF2B5EF4-FFF2-40B4-BE49-F238E27FC236}">
                <a16:creationId xmlns:a16="http://schemas.microsoft.com/office/drawing/2014/main" id="{C3677EA2-1C9D-4516-BC45-D855A445F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14398" y="285191"/>
            <a:ext cx="450298" cy="580869"/>
          </a:xfrm>
          <a:prstGeom prst="rect">
            <a:avLst/>
          </a:prstGeom>
          <a:noFill/>
        </p:spPr>
      </p:pic>
      <p:pic>
        <p:nvPicPr>
          <p:cNvPr id="349" name="Picture 43" descr="Untitled-1 copy">
            <a:extLst>
              <a:ext uri="{FF2B5EF4-FFF2-40B4-BE49-F238E27FC236}">
                <a16:creationId xmlns:a16="http://schemas.microsoft.com/office/drawing/2014/main" id="{10AA2A7E-3D90-473A-8419-BD51C8D37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76255" y="285191"/>
            <a:ext cx="450298" cy="580869"/>
          </a:xfrm>
          <a:prstGeom prst="rect">
            <a:avLst/>
          </a:prstGeom>
          <a:noFill/>
        </p:spPr>
      </p:pic>
      <p:sp>
        <p:nvSpPr>
          <p:cNvPr id="351" name="TextBox 350">
            <a:extLst>
              <a:ext uri="{FF2B5EF4-FFF2-40B4-BE49-F238E27FC236}">
                <a16:creationId xmlns:a16="http://schemas.microsoft.com/office/drawing/2014/main" id="{CDCBAD74-41E0-4CAE-BB0A-392393A936CF}"/>
              </a:ext>
            </a:extLst>
          </p:cNvPr>
          <p:cNvSpPr txBox="1"/>
          <p:nvPr/>
        </p:nvSpPr>
        <p:spPr>
          <a:xfrm>
            <a:off x="1905150" y="132755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46328111-F3A5-4A1F-9C9A-E501EB13E56E}"/>
              </a:ext>
            </a:extLst>
          </p:cNvPr>
          <p:cNvSpPr txBox="1"/>
          <p:nvPr/>
        </p:nvSpPr>
        <p:spPr>
          <a:xfrm>
            <a:off x="3415887" y="13275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353" name="Rectangle 43">
            <a:extLst>
              <a:ext uri="{FF2B5EF4-FFF2-40B4-BE49-F238E27FC236}">
                <a16:creationId xmlns:a16="http://schemas.microsoft.com/office/drawing/2014/main" id="{1123A3FC-CF9D-4545-94B7-6F26013E2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46" y="847940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KeyStore (Android)</a:t>
            </a:r>
          </a:p>
          <a:p>
            <a:r>
              <a:rPr lang="en-US" altLang="ko-KR" sz="700">
                <a:latin typeface="+mn-ea"/>
              </a:rPr>
              <a:t>KeyChain (IOS)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4" name="Rectangle 43">
            <a:extLst>
              <a:ext uri="{FF2B5EF4-FFF2-40B4-BE49-F238E27FC236}">
                <a16:creationId xmlns:a16="http://schemas.microsoft.com/office/drawing/2014/main" id="{9DB91A06-E02F-41F7-B201-507CF5F8E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170" y="868404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에 인증서 보관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5" name="Rectangle 43">
            <a:extLst>
              <a:ext uri="{FF2B5EF4-FFF2-40B4-BE49-F238E27FC236}">
                <a16:creationId xmlns:a16="http://schemas.microsoft.com/office/drawing/2014/main" id="{3FF33D87-7629-473D-8237-16EBABBB4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590" y="505719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서명</a:t>
            </a:r>
            <a:r>
              <a:rPr lang="en-US" altLang="ko-KR" sz="700">
                <a:latin typeface="+mn-ea"/>
              </a:rPr>
              <a:t>Data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7" name="Rectangle 43">
            <a:extLst>
              <a:ext uri="{FF2B5EF4-FFF2-40B4-BE49-F238E27FC236}">
                <a16:creationId xmlns:a16="http://schemas.microsoft.com/office/drawing/2014/main" id="{C5335C81-CBFC-4550-ABB2-6270CED4A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737" y="454689"/>
            <a:ext cx="1315642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360" name="그림 361">
            <a:extLst>
              <a:ext uri="{FF2B5EF4-FFF2-40B4-BE49-F238E27FC236}">
                <a16:creationId xmlns:a16="http://schemas.microsoft.com/office/drawing/2014/main" id="{B7B26234-7374-4928-9F75-DD0B69E9C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539" y="445526"/>
            <a:ext cx="223091" cy="269195"/>
          </a:xfrm>
          <a:prstGeom prst="rect">
            <a:avLst/>
          </a:prstGeom>
        </p:spPr>
      </p:pic>
      <p:sp>
        <p:nvSpPr>
          <p:cNvPr id="361" name="Rectangle 43">
            <a:extLst>
              <a:ext uri="{FF2B5EF4-FFF2-40B4-BE49-F238E27FC236}">
                <a16:creationId xmlns:a16="http://schemas.microsoft.com/office/drawing/2014/main" id="{A6689432-0C7B-4B5F-AAE4-3267C30D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608" y="523360"/>
            <a:ext cx="56826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FIDO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62" name="그림 373">
            <a:extLst>
              <a:ext uri="{FF2B5EF4-FFF2-40B4-BE49-F238E27FC236}">
                <a16:creationId xmlns:a16="http://schemas.microsoft.com/office/drawing/2014/main" id="{25B66548-289A-41AB-9B73-1F85F5DC1D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3493653" y="541106"/>
            <a:ext cx="143826" cy="111086"/>
          </a:xfrm>
          <a:prstGeom prst="rect">
            <a:avLst/>
          </a:prstGeom>
        </p:spPr>
      </p:pic>
      <p:grpSp>
        <p:nvGrpSpPr>
          <p:cNvPr id="366" name="그룹 546">
            <a:extLst>
              <a:ext uri="{FF2B5EF4-FFF2-40B4-BE49-F238E27FC236}">
                <a16:creationId xmlns:a16="http://schemas.microsoft.com/office/drawing/2014/main" id="{4213332D-DCD6-475E-A905-8BAEFDBE9721}"/>
              </a:ext>
            </a:extLst>
          </p:cNvPr>
          <p:cNvGrpSpPr/>
          <p:nvPr/>
        </p:nvGrpSpPr>
        <p:grpSpPr>
          <a:xfrm>
            <a:off x="5365984" y="420827"/>
            <a:ext cx="603639" cy="437277"/>
            <a:chOff x="3671010" y="3725631"/>
            <a:chExt cx="705267" cy="510913"/>
          </a:xfrm>
        </p:grpSpPr>
        <p:pic>
          <p:nvPicPr>
            <p:cNvPr id="368" name="그림 547">
              <a:extLst>
                <a:ext uri="{FF2B5EF4-FFF2-40B4-BE49-F238E27FC236}">
                  <a16:creationId xmlns:a16="http://schemas.microsoft.com/office/drawing/2014/main" id="{DC6C1073-6BE0-439B-AF99-61C11220C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6DEF979-222F-440A-8BBA-9135EDADCAF0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금결원</a:t>
              </a:r>
              <a:endParaRPr lang="en-US" altLang="ko-KR" sz="700"/>
            </a:p>
          </p:txBody>
        </p:sp>
      </p:grpSp>
      <p:cxnSp>
        <p:nvCxnSpPr>
          <p:cNvPr id="372" name="Straight Arrow Connector 371">
            <a:extLst>
              <a:ext uri="{FF2B5EF4-FFF2-40B4-BE49-F238E27FC236}">
                <a16:creationId xmlns:a16="http://schemas.microsoft.com/office/drawing/2014/main" id="{ABE6E4E1-AAED-4BB9-8F7A-62E762B37734}"/>
              </a:ext>
            </a:extLst>
          </p:cNvPr>
          <p:cNvCxnSpPr>
            <a:cxnSpLocks/>
          </p:cNvCxnSpPr>
          <p:nvPr/>
        </p:nvCxnSpPr>
        <p:spPr>
          <a:xfrm>
            <a:off x="1020444" y="575626"/>
            <a:ext cx="87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Picture 382">
            <a:extLst>
              <a:ext uri="{FF2B5EF4-FFF2-40B4-BE49-F238E27FC236}">
                <a16:creationId xmlns:a16="http://schemas.microsoft.com/office/drawing/2014/main" id="{5F1DC6E1-9477-4825-B2DF-A2E2980DC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60" y="370358"/>
            <a:ext cx="205308" cy="417935"/>
          </a:xfrm>
          <a:prstGeom prst="rect">
            <a:avLst/>
          </a:prstGeom>
        </p:spPr>
      </p:pic>
      <p:pic>
        <p:nvPicPr>
          <p:cNvPr id="384" name="그림 246">
            <a:extLst>
              <a:ext uri="{FF2B5EF4-FFF2-40B4-BE49-F238E27FC236}">
                <a16:creationId xmlns:a16="http://schemas.microsoft.com/office/drawing/2014/main" id="{141713F5-5721-418D-846F-D137284CA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828" y="534570"/>
            <a:ext cx="284450" cy="251757"/>
          </a:xfrm>
          <a:prstGeom prst="rect">
            <a:avLst/>
          </a:prstGeom>
        </p:spPr>
      </p:pic>
      <p:cxnSp>
        <p:nvCxnSpPr>
          <p:cNvPr id="385" name="Straight Arrow Connector 384">
            <a:extLst>
              <a:ext uri="{FF2B5EF4-FFF2-40B4-BE49-F238E27FC236}">
                <a16:creationId xmlns:a16="http://schemas.microsoft.com/office/drawing/2014/main" id="{7D191644-52EF-4143-B4C1-3FD6E8BE65C5}"/>
              </a:ext>
            </a:extLst>
          </p:cNvPr>
          <p:cNvCxnSpPr>
            <a:cxnSpLocks/>
          </p:cNvCxnSpPr>
          <p:nvPr/>
        </p:nvCxnSpPr>
        <p:spPr>
          <a:xfrm>
            <a:off x="2362526" y="575626"/>
            <a:ext cx="3659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>
            <a:extLst>
              <a:ext uri="{FF2B5EF4-FFF2-40B4-BE49-F238E27FC236}">
                <a16:creationId xmlns:a16="http://schemas.microsoft.com/office/drawing/2014/main" id="{E1C9208E-878E-4A70-A671-090965363199}"/>
              </a:ext>
            </a:extLst>
          </p:cNvPr>
          <p:cNvCxnSpPr/>
          <p:nvPr/>
        </p:nvCxnSpPr>
        <p:spPr>
          <a:xfrm>
            <a:off x="4204876" y="598994"/>
            <a:ext cx="11536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3" name="Picture 43" descr="Untitled-1 copy">
            <a:extLst>
              <a:ext uri="{FF2B5EF4-FFF2-40B4-BE49-F238E27FC236}">
                <a16:creationId xmlns:a16="http://schemas.microsoft.com/office/drawing/2014/main" id="{DDC1BA07-F8CE-456E-9312-735F7DEFE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42375" y="2206803"/>
            <a:ext cx="450298" cy="580869"/>
          </a:xfrm>
          <a:prstGeom prst="rect">
            <a:avLst/>
          </a:prstGeom>
          <a:noFill/>
        </p:spPr>
      </p:pic>
      <p:sp>
        <p:nvSpPr>
          <p:cNvPr id="436" name="TextBox 435">
            <a:extLst>
              <a:ext uri="{FF2B5EF4-FFF2-40B4-BE49-F238E27FC236}">
                <a16:creationId xmlns:a16="http://schemas.microsoft.com/office/drawing/2014/main" id="{FEFE2124-D124-430D-A57C-51236792BF46}"/>
              </a:ext>
            </a:extLst>
          </p:cNvPr>
          <p:cNvSpPr txBox="1"/>
          <p:nvPr/>
        </p:nvSpPr>
        <p:spPr>
          <a:xfrm>
            <a:off x="4533127" y="205436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cxnSp>
        <p:nvCxnSpPr>
          <p:cNvPr id="479" name="Straight Arrow Connector 478">
            <a:extLst>
              <a:ext uri="{FF2B5EF4-FFF2-40B4-BE49-F238E27FC236}">
                <a16:creationId xmlns:a16="http://schemas.microsoft.com/office/drawing/2014/main" id="{F56D46E5-505C-4C84-A886-8B9190E4B0BF}"/>
              </a:ext>
            </a:extLst>
          </p:cNvPr>
          <p:cNvCxnSpPr>
            <a:cxnSpLocks/>
          </p:cNvCxnSpPr>
          <p:nvPr/>
        </p:nvCxnSpPr>
        <p:spPr>
          <a:xfrm>
            <a:off x="3885630" y="2497238"/>
            <a:ext cx="637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Connector: Elbow 487">
            <a:extLst>
              <a:ext uri="{FF2B5EF4-FFF2-40B4-BE49-F238E27FC236}">
                <a16:creationId xmlns:a16="http://schemas.microsoft.com/office/drawing/2014/main" id="{D6ABCF6E-DAC2-4B0B-A67C-6435F981E137}"/>
              </a:ext>
            </a:extLst>
          </p:cNvPr>
          <p:cNvCxnSpPr>
            <a:cxnSpLocks/>
          </p:cNvCxnSpPr>
          <p:nvPr/>
        </p:nvCxnSpPr>
        <p:spPr>
          <a:xfrm flipV="1">
            <a:off x="4992673" y="2431191"/>
            <a:ext cx="342843" cy="72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9" name="Picture 2">
            <a:extLst>
              <a:ext uri="{FF2B5EF4-FFF2-40B4-BE49-F238E27FC236}">
                <a16:creationId xmlns:a16="http://schemas.microsoft.com/office/drawing/2014/main" id="{BBE4F1FE-3A04-4E1A-9EAB-54AD248AB4F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360" y="2395684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8" name="Picture 43" descr="Untitled-1 copy">
            <a:extLst>
              <a:ext uri="{FF2B5EF4-FFF2-40B4-BE49-F238E27FC236}">
                <a16:creationId xmlns:a16="http://schemas.microsoft.com/office/drawing/2014/main" id="{052EAFD0-4086-4E61-83E1-54C5D93A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36550" y="2203835"/>
            <a:ext cx="450298" cy="580869"/>
          </a:xfrm>
          <a:prstGeom prst="rect">
            <a:avLst/>
          </a:prstGeom>
          <a:noFill/>
        </p:spPr>
      </p:pic>
      <p:sp>
        <p:nvSpPr>
          <p:cNvPr id="499" name="TextBox 498">
            <a:extLst>
              <a:ext uri="{FF2B5EF4-FFF2-40B4-BE49-F238E27FC236}">
                <a16:creationId xmlns:a16="http://schemas.microsoft.com/office/drawing/2014/main" id="{F393F5BB-B500-47A7-B2A8-AEBDB486B348}"/>
              </a:ext>
            </a:extLst>
          </p:cNvPr>
          <p:cNvSpPr txBox="1"/>
          <p:nvPr/>
        </p:nvSpPr>
        <p:spPr>
          <a:xfrm>
            <a:off x="6076182" y="2064099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7594FF01-A872-4CBA-BB44-8E59A6CD6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032" y="2223661"/>
            <a:ext cx="1315642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501" name="그림 361">
            <a:extLst>
              <a:ext uri="{FF2B5EF4-FFF2-40B4-BE49-F238E27FC236}">
                <a16:creationId xmlns:a16="http://schemas.microsoft.com/office/drawing/2014/main" id="{59B9B639-803F-43E7-8139-2D35CF3D7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834" y="2214498"/>
            <a:ext cx="223091" cy="269195"/>
          </a:xfrm>
          <a:prstGeom prst="rect">
            <a:avLst/>
          </a:prstGeom>
        </p:spPr>
      </p:pic>
      <p:sp>
        <p:nvSpPr>
          <p:cNvPr id="502" name="Rectangle 43">
            <a:extLst>
              <a:ext uri="{FF2B5EF4-FFF2-40B4-BE49-F238E27FC236}">
                <a16:creationId xmlns:a16="http://schemas.microsoft.com/office/drawing/2014/main" id="{FC0B153E-0196-4A57-8E4A-9B70DD4FC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903" y="2292332"/>
            <a:ext cx="56826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SSO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03" name="그림 373">
            <a:extLst>
              <a:ext uri="{FF2B5EF4-FFF2-40B4-BE49-F238E27FC236}">
                <a16:creationId xmlns:a16="http://schemas.microsoft.com/office/drawing/2014/main" id="{4FFBCE46-2E61-4A73-9B68-CC3615B0938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6153948" y="2310078"/>
            <a:ext cx="143826" cy="111086"/>
          </a:xfrm>
          <a:prstGeom prst="rect">
            <a:avLst/>
          </a:prstGeom>
        </p:spPr>
      </p:pic>
      <p:pic>
        <p:nvPicPr>
          <p:cNvPr id="504" name="그림 319">
            <a:extLst>
              <a:ext uri="{FF2B5EF4-FFF2-40B4-BE49-F238E27FC236}">
                <a16:creationId xmlns:a16="http://schemas.microsoft.com/office/drawing/2014/main" id="{FE516DB9-E67E-4A5E-B3A9-80810FC724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100" y="2554308"/>
            <a:ext cx="169412" cy="198884"/>
          </a:xfrm>
          <a:prstGeom prst="rect">
            <a:avLst/>
          </a:prstGeom>
        </p:spPr>
      </p:pic>
      <p:sp>
        <p:nvSpPr>
          <p:cNvPr id="505" name="Rectangle 43">
            <a:extLst>
              <a:ext uri="{FF2B5EF4-FFF2-40B4-BE49-F238E27FC236}">
                <a16:creationId xmlns:a16="http://schemas.microsoft.com/office/drawing/2014/main" id="{400BDF6D-A432-46DC-BA2D-B05D14A50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810" y="2517552"/>
            <a:ext cx="1311864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SSO Engine Daemon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06" name="Picture 43" descr="Untitled-1 copy">
            <a:extLst>
              <a:ext uri="{FF2B5EF4-FFF2-40B4-BE49-F238E27FC236}">
                <a16:creationId xmlns:a16="http://schemas.microsoft.com/office/drawing/2014/main" id="{421F0F2B-2F7C-4C1B-915D-378BFE489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53977" y="2222925"/>
            <a:ext cx="450298" cy="580888"/>
          </a:xfrm>
          <a:prstGeom prst="rect">
            <a:avLst/>
          </a:prstGeom>
          <a:noFill/>
        </p:spPr>
      </p:pic>
      <p:sp>
        <p:nvSpPr>
          <p:cNvPr id="507" name="TextBox 506">
            <a:extLst>
              <a:ext uri="{FF2B5EF4-FFF2-40B4-BE49-F238E27FC236}">
                <a16:creationId xmlns:a16="http://schemas.microsoft.com/office/drawing/2014/main" id="{6A268A3A-C32C-455D-AD3D-6E24166E8D71}"/>
              </a:ext>
            </a:extLst>
          </p:cNvPr>
          <p:cNvSpPr txBox="1"/>
          <p:nvPr/>
        </p:nvSpPr>
        <p:spPr>
          <a:xfrm>
            <a:off x="7402639" y="2053855"/>
            <a:ext cx="94144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Policy Server</a:t>
            </a:r>
            <a:endParaRPr lang="en-US" altLang="ko-KR" sz="1000" dirty="0"/>
          </a:p>
        </p:txBody>
      </p:sp>
      <p:pic>
        <p:nvPicPr>
          <p:cNvPr id="508" name="Picture 20" descr="http://db.cse.ohio-state.edu/images/db.png">
            <a:extLst>
              <a:ext uri="{FF2B5EF4-FFF2-40B4-BE49-F238E27FC236}">
                <a16:creationId xmlns:a16="http://schemas.microsoft.com/office/drawing/2014/main" id="{64B780EE-CD43-4DAB-B7D2-A8EBC2024B48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861" y="2234007"/>
            <a:ext cx="450299" cy="50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9" name="TextBox 508">
            <a:extLst>
              <a:ext uri="{FF2B5EF4-FFF2-40B4-BE49-F238E27FC236}">
                <a16:creationId xmlns:a16="http://schemas.microsoft.com/office/drawing/2014/main" id="{3B11DA69-AF37-4AC8-9E93-DBF4D2147DE7}"/>
              </a:ext>
            </a:extLst>
          </p:cNvPr>
          <p:cNvSpPr txBox="1"/>
          <p:nvPr/>
        </p:nvSpPr>
        <p:spPr>
          <a:xfrm>
            <a:off x="10010387" y="2409855"/>
            <a:ext cx="438142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LDAP</a:t>
            </a:r>
            <a:endParaRPr lang="en-US" altLang="ko-KR" sz="1000" dirty="0"/>
          </a:p>
        </p:txBody>
      </p:sp>
      <p:sp>
        <p:nvSpPr>
          <p:cNvPr id="510" name="Rectangle 43">
            <a:extLst>
              <a:ext uri="{FF2B5EF4-FFF2-40B4-BE49-F238E27FC236}">
                <a16:creationId xmlns:a16="http://schemas.microsoft.com/office/drawing/2014/main" id="{CEA9FFA6-1DEE-4605-A64D-AF10A1292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278203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Admin Console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304C6ABA-5FAE-473A-AB07-96F5DDD86926}"/>
              </a:ext>
            </a:extLst>
          </p:cNvPr>
          <p:cNvGrpSpPr/>
          <p:nvPr/>
        </p:nvGrpSpPr>
        <p:grpSpPr>
          <a:xfrm>
            <a:off x="7717074" y="2278203"/>
            <a:ext cx="914536" cy="259200"/>
            <a:chOff x="7464321" y="3056000"/>
            <a:chExt cx="914536" cy="259200"/>
          </a:xfrm>
        </p:grpSpPr>
        <p:pic>
          <p:nvPicPr>
            <p:cNvPr id="512" name="그림 319">
              <a:extLst>
                <a:ext uri="{FF2B5EF4-FFF2-40B4-BE49-F238E27FC236}">
                  <a16:creationId xmlns:a16="http://schemas.microsoft.com/office/drawing/2014/main" id="{8DE18037-F0B3-4F82-A57B-7AE494A02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3" name="Rectangle 43">
              <a:extLst>
                <a:ext uri="{FF2B5EF4-FFF2-40B4-BE49-F238E27FC236}">
                  <a16:creationId xmlns:a16="http://schemas.microsoft.com/office/drawing/2014/main" id="{AA7A91DB-0D64-405D-AEA5-8AC63ED9F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Wise Manager</a:t>
              </a:r>
              <a:endParaRPr lang="ko-KR" altLang="en-US" sz="700" dirty="0">
                <a:latin typeface="+mn-ea"/>
              </a:endParaRP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686323E8-DA2A-4FFD-9F22-A4D8826F27D8}"/>
              </a:ext>
            </a:extLst>
          </p:cNvPr>
          <p:cNvGrpSpPr/>
          <p:nvPr/>
        </p:nvGrpSpPr>
        <p:grpSpPr>
          <a:xfrm>
            <a:off x="7717074" y="2572565"/>
            <a:ext cx="914536" cy="259200"/>
            <a:chOff x="7464321" y="3056000"/>
            <a:chExt cx="914536" cy="259200"/>
          </a:xfrm>
        </p:grpSpPr>
        <p:pic>
          <p:nvPicPr>
            <p:cNvPr id="515" name="그림 319">
              <a:extLst>
                <a:ext uri="{FF2B5EF4-FFF2-40B4-BE49-F238E27FC236}">
                  <a16:creationId xmlns:a16="http://schemas.microsoft.com/office/drawing/2014/main" id="{EED531D6-DA83-452F-B7F0-FFD5D6CAB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6" name="Rectangle 43">
              <a:extLst>
                <a:ext uri="{FF2B5EF4-FFF2-40B4-BE49-F238E27FC236}">
                  <a16:creationId xmlns:a16="http://schemas.microsoft.com/office/drawing/2014/main" id="{2DD4B6FC-C39F-4622-AFFD-4596C3283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PolicyServer</a:t>
              </a:r>
              <a:endParaRPr lang="ko-KR" altLang="en-US" sz="700" dirty="0">
                <a:latin typeface="+mn-ea"/>
              </a:endParaRP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1110F6B1-52D5-4B6D-8C26-DEFD70594A41}"/>
              </a:ext>
            </a:extLst>
          </p:cNvPr>
          <p:cNvGrpSpPr/>
          <p:nvPr/>
        </p:nvGrpSpPr>
        <p:grpSpPr>
          <a:xfrm>
            <a:off x="7717074" y="2866927"/>
            <a:ext cx="914536" cy="259200"/>
            <a:chOff x="7464321" y="3056000"/>
            <a:chExt cx="914536" cy="259200"/>
          </a:xfrm>
        </p:grpSpPr>
        <p:pic>
          <p:nvPicPr>
            <p:cNvPr id="518" name="그림 319">
              <a:extLst>
                <a:ext uri="{FF2B5EF4-FFF2-40B4-BE49-F238E27FC236}">
                  <a16:creationId xmlns:a16="http://schemas.microsoft.com/office/drawing/2014/main" id="{387F1A54-C91B-49C9-8289-7261B1692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9" name="Rectangle 43">
              <a:extLst>
                <a:ext uri="{FF2B5EF4-FFF2-40B4-BE49-F238E27FC236}">
                  <a16:creationId xmlns:a16="http://schemas.microsoft.com/office/drawing/2014/main" id="{33A3B7ED-DD36-4649-BC15-910BCF3FF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Sensor</a:t>
              </a:r>
              <a:endParaRPr lang="ko-KR" altLang="en-US" sz="700" dirty="0">
                <a:latin typeface="+mn-ea"/>
              </a:endParaRPr>
            </a:p>
          </p:txBody>
        </p:sp>
      </p:grpSp>
      <p:sp>
        <p:nvSpPr>
          <p:cNvPr id="520" name="Rectangle 43">
            <a:extLst>
              <a:ext uri="{FF2B5EF4-FFF2-40B4-BE49-F238E27FC236}">
                <a16:creationId xmlns:a16="http://schemas.microsoft.com/office/drawing/2014/main" id="{366816E5-D2AC-4835-8C06-899587C2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734" y="3437502"/>
            <a:ext cx="735876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Las</a:t>
            </a:r>
            <a:endParaRPr lang="ko-KR" altLang="en-US" sz="700" dirty="0">
              <a:latin typeface="+mn-ea"/>
            </a:endParaRPr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12408A04-4457-4FFE-A1E4-16308427B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567936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정책서버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202436B0-75CB-4DB4-831F-3B05286D7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873530"/>
            <a:ext cx="2026307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정책서버로 부터 쌓인 로그를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DB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에 적재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23" name="그림 373">
            <a:extLst>
              <a:ext uri="{FF2B5EF4-FFF2-40B4-BE49-F238E27FC236}">
                <a16:creationId xmlns:a16="http://schemas.microsoft.com/office/drawing/2014/main" id="{AAFE37F5-B18E-485D-AF79-CFA4C5D7DB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7729867" y="3513292"/>
            <a:ext cx="143826" cy="111086"/>
          </a:xfrm>
          <a:prstGeom prst="rect">
            <a:avLst/>
          </a:prstGeom>
        </p:spPr>
      </p:pic>
      <p:sp>
        <p:nvSpPr>
          <p:cNvPr id="524" name="Rectangle 43">
            <a:extLst>
              <a:ext uri="{FF2B5EF4-FFF2-40B4-BE49-F238E27FC236}">
                <a16:creationId xmlns:a16="http://schemas.microsoft.com/office/drawing/2014/main" id="{C7124356-EBFE-4431-BF71-2F4A49418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437087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192A68F-6DA8-43AC-B124-6C152272A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734" y="3155102"/>
            <a:ext cx="735876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Bach</a:t>
            </a:r>
            <a:endParaRPr lang="ko-KR" altLang="en-US" sz="700" dirty="0"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7AABEAD5-2505-41F2-B9DF-A76E4CE82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155101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LDAP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 동기화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27" name="그림 322">
            <a:extLst>
              <a:ext uri="{FF2B5EF4-FFF2-40B4-BE49-F238E27FC236}">
                <a16:creationId xmlns:a16="http://schemas.microsoft.com/office/drawing/2014/main" id="{8CBFD32C-C493-4CED-AD68-13F09BD463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0056" y="3194701"/>
            <a:ext cx="142170" cy="180000"/>
          </a:xfrm>
          <a:prstGeom prst="rect">
            <a:avLst/>
          </a:prstGeom>
        </p:spPr>
      </p:pic>
      <p:sp>
        <p:nvSpPr>
          <p:cNvPr id="529" name="Rectangle 43">
            <a:extLst>
              <a:ext uri="{FF2B5EF4-FFF2-40B4-BE49-F238E27FC236}">
                <a16:creationId xmlns:a16="http://schemas.microsoft.com/office/drawing/2014/main" id="{F4C2B285-D66E-409B-A3CE-01E76153C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455764"/>
            <a:ext cx="1497505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Policy Server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에서 발생한 로그 통계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2C3FF489-F1EE-4EE2-93AC-C8205686DB5B}"/>
              </a:ext>
            </a:extLst>
          </p:cNvPr>
          <p:cNvSpPr/>
          <p:nvPr/>
        </p:nvSpPr>
        <p:spPr>
          <a:xfrm flipV="1">
            <a:off x="6948161" y="2673371"/>
            <a:ext cx="671044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4027D04A-1683-4575-B5C9-7353BF6FDF2B}"/>
              </a:ext>
            </a:extLst>
          </p:cNvPr>
          <p:cNvCxnSpPr>
            <a:cxnSpLocks/>
            <a:endCxn id="509" idx="1"/>
          </p:cNvCxnSpPr>
          <p:nvPr/>
        </p:nvCxnSpPr>
        <p:spPr>
          <a:xfrm flipV="1">
            <a:off x="9067566" y="2486799"/>
            <a:ext cx="942821" cy="2133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Connector: Elbow 531">
            <a:extLst>
              <a:ext uri="{FF2B5EF4-FFF2-40B4-BE49-F238E27FC236}">
                <a16:creationId xmlns:a16="http://schemas.microsoft.com/office/drawing/2014/main" id="{7A7FB6F1-4671-4036-BCB3-DFAD09A9D55F}"/>
              </a:ext>
            </a:extLst>
          </p:cNvPr>
          <p:cNvCxnSpPr>
            <a:cxnSpLocks/>
          </p:cNvCxnSpPr>
          <p:nvPr/>
        </p:nvCxnSpPr>
        <p:spPr>
          <a:xfrm>
            <a:off x="6880769" y="2373268"/>
            <a:ext cx="12700" cy="21600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3" name="Rectangle 43">
            <a:extLst>
              <a:ext uri="{FF2B5EF4-FFF2-40B4-BE49-F238E27FC236}">
                <a16:creationId xmlns:a16="http://schemas.microsoft.com/office/drawing/2014/main" id="{86D33A84-2445-4F54-8C47-AC7920F74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710" y="2403009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7000</a:t>
            </a:r>
          </a:p>
          <a:p>
            <a:pPr algn="ctr"/>
            <a:r>
              <a:rPr lang="en-US" altLang="ko-KR" sz="700">
                <a:latin typeface="+mn-ea"/>
              </a:rPr>
              <a:t>7001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1" name="Rectangle 43">
            <a:extLst>
              <a:ext uri="{FF2B5EF4-FFF2-40B4-BE49-F238E27FC236}">
                <a16:creationId xmlns:a16="http://schemas.microsoft.com/office/drawing/2014/main" id="{80D0B6BD-57E7-49CA-AAEE-6E9277F6D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2439424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7071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2" name="Rectangle 43">
            <a:extLst>
              <a:ext uri="{FF2B5EF4-FFF2-40B4-BE49-F238E27FC236}">
                <a16:creationId xmlns:a16="http://schemas.microsoft.com/office/drawing/2014/main" id="{6005E0BC-985D-40AC-8144-C66640E07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3492206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7073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3" name="Rectangle 43">
            <a:extLst>
              <a:ext uri="{FF2B5EF4-FFF2-40B4-BE49-F238E27FC236}">
                <a16:creationId xmlns:a16="http://schemas.microsoft.com/office/drawing/2014/main" id="{3675ACB6-F889-4E80-9ABA-BAED924BC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2697536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7020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11" name="Picture 43" descr="Untitled-1 copy">
            <a:extLst>
              <a:ext uri="{FF2B5EF4-FFF2-40B4-BE49-F238E27FC236}">
                <a16:creationId xmlns:a16="http://schemas.microsoft.com/office/drawing/2014/main" id="{A77E0FA8-10B7-4EBD-AD68-AA32112CC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88779" y="4675517"/>
            <a:ext cx="450298" cy="580869"/>
          </a:xfrm>
          <a:prstGeom prst="rect">
            <a:avLst/>
          </a:prstGeom>
          <a:noFill/>
        </p:spPr>
      </p:pic>
      <p:sp>
        <p:nvSpPr>
          <p:cNvPr id="257" name="Rectangle 43">
            <a:extLst>
              <a:ext uri="{FF2B5EF4-FFF2-40B4-BE49-F238E27FC236}">
                <a16:creationId xmlns:a16="http://schemas.microsoft.com/office/drawing/2014/main" id="{F7D61A21-90E1-4DCA-8398-11B953589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661" y="5032044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258" name="그룹 546">
            <a:extLst>
              <a:ext uri="{FF2B5EF4-FFF2-40B4-BE49-F238E27FC236}">
                <a16:creationId xmlns:a16="http://schemas.microsoft.com/office/drawing/2014/main" id="{C96CCB46-58A1-4180-B6F1-EA04864250D1}"/>
              </a:ext>
            </a:extLst>
          </p:cNvPr>
          <p:cNvGrpSpPr/>
          <p:nvPr/>
        </p:nvGrpSpPr>
        <p:grpSpPr>
          <a:xfrm>
            <a:off x="6514551" y="4787997"/>
            <a:ext cx="603639" cy="437277"/>
            <a:chOff x="3671010" y="3725631"/>
            <a:chExt cx="705267" cy="510913"/>
          </a:xfrm>
        </p:grpSpPr>
        <p:pic>
          <p:nvPicPr>
            <p:cNvPr id="259" name="그림 547">
              <a:extLst>
                <a:ext uri="{FF2B5EF4-FFF2-40B4-BE49-F238E27FC236}">
                  <a16:creationId xmlns:a16="http://schemas.microsoft.com/office/drawing/2014/main" id="{EDD18D22-153B-46AF-9F36-47124893B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198A253F-3858-4257-AFDA-953B4753D9F5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인증기관</a:t>
              </a:r>
              <a:endParaRPr lang="en-US" altLang="ko-KR" sz="700"/>
            </a:p>
          </p:txBody>
        </p:sp>
      </p:grpSp>
      <p:sp>
        <p:nvSpPr>
          <p:cNvPr id="267" name="Freeform: Shape 266">
            <a:extLst>
              <a:ext uri="{FF2B5EF4-FFF2-40B4-BE49-F238E27FC236}">
                <a16:creationId xmlns:a16="http://schemas.microsoft.com/office/drawing/2014/main" id="{5ECFE456-3B3E-44AC-A5E0-09539DD487E9}"/>
              </a:ext>
            </a:extLst>
          </p:cNvPr>
          <p:cNvSpPr/>
          <p:nvPr/>
        </p:nvSpPr>
        <p:spPr>
          <a:xfrm flipV="1">
            <a:off x="862038" y="5095248"/>
            <a:ext cx="1381442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BC7DA98-2F20-42A8-A768-88AA7657C71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118811" y="4670760"/>
            <a:ext cx="90864" cy="59323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1662EAC-2AAA-4F2E-A5E6-A21E8647BFF9}"/>
              </a:ext>
            </a:extLst>
          </p:cNvPr>
          <p:cNvCxnSpPr>
            <a:cxnSpLocks/>
          </p:cNvCxnSpPr>
          <p:nvPr/>
        </p:nvCxnSpPr>
        <p:spPr>
          <a:xfrm flipV="1">
            <a:off x="847038" y="4838656"/>
            <a:ext cx="1615048" cy="269195"/>
          </a:xfrm>
          <a:prstGeom prst="bentConnector3">
            <a:avLst>
              <a:gd name="adj1" fmla="val 3899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9B683ABA-6A13-4535-A211-7F24CB8BBD4E}"/>
              </a:ext>
            </a:extLst>
          </p:cNvPr>
          <p:cNvSpPr txBox="1"/>
          <p:nvPr/>
        </p:nvSpPr>
        <p:spPr>
          <a:xfrm>
            <a:off x="2479531" y="453226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537" name="Rectangle 43">
            <a:extLst>
              <a:ext uri="{FF2B5EF4-FFF2-40B4-BE49-F238E27FC236}">
                <a16:creationId xmlns:a16="http://schemas.microsoft.com/office/drawing/2014/main" id="{FA61BD6B-E32B-491F-9A28-D18F4D604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571" y="4957978"/>
            <a:ext cx="864705" cy="495434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Xgate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38" name="Rectangle 43">
            <a:extLst>
              <a:ext uri="{FF2B5EF4-FFF2-40B4-BE49-F238E27FC236}">
                <a16:creationId xmlns:a16="http://schemas.microsoft.com/office/drawing/2014/main" id="{50A11FA0-99C9-4B83-B178-DBF2375E7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737" y="5186552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539" name="Picture 2">
            <a:extLst>
              <a:ext uri="{FF2B5EF4-FFF2-40B4-BE49-F238E27FC236}">
                <a16:creationId xmlns:a16="http://schemas.microsoft.com/office/drawing/2014/main" id="{04BC356C-FECB-494B-8484-F7E20BAFE205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04" y="4890595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0" name="Picture 539">
            <a:extLst>
              <a:ext uri="{FF2B5EF4-FFF2-40B4-BE49-F238E27FC236}">
                <a16:creationId xmlns:a16="http://schemas.microsoft.com/office/drawing/2014/main" id="{18BC5A94-84D7-4E88-B919-2EE8A1CB1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035" y="4759100"/>
            <a:ext cx="205308" cy="417935"/>
          </a:xfrm>
          <a:prstGeom prst="rect">
            <a:avLst/>
          </a:prstGeom>
        </p:spPr>
      </p:pic>
      <p:pic>
        <p:nvPicPr>
          <p:cNvPr id="541" name="그림 246">
            <a:extLst>
              <a:ext uri="{FF2B5EF4-FFF2-40B4-BE49-F238E27FC236}">
                <a16:creationId xmlns:a16="http://schemas.microsoft.com/office/drawing/2014/main" id="{06AB5CE4-53F1-4904-983F-ABD008BC5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5403" y="4949525"/>
            <a:ext cx="284450" cy="251757"/>
          </a:xfrm>
          <a:prstGeom prst="rect">
            <a:avLst/>
          </a:prstGeom>
        </p:spPr>
      </p:pic>
      <p:sp>
        <p:nvSpPr>
          <p:cNvPr id="542" name="Rectangle 43">
            <a:extLst>
              <a:ext uri="{FF2B5EF4-FFF2-40B4-BE49-F238E27FC236}">
                <a16:creationId xmlns:a16="http://schemas.microsoft.com/office/drawing/2014/main" id="{19C63E33-814F-4C46-AF71-7AD74FC44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118" y="5186552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SSL</a:t>
            </a:r>
            <a:r>
              <a:rPr lang="ko-KR" altLang="en-US" sz="700">
                <a:latin typeface="+mn-ea"/>
              </a:rPr>
              <a:t>지원 브라우저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3" name="Rectangle 43">
            <a:extLst>
              <a:ext uri="{FF2B5EF4-FFF2-40B4-BE49-F238E27FC236}">
                <a16:creationId xmlns:a16="http://schemas.microsoft.com/office/drawing/2014/main" id="{AA46AB45-B857-476F-B577-2CB316A12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641" y="5360303"/>
            <a:ext cx="855992" cy="421234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 Android</a:t>
            </a:r>
          </a:p>
          <a:p>
            <a:r>
              <a:rPr lang="en-US" altLang="ko-KR" sz="700">
                <a:latin typeface="+mn-ea"/>
              </a:rPr>
              <a:t>Xecure IOS</a:t>
            </a:r>
          </a:p>
          <a:p>
            <a:r>
              <a:rPr lang="en-US" altLang="ko-KR" sz="700">
                <a:latin typeface="+mn-ea"/>
              </a:rPr>
              <a:t>Xecure Smart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3E182029-2240-4862-8B6B-9072FA0A9A48}"/>
              </a:ext>
            </a:extLst>
          </p:cNvPr>
          <p:cNvSpPr/>
          <p:nvPr/>
        </p:nvSpPr>
        <p:spPr>
          <a:xfrm flipV="1">
            <a:off x="1987043" y="5028791"/>
            <a:ext cx="256438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45" name="그림 319">
            <a:extLst>
              <a:ext uri="{FF2B5EF4-FFF2-40B4-BE49-F238E27FC236}">
                <a16:creationId xmlns:a16="http://schemas.microsoft.com/office/drawing/2014/main" id="{65D7DC4A-C01D-4BB0-9F91-EBC70EBAB6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62" y="4994121"/>
            <a:ext cx="169412" cy="198890"/>
          </a:xfrm>
          <a:prstGeom prst="rect">
            <a:avLst/>
          </a:prstGeom>
        </p:spPr>
      </p:pic>
      <p:pic>
        <p:nvPicPr>
          <p:cNvPr id="555" name="Picture 43" descr="Untitled-1 copy">
            <a:extLst>
              <a:ext uri="{FF2B5EF4-FFF2-40B4-BE49-F238E27FC236}">
                <a16:creationId xmlns:a16="http://schemas.microsoft.com/office/drawing/2014/main" id="{1747FEBE-1693-430C-90FB-635AFA784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22160" y="4682857"/>
            <a:ext cx="450298" cy="580869"/>
          </a:xfrm>
          <a:prstGeom prst="rect">
            <a:avLst/>
          </a:prstGeom>
          <a:noFill/>
        </p:spPr>
      </p:pic>
      <p:sp>
        <p:nvSpPr>
          <p:cNvPr id="556" name="TextBox 555">
            <a:extLst>
              <a:ext uri="{FF2B5EF4-FFF2-40B4-BE49-F238E27FC236}">
                <a16:creationId xmlns:a16="http://schemas.microsoft.com/office/drawing/2014/main" id="{0C9053ED-B3D6-4989-B355-3DC75DB1A1F6}"/>
              </a:ext>
            </a:extLst>
          </p:cNvPr>
          <p:cNvSpPr txBox="1"/>
          <p:nvPr/>
        </p:nvSpPr>
        <p:spPr>
          <a:xfrm>
            <a:off x="4061792" y="454312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557" name="Rectangle 43">
            <a:extLst>
              <a:ext uri="{FF2B5EF4-FFF2-40B4-BE49-F238E27FC236}">
                <a16:creationId xmlns:a16="http://schemas.microsoft.com/office/drawing/2014/main" id="{8C7195BC-9F4C-471B-8C47-DC3180B1C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641" y="4702683"/>
            <a:ext cx="1613369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558" name="그림 361">
            <a:extLst>
              <a:ext uri="{FF2B5EF4-FFF2-40B4-BE49-F238E27FC236}">
                <a16:creationId xmlns:a16="http://schemas.microsoft.com/office/drawing/2014/main" id="{AAA2EB86-5EE0-4BC0-8890-49112DB0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444" y="4693520"/>
            <a:ext cx="223091" cy="269195"/>
          </a:xfrm>
          <a:prstGeom prst="rect">
            <a:avLst/>
          </a:prstGeom>
        </p:spPr>
      </p:pic>
      <p:sp>
        <p:nvSpPr>
          <p:cNvPr id="559" name="Rectangle 43">
            <a:extLst>
              <a:ext uri="{FF2B5EF4-FFF2-40B4-BE49-F238E27FC236}">
                <a16:creationId xmlns:a16="http://schemas.microsoft.com/office/drawing/2014/main" id="{DD6E9B6E-5587-43FB-8A20-F910C0514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512" y="4771354"/>
            <a:ext cx="837759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XecureWeb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60" name="그림 373">
            <a:extLst>
              <a:ext uri="{FF2B5EF4-FFF2-40B4-BE49-F238E27FC236}">
                <a16:creationId xmlns:a16="http://schemas.microsoft.com/office/drawing/2014/main" id="{5D715FEB-309A-412E-9660-C816279E241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4139558" y="4789100"/>
            <a:ext cx="143826" cy="111086"/>
          </a:xfrm>
          <a:prstGeom prst="rect">
            <a:avLst/>
          </a:prstGeom>
        </p:spPr>
      </p:pic>
      <p:pic>
        <p:nvPicPr>
          <p:cNvPr id="561" name="그림 319">
            <a:extLst>
              <a:ext uri="{FF2B5EF4-FFF2-40B4-BE49-F238E27FC236}">
                <a16:creationId xmlns:a16="http://schemas.microsoft.com/office/drawing/2014/main" id="{EAABB365-C675-4651-8008-DCC570A887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133" y="5599387"/>
            <a:ext cx="169412" cy="198884"/>
          </a:xfrm>
          <a:prstGeom prst="rect">
            <a:avLst/>
          </a:prstGeom>
        </p:spPr>
      </p:pic>
      <p:sp>
        <p:nvSpPr>
          <p:cNvPr id="562" name="Rectangle 43">
            <a:extLst>
              <a:ext uri="{FF2B5EF4-FFF2-40B4-BE49-F238E27FC236}">
                <a16:creationId xmlns:a16="http://schemas.microsoft.com/office/drawing/2014/main" id="{74C272A8-FE65-47A9-917D-9E9548BA3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3843" y="5562631"/>
            <a:ext cx="864705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OCSP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7F6CD8CA-25C2-4BAA-9DFC-4A7E54D1AB03}"/>
              </a:ext>
            </a:extLst>
          </p:cNvPr>
          <p:cNvCxnSpPr>
            <a:cxnSpLocks/>
          </p:cNvCxnSpPr>
          <p:nvPr/>
        </p:nvCxnSpPr>
        <p:spPr>
          <a:xfrm>
            <a:off x="2906043" y="4787997"/>
            <a:ext cx="466829" cy="10279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9CCF9EF2-1A4E-4DC1-9F62-25BDA76A6E1B}"/>
              </a:ext>
            </a:extLst>
          </p:cNvPr>
          <p:cNvCxnSpPr>
            <a:cxnSpLocks/>
          </p:cNvCxnSpPr>
          <p:nvPr/>
        </p:nvCxnSpPr>
        <p:spPr>
          <a:xfrm flipV="1">
            <a:off x="3338548" y="4929270"/>
            <a:ext cx="3176003" cy="828000"/>
          </a:xfrm>
          <a:prstGeom prst="bentConnector3">
            <a:avLst>
              <a:gd name="adj1" fmla="val 6274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CA5D97BD-16A0-4AF1-9C1B-28B80E6FA389}"/>
              </a:ext>
            </a:extLst>
          </p:cNvPr>
          <p:cNvGrpSpPr/>
          <p:nvPr/>
        </p:nvGrpSpPr>
        <p:grpSpPr>
          <a:xfrm>
            <a:off x="6596799" y="6106886"/>
            <a:ext cx="5159830" cy="861181"/>
            <a:chOff x="8185576" y="6130798"/>
            <a:chExt cx="5159830" cy="861181"/>
          </a:xfrm>
        </p:grpSpPr>
        <p:pic>
          <p:nvPicPr>
            <p:cNvPr id="381" name="Picture 43" descr="Untitled-1 copy">
              <a:extLst>
                <a:ext uri="{FF2B5EF4-FFF2-40B4-BE49-F238E27FC236}">
                  <a16:creationId xmlns:a16="http://schemas.microsoft.com/office/drawing/2014/main" id="{B3F2B4A8-C56C-40E2-A09C-080F16F7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489207" y="6309577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49D0FE60-6751-4BB6-9C46-88FE9B7613AD}"/>
                </a:ext>
              </a:extLst>
            </p:cNvPr>
            <p:cNvSpPr txBox="1"/>
            <p:nvPr/>
          </p:nvSpPr>
          <p:spPr>
            <a:xfrm>
              <a:off x="9479959" y="652907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pic>
          <p:nvPicPr>
            <p:cNvPr id="388" name="Picture 2">
              <a:extLst>
                <a:ext uri="{FF2B5EF4-FFF2-40B4-BE49-F238E27FC236}">
                  <a16:creationId xmlns:a16="http://schemas.microsoft.com/office/drawing/2014/main" id="{BA17AF5A-C8F8-40E3-B592-6DADFE481960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060" y="6424831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0" name="그림 246">
              <a:extLst>
                <a:ext uri="{FF2B5EF4-FFF2-40B4-BE49-F238E27FC236}">
                  <a16:creationId xmlns:a16="http://schemas.microsoft.com/office/drawing/2014/main" id="{0CBB7E2E-9211-449B-B2D5-2DD1EB977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93152" y="6485585"/>
              <a:ext cx="284450" cy="251765"/>
            </a:xfrm>
            <a:prstGeom prst="rect">
              <a:avLst/>
            </a:prstGeom>
          </p:spPr>
        </p:pic>
        <p:sp>
          <p:nvSpPr>
            <p:cNvPr id="391" name="Rectangle 43">
              <a:extLst>
                <a:ext uri="{FF2B5EF4-FFF2-40B4-BE49-F238E27FC236}">
                  <a16:creationId xmlns:a16="http://schemas.microsoft.com/office/drawing/2014/main" id="{0AAAD5CA-495A-44C0-A31D-7FAC2B494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5576" y="6732779"/>
              <a:ext cx="855992" cy="2592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TouchEn.exe</a:t>
              </a:r>
              <a:endParaRPr lang="ko-KR" altLang="en-US" sz="400" dirty="0">
                <a:latin typeface="+mn-ea"/>
              </a:endParaRPr>
            </a:p>
          </p:txBody>
        </p:sp>
        <p:pic>
          <p:nvPicPr>
            <p:cNvPr id="413" name="Picture 43" descr="Untitled-1 copy">
              <a:extLst>
                <a:ext uri="{FF2B5EF4-FFF2-40B4-BE49-F238E27FC236}">
                  <a16:creationId xmlns:a16="http://schemas.microsoft.com/office/drawing/2014/main" id="{5E6C6E81-5952-491F-90C7-27E4D670B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431981" y="6300909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92E9D2FA-B11D-4906-B684-80CCF6875140}"/>
                </a:ext>
              </a:extLst>
            </p:cNvPr>
            <p:cNvSpPr txBox="1"/>
            <p:nvPr/>
          </p:nvSpPr>
          <p:spPr>
            <a:xfrm>
              <a:off x="11422733" y="6130798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cxnSp>
          <p:nvCxnSpPr>
            <p:cNvPr id="579" name="Straight Arrow Connector 578">
              <a:extLst>
                <a:ext uri="{FF2B5EF4-FFF2-40B4-BE49-F238E27FC236}">
                  <a16:creationId xmlns:a16="http://schemas.microsoft.com/office/drawing/2014/main" id="{390656E4-440E-4C64-B51B-9F4AA343E515}"/>
                </a:ext>
              </a:extLst>
            </p:cNvPr>
            <p:cNvCxnSpPr>
              <a:cxnSpLocks/>
            </p:cNvCxnSpPr>
            <p:nvPr/>
          </p:nvCxnSpPr>
          <p:spPr>
            <a:xfrm>
              <a:off x="8841135" y="6643147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1" name="Rectangle 43">
              <a:extLst>
                <a:ext uri="{FF2B5EF4-FFF2-40B4-BE49-F238E27FC236}">
                  <a16:creationId xmlns:a16="http://schemas.microsoft.com/office/drawing/2014/main" id="{7C7D13D0-AF96-4EDE-8A94-1E165DA90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4881" y="6510287"/>
              <a:ext cx="1613369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업무</a:t>
              </a:r>
              <a:r>
                <a:rPr lang="en-US" altLang="ko-KR" sz="700">
                  <a:latin typeface="+mn-ea"/>
                </a:rPr>
                <a:t>Servlet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582" name="그림 361">
              <a:extLst>
                <a:ext uri="{FF2B5EF4-FFF2-40B4-BE49-F238E27FC236}">
                  <a16:creationId xmlns:a16="http://schemas.microsoft.com/office/drawing/2014/main" id="{84525A95-21D2-43F6-802F-6756EB108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0684" y="6501124"/>
              <a:ext cx="223091" cy="269195"/>
            </a:xfrm>
            <a:prstGeom prst="rect">
              <a:avLst/>
            </a:prstGeom>
          </p:spPr>
        </p:pic>
        <p:sp>
          <p:nvSpPr>
            <p:cNvPr id="583" name="Rectangle 43">
              <a:extLst>
                <a:ext uri="{FF2B5EF4-FFF2-40B4-BE49-F238E27FC236}">
                  <a16:creationId xmlns:a16="http://schemas.microsoft.com/office/drawing/2014/main" id="{3ADA722B-A62E-43BC-9795-1352DD0F0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99752" y="6578958"/>
              <a:ext cx="837759" cy="143007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가상키패드 </a:t>
              </a:r>
              <a:r>
                <a:rPr lang="en-US" altLang="ko-KR" sz="700">
                  <a:latin typeface="+mn-ea"/>
                </a:rPr>
                <a:t>Library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pic>
          <p:nvPicPr>
            <p:cNvPr id="584" name="그림 373">
              <a:extLst>
                <a:ext uri="{FF2B5EF4-FFF2-40B4-BE49-F238E27FC236}">
                  <a16:creationId xmlns:a16="http://schemas.microsoft.com/office/drawing/2014/main" id="{8E9E602C-3BFF-4A64-A67B-3199BD98C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20" t="23811" r="22107" b="34636"/>
            <a:stretch/>
          </p:blipFill>
          <p:spPr>
            <a:xfrm>
              <a:off x="11456798" y="6596704"/>
              <a:ext cx="143826" cy="111086"/>
            </a:xfrm>
            <a:prstGeom prst="rect">
              <a:avLst/>
            </a:prstGeom>
          </p:spPr>
        </p:pic>
        <p:sp>
          <p:nvSpPr>
            <p:cNvPr id="585" name="Rectangle 43">
              <a:extLst>
                <a:ext uri="{FF2B5EF4-FFF2-40B4-BE49-F238E27FC236}">
                  <a16:creationId xmlns:a16="http://schemas.microsoft.com/office/drawing/2014/main" id="{508B30D5-843D-4791-9FD6-AC903C047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9414" y="6520865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TransKey.jar</a:t>
              </a:r>
              <a:endParaRPr lang="ko-KR" altLang="en-US" sz="400" dirty="0">
                <a:latin typeface="+mn-ea"/>
              </a:endParaRPr>
            </a:p>
          </p:txBody>
        </p:sp>
        <p:cxnSp>
          <p:nvCxnSpPr>
            <p:cNvPr id="586" name="Straight Arrow Connector 585">
              <a:extLst>
                <a:ext uri="{FF2B5EF4-FFF2-40B4-BE49-F238E27FC236}">
                  <a16:creationId xmlns:a16="http://schemas.microsoft.com/office/drawing/2014/main" id="{F35BD18D-19D0-48E8-9128-A950CAAA4AE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2612" y="6643147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6" name="TextBox 465">
            <a:extLst>
              <a:ext uri="{FF2B5EF4-FFF2-40B4-BE49-F238E27FC236}">
                <a16:creationId xmlns:a16="http://schemas.microsoft.com/office/drawing/2014/main" id="{489AAC4E-0B68-43B4-920C-2CBF8F100FA4}"/>
              </a:ext>
            </a:extLst>
          </p:cNvPr>
          <p:cNvSpPr txBox="1"/>
          <p:nvPr/>
        </p:nvSpPr>
        <p:spPr>
          <a:xfrm>
            <a:off x="9789600" y="966130"/>
            <a:ext cx="523279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/>
              <a:t>: 2202</a:t>
            </a:r>
          </a:p>
          <a:p>
            <a:r>
              <a:rPr lang="en-US" altLang="ko-KR" sz="700"/>
              <a:t>  2203</a:t>
            </a:r>
          </a:p>
          <a:p>
            <a:r>
              <a:rPr lang="en-US" altLang="ko-KR" sz="700"/>
              <a:t>  2205</a:t>
            </a:r>
          </a:p>
          <a:p>
            <a:r>
              <a:rPr lang="en-US" altLang="ko-KR" sz="700"/>
              <a:t>  2206</a:t>
            </a:r>
            <a:endParaRPr lang="ko-KR" altLang="en-US" sz="700"/>
          </a:p>
        </p:txBody>
      </p:sp>
      <p:pic>
        <p:nvPicPr>
          <p:cNvPr id="129" name="Picture 43" descr="Untitled-1 copy">
            <a:extLst>
              <a:ext uri="{FF2B5EF4-FFF2-40B4-BE49-F238E27FC236}">
                <a16:creationId xmlns:a16="http://schemas.microsoft.com/office/drawing/2014/main" id="{D74E371C-F08E-419D-807E-05CBDA0E8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84058" y="7556153"/>
            <a:ext cx="450298" cy="580888"/>
          </a:xfrm>
          <a:prstGeom prst="rect">
            <a:avLst/>
          </a:prstGeom>
          <a:noFill/>
        </p:spPr>
      </p:pic>
      <p:pic>
        <p:nvPicPr>
          <p:cNvPr id="130" name="Picture 43" descr="Untitled-1 copy">
            <a:extLst>
              <a:ext uri="{FF2B5EF4-FFF2-40B4-BE49-F238E27FC236}">
                <a16:creationId xmlns:a16="http://schemas.microsoft.com/office/drawing/2014/main" id="{9B883549-E7D1-4F3D-BCCF-539493923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41233" y="7556153"/>
            <a:ext cx="450298" cy="580888"/>
          </a:xfrm>
          <a:prstGeom prst="rect">
            <a:avLst/>
          </a:prstGeom>
          <a:noFill/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897D2731-3501-4A4D-B13B-9CCC61678E8E}"/>
              </a:ext>
            </a:extLst>
          </p:cNvPr>
          <p:cNvSpPr txBox="1"/>
          <p:nvPr/>
        </p:nvSpPr>
        <p:spPr>
          <a:xfrm>
            <a:off x="4974810" y="737987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E8111EC-659E-4821-9E59-EE3937BB36CB}"/>
              </a:ext>
            </a:extLst>
          </p:cNvPr>
          <p:cNvSpPr txBox="1"/>
          <p:nvPr/>
        </p:nvSpPr>
        <p:spPr>
          <a:xfrm>
            <a:off x="6680866" y="7379879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134" name="Rectangle 43">
            <a:extLst>
              <a:ext uri="{FF2B5EF4-FFF2-40B4-BE49-F238E27FC236}">
                <a16:creationId xmlns:a16="http://schemas.microsoft.com/office/drawing/2014/main" id="{F0F92CB3-3695-4D74-9E80-E9FD86FAE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983" y="7568235"/>
            <a:ext cx="398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VOC</a:t>
            </a:r>
            <a:endParaRPr lang="ko-KR" altLang="en-US" sz="700">
              <a:latin typeface="+mn-ea"/>
            </a:endParaRPr>
          </a:p>
        </p:txBody>
      </p:sp>
      <p:pic>
        <p:nvPicPr>
          <p:cNvPr id="135" name="그림 361">
            <a:extLst>
              <a:ext uri="{FF2B5EF4-FFF2-40B4-BE49-F238E27FC236}">
                <a16:creationId xmlns:a16="http://schemas.microsoft.com/office/drawing/2014/main" id="{FEE5700A-43D0-44B1-B1C4-C01501DB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395" y="7559072"/>
            <a:ext cx="223091" cy="269204"/>
          </a:xfrm>
          <a:prstGeom prst="rect">
            <a:avLst/>
          </a:prstGeom>
        </p:spPr>
      </p:pic>
      <p:grpSp>
        <p:nvGrpSpPr>
          <p:cNvPr id="136" name="그룹 546">
            <a:extLst>
              <a:ext uri="{FF2B5EF4-FFF2-40B4-BE49-F238E27FC236}">
                <a16:creationId xmlns:a16="http://schemas.microsoft.com/office/drawing/2014/main" id="{68E0FCD2-2D23-4AB8-82E4-44991B7F0EFE}"/>
              </a:ext>
            </a:extLst>
          </p:cNvPr>
          <p:cNvGrpSpPr/>
          <p:nvPr/>
        </p:nvGrpSpPr>
        <p:grpSpPr>
          <a:xfrm>
            <a:off x="10064407" y="7484153"/>
            <a:ext cx="603639" cy="437291"/>
            <a:chOff x="3671010" y="3725631"/>
            <a:chExt cx="705267" cy="510913"/>
          </a:xfrm>
        </p:grpSpPr>
        <p:pic>
          <p:nvPicPr>
            <p:cNvPr id="137" name="그림 547">
              <a:extLst>
                <a:ext uri="{FF2B5EF4-FFF2-40B4-BE49-F238E27FC236}">
                  <a16:creationId xmlns:a16="http://schemas.microsoft.com/office/drawing/2014/main" id="{60964EF0-2A38-46C3-9B27-7095936C4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1339053-FCFB-49B2-8F09-5E8F0CB2D540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/>
                <a:t>Call</a:t>
              </a:r>
              <a:r>
                <a:rPr lang="ko-KR" altLang="en-US" sz="700"/>
                <a:t> </a:t>
              </a:r>
              <a:r>
                <a:rPr lang="en-US" altLang="ko-KR" sz="700"/>
                <a:t>Center</a:t>
              </a:r>
            </a:p>
          </p:txBody>
        </p:sp>
      </p:grpSp>
      <p:grpSp>
        <p:nvGrpSpPr>
          <p:cNvPr id="139" name="그룹 546">
            <a:extLst>
              <a:ext uri="{FF2B5EF4-FFF2-40B4-BE49-F238E27FC236}">
                <a16:creationId xmlns:a16="http://schemas.microsoft.com/office/drawing/2014/main" id="{CC8AE498-50B7-4838-B744-67A7B5EEF280}"/>
              </a:ext>
            </a:extLst>
          </p:cNvPr>
          <p:cNvGrpSpPr/>
          <p:nvPr/>
        </p:nvGrpSpPr>
        <p:grpSpPr>
          <a:xfrm>
            <a:off x="10060760" y="8051104"/>
            <a:ext cx="603639" cy="437291"/>
            <a:chOff x="3671010" y="3725631"/>
            <a:chExt cx="705267" cy="510913"/>
          </a:xfrm>
        </p:grpSpPr>
        <p:pic>
          <p:nvPicPr>
            <p:cNvPr id="140" name="그림 547">
              <a:extLst>
                <a:ext uri="{FF2B5EF4-FFF2-40B4-BE49-F238E27FC236}">
                  <a16:creationId xmlns:a16="http://schemas.microsoft.com/office/drawing/2014/main" id="{75613B73-C2E3-4300-9F6C-F97DE764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FF7BCC1-A0B4-4F51-8AB1-68287E53EC36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민원센터</a:t>
              </a:r>
              <a:endParaRPr lang="en-US" altLang="ko-KR" sz="700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388FE71D-D81A-40E9-A10D-3AFF0CDF66B6}"/>
              </a:ext>
            </a:extLst>
          </p:cNvPr>
          <p:cNvSpPr txBox="1"/>
          <p:nvPr/>
        </p:nvSpPr>
        <p:spPr>
          <a:xfrm>
            <a:off x="10078962" y="8633104"/>
            <a:ext cx="585437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/>
              <a:t>. . .</a:t>
            </a:r>
          </a:p>
        </p:txBody>
      </p:sp>
      <p:pic>
        <p:nvPicPr>
          <p:cNvPr id="143" name="Picture 43" descr="Untitled-1 copy">
            <a:extLst>
              <a:ext uri="{FF2B5EF4-FFF2-40B4-BE49-F238E27FC236}">
                <a16:creationId xmlns:a16="http://schemas.microsoft.com/office/drawing/2014/main" id="{DFD784FF-4740-4802-B69F-86AF755E4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06012" y="7551626"/>
            <a:ext cx="450298" cy="580888"/>
          </a:xfrm>
          <a:prstGeom prst="rect">
            <a:avLst/>
          </a:prstGeom>
          <a:noFill/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DB14BDBE-F92A-4AB6-8374-2AB456EF32E7}"/>
              </a:ext>
            </a:extLst>
          </p:cNvPr>
          <p:cNvSpPr txBox="1"/>
          <p:nvPr/>
        </p:nvSpPr>
        <p:spPr>
          <a:xfrm>
            <a:off x="8945645" y="7375352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0C3134BA-7E18-4E4B-B092-4AE85AF14581}"/>
              </a:ext>
            </a:extLst>
          </p:cNvPr>
          <p:cNvCxnSpPr>
            <a:cxnSpLocks/>
            <a:stCxn id="137" idx="1"/>
            <a:endCxn id="143" idx="3"/>
          </p:cNvCxnSpPr>
          <p:nvPr/>
        </p:nvCxnSpPr>
        <p:spPr>
          <a:xfrm rot="10800000" flipV="1">
            <a:off x="9356311" y="7637250"/>
            <a:ext cx="708097" cy="204820"/>
          </a:xfrm>
          <a:prstGeom prst="bentConnector3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Elbow 145">
            <a:extLst>
              <a:ext uri="{FF2B5EF4-FFF2-40B4-BE49-F238E27FC236}">
                <a16:creationId xmlns:a16="http://schemas.microsoft.com/office/drawing/2014/main" id="{FF50689E-52F7-4A60-B44E-69082003E09F}"/>
              </a:ext>
            </a:extLst>
          </p:cNvPr>
          <p:cNvCxnSpPr>
            <a:cxnSpLocks/>
          </p:cNvCxnSpPr>
          <p:nvPr/>
        </p:nvCxnSpPr>
        <p:spPr>
          <a:xfrm rot="10800000">
            <a:off x="9355453" y="7980397"/>
            <a:ext cx="699200" cy="201314"/>
          </a:xfrm>
          <a:prstGeom prst="bentConnector3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4234D1EC-D58E-4824-8BB1-E4EF3BFBF0BD}"/>
              </a:ext>
            </a:extLst>
          </p:cNvPr>
          <p:cNvCxnSpPr/>
          <p:nvPr/>
        </p:nvCxnSpPr>
        <p:spPr>
          <a:xfrm rot="10800000">
            <a:off x="9356311" y="8100301"/>
            <a:ext cx="899003" cy="600485"/>
          </a:xfrm>
          <a:prstGeom prst="bentConnector3">
            <a:avLst>
              <a:gd name="adj1" fmla="val 66952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AE817CE6-C6D8-4EE3-B1A9-A28CDA3310DD}"/>
              </a:ext>
            </a:extLst>
          </p:cNvPr>
          <p:cNvSpPr/>
          <p:nvPr/>
        </p:nvSpPr>
        <p:spPr>
          <a:xfrm>
            <a:off x="7079640" y="7581587"/>
            <a:ext cx="1047157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57" name="Picture 2">
            <a:extLst>
              <a:ext uri="{FF2B5EF4-FFF2-40B4-BE49-F238E27FC236}">
                <a16:creationId xmlns:a16="http://schemas.microsoft.com/office/drawing/2014/main" id="{5BD9983F-BAF6-4A16-9BE6-591EE90F4CEF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99" y="772937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8" name="Straight Arrow Connector 757">
            <a:extLst>
              <a:ext uri="{FF2B5EF4-FFF2-40B4-BE49-F238E27FC236}">
                <a16:creationId xmlns:a16="http://schemas.microsoft.com/office/drawing/2014/main" id="{FC798D81-4F34-4FF9-B103-FA6288117C64}"/>
              </a:ext>
            </a:extLst>
          </p:cNvPr>
          <p:cNvCxnSpPr>
            <a:cxnSpLocks/>
          </p:cNvCxnSpPr>
          <p:nvPr/>
        </p:nvCxnSpPr>
        <p:spPr>
          <a:xfrm>
            <a:off x="4051508" y="7838246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1" name="Rectangle 43">
            <a:extLst>
              <a:ext uri="{FF2B5EF4-FFF2-40B4-BE49-F238E27FC236}">
                <a16:creationId xmlns:a16="http://schemas.microsoft.com/office/drawing/2014/main" id="{F255D7A1-DFD3-4CDE-AB20-C8FF6A3BF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606" y="7867790"/>
            <a:ext cx="398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E-VOC</a:t>
            </a:r>
            <a:endParaRPr lang="ko-KR" altLang="en-US" sz="700">
              <a:latin typeface="+mn-ea"/>
            </a:endParaRPr>
          </a:p>
        </p:txBody>
      </p:sp>
      <p:pic>
        <p:nvPicPr>
          <p:cNvPr id="762" name="그림 361">
            <a:extLst>
              <a:ext uri="{FF2B5EF4-FFF2-40B4-BE49-F238E27FC236}">
                <a16:creationId xmlns:a16="http://schemas.microsoft.com/office/drawing/2014/main" id="{E5274B4A-0736-488F-91BF-CB3B9997C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018" y="7858627"/>
            <a:ext cx="223091" cy="269204"/>
          </a:xfrm>
          <a:prstGeom prst="rect">
            <a:avLst/>
          </a:prstGeom>
        </p:spPr>
      </p:pic>
      <p:pic>
        <p:nvPicPr>
          <p:cNvPr id="764" name="Picture 43" descr="Untitled-1 copy">
            <a:extLst>
              <a:ext uri="{FF2B5EF4-FFF2-40B4-BE49-F238E27FC236}">
                <a16:creationId xmlns:a16="http://schemas.microsoft.com/office/drawing/2014/main" id="{5F7EF436-880B-4921-B104-2BDFB3AB1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82486" y="8643182"/>
            <a:ext cx="450298" cy="580888"/>
          </a:xfrm>
          <a:prstGeom prst="rect">
            <a:avLst/>
          </a:prstGeom>
          <a:noFill/>
        </p:spPr>
      </p:pic>
      <p:sp>
        <p:nvSpPr>
          <p:cNvPr id="765" name="TextBox 764">
            <a:extLst>
              <a:ext uri="{FF2B5EF4-FFF2-40B4-BE49-F238E27FC236}">
                <a16:creationId xmlns:a16="http://schemas.microsoft.com/office/drawing/2014/main" id="{B5007B0A-5A01-46FF-ABB8-C4AB0F082F09}"/>
              </a:ext>
            </a:extLst>
          </p:cNvPr>
          <p:cNvSpPr txBox="1"/>
          <p:nvPr/>
        </p:nvSpPr>
        <p:spPr>
          <a:xfrm>
            <a:off x="6608350" y="8466908"/>
            <a:ext cx="585437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홈페이지</a:t>
            </a:r>
            <a:endParaRPr lang="en-US" altLang="ko-KR" sz="1000" dirty="0"/>
          </a:p>
        </p:txBody>
      </p:sp>
      <p:pic>
        <p:nvPicPr>
          <p:cNvPr id="276" name="Picture 43" descr="Untitled-1 copy">
            <a:extLst>
              <a:ext uri="{FF2B5EF4-FFF2-40B4-BE49-F238E27FC236}">
                <a16:creationId xmlns:a16="http://schemas.microsoft.com/office/drawing/2014/main" id="{8CD6ED92-7245-45CA-9802-97B9E58CD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75537" y="6764335"/>
            <a:ext cx="450298" cy="580888"/>
          </a:xfrm>
          <a:prstGeom prst="rect">
            <a:avLst/>
          </a:prstGeom>
          <a:noFill/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86FED420-0990-4B20-8B68-633F6721E095}"/>
              </a:ext>
            </a:extLst>
          </p:cNvPr>
          <p:cNvSpPr txBox="1"/>
          <p:nvPr/>
        </p:nvSpPr>
        <p:spPr>
          <a:xfrm>
            <a:off x="1691689" y="65855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pic>
        <p:nvPicPr>
          <p:cNvPr id="278" name="Picture 2">
            <a:extLst>
              <a:ext uri="{FF2B5EF4-FFF2-40B4-BE49-F238E27FC236}">
                <a16:creationId xmlns:a16="http://schemas.microsoft.com/office/drawing/2014/main" id="{AA91B668-076E-4F0E-8623-D6979BF45B10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0" y="6976706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1" name="Picture 43" descr="Untitled-1 copy">
            <a:extLst>
              <a:ext uri="{FF2B5EF4-FFF2-40B4-BE49-F238E27FC236}">
                <a16:creationId xmlns:a16="http://schemas.microsoft.com/office/drawing/2014/main" id="{1D7EAF20-BCBD-49DB-8E8F-EE443FCEA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95890" y="6755667"/>
            <a:ext cx="450298" cy="580888"/>
          </a:xfrm>
          <a:prstGeom prst="rect">
            <a:avLst/>
          </a:prstGeom>
          <a:noFill/>
        </p:spPr>
      </p:pic>
      <p:sp>
        <p:nvSpPr>
          <p:cNvPr id="282" name="TextBox 281">
            <a:extLst>
              <a:ext uri="{FF2B5EF4-FFF2-40B4-BE49-F238E27FC236}">
                <a16:creationId xmlns:a16="http://schemas.microsoft.com/office/drawing/2014/main" id="{FFE9B238-EE7A-4FD8-A971-E0537E367DDF}"/>
              </a:ext>
            </a:extLst>
          </p:cNvPr>
          <p:cNvSpPr txBox="1"/>
          <p:nvPr/>
        </p:nvSpPr>
        <p:spPr>
          <a:xfrm>
            <a:off x="3186642" y="65855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cxnSp>
        <p:nvCxnSpPr>
          <p:cNvPr id="283" name="Straight Arrow Connector 282">
            <a:extLst>
              <a:ext uri="{FF2B5EF4-FFF2-40B4-BE49-F238E27FC236}">
                <a16:creationId xmlns:a16="http://schemas.microsoft.com/office/drawing/2014/main" id="{4C4D6EE0-403D-4681-99D2-93DACD58BBAF}"/>
              </a:ext>
            </a:extLst>
          </p:cNvPr>
          <p:cNvCxnSpPr>
            <a:cxnSpLocks/>
          </p:cNvCxnSpPr>
          <p:nvPr/>
        </p:nvCxnSpPr>
        <p:spPr>
          <a:xfrm>
            <a:off x="841693" y="7163128"/>
            <a:ext cx="833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Rectangle 43">
            <a:extLst>
              <a:ext uri="{FF2B5EF4-FFF2-40B4-BE49-F238E27FC236}">
                <a16:creationId xmlns:a16="http://schemas.microsoft.com/office/drawing/2014/main" id="{6D9E9FF9-A864-4D29-8DA2-9A540B7D8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1211" y="7029518"/>
            <a:ext cx="720073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Report Server</a:t>
            </a:r>
            <a:endParaRPr lang="ko-KR" altLang="en-US" sz="700">
              <a:latin typeface="+mn-ea"/>
            </a:endParaRPr>
          </a:p>
        </p:txBody>
      </p:sp>
      <p:pic>
        <p:nvPicPr>
          <p:cNvPr id="285" name="그림 361">
            <a:extLst>
              <a:ext uri="{FF2B5EF4-FFF2-40B4-BE49-F238E27FC236}">
                <a16:creationId xmlns:a16="http://schemas.microsoft.com/office/drawing/2014/main" id="{6950DEE4-BD92-4652-AA21-0217864CB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014" y="7020355"/>
            <a:ext cx="223091" cy="269195"/>
          </a:xfrm>
          <a:prstGeom prst="rect">
            <a:avLst/>
          </a:prstGeom>
        </p:spPr>
      </p:pic>
      <p:cxnSp>
        <p:nvCxnSpPr>
          <p:cNvPr id="289" name="Straight Arrow Connector 288">
            <a:extLst>
              <a:ext uri="{FF2B5EF4-FFF2-40B4-BE49-F238E27FC236}">
                <a16:creationId xmlns:a16="http://schemas.microsoft.com/office/drawing/2014/main" id="{02EFB764-806F-4237-A0EE-9389DABE27C5}"/>
              </a:ext>
            </a:extLst>
          </p:cNvPr>
          <p:cNvCxnSpPr>
            <a:cxnSpLocks/>
          </p:cNvCxnSpPr>
          <p:nvPr/>
        </p:nvCxnSpPr>
        <p:spPr>
          <a:xfrm>
            <a:off x="2208942" y="7180330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Rectangle 43">
            <a:extLst>
              <a:ext uri="{FF2B5EF4-FFF2-40B4-BE49-F238E27FC236}">
                <a16:creationId xmlns:a16="http://schemas.microsoft.com/office/drawing/2014/main" id="{50078058-1167-4AA9-B9DC-1AB9AE8BD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56" y="6776079"/>
            <a:ext cx="833843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DataServer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06" name="그림 361">
            <a:extLst>
              <a:ext uri="{FF2B5EF4-FFF2-40B4-BE49-F238E27FC236}">
                <a16:creationId xmlns:a16="http://schemas.microsoft.com/office/drawing/2014/main" id="{6A5D27AD-8F2F-4529-B5A8-7501167B4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159" y="6760323"/>
            <a:ext cx="223091" cy="269195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A9CB2BA0-9872-47A3-9248-57816D91A69C}"/>
              </a:ext>
            </a:extLst>
          </p:cNvPr>
          <p:cNvSpPr/>
          <p:nvPr/>
        </p:nvSpPr>
        <p:spPr>
          <a:xfrm rot="5400000">
            <a:off x="6724511" y="8255173"/>
            <a:ext cx="300481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4A7E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A9D0A8-3B07-413B-8FC0-50A5A3AF84FA}"/>
              </a:ext>
            </a:extLst>
          </p:cNvPr>
          <p:cNvCxnSpPr>
            <a:cxnSpLocks/>
          </p:cNvCxnSpPr>
          <p:nvPr/>
        </p:nvCxnSpPr>
        <p:spPr>
          <a:xfrm>
            <a:off x="7107180" y="7777908"/>
            <a:ext cx="1800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11A2922A-F16C-4867-A5EC-81CB3C6E67E7}"/>
              </a:ext>
            </a:extLst>
          </p:cNvPr>
          <p:cNvCxnSpPr>
            <a:cxnSpLocks/>
          </p:cNvCxnSpPr>
          <p:nvPr/>
        </p:nvCxnSpPr>
        <p:spPr>
          <a:xfrm>
            <a:off x="7107180" y="7993229"/>
            <a:ext cx="1798832" cy="0"/>
          </a:xfrm>
          <a:prstGeom prst="straightConnector1">
            <a:avLst/>
          </a:prstGeom>
          <a:ln>
            <a:solidFill>
              <a:srgbClr val="4A7E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TextBox 295">
            <a:extLst>
              <a:ext uri="{FF2B5EF4-FFF2-40B4-BE49-F238E27FC236}">
                <a16:creationId xmlns:a16="http://schemas.microsoft.com/office/drawing/2014/main" id="{7C12D96B-2188-4534-969D-08231FE5299C}"/>
              </a:ext>
            </a:extLst>
          </p:cNvPr>
          <p:cNvSpPr txBox="1"/>
          <p:nvPr/>
        </p:nvSpPr>
        <p:spPr>
          <a:xfrm>
            <a:off x="7165438" y="7396881"/>
            <a:ext cx="47800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① </a:t>
            </a:r>
            <a:r>
              <a:rPr lang="ko-KR" altLang="en-US" sz="800"/>
              <a:t>접수</a:t>
            </a:r>
            <a:endParaRPr lang="en-US" altLang="ko-KR" sz="800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973D46E6-0F44-4428-96EE-9E39ECC33275}"/>
              </a:ext>
            </a:extLst>
          </p:cNvPr>
          <p:cNvSpPr txBox="1"/>
          <p:nvPr/>
        </p:nvSpPr>
        <p:spPr>
          <a:xfrm>
            <a:off x="6874751" y="8298764"/>
            <a:ext cx="4780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① </a:t>
            </a:r>
            <a:r>
              <a:rPr lang="ko-KR" altLang="en-US" sz="800"/>
              <a:t>접수</a:t>
            </a:r>
            <a:endParaRPr lang="en-US" altLang="ko-KR" sz="800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1A93015D-AADC-4D3C-A07C-0EB99A49B36F}"/>
              </a:ext>
            </a:extLst>
          </p:cNvPr>
          <p:cNvSpPr txBox="1"/>
          <p:nvPr/>
        </p:nvSpPr>
        <p:spPr>
          <a:xfrm>
            <a:off x="7326426" y="7763921"/>
            <a:ext cx="1542756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③ </a:t>
            </a:r>
            <a:r>
              <a:rPr lang="ko-KR" altLang="en-US" sz="800"/>
              <a:t>카카오알림</a:t>
            </a:r>
            <a:r>
              <a:rPr lang="en-US" altLang="ko-KR" sz="800"/>
              <a:t>, Email </a:t>
            </a:r>
            <a:r>
              <a:rPr lang="ko-KR" altLang="en-US" sz="800"/>
              <a:t>전달 요청</a:t>
            </a:r>
            <a:endParaRPr lang="en-US" altLang="ko-KR" sz="800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3C76F336-9A1F-4A7C-BDA2-7EF659F91C72}"/>
              </a:ext>
            </a:extLst>
          </p:cNvPr>
          <p:cNvSpPr txBox="1"/>
          <p:nvPr/>
        </p:nvSpPr>
        <p:spPr>
          <a:xfrm>
            <a:off x="7326426" y="8006041"/>
            <a:ext cx="156360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③ </a:t>
            </a:r>
            <a:r>
              <a:rPr lang="ko-KR" altLang="en-US" sz="800"/>
              <a:t>카카오알림</a:t>
            </a:r>
            <a:r>
              <a:rPr lang="en-US" altLang="ko-KR" sz="800"/>
              <a:t>, Email </a:t>
            </a:r>
            <a:r>
              <a:rPr lang="ko-KR" altLang="en-US" sz="800"/>
              <a:t>전달 요청</a:t>
            </a:r>
            <a:endParaRPr lang="en-US" altLang="ko-KR" sz="800" dirty="0"/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6A6A0A3-244A-446F-8056-BE8C5BF2D0E3}"/>
              </a:ext>
            </a:extLst>
          </p:cNvPr>
          <p:cNvGrpSpPr/>
          <p:nvPr/>
        </p:nvGrpSpPr>
        <p:grpSpPr>
          <a:xfrm>
            <a:off x="6879069" y="8035823"/>
            <a:ext cx="200167" cy="193382"/>
            <a:chOff x="3303061" y="6584120"/>
            <a:chExt cx="200167" cy="193382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0161309-852B-483E-B3EF-65404F097633}"/>
                </a:ext>
              </a:extLst>
            </p:cNvPr>
            <p:cNvSpPr/>
            <p:nvPr/>
          </p:nvSpPr>
          <p:spPr>
            <a:xfrm>
              <a:off x="3303061" y="6584120"/>
              <a:ext cx="193382" cy="193382"/>
            </a:xfrm>
            <a:prstGeom prst="ellipse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662D02F2-C363-4BA8-B770-B15B3EC7C0F9}"/>
                </a:ext>
              </a:extLst>
            </p:cNvPr>
            <p:cNvSpPr/>
            <p:nvPr/>
          </p:nvSpPr>
          <p:spPr>
            <a:xfrm>
              <a:off x="3412386" y="6648568"/>
              <a:ext cx="90842" cy="5853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4C3720E6-E077-4B8C-9A0C-977A5185F0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3815" y="6707100"/>
              <a:ext cx="63011" cy="195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845BD73C-3C67-4260-AC8C-E9FD0D410A41}"/>
                </a:ext>
              </a:extLst>
            </p:cNvPr>
            <p:cNvCxnSpPr>
              <a:cxnSpLocks/>
            </p:cNvCxnSpPr>
            <p:nvPr/>
          </p:nvCxnSpPr>
          <p:spPr>
            <a:xfrm>
              <a:off x="3494062" y="6707100"/>
              <a:ext cx="0" cy="54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021872CB-020F-470C-AB0B-AAAF77BFC77D}"/>
              </a:ext>
            </a:extLst>
          </p:cNvPr>
          <p:cNvSpPr txBox="1"/>
          <p:nvPr/>
        </p:nvSpPr>
        <p:spPr>
          <a:xfrm>
            <a:off x="6938166" y="8070345"/>
            <a:ext cx="46347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② </a:t>
            </a:r>
            <a:r>
              <a:rPr lang="ko-KR" altLang="en-US" sz="800"/>
              <a:t>분배</a:t>
            </a:r>
            <a:endParaRPr lang="en-US" altLang="ko-KR" sz="800" dirty="0"/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D64ED6A3-9387-4AD7-9A85-065B39291F49}"/>
              </a:ext>
            </a:extLst>
          </p:cNvPr>
          <p:cNvCxnSpPr>
            <a:cxnSpLocks/>
          </p:cNvCxnSpPr>
          <p:nvPr/>
        </p:nvCxnSpPr>
        <p:spPr>
          <a:xfrm>
            <a:off x="5559578" y="7838246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Oval 306">
            <a:extLst>
              <a:ext uri="{FF2B5EF4-FFF2-40B4-BE49-F238E27FC236}">
                <a16:creationId xmlns:a16="http://schemas.microsoft.com/office/drawing/2014/main" id="{915992D4-7841-41D2-8A7C-7DD3F16FC0D1}"/>
              </a:ext>
            </a:extLst>
          </p:cNvPr>
          <p:cNvSpPr/>
          <p:nvPr/>
        </p:nvSpPr>
        <p:spPr>
          <a:xfrm>
            <a:off x="6885854" y="7705971"/>
            <a:ext cx="193382" cy="193382"/>
          </a:xfrm>
          <a:prstGeom prst="ellipse">
            <a:avLst/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9D81F7E0-AA12-447C-986C-A7142C0D5813}"/>
              </a:ext>
            </a:extLst>
          </p:cNvPr>
          <p:cNvSpPr/>
          <p:nvPr/>
        </p:nvSpPr>
        <p:spPr>
          <a:xfrm>
            <a:off x="6990417" y="7768038"/>
            <a:ext cx="90842" cy="5853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1152793A-ED0E-4C2F-BDE3-2EFE5705C57B}"/>
              </a:ext>
            </a:extLst>
          </p:cNvPr>
          <p:cNvCxnSpPr>
            <a:cxnSpLocks/>
          </p:cNvCxnSpPr>
          <p:nvPr/>
        </p:nvCxnSpPr>
        <p:spPr>
          <a:xfrm flipH="1">
            <a:off x="7016608" y="7828951"/>
            <a:ext cx="63011" cy="195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1A6859CD-19DB-4E90-9836-2356B44A8D47}"/>
              </a:ext>
            </a:extLst>
          </p:cNvPr>
          <p:cNvCxnSpPr>
            <a:cxnSpLocks/>
          </p:cNvCxnSpPr>
          <p:nvPr/>
        </p:nvCxnSpPr>
        <p:spPr>
          <a:xfrm>
            <a:off x="7076855" y="7828951"/>
            <a:ext cx="0" cy="54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310">
            <a:extLst>
              <a:ext uri="{FF2B5EF4-FFF2-40B4-BE49-F238E27FC236}">
                <a16:creationId xmlns:a16="http://schemas.microsoft.com/office/drawing/2014/main" id="{CADBFFC9-1AEE-4012-8FB6-D9B4B385D055}"/>
              </a:ext>
            </a:extLst>
          </p:cNvPr>
          <p:cNvSpPr txBox="1"/>
          <p:nvPr/>
        </p:nvSpPr>
        <p:spPr>
          <a:xfrm>
            <a:off x="6938166" y="7738568"/>
            <a:ext cx="41353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② </a:t>
            </a:r>
            <a:r>
              <a:rPr lang="ko-KR" altLang="en-US" sz="800"/>
              <a:t>분배</a:t>
            </a:r>
            <a:endParaRPr lang="en-US" altLang="ko-KR" sz="800" dirty="0"/>
          </a:p>
        </p:txBody>
      </p:sp>
      <p:pic>
        <p:nvPicPr>
          <p:cNvPr id="315" name="Picture 43" descr="Untitled-1 copy">
            <a:extLst>
              <a:ext uri="{FF2B5EF4-FFF2-40B4-BE49-F238E27FC236}">
                <a16:creationId xmlns:a16="http://schemas.microsoft.com/office/drawing/2014/main" id="{88986CEF-EE60-476C-B931-6B990988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95594" y="312906"/>
            <a:ext cx="450298" cy="580869"/>
          </a:xfrm>
          <a:prstGeom prst="rect">
            <a:avLst/>
          </a:prstGeom>
          <a:noFill/>
        </p:spPr>
      </p:pic>
      <p:sp>
        <p:nvSpPr>
          <p:cNvPr id="316" name="Rectangle 43">
            <a:extLst>
              <a:ext uri="{FF2B5EF4-FFF2-40B4-BE49-F238E27FC236}">
                <a16:creationId xmlns:a16="http://schemas.microsoft.com/office/drawing/2014/main" id="{8339F783-A795-47C0-B13A-3497608BC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32" y="475868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4464CEB1-A3F2-4839-9D05-94D29609FD1D}"/>
              </a:ext>
            </a:extLst>
          </p:cNvPr>
          <p:cNvSpPr txBox="1"/>
          <p:nvPr/>
        </p:nvSpPr>
        <p:spPr>
          <a:xfrm>
            <a:off x="4654644" y="13275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47398C3E-80AE-433C-A521-9E32C1501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005" y="283391"/>
            <a:ext cx="1186967" cy="2600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21.111.171.163:20437 : send</a:t>
            </a:r>
          </a:p>
          <a:p>
            <a:r>
              <a:rPr lang="en-US" altLang="ko-KR" sz="700">
                <a:latin typeface="+mn-ea"/>
              </a:rPr>
              <a:t>21.111.171.163:10437 : receive</a:t>
            </a:r>
            <a:endParaRPr lang="ko-KR" altLang="en-US" sz="70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02EB37B3-102E-409D-9BD9-07D3B9C32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839" y="510966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 6302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16302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26502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 1500</a:t>
            </a: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417CB670-7596-4105-A35A-E9030B56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839" y="556446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5620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12520</a:t>
            </a:r>
          </a:p>
        </p:txBody>
      </p:sp>
      <p:sp>
        <p:nvSpPr>
          <p:cNvPr id="470" name="Rectangle 43">
            <a:extLst>
              <a:ext uri="{FF2B5EF4-FFF2-40B4-BE49-F238E27FC236}">
                <a16:creationId xmlns:a16="http://schemas.microsoft.com/office/drawing/2014/main" id="{0F84CE30-385A-4237-9061-6E716D08E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163" y="6784488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8282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8F8B4A6E-8B1D-43D5-90F1-8528C3FE3E5F}"/>
              </a:ext>
            </a:extLst>
          </p:cNvPr>
          <p:cNvCxnSpPr>
            <a:stCxn id="285" idx="0"/>
            <a:endCxn id="291" idx="3"/>
          </p:cNvCxnSpPr>
          <p:nvPr/>
        </p:nvCxnSpPr>
        <p:spPr>
          <a:xfrm rot="16200000" flipV="1">
            <a:off x="2642392" y="6694186"/>
            <a:ext cx="114676" cy="5376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TextBox 393">
            <a:extLst>
              <a:ext uri="{FF2B5EF4-FFF2-40B4-BE49-F238E27FC236}">
                <a16:creationId xmlns:a16="http://schemas.microsoft.com/office/drawing/2014/main" id="{C93F6113-E8EA-4BE0-BE37-9A983C0176F7}"/>
              </a:ext>
            </a:extLst>
          </p:cNvPr>
          <p:cNvSpPr txBox="1"/>
          <p:nvPr/>
        </p:nvSpPr>
        <p:spPr>
          <a:xfrm>
            <a:off x="6638210" y="5233747"/>
            <a:ext cx="2135669" cy="64633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ds.yessign.or.kr (203.233.91.35) : 389</a:t>
            </a:r>
          </a:p>
          <a:p>
            <a:r>
              <a:rPr lang="en-US" altLang="ko-KR" sz="700"/>
              <a:t>ldap.signgate.com (211.35.96.26) : 389</a:t>
            </a:r>
          </a:p>
          <a:p>
            <a:r>
              <a:rPr lang="en-US" altLang="ko-KR" sz="700"/>
              <a:t>dir.signkorea.com (210.207.195.77) : 389</a:t>
            </a:r>
          </a:p>
          <a:p>
            <a:r>
              <a:rPr lang="en-US" altLang="ko-KR" sz="700"/>
              <a:t>dir.crosscert.com (211.192.169.180) : 389</a:t>
            </a:r>
          </a:p>
          <a:p>
            <a:r>
              <a:rPr lang="en-US" altLang="ko-KR" sz="700"/>
              <a:t>ldap.tradesign.net (203.242.205.156) : 389</a:t>
            </a:r>
          </a:p>
          <a:p>
            <a:r>
              <a:rPr lang="en-US" altLang="ko-KR" sz="700"/>
              <a:t>ocsp.yessign.org (203.233.91.61) : 4612</a:t>
            </a:r>
          </a:p>
        </p:txBody>
      </p:sp>
      <p:sp>
        <p:nvSpPr>
          <p:cNvPr id="395" name="구름 738">
            <a:extLst>
              <a:ext uri="{FF2B5EF4-FFF2-40B4-BE49-F238E27FC236}">
                <a16:creationId xmlns:a16="http://schemas.microsoft.com/office/drawing/2014/main" id="{DF603053-9C36-4655-B400-63C13C6649A3}"/>
              </a:ext>
            </a:extLst>
          </p:cNvPr>
          <p:cNvSpPr/>
          <p:nvPr/>
        </p:nvSpPr>
        <p:spPr>
          <a:xfrm>
            <a:off x="5596925" y="4848734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786B6509-A918-4CA8-A3A1-BEB71D3A93D8}"/>
              </a:ext>
            </a:extLst>
          </p:cNvPr>
          <p:cNvSpPr txBox="1"/>
          <p:nvPr/>
        </p:nvSpPr>
        <p:spPr>
          <a:xfrm>
            <a:off x="5637512" y="4896402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1332C487-CDCC-4129-B153-6467AF800C5D}"/>
              </a:ext>
            </a:extLst>
          </p:cNvPr>
          <p:cNvCxnSpPr>
            <a:cxnSpLocks/>
          </p:cNvCxnSpPr>
          <p:nvPr/>
        </p:nvCxnSpPr>
        <p:spPr>
          <a:xfrm rot="5400000">
            <a:off x="3457377" y="4843949"/>
            <a:ext cx="252000" cy="5040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or: Elbow 594">
            <a:extLst>
              <a:ext uri="{FF2B5EF4-FFF2-40B4-BE49-F238E27FC236}">
                <a16:creationId xmlns:a16="http://schemas.microsoft.com/office/drawing/2014/main" id="{6D793C4C-9316-430F-8E1E-B5383067BBD2}"/>
              </a:ext>
            </a:extLst>
          </p:cNvPr>
          <p:cNvCxnSpPr>
            <a:cxnSpLocks/>
          </p:cNvCxnSpPr>
          <p:nvPr/>
        </p:nvCxnSpPr>
        <p:spPr>
          <a:xfrm rot="5400000">
            <a:off x="3295377" y="5005949"/>
            <a:ext cx="684000" cy="6120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Rectangle 43">
            <a:extLst>
              <a:ext uri="{FF2B5EF4-FFF2-40B4-BE49-F238E27FC236}">
                <a16:creationId xmlns:a16="http://schemas.microsoft.com/office/drawing/2014/main" id="{57610876-4040-460D-9845-A18EBC2F3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302" y="473981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8888</a:t>
            </a:r>
          </a:p>
        </p:txBody>
      </p:sp>
      <p:pic>
        <p:nvPicPr>
          <p:cNvPr id="197" name="Picture 20" descr="http://db.cse.ohio-state.edu/images/db.png">
            <a:extLst>
              <a:ext uri="{FF2B5EF4-FFF2-40B4-BE49-F238E27FC236}">
                <a16:creationId xmlns:a16="http://schemas.microsoft.com/office/drawing/2014/main" id="{42972569-4859-4631-9850-52678BBCCF3F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372" y="2238876"/>
            <a:ext cx="450299" cy="50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TextBox 197">
            <a:extLst>
              <a:ext uri="{FF2B5EF4-FFF2-40B4-BE49-F238E27FC236}">
                <a16:creationId xmlns:a16="http://schemas.microsoft.com/office/drawing/2014/main" id="{E07A56D0-6D9F-433C-A79F-8D581F7C4A47}"/>
              </a:ext>
            </a:extLst>
          </p:cNvPr>
          <p:cNvSpPr txBox="1"/>
          <p:nvPr/>
        </p:nvSpPr>
        <p:spPr>
          <a:xfrm>
            <a:off x="10934541" y="2414724"/>
            <a:ext cx="61273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계정원장</a:t>
            </a:r>
            <a:endParaRPr lang="en-US" altLang="ko-KR" sz="1000" dirty="0"/>
          </a:p>
        </p:txBody>
      </p: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9F1B6D95-697C-4C73-8F30-85486F2A5A3E}"/>
              </a:ext>
            </a:extLst>
          </p:cNvPr>
          <p:cNvCxnSpPr>
            <a:cxnSpLocks/>
            <a:endCxn id="197" idx="2"/>
          </p:cNvCxnSpPr>
          <p:nvPr/>
        </p:nvCxnSpPr>
        <p:spPr>
          <a:xfrm flipV="1">
            <a:off x="9185489" y="2747500"/>
            <a:ext cx="2048033" cy="529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CCE80F-EBDE-4792-9F50-BD65BDD571A9}"/>
              </a:ext>
            </a:extLst>
          </p:cNvPr>
          <p:cNvCxnSpPr/>
          <p:nvPr/>
        </p:nvCxnSpPr>
        <p:spPr>
          <a:xfrm flipH="1">
            <a:off x="10493311" y="2481268"/>
            <a:ext cx="468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ectangle 43">
            <a:extLst>
              <a:ext uri="{FF2B5EF4-FFF2-40B4-BE49-F238E27FC236}">
                <a16:creationId xmlns:a16="http://schemas.microsoft.com/office/drawing/2014/main" id="{8104649C-DAA0-409D-9274-98F348F1A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4539" y="3045969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계정원장 읽어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LDAP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으로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Update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01" name="Rectangle 43">
            <a:extLst>
              <a:ext uri="{FF2B5EF4-FFF2-40B4-BE49-F238E27FC236}">
                <a16:creationId xmlns:a16="http://schemas.microsoft.com/office/drawing/2014/main" id="{7036697F-FC21-46E3-9B93-45D54BDD1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345" y="2825524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50195 # dev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04" name="Rectangle 43">
            <a:extLst>
              <a:ext uri="{FF2B5EF4-FFF2-40B4-BE49-F238E27FC236}">
                <a16:creationId xmlns:a16="http://schemas.microsoft.com/office/drawing/2014/main" id="{4D522DDE-3706-45FB-8461-A573AFEA4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344" y="2968531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10389 # opr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6511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3" descr="Untitled-1 copy">
            <a:extLst>
              <a:ext uri="{FF2B5EF4-FFF2-40B4-BE49-F238E27FC236}">
                <a16:creationId xmlns:a16="http://schemas.microsoft.com/office/drawing/2014/main" id="{2FBC70BF-D35C-4B92-BFF1-8ACF2A515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78376" y="1974737"/>
            <a:ext cx="450298" cy="580888"/>
          </a:xfrm>
          <a:prstGeom prst="rect">
            <a:avLst/>
          </a:prstGeom>
          <a:noFill/>
        </p:spPr>
      </p:pic>
      <p:pic>
        <p:nvPicPr>
          <p:cNvPr id="194" name="Picture 43" descr="Untitled-1 copy">
            <a:extLst>
              <a:ext uri="{FF2B5EF4-FFF2-40B4-BE49-F238E27FC236}">
                <a16:creationId xmlns:a16="http://schemas.microsoft.com/office/drawing/2014/main" id="{43005378-B82F-4F44-829F-AB7843C0B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62456" y="1974737"/>
            <a:ext cx="450298" cy="580888"/>
          </a:xfrm>
          <a:prstGeom prst="rect">
            <a:avLst/>
          </a:prstGeom>
          <a:noFill/>
        </p:spPr>
      </p:pic>
      <p:pic>
        <p:nvPicPr>
          <p:cNvPr id="4" name="Picture 43" descr="Untitled-1 copy">
            <a:extLst>
              <a:ext uri="{FF2B5EF4-FFF2-40B4-BE49-F238E27FC236}">
                <a16:creationId xmlns:a16="http://schemas.microsoft.com/office/drawing/2014/main" id="{086E82B4-B4B5-4E16-9BB2-B060407A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9349" y="3976692"/>
            <a:ext cx="450298" cy="580888"/>
          </a:xfrm>
          <a:prstGeom prst="rect">
            <a:avLst/>
          </a:prstGeom>
          <a:noFill/>
        </p:spPr>
      </p:pic>
      <p:pic>
        <p:nvPicPr>
          <p:cNvPr id="5" name="Picture 43" descr="Untitled-1 copy">
            <a:extLst>
              <a:ext uri="{FF2B5EF4-FFF2-40B4-BE49-F238E27FC236}">
                <a16:creationId xmlns:a16="http://schemas.microsoft.com/office/drawing/2014/main" id="{639D8EF5-1761-45DF-8A0D-ECBB55D1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50697" y="3976692"/>
            <a:ext cx="450298" cy="58088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1A55BD-4232-4DCE-830A-4E63CC3ADB11}"/>
              </a:ext>
            </a:extLst>
          </p:cNvPr>
          <p:cNvSpPr txBox="1"/>
          <p:nvPr/>
        </p:nvSpPr>
        <p:spPr>
          <a:xfrm>
            <a:off x="890101" y="3800418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48C573-72B8-4E45-91B2-DC39D425142E}"/>
              </a:ext>
            </a:extLst>
          </p:cNvPr>
          <p:cNvSpPr txBox="1"/>
          <p:nvPr/>
        </p:nvSpPr>
        <p:spPr>
          <a:xfrm>
            <a:off x="2790330" y="3800418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786D5A-D5B1-41DB-BC79-986A66DA6628}"/>
              </a:ext>
            </a:extLst>
          </p:cNvPr>
          <p:cNvSpPr txBox="1"/>
          <p:nvPr/>
        </p:nvSpPr>
        <p:spPr>
          <a:xfrm>
            <a:off x="4893400" y="3802710"/>
            <a:ext cx="45029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기간계</a:t>
            </a:r>
            <a:endParaRPr lang="en-US" altLang="ko-KR" sz="1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F8FE43E-6E4A-41D0-A0C4-2588D5D8E126}"/>
              </a:ext>
            </a:extLst>
          </p:cNvPr>
          <p:cNvSpPr txBox="1"/>
          <p:nvPr/>
        </p:nvSpPr>
        <p:spPr>
          <a:xfrm>
            <a:off x="5719941" y="430789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b="1"/>
              <a:t>. . .</a:t>
            </a:r>
            <a:endParaRPr lang="en-US" altLang="ko-KR" sz="1000" b="1" dirty="0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9315909-C795-4275-99A9-7347A71EFE95}"/>
              </a:ext>
            </a:extLst>
          </p:cNvPr>
          <p:cNvCxnSpPr/>
          <p:nvPr/>
        </p:nvCxnSpPr>
        <p:spPr>
          <a:xfrm flipH="1">
            <a:off x="3389960" y="4149911"/>
            <a:ext cx="1538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1EFF2A2-C499-4FEF-B65C-F13BD22BE751}"/>
              </a:ext>
            </a:extLst>
          </p:cNvPr>
          <p:cNvSpPr txBox="1"/>
          <p:nvPr/>
        </p:nvSpPr>
        <p:spPr>
          <a:xfrm>
            <a:off x="3806924" y="430789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b="1"/>
              <a:t>. . .</a:t>
            </a:r>
            <a:endParaRPr lang="en-US" altLang="ko-KR" sz="1000" b="1" dirty="0"/>
          </a:p>
        </p:txBody>
      </p:sp>
      <p:pic>
        <p:nvPicPr>
          <p:cNvPr id="61" name="Picture 60" descr="Untitled-1 copy">
            <a:extLst>
              <a:ext uri="{FF2B5EF4-FFF2-40B4-BE49-F238E27FC236}">
                <a16:creationId xmlns:a16="http://schemas.microsoft.com/office/drawing/2014/main" id="{EA362CD2-133D-4294-989C-F7318121D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444548" y="3976692"/>
            <a:ext cx="450298" cy="580888"/>
          </a:xfrm>
          <a:prstGeom prst="rect">
            <a:avLst/>
          </a:prstGeom>
          <a:noFill/>
        </p:spPr>
      </p:pic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4A5E117-A6DB-4619-93F5-D5AF8551EBB2}"/>
              </a:ext>
            </a:extLst>
          </p:cNvPr>
          <p:cNvCxnSpPr/>
          <p:nvPr/>
        </p:nvCxnSpPr>
        <p:spPr>
          <a:xfrm flipH="1">
            <a:off x="3389960" y="4242681"/>
            <a:ext cx="1538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Untitled-1 copy">
            <a:extLst>
              <a:ext uri="{FF2B5EF4-FFF2-40B4-BE49-F238E27FC236}">
                <a16:creationId xmlns:a16="http://schemas.microsoft.com/office/drawing/2014/main" id="{D91B8B5C-E8DB-4049-B94E-CFDE4119E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93400" y="3976692"/>
            <a:ext cx="450298" cy="580888"/>
          </a:xfrm>
          <a:prstGeom prst="rect">
            <a:avLst/>
          </a:prstGeom>
          <a:noFill/>
        </p:spPr>
      </p:pic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6DBC0DA-03E1-4532-84FF-B135833F6FF8}"/>
              </a:ext>
            </a:extLst>
          </p:cNvPr>
          <p:cNvCxnSpPr/>
          <p:nvPr/>
        </p:nvCxnSpPr>
        <p:spPr>
          <a:xfrm flipH="1">
            <a:off x="3389959" y="4328326"/>
            <a:ext cx="201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72" descr="Untitled-1 copy">
            <a:extLst>
              <a:ext uri="{FF2B5EF4-FFF2-40B4-BE49-F238E27FC236}">
                <a16:creationId xmlns:a16="http://schemas.microsoft.com/office/drawing/2014/main" id="{23E75467-50F8-4402-87DF-77BC0F66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43698" y="3976692"/>
            <a:ext cx="450298" cy="580888"/>
          </a:xfrm>
          <a:prstGeom prst="rect">
            <a:avLst/>
          </a:prstGeom>
          <a:noFill/>
        </p:spPr>
      </p:pic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5A921CDA-A3DD-42F5-B8F6-839A83C2F84F}"/>
              </a:ext>
            </a:extLst>
          </p:cNvPr>
          <p:cNvSpPr/>
          <p:nvPr/>
        </p:nvSpPr>
        <p:spPr>
          <a:xfrm>
            <a:off x="1562753" y="4219830"/>
            <a:ext cx="1047157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Rectangle 43">
            <a:extLst>
              <a:ext uri="{FF2B5EF4-FFF2-40B4-BE49-F238E27FC236}">
                <a16:creationId xmlns:a16="http://schemas.microsoft.com/office/drawing/2014/main" id="{FBD92108-447E-4B35-97AB-715224AFD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9910" y="4113085"/>
            <a:ext cx="717892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MessageQueue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77" name="Picture 20" descr="http://db.cse.ohio-state.edu/images/db.png">
            <a:extLst>
              <a:ext uri="{FF2B5EF4-FFF2-40B4-BE49-F238E27FC236}">
                <a16:creationId xmlns:a16="http://schemas.microsoft.com/office/drawing/2014/main" id="{F8C39B2D-1F41-4503-923F-F58D7193C8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755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0" descr="http://db.cse.ohio-state.edu/images/db.png">
            <a:extLst>
              <a:ext uri="{FF2B5EF4-FFF2-40B4-BE49-F238E27FC236}">
                <a16:creationId xmlns:a16="http://schemas.microsoft.com/office/drawing/2014/main" id="{433C0397-4589-4441-AA32-4F2CED63AA5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215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0" descr="http://db.cse.ohio-state.edu/images/db.png">
            <a:extLst>
              <a:ext uri="{FF2B5EF4-FFF2-40B4-BE49-F238E27FC236}">
                <a16:creationId xmlns:a16="http://schemas.microsoft.com/office/drawing/2014/main" id="{D6AD81BA-F246-4C23-867C-0CCC670400D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12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Rectangle 43">
            <a:extLst>
              <a:ext uri="{FF2B5EF4-FFF2-40B4-BE49-F238E27FC236}">
                <a16:creationId xmlns:a16="http://schemas.microsoft.com/office/drawing/2014/main" id="{337D5B0B-53A5-4C52-8DB5-3DDC1292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19" y="3980007"/>
            <a:ext cx="781945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AML </a:t>
            </a:r>
            <a:endParaRPr lang="ko-KR" altLang="en-US" sz="700">
              <a:latin typeface="+mn-ea"/>
            </a:endParaRPr>
          </a:p>
        </p:txBody>
      </p:sp>
      <p:pic>
        <p:nvPicPr>
          <p:cNvPr id="81" name="그림 361">
            <a:extLst>
              <a:ext uri="{FF2B5EF4-FFF2-40B4-BE49-F238E27FC236}">
                <a16:creationId xmlns:a16="http://schemas.microsoft.com/office/drawing/2014/main" id="{8A16F2E1-6055-42A7-A85E-71FFE84F3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22" y="3970844"/>
            <a:ext cx="223091" cy="269195"/>
          </a:xfrm>
          <a:prstGeom prst="rect">
            <a:avLst/>
          </a:prstGeom>
        </p:spPr>
      </p:pic>
      <p:pic>
        <p:nvPicPr>
          <p:cNvPr id="82" name="그림 319">
            <a:extLst>
              <a:ext uri="{FF2B5EF4-FFF2-40B4-BE49-F238E27FC236}">
                <a16:creationId xmlns:a16="http://schemas.microsoft.com/office/drawing/2014/main" id="{E9CA0F51-D03A-4898-88EF-7E6A23E6C5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1" y="4295818"/>
            <a:ext cx="169412" cy="198884"/>
          </a:xfrm>
          <a:prstGeom prst="rect">
            <a:avLst/>
          </a:prstGeom>
        </p:spPr>
      </p:pic>
      <p:sp>
        <p:nvSpPr>
          <p:cNvPr id="83" name="Rectangle 43">
            <a:extLst>
              <a:ext uri="{FF2B5EF4-FFF2-40B4-BE49-F238E27FC236}">
                <a16:creationId xmlns:a16="http://schemas.microsoft.com/office/drawing/2014/main" id="{99C5EF58-5553-448D-BDF1-299B14A56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19" y="4301703"/>
            <a:ext cx="781944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RuleEngine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7D8F9836-1DA1-44B8-92E9-0421EAC58E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96232" y="3092211"/>
            <a:ext cx="388196" cy="3325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7EDFB063-056F-424F-826E-056849EEE9EF}"/>
              </a:ext>
            </a:extLst>
          </p:cNvPr>
          <p:cNvSpPr txBox="1"/>
          <p:nvPr/>
        </p:nvSpPr>
        <p:spPr>
          <a:xfrm>
            <a:off x="1677019" y="4012570"/>
            <a:ext cx="87063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이상거래 분석</a:t>
            </a:r>
            <a:endParaRPr lang="en-US" altLang="ko-KR" sz="1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A4ECEB5-978C-4725-999E-4683E3D1A731}"/>
              </a:ext>
            </a:extLst>
          </p:cNvPr>
          <p:cNvSpPr txBox="1"/>
          <p:nvPr/>
        </p:nvSpPr>
        <p:spPr>
          <a:xfrm>
            <a:off x="1677018" y="4767323"/>
            <a:ext cx="111331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분석결과 업데이트</a:t>
            </a:r>
            <a:endParaRPr lang="en-US" altLang="ko-KR" sz="1000" dirty="0"/>
          </a:p>
        </p:txBody>
      </p:sp>
      <p:pic>
        <p:nvPicPr>
          <p:cNvPr id="27" name="Picture 43" descr="Untitled-1 copy">
            <a:extLst>
              <a:ext uri="{FF2B5EF4-FFF2-40B4-BE49-F238E27FC236}">
                <a16:creationId xmlns:a16="http://schemas.microsoft.com/office/drawing/2014/main" id="{21534671-D099-4255-A7A5-EA7814EA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27054" y="458018"/>
            <a:ext cx="450298" cy="580888"/>
          </a:xfrm>
          <a:prstGeom prst="rect">
            <a:avLst/>
          </a:prstGeom>
          <a:noFill/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475E87-2F89-4ED1-907C-FDF1A145E7D6}"/>
              </a:ext>
            </a:extLst>
          </p:cNvPr>
          <p:cNvSpPr txBox="1"/>
          <p:nvPr/>
        </p:nvSpPr>
        <p:spPr>
          <a:xfrm>
            <a:off x="2217806" y="677514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17585009-EAC6-4483-97E5-8782D5A68A2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07" y="57327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그림 246">
            <a:extLst>
              <a:ext uri="{FF2B5EF4-FFF2-40B4-BE49-F238E27FC236}">
                <a16:creationId xmlns:a16="http://schemas.microsoft.com/office/drawing/2014/main" id="{3EEDD528-0B79-4538-99AA-8BCEA6233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0999" y="634026"/>
            <a:ext cx="284450" cy="251765"/>
          </a:xfrm>
          <a:prstGeom prst="rect">
            <a:avLst/>
          </a:prstGeom>
        </p:spPr>
      </p:pic>
      <p:pic>
        <p:nvPicPr>
          <p:cNvPr id="31" name="Picture 43" descr="Untitled-1 copy">
            <a:extLst>
              <a:ext uri="{FF2B5EF4-FFF2-40B4-BE49-F238E27FC236}">
                <a16:creationId xmlns:a16="http://schemas.microsoft.com/office/drawing/2014/main" id="{FC6701C7-4282-4949-B1D1-265C06A82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28896" y="449350"/>
            <a:ext cx="450298" cy="580888"/>
          </a:xfrm>
          <a:prstGeom prst="rect">
            <a:avLst/>
          </a:prstGeom>
          <a:noFill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A558BDD-3879-4F42-B6C8-5FA7D5E5E762}"/>
              </a:ext>
            </a:extLst>
          </p:cNvPr>
          <p:cNvSpPr txBox="1"/>
          <p:nvPr/>
        </p:nvSpPr>
        <p:spPr>
          <a:xfrm>
            <a:off x="4019648" y="27923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AB8D675-26A1-428E-8D0F-B8240066F2E3}"/>
              </a:ext>
            </a:extLst>
          </p:cNvPr>
          <p:cNvCxnSpPr>
            <a:cxnSpLocks/>
          </p:cNvCxnSpPr>
          <p:nvPr/>
        </p:nvCxnSpPr>
        <p:spPr>
          <a:xfrm>
            <a:off x="1578982" y="791588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43">
            <a:extLst>
              <a:ext uri="{FF2B5EF4-FFF2-40B4-BE49-F238E27FC236}">
                <a16:creationId xmlns:a16="http://schemas.microsoft.com/office/drawing/2014/main" id="{A748EC40-3AA3-4C47-901D-52E75C303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729" y="573272"/>
            <a:ext cx="1245034" cy="38036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Filter</a:t>
            </a:r>
            <a:endParaRPr lang="ko-KR" altLang="en-US" sz="700">
              <a:latin typeface="+mn-ea"/>
            </a:endParaRPr>
          </a:p>
        </p:txBody>
      </p:sp>
      <p:pic>
        <p:nvPicPr>
          <p:cNvPr id="35" name="그림 361">
            <a:extLst>
              <a:ext uri="{FF2B5EF4-FFF2-40B4-BE49-F238E27FC236}">
                <a16:creationId xmlns:a16="http://schemas.microsoft.com/office/drawing/2014/main" id="{3617DAB5-98FF-46CB-8EFE-DF825E4AB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531" y="649565"/>
            <a:ext cx="223091" cy="269195"/>
          </a:xfrm>
          <a:prstGeom prst="rect">
            <a:avLst/>
          </a:prstGeom>
        </p:spPr>
      </p:pic>
      <p:sp>
        <p:nvSpPr>
          <p:cNvPr id="36" name="Rectangle 43">
            <a:extLst>
              <a:ext uri="{FF2B5EF4-FFF2-40B4-BE49-F238E27FC236}">
                <a16:creationId xmlns:a16="http://schemas.microsoft.com/office/drawing/2014/main" id="{B1C5322B-997A-43CF-95EA-E7D5D6E56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430" y="775174"/>
            <a:ext cx="523210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키보드보안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37" name="그림 373">
            <a:extLst>
              <a:ext uri="{FF2B5EF4-FFF2-40B4-BE49-F238E27FC236}">
                <a16:creationId xmlns:a16="http://schemas.microsoft.com/office/drawing/2014/main" id="{0193A066-7DC0-45C1-9C10-6F8FF82AF3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4119712" y="707014"/>
            <a:ext cx="143826" cy="111086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3CCABFE-E96E-497F-A3F2-392F9E76CC5D}"/>
              </a:ext>
            </a:extLst>
          </p:cNvPr>
          <p:cNvCxnSpPr>
            <a:cxnSpLocks/>
          </p:cNvCxnSpPr>
          <p:nvPr/>
        </p:nvCxnSpPr>
        <p:spPr>
          <a:xfrm>
            <a:off x="2760459" y="791588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43">
            <a:extLst>
              <a:ext uri="{FF2B5EF4-FFF2-40B4-BE49-F238E27FC236}">
                <a16:creationId xmlns:a16="http://schemas.microsoft.com/office/drawing/2014/main" id="{68961F6D-4684-4C42-978A-92FD66FE6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00" y="900638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NOS_setup.exe (</a:t>
            </a:r>
            <a:r>
              <a:rPr lang="ko-KR" altLang="en-US" sz="700">
                <a:latin typeface="+mn-ea"/>
              </a:rPr>
              <a:t>키보드보안</a:t>
            </a:r>
            <a:r>
              <a:rPr lang="en-US" altLang="ko-KR" sz="700">
                <a:latin typeface="+mn-ea"/>
              </a:rPr>
              <a:t>, Online</a:t>
            </a:r>
            <a:r>
              <a:rPr lang="ko-KR" altLang="en-US" sz="700">
                <a:latin typeface="+mn-ea"/>
              </a:rPr>
              <a:t>방화벽</a:t>
            </a:r>
            <a:r>
              <a:rPr lang="en-US" altLang="ko-KR" sz="70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40" name="Rectangle 43">
            <a:extLst>
              <a:ext uri="{FF2B5EF4-FFF2-40B4-BE49-F238E27FC236}">
                <a16:creationId xmlns:a16="http://schemas.microsoft.com/office/drawing/2014/main" id="{9B90FE82-EE7E-4EF2-8C7D-2D4D668AE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429" y="616308"/>
            <a:ext cx="523210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보안키패드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42" name="Picture 43" descr="Untitled-1 copy">
            <a:extLst>
              <a:ext uri="{FF2B5EF4-FFF2-40B4-BE49-F238E27FC236}">
                <a16:creationId xmlns:a16="http://schemas.microsoft.com/office/drawing/2014/main" id="{47AA4343-112D-4920-8028-B9AFD42F7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27919" y="1974737"/>
            <a:ext cx="450298" cy="580888"/>
          </a:xfrm>
          <a:prstGeom prst="rect">
            <a:avLst/>
          </a:prstGeom>
          <a:noFill/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552D8E8-9296-471A-B37A-049FA5A7D44E}"/>
              </a:ext>
            </a:extLst>
          </p:cNvPr>
          <p:cNvSpPr txBox="1"/>
          <p:nvPr/>
        </p:nvSpPr>
        <p:spPr>
          <a:xfrm>
            <a:off x="2918671" y="182869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E4062CA-A3DA-412C-9E17-CD246AC2B5AA}"/>
              </a:ext>
            </a:extLst>
          </p:cNvPr>
          <p:cNvSpPr txBox="1"/>
          <p:nvPr/>
        </p:nvSpPr>
        <p:spPr>
          <a:xfrm>
            <a:off x="4424513" y="1780812"/>
            <a:ext cx="36287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WAS1</a:t>
            </a:r>
            <a:endParaRPr lang="en-US" altLang="ko-KR" sz="1000" dirty="0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E1845DB2-43C2-4256-9C89-8A7DCA7FE80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67" y="2145800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DD2DD38-7C18-4015-B98F-65AB1FDD3F10}"/>
              </a:ext>
            </a:extLst>
          </p:cNvPr>
          <p:cNvCxnSpPr>
            <a:cxnSpLocks/>
          </p:cNvCxnSpPr>
          <p:nvPr/>
        </p:nvCxnSpPr>
        <p:spPr>
          <a:xfrm>
            <a:off x="1835130" y="2254674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3">
            <a:extLst>
              <a:ext uri="{FF2B5EF4-FFF2-40B4-BE49-F238E27FC236}">
                <a16:creationId xmlns:a16="http://schemas.microsoft.com/office/drawing/2014/main" id="{16DF53FA-82B4-4CB4-8F55-CDAC05C1C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186572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EAMNG (Admin Console)</a:t>
            </a:r>
            <a:endParaRPr lang="ko-KR" altLang="en-US" sz="700">
              <a:latin typeface="+mn-ea"/>
            </a:endParaRPr>
          </a:p>
        </p:txBody>
      </p:sp>
      <p:pic>
        <p:nvPicPr>
          <p:cNvPr id="50" name="그림 361">
            <a:extLst>
              <a:ext uri="{FF2B5EF4-FFF2-40B4-BE49-F238E27FC236}">
                <a16:creationId xmlns:a16="http://schemas.microsoft.com/office/drawing/2014/main" id="{F5FB17D8-C718-4765-8164-9B3530ACD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632" y="2177409"/>
            <a:ext cx="223091" cy="269204"/>
          </a:xfrm>
          <a:prstGeom prst="rect">
            <a:avLst/>
          </a:prstGeom>
        </p:spPr>
      </p:pic>
      <p:sp>
        <p:nvSpPr>
          <p:cNvPr id="51" name="Rectangle 43">
            <a:extLst>
              <a:ext uri="{FF2B5EF4-FFF2-40B4-BE49-F238E27FC236}">
                <a16:creationId xmlns:a16="http://schemas.microsoft.com/office/drawing/2014/main" id="{0E43D498-3BFF-43F3-BDA2-498E875AB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478603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EASVC (GateWay) </a:t>
            </a:r>
            <a:endParaRPr lang="ko-KR" altLang="en-US" sz="700">
              <a:latin typeface="+mn-ea"/>
            </a:endParaRPr>
          </a:p>
        </p:txBody>
      </p:sp>
      <p:pic>
        <p:nvPicPr>
          <p:cNvPr id="53" name="그림 361">
            <a:extLst>
              <a:ext uri="{FF2B5EF4-FFF2-40B4-BE49-F238E27FC236}">
                <a16:creationId xmlns:a16="http://schemas.microsoft.com/office/drawing/2014/main" id="{6C88D4E8-6BB6-4296-8A7F-A2F541D23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243" y="2469440"/>
            <a:ext cx="223091" cy="269204"/>
          </a:xfrm>
          <a:prstGeom prst="rect">
            <a:avLst/>
          </a:prstGeom>
        </p:spPr>
      </p:pic>
      <p:sp>
        <p:nvSpPr>
          <p:cNvPr id="54" name="Rectangle 43">
            <a:extLst>
              <a:ext uri="{FF2B5EF4-FFF2-40B4-BE49-F238E27FC236}">
                <a16:creationId xmlns:a16="http://schemas.microsoft.com/office/drawing/2014/main" id="{99467915-CB5F-451A-A9F3-B05EE6EF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770634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EAUPM (Push)</a:t>
            </a:r>
            <a:endParaRPr lang="ko-KR" altLang="en-US" sz="700">
              <a:latin typeface="+mn-ea"/>
            </a:endParaRPr>
          </a:p>
        </p:txBody>
      </p:sp>
      <p:pic>
        <p:nvPicPr>
          <p:cNvPr id="55" name="그림 361">
            <a:extLst>
              <a:ext uri="{FF2B5EF4-FFF2-40B4-BE49-F238E27FC236}">
                <a16:creationId xmlns:a16="http://schemas.microsoft.com/office/drawing/2014/main" id="{B4FE1A89-44BA-4BA6-83D4-E2C67F2C8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243" y="2761471"/>
            <a:ext cx="223091" cy="269204"/>
          </a:xfrm>
          <a:prstGeom prst="rect">
            <a:avLst/>
          </a:prstGeom>
        </p:spPr>
      </p:pic>
      <p:pic>
        <p:nvPicPr>
          <p:cNvPr id="57" name="그림 319">
            <a:extLst>
              <a:ext uri="{FF2B5EF4-FFF2-40B4-BE49-F238E27FC236}">
                <a16:creationId xmlns:a16="http://schemas.microsoft.com/office/drawing/2014/main" id="{DAD17AD9-4B11-4160-9EA5-D8E0FA105E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01" y="3122526"/>
            <a:ext cx="169412" cy="198890"/>
          </a:xfrm>
          <a:prstGeom prst="rect">
            <a:avLst/>
          </a:prstGeom>
        </p:spPr>
      </p:pic>
      <p:sp>
        <p:nvSpPr>
          <p:cNvPr id="58" name="Rectangle 43">
            <a:extLst>
              <a:ext uri="{FF2B5EF4-FFF2-40B4-BE49-F238E27FC236}">
                <a16:creationId xmlns:a16="http://schemas.microsoft.com/office/drawing/2014/main" id="{F0774C01-59DE-47C6-B866-C0037BF6B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460" y="3085768"/>
            <a:ext cx="1107327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Redis : 6379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B69F2B1-29B4-45F1-BC4D-B2409FA10412}"/>
              </a:ext>
            </a:extLst>
          </p:cNvPr>
          <p:cNvCxnSpPr>
            <a:cxnSpLocks/>
          </p:cNvCxnSpPr>
          <p:nvPr/>
        </p:nvCxnSpPr>
        <p:spPr>
          <a:xfrm flipV="1">
            <a:off x="3373277" y="1696740"/>
            <a:ext cx="0" cy="435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3CDFEFF-536D-462C-9895-BC313231534A}"/>
              </a:ext>
            </a:extLst>
          </p:cNvPr>
          <p:cNvCxnSpPr>
            <a:cxnSpLocks/>
          </p:cNvCxnSpPr>
          <p:nvPr/>
        </p:nvCxnSpPr>
        <p:spPr>
          <a:xfrm>
            <a:off x="3373277" y="1688422"/>
            <a:ext cx="24462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BD8B56B-81A0-4C69-AE2C-B908E1A1E0B5}"/>
              </a:ext>
            </a:extLst>
          </p:cNvPr>
          <p:cNvCxnSpPr>
            <a:cxnSpLocks/>
          </p:cNvCxnSpPr>
          <p:nvPr/>
        </p:nvCxnSpPr>
        <p:spPr>
          <a:xfrm>
            <a:off x="5819514" y="1694513"/>
            <a:ext cx="0" cy="6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B8BF55E-0F03-46FC-97C1-F16726E9F4E1}"/>
              </a:ext>
            </a:extLst>
          </p:cNvPr>
          <p:cNvCxnSpPr>
            <a:cxnSpLocks/>
          </p:cNvCxnSpPr>
          <p:nvPr/>
        </p:nvCxnSpPr>
        <p:spPr>
          <a:xfrm>
            <a:off x="5819514" y="2344157"/>
            <a:ext cx="577844" cy="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구름 738">
            <a:extLst>
              <a:ext uri="{FF2B5EF4-FFF2-40B4-BE49-F238E27FC236}">
                <a16:creationId xmlns:a16="http://schemas.microsoft.com/office/drawing/2014/main" id="{C58CE1DA-7961-4ADD-927B-8B8CBE72955E}"/>
              </a:ext>
            </a:extLst>
          </p:cNvPr>
          <p:cNvSpPr/>
          <p:nvPr/>
        </p:nvSpPr>
        <p:spPr>
          <a:xfrm>
            <a:off x="6000578" y="2245092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4C5016-AF3D-44F3-83A0-8143A0E5C3C1}"/>
              </a:ext>
            </a:extLst>
          </p:cNvPr>
          <p:cNvSpPr txBox="1"/>
          <p:nvPr/>
        </p:nvSpPr>
        <p:spPr>
          <a:xfrm>
            <a:off x="6041165" y="2292760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grpSp>
        <p:nvGrpSpPr>
          <p:cNvPr id="84" name="그룹 546">
            <a:extLst>
              <a:ext uri="{FF2B5EF4-FFF2-40B4-BE49-F238E27FC236}">
                <a16:creationId xmlns:a16="http://schemas.microsoft.com/office/drawing/2014/main" id="{7C0DAD09-84A9-4727-A412-0426D0C71F88}"/>
              </a:ext>
            </a:extLst>
          </p:cNvPr>
          <p:cNvGrpSpPr/>
          <p:nvPr/>
        </p:nvGrpSpPr>
        <p:grpSpPr>
          <a:xfrm>
            <a:off x="7050297" y="1976919"/>
            <a:ext cx="603639" cy="437291"/>
            <a:chOff x="3671010" y="3725631"/>
            <a:chExt cx="705267" cy="510913"/>
          </a:xfrm>
        </p:grpSpPr>
        <p:pic>
          <p:nvPicPr>
            <p:cNvPr id="91" name="그림 547">
              <a:extLst>
                <a:ext uri="{FF2B5EF4-FFF2-40B4-BE49-F238E27FC236}">
                  <a16:creationId xmlns:a16="http://schemas.microsoft.com/office/drawing/2014/main" id="{C0A574FF-9543-4E23-BC7C-646AF4790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AE7B3A4-0F67-41F9-B911-34CD87350549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/>
                <a:t>Google GCM</a:t>
              </a:r>
            </a:p>
          </p:txBody>
        </p:sp>
      </p:grpSp>
      <p:pic>
        <p:nvPicPr>
          <p:cNvPr id="86" name="그림 361">
            <a:extLst>
              <a:ext uri="{FF2B5EF4-FFF2-40B4-BE49-F238E27FC236}">
                <a16:creationId xmlns:a16="http://schemas.microsoft.com/office/drawing/2014/main" id="{776109B6-0CC7-469C-A199-4E6E7E55F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293" y="2085750"/>
            <a:ext cx="223091" cy="269204"/>
          </a:xfrm>
          <a:prstGeom prst="rect">
            <a:avLst/>
          </a:prstGeom>
        </p:spPr>
      </p:pic>
      <p:sp>
        <p:nvSpPr>
          <p:cNvPr id="89" name="Rectangle 43">
            <a:extLst>
              <a:ext uri="{FF2B5EF4-FFF2-40B4-BE49-F238E27FC236}">
                <a16:creationId xmlns:a16="http://schemas.microsoft.com/office/drawing/2014/main" id="{ACD13D47-F13D-40A6-984A-A66DB752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256" y="2084410"/>
            <a:ext cx="759493" cy="32203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+mn-ea"/>
              </a:rPr>
              <a:t>Provider</a:t>
            </a:r>
            <a:endParaRPr lang="ko-KR" altLang="en-US" sz="700" dirty="0">
              <a:latin typeface="+mn-ea"/>
            </a:endParaRPr>
          </a:p>
        </p:txBody>
      </p:sp>
      <p:sp>
        <p:nvSpPr>
          <p:cNvPr id="90" name="Rectangle 43">
            <a:extLst>
              <a:ext uri="{FF2B5EF4-FFF2-40B4-BE49-F238E27FC236}">
                <a16:creationId xmlns:a16="http://schemas.microsoft.com/office/drawing/2014/main" id="{79C9FF6F-92DC-46B2-919F-F2A63C42C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2654" y="2117141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+mn-ea"/>
              </a:rPr>
              <a:t>18443</a:t>
            </a:r>
          </a:p>
          <a:p>
            <a:pPr algn="just"/>
            <a:r>
              <a:rPr lang="en-US" altLang="ko-KR" sz="700">
                <a:latin typeface="+mn-ea"/>
              </a:rPr>
              <a:t>10420</a:t>
            </a:r>
          </a:p>
          <a:p>
            <a:pPr algn="just"/>
            <a:r>
              <a:rPr lang="en-US" altLang="ko-KR" sz="700">
                <a:latin typeface="+mn-ea"/>
              </a:rPr>
              <a:t>10421</a:t>
            </a:r>
            <a:endParaRPr lang="ko-KR" altLang="en-US" sz="700" dirty="0">
              <a:latin typeface="+mn-ea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7461FB8B-1C3B-4736-AAFA-34D8D22F3C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868" y="6538545"/>
            <a:ext cx="458588" cy="524100"/>
          </a:xfrm>
          <a:prstGeom prst="rect">
            <a:avLst/>
          </a:prstGeom>
        </p:spPr>
      </p:pic>
      <p:pic>
        <p:nvPicPr>
          <p:cNvPr id="96" name="Picture 43" descr="Untitled-1 copy">
            <a:extLst>
              <a:ext uri="{FF2B5EF4-FFF2-40B4-BE49-F238E27FC236}">
                <a16:creationId xmlns:a16="http://schemas.microsoft.com/office/drawing/2014/main" id="{0A885F9E-6512-44B1-9449-976ABE50F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88806" y="7088090"/>
            <a:ext cx="450298" cy="580869"/>
          </a:xfrm>
          <a:prstGeom prst="rect">
            <a:avLst/>
          </a:prstGeom>
          <a:noFill/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10FE2EBE-BBE0-4975-A418-6FBE6FED0EBF}"/>
              </a:ext>
            </a:extLst>
          </p:cNvPr>
          <p:cNvGrpSpPr/>
          <p:nvPr/>
        </p:nvGrpSpPr>
        <p:grpSpPr>
          <a:xfrm>
            <a:off x="1985017" y="6769364"/>
            <a:ext cx="1509574" cy="259192"/>
            <a:chOff x="3344146" y="2906561"/>
            <a:chExt cx="1509574" cy="259192"/>
          </a:xfrm>
        </p:grpSpPr>
        <p:pic>
          <p:nvPicPr>
            <p:cNvPr id="98" name="그림 319">
              <a:extLst>
                <a:ext uri="{FF2B5EF4-FFF2-40B4-BE49-F238E27FC236}">
                  <a16:creationId xmlns:a16="http://schemas.microsoft.com/office/drawing/2014/main" id="{D1312C43-BCDE-4345-930A-89E16C346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99" name="Rectangle 43">
              <a:extLst>
                <a:ext uri="{FF2B5EF4-FFF2-40B4-BE49-F238E27FC236}">
                  <a16:creationId xmlns:a16="http://schemas.microsoft.com/office/drawing/2014/main" id="{DB5A5680-2C6C-419C-8096-FCDECAF5D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MA_PMS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40035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0B592BC-3668-433F-BB2F-2BC6843B00FF}"/>
              </a:ext>
            </a:extLst>
          </p:cNvPr>
          <p:cNvGrpSpPr/>
          <p:nvPr/>
        </p:nvGrpSpPr>
        <p:grpSpPr>
          <a:xfrm>
            <a:off x="1985017" y="6966544"/>
            <a:ext cx="1509574" cy="259192"/>
            <a:chOff x="3344146" y="2906561"/>
            <a:chExt cx="1509574" cy="259192"/>
          </a:xfrm>
        </p:grpSpPr>
        <p:pic>
          <p:nvPicPr>
            <p:cNvPr id="101" name="그림 319">
              <a:extLst>
                <a:ext uri="{FF2B5EF4-FFF2-40B4-BE49-F238E27FC236}">
                  <a16:creationId xmlns:a16="http://schemas.microsoft.com/office/drawing/2014/main" id="{17292B52-3D58-4ABF-8B30-C63529E8B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2" name="Rectangle 43">
              <a:extLst>
                <a:ext uri="{FF2B5EF4-FFF2-40B4-BE49-F238E27FC236}">
                  <a16:creationId xmlns:a16="http://schemas.microsoft.com/office/drawing/2014/main" id="{58332FEC-92B0-4134-BBB1-0237B0DB3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MA_DEC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40003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F0026D3-2D64-47A7-8121-01266B831E81}"/>
              </a:ext>
            </a:extLst>
          </p:cNvPr>
          <p:cNvGrpSpPr/>
          <p:nvPr/>
        </p:nvGrpSpPr>
        <p:grpSpPr>
          <a:xfrm>
            <a:off x="1985017" y="7163724"/>
            <a:ext cx="1509574" cy="259192"/>
            <a:chOff x="3344146" y="2906561"/>
            <a:chExt cx="1509574" cy="259192"/>
          </a:xfrm>
        </p:grpSpPr>
        <p:pic>
          <p:nvPicPr>
            <p:cNvPr id="104" name="그림 319">
              <a:extLst>
                <a:ext uri="{FF2B5EF4-FFF2-40B4-BE49-F238E27FC236}">
                  <a16:creationId xmlns:a16="http://schemas.microsoft.com/office/drawing/2014/main" id="{A2F16BE6-2A12-45BD-8CC5-406B2DCB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438BEED4-7B0C-42E1-A156-3F789DE5C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MA_DDS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40001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109846-FCDA-46D1-9311-EDAC07096679}"/>
              </a:ext>
            </a:extLst>
          </p:cNvPr>
          <p:cNvGrpSpPr/>
          <p:nvPr/>
        </p:nvGrpSpPr>
        <p:grpSpPr>
          <a:xfrm>
            <a:off x="1985017" y="7360904"/>
            <a:ext cx="1509574" cy="259192"/>
            <a:chOff x="3344146" y="2906561"/>
            <a:chExt cx="1509574" cy="259192"/>
          </a:xfrm>
        </p:grpSpPr>
        <p:pic>
          <p:nvPicPr>
            <p:cNvPr id="107" name="그림 319">
              <a:extLst>
                <a:ext uri="{FF2B5EF4-FFF2-40B4-BE49-F238E27FC236}">
                  <a16:creationId xmlns:a16="http://schemas.microsoft.com/office/drawing/2014/main" id="{28B4EC8A-985E-4067-9584-CD6366ED6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8" name="Rectangle 43">
              <a:extLst>
                <a:ext uri="{FF2B5EF4-FFF2-40B4-BE49-F238E27FC236}">
                  <a16:creationId xmlns:a16="http://schemas.microsoft.com/office/drawing/2014/main" id="{A505E41D-EB08-4A35-9B1D-99C8BBB78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MA45_DEC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41035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434D344E-22C7-4765-AB39-346C532F3F04}"/>
              </a:ext>
            </a:extLst>
          </p:cNvPr>
          <p:cNvGrpSpPr/>
          <p:nvPr/>
        </p:nvGrpSpPr>
        <p:grpSpPr>
          <a:xfrm>
            <a:off x="1985017" y="7558084"/>
            <a:ext cx="1509574" cy="259192"/>
            <a:chOff x="3344146" y="2906561"/>
            <a:chExt cx="1509574" cy="259192"/>
          </a:xfrm>
        </p:grpSpPr>
        <p:pic>
          <p:nvPicPr>
            <p:cNvPr id="110" name="그림 319">
              <a:extLst>
                <a:ext uri="{FF2B5EF4-FFF2-40B4-BE49-F238E27FC236}">
                  <a16:creationId xmlns:a16="http://schemas.microsoft.com/office/drawing/2014/main" id="{19BF4A42-D925-47CE-A60F-BA247D877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11" name="Rectangle 43">
              <a:extLst>
                <a:ext uri="{FF2B5EF4-FFF2-40B4-BE49-F238E27FC236}">
                  <a16:creationId xmlns:a16="http://schemas.microsoft.com/office/drawing/2014/main" id="{04797F34-8179-482B-9EDA-9753BA8BB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MA45_DDS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45001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25521FA-FBEE-46B7-802C-E6924178F968}"/>
              </a:ext>
            </a:extLst>
          </p:cNvPr>
          <p:cNvGrpSpPr/>
          <p:nvPr/>
        </p:nvGrpSpPr>
        <p:grpSpPr>
          <a:xfrm>
            <a:off x="1985017" y="7755264"/>
            <a:ext cx="1509574" cy="259192"/>
            <a:chOff x="3344146" y="2906561"/>
            <a:chExt cx="1509574" cy="259192"/>
          </a:xfrm>
        </p:grpSpPr>
        <p:pic>
          <p:nvPicPr>
            <p:cNvPr id="113" name="그림 319">
              <a:extLst>
                <a:ext uri="{FF2B5EF4-FFF2-40B4-BE49-F238E27FC236}">
                  <a16:creationId xmlns:a16="http://schemas.microsoft.com/office/drawing/2014/main" id="{17D5ADE5-8CEF-4E67-BB73-C28C78C6A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14" name="Rectangle 43">
              <a:extLst>
                <a:ext uri="{FF2B5EF4-FFF2-40B4-BE49-F238E27FC236}">
                  <a16:creationId xmlns:a16="http://schemas.microsoft.com/office/drawing/2014/main" id="{03032A9E-50CF-40E3-9FE4-772074A14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MA45_FILECHK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45004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pic>
        <p:nvPicPr>
          <p:cNvPr id="115" name="그림 361">
            <a:extLst>
              <a:ext uri="{FF2B5EF4-FFF2-40B4-BE49-F238E27FC236}">
                <a16:creationId xmlns:a16="http://schemas.microsoft.com/office/drawing/2014/main" id="{D36A64E7-76EB-4143-ACAB-D56F71810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029" y="7236550"/>
            <a:ext cx="173849" cy="209777"/>
          </a:xfrm>
          <a:prstGeom prst="rect">
            <a:avLst/>
          </a:prstGeom>
        </p:spPr>
      </p:pic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A51632EA-B299-4C3B-9ED8-4771550F72F6}"/>
              </a:ext>
            </a:extLst>
          </p:cNvPr>
          <p:cNvSpPr/>
          <p:nvPr/>
        </p:nvSpPr>
        <p:spPr>
          <a:xfrm flipH="1">
            <a:off x="3575900" y="6870975"/>
            <a:ext cx="1078577" cy="882504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7" name="Flowchart: Document 116">
            <a:extLst>
              <a:ext uri="{FF2B5EF4-FFF2-40B4-BE49-F238E27FC236}">
                <a16:creationId xmlns:a16="http://schemas.microsoft.com/office/drawing/2014/main" id="{365F6FC6-E0AD-4C34-B594-EAF70B034D34}"/>
              </a:ext>
            </a:extLst>
          </p:cNvPr>
          <p:cNvSpPr/>
          <p:nvPr/>
        </p:nvSpPr>
        <p:spPr>
          <a:xfrm>
            <a:off x="4696599" y="7598973"/>
            <a:ext cx="218037" cy="266248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8" name="Flowchart: Document 117">
            <a:extLst>
              <a:ext uri="{FF2B5EF4-FFF2-40B4-BE49-F238E27FC236}">
                <a16:creationId xmlns:a16="http://schemas.microsoft.com/office/drawing/2014/main" id="{A4BC60BA-96C9-44B9-8F42-3C2BFF5D9243}"/>
              </a:ext>
            </a:extLst>
          </p:cNvPr>
          <p:cNvSpPr/>
          <p:nvPr/>
        </p:nvSpPr>
        <p:spPr>
          <a:xfrm>
            <a:off x="4983701" y="7598973"/>
            <a:ext cx="218037" cy="266248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9" name="Rectangle 43">
            <a:extLst>
              <a:ext uri="{FF2B5EF4-FFF2-40B4-BE49-F238E27FC236}">
                <a16:creationId xmlns:a16="http://schemas.microsoft.com/office/drawing/2014/main" id="{D4920442-63DB-46BD-A7D8-A9AAD60F2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66" y="7384689"/>
            <a:ext cx="957240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libMarkanyMaSaerJava.jar</a:t>
            </a:r>
            <a:endParaRPr lang="ko-KR" altLang="en-US" sz="700" dirty="0">
              <a:latin typeface="+mn-ea"/>
            </a:endParaRP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1A6F54A8-10E6-4AF5-B699-4ACFF09A1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8750" y="7661860"/>
            <a:ext cx="95238" cy="123810"/>
          </a:xfrm>
          <a:prstGeom prst="rect">
            <a:avLst/>
          </a:prstGeom>
        </p:spPr>
      </p:pic>
      <p:pic>
        <p:nvPicPr>
          <p:cNvPr id="122" name="Picture 43" descr="Untitled-1 copy">
            <a:extLst>
              <a:ext uri="{FF2B5EF4-FFF2-40B4-BE49-F238E27FC236}">
                <a16:creationId xmlns:a16="http://schemas.microsoft.com/office/drawing/2014/main" id="{FC62F22E-B5FC-4687-ACBA-EAB3A2615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10419" y="6732284"/>
            <a:ext cx="450298" cy="580888"/>
          </a:xfrm>
          <a:prstGeom prst="rect">
            <a:avLst/>
          </a:prstGeom>
          <a:noFill/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F045285C-7390-4D73-AAF0-C901DF7A8112}"/>
              </a:ext>
            </a:extLst>
          </p:cNvPr>
          <p:cNvSpPr txBox="1"/>
          <p:nvPr/>
        </p:nvSpPr>
        <p:spPr>
          <a:xfrm>
            <a:off x="7102241" y="689658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</a:t>
            </a:r>
            <a:endParaRPr lang="en-US" altLang="ko-KR" sz="1000" dirty="0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BABDE5D-84E3-4548-B514-2538E874B8ED}"/>
              </a:ext>
            </a:extLst>
          </p:cNvPr>
          <p:cNvCxnSpPr>
            <a:cxnSpLocks/>
          </p:cNvCxnSpPr>
          <p:nvPr/>
        </p:nvCxnSpPr>
        <p:spPr>
          <a:xfrm>
            <a:off x="7643824" y="7006750"/>
            <a:ext cx="1303322" cy="0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Picture 43" descr="Untitled-1 copy">
            <a:extLst>
              <a:ext uri="{FF2B5EF4-FFF2-40B4-BE49-F238E27FC236}">
                <a16:creationId xmlns:a16="http://schemas.microsoft.com/office/drawing/2014/main" id="{659E8F55-7A36-49FA-9C18-91EBDFFBE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10419" y="7934721"/>
            <a:ext cx="450298" cy="580888"/>
          </a:xfrm>
          <a:prstGeom prst="rect">
            <a:avLst/>
          </a:prstGeom>
          <a:noFill/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39344C52-713B-45D5-B3D5-5FA3E4127A4C}"/>
              </a:ext>
            </a:extLst>
          </p:cNvPr>
          <p:cNvSpPr txBox="1"/>
          <p:nvPr/>
        </p:nvSpPr>
        <p:spPr>
          <a:xfrm>
            <a:off x="7102241" y="8158124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</a:t>
            </a:r>
            <a:endParaRPr lang="en-US" altLang="ko-KR" sz="1000" dirty="0"/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8706A358-FEC0-41CD-BE74-A57DB6DB3058}"/>
              </a:ext>
            </a:extLst>
          </p:cNvPr>
          <p:cNvCxnSpPr>
            <a:cxnSpLocks/>
          </p:cNvCxnSpPr>
          <p:nvPr/>
        </p:nvCxnSpPr>
        <p:spPr>
          <a:xfrm>
            <a:off x="7643824" y="8191347"/>
            <a:ext cx="1222013" cy="0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Picture 20" descr="http://db.cse.ohio-state.edu/images/db.png">
            <a:extLst>
              <a:ext uri="{FF2B5EF4-FFF2-40B4-BE49-F238E27FC236}">
                <a16:creationId xmlns:a16="http://schemas.microsoft.com/office/drawing/2014/main" id="{17D9E3DB-C7EC-4C6A-BE5F-49154224CBE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64" y="8391553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56">
            <a:extLst>
              <a:ext uri="{FF2B5EF4-FFF2-40B4-BE49-F238E27FC236}">
                <a16:creationId xmlns:a16="http://schemas.microsoft.com/office/drawing/2014/main" id="{37D57E44-A693-4857-9C15-FCB92E44C0A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3">
            <a:grayscl/>
          </a:blip>
          <a:srcRect/>
          <a:stretch>
            <a:fillRect/>
          </a:stretch>
        </p:blipFill>
        <p:spPr bwMode="auto">
          <a:xfrm>
            <a:off x="11016132" y="7940744"/>
            <a:ext cx="504056" cy="559100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F9EA32E8-F370-4928-8804-F8062B5EB27E}"/>
              </a:ext>
            </a:extLst>
          </p:cNvPr>
          <p:cNvSpPr txBox="1"/>
          <p:nvPr/>
        </p:nvSpPr>
        <p:spPr>
          <a:xfrm>
            <a:off x="7126100" y="640333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IT26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787DC88-7E0F-4137-BBC0-F36556F731CB}"/>
              </a:ext>
            </a:extLst>
          </p:cNvPr>
          <p:cNvSpPr txBox="1"/>
          <p:nvPr/>
        </p:nvSpPr>
        <p:spPr>
          <a:xfrm>
            <a:off x="6918726" y="7605095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IP98/IP99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0937DBD0-32AE-46B8-A87E-7CC784552C01}"/>
              </a:ext>
            </a:extLst>
          </p:cNvPr>
          <p:cNvSpPr txBox="1"/>
          <p:nvPr/>
        </p:nvSpPr>
        <p:spPr>
          <a:xfrm>
            <a:off x="6887927" y="6560775"/>
            <a:ext cx="86751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21.111.61.101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3B2DB31-C0C5-44DC-95F9-98648EEA3863}"/>
              </a:ext>
            </a:extLst>
          </p:cNvPr>
          <p:cNvSpPr txBox="1"/>
          <p:nvPr/>
        </p:nvSpPr>
        <p:spPr>
          <a:xfrm>
            <a:off x="6041165" y="7773697"/>
            <a:ext cx="25610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21.111.171.52, 53</a:t>
            </a:r>
          </a:p>
        </p:txBody>
      </p:sp>
      <p:pic>
        <p:nvPicPr>
          <p:cNvPr id="134" name="Picture 43" descr="Untitled-1 copy">
            <a:extLst>
              <a:ext uri="{FF2B5EF4-FFF2-40B4-BE49-F238E27FC236}">
                <a16:creationId xmlns:a16="http://schemas.microsoft.com/office/drawing/2014/main" id="{A2771C22-1753-435E-BE06-150B8425D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04748" y="6732284"/>
            <a:ext cx="450298" cy="580888"/>
          </a:xfrm>
          <a:prstGeom prst="rect">
            <a:avLst/>
          </a:prstGeom>
          <a:noFill/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8B185804-3058-404B-91B1-4AECAFDF38C8}"/>
              </a:ext>
            </a:extLst>
          </p:cNvPr>
          <p:cNvSpPr txBox="1"/>
          <p:nvPr/>
        </p:nvSpPr>
        <p:spPr>
          <a:xfrm>
            <a:off x="8952542" y="69211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pic>
        <p:nvPicPr>
          <p:cNvPr id="136" name="Picture 43" descr="Untitled-1 copy">
            <a:extLst>
              <a:ext uri="{FF2B5EF4-FFF2-40B4-BE49-F238E27FC236}">
                <a16:creationId xmlns:a16="http://schemas.microsoft.com/office/drawing/2014/main" id="{122B6C0F-68A3-4C21-919E-DB6DE9C10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04748" y="7934721"/>
            <a:ext cx="450298" cy="580888"/>
          </a:xfrm>
          <a:prstGeom prst="rect">
            <a:avLst/>
          </a:prstGeom>
          <a:noFill/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2D287D43-37B5-4B2D-AAA8-8DFA9EFCD5CA}"/>
              </a:ext>
            </a:extLst>
          </p:cNvPr>
          <p:cNvSpPr txBox="1"/>
          <p:nvPr/>
        </p:nvSpPr>
        <p:spPr>
          <a:xfrm>
            <a:off x="9014450" y="640333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UT36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A043AA4-D138-4B82-8959-0A0A6938031B}"/>
              </a:ext>
            </a:extLst>
          </p:cNvPr>
          <p:cNvSpPr txBox="1"/>
          <p:nvPr/>
        </p:nvSpPr>
        <p:spPr>
          <a:xfrm>
            <a:off x="9079577" y="7605095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LP519/LP520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D9B0037-BF9C-4A16-9853-046DDFC4DA83}"/>
              </a:ext>
            </a:extLst>
          </p:cNvPr>
          <p:cNvSpPr txBox="1"/>
          <p:nvPr/>
        </p:nvSpPr>
        <p:spPr>
          <a:xfrm>
            <a:off x="8807076" y="6560775"/>
            <a:ext cx="86751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10.10.20.121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E676CD6-321C-4508-B65D-A561833135EB}"/>
              </a:ext>
            </a:extLst>
          </p:cNvPr>
          <p:cNvSpPr txBox="1"/>
          <p:nvPr/>
        </p:nvSpPr>
        <p:spPr>
          <a:xfrm>
            <a:off x="9049664" y="7773697"/>
            <a:ext cx="25610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21.111.171.46, 47</a:t>
            </a:r>
            <a:endParaRPr lang="ko-KR" altLang="en-US" sz="800">
              <a:solidFill>
                <a:srgbClr val="C00000"/>
              </a:solidFill>
            </a:endParaRPr>
          </a:p>
        </p:txBody>
      </p:sp>
      <p:pic>
        <p:nvPicPr>
          <p:cNvPr id="141" name="Picture 20" descr="http://db.cse.ohio-state.edu/images/db.png">
            <a:extLst>
              <a:ext uri="{FF2B5EF4-FFF2-40B4-BE49-F238E27FC236}">
                <a16:creationId xmlns:a16="http://schemas.microsoft.com/office/drawing/2014/main" id="{56B9EA61-4239-4C58-87C2-F2B051B6A0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79" y="7141794"/>
            <a:ext cx="260490" cy="24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E591A890-C1E2-4D9F-8FD9-F80D4F70BC1E}"/>
              </a:ext>
            </a:extLst>
          </p:cNvPr>
          <p:cNvSpPr txBox="1"/>
          <p:nvPr/>
        </p:nvSpPr>
        <p:spPr>
          <a:xfrm>
            <a:off x="10113798" y="8268291"/>
            <a:ext cx="46170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??</a:t>
            </a:r>
            <a:endParaRPr lang="ko-KR" altLang="en-US" sz="8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143" name="Connector: Elbow 142">
            <a:extLst>
              <a:ext uri="{FF2B5EF4-FFF2-40B4-BE49-F238E27FC236}">
                <a16:creationId xmlns:a16="http://schemas.microsoft.com/office/drawing/2014/main" id="{E047831B-97EC-4185-9B1E-82521EE91ECF}"/>
              </a:ext>
            </a:extLst>
          </p:cNvPr>
          <p:cNvCxnSpPr>
            <a:cxnSpLocks/>
          </p:cNvCxnSpPr>
          <p:nvPr/>
        </p:nvCxnSpPr>
        <p:spPr>
          <a:xfrm>
            <a:off x="9956900" y="8391844"/>
            <a:ext cx="387964" cy="216000"/>
          </a:xfrm>
          <a:prstGeom prst="bentConnector3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927E13E7-C46A-4107-979A-A23D22708991}"/>
              </a:ext>
            </a:extLst>
          </p:cNvPr>
          <p:cNvCxnSpPr>
            <a:cxnSpLocks/>
          </p:cNvCxnSpPr>
          <p:nvPr/>
        </p:nvCxnSpPr>
        <p:spPr>
          <a:xfrm>
            <a:off x="9352559" y="8140526"/>
            <a:ext cx="1241374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F681E3CE-1564-4775-9AF6-788D56C691AC}"/>
              </a:ext>
            </a:extLst>
          </p:cNvPr>
          <p:cNvSpPr txBox="1"/>
          <p:nvPr/>
        </p:nvSpPr>
        <p:spPr>
          <a:xfrm>
            <a:off x="10690922" y="8107303"/>
            <a:ext cx="119605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ECM Centre Storage</a:t>
            </a:r>
            <a:endParaRPr lang="en-US" altLang="ko-KR" sz="1000" dirty="0"/>
          </a:p>
        </p:txBody>
      </p:sp>
      <p:sp>
        <p:nvSpPr>
          <p:cNvPr id="146" name="Rectangle 43">
            <a:extLst>
              <a:ext uri="{FF2B5EF4-FFF2-40B4-BE49-F238E27FC236}">
                <a16:creationId xmlns:a16="http://schemas.microsoft.com/office/drawing/2014/main" id="{A2A70E70-3492-4073-8373-96460AEEA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297" y="7098586"/>
            <a:ext cx="751594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ECM Utility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47" name="Rectangle 43">
            <a:extLst>
              <a:ext uri="{FF2B5EF4-FFF2-40B4-BE49-F238E27FC236}">
                <a16:creationId xmlns:a16="http://schemas.microsoft.com/office/drawing/2014/main" id="{03C57AFF-5D51-4ECE-B079-CA71EB5E5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297" y="8306141"/>
            <a:ext cx="751594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ECM Utility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67B84F7-D258-4690-AF2B-B72266F6F0DB}"/>
              </a:ext>
            </a:extLst>
          </p:cNvPr>
          <p:cNvSpPr txBox="1"/>
          <p:nvPr/>
        </p:nvSpPr>
        <p:spPr>
          <a:xfrm>
            <a:off x="9387744" y="7201060"/>
            <a:ext cx="46170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azlkdmsd</a:t>
            </a:r>
            <a:endParaRPr lang="ko-KR" altLang="en-US" sz="8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6096A26-A8D8-4100-A4C4-003C6A807FFB}"/>
              </a:ext>
            </a:extLst>
          </p:cNvPr>
          <p:cNvCxnSpPr>
            <a:cxnSpLocks/>
          </p:cNvCxnSpPr>
          <p:nvPr/>
        </p:nvCxnSpPr>
        <p:spPr>
          <a:xfrm>
            <a:off x="6553284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9644BACC-023C-4FEE-ABBC-89EEE9A53248}"/>
              </a:ext>
            </a:extLst>
          </p:cNvPr>
          <p:cNvCxnSpPr>
            <a:cxnSpLocks/>
          </p:cNvCxnSpPr>
          <p:nvPr/>
        </p:nvCxnSpPr>
        <p:spPr>
          <a:xfrm>
            <a:off x="12122364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0C879D9-57F7-4C90-8072-496EB43BB320}"/>
              </a:ext>
            </a:extLst>
          </p:cNvPr>
          <p:cNvCxnSpPr>
            <a:cxnSpLocks/>
          </p:cNvCxnSpPr>
          <p:nvPr/>
        </p:nvCxnSpPr>
        <p:spPr>
          <a:xfrm>
            <a:off x="6215990" y="6191114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34C0AC4D-5D49-42F4-9B96-C844BA7D5CF8}"/>
              </a:ext>
            </a:extLst>
          </p:cNvPr>
          <p:cNvCxnSpPr>
            <a:cxnSpLocks/>
          </p:cNvCxnSpPr>
          <p:nvPr/>
        </p:nvCxnSpPr>
        <p:spPr>
          <a:xfrm>
            <a:off x="6215990" y="7507757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395D0EA9-76B3-465C-992D-FE16C535CB68}"/>
              </a:ext>
            </a:extLst>
          </p:cNvPr>
          <p:cNvCxnSpPr>
            <a:cxnSpLocks/>
          </p:cNvCxnSpPr>
          <p:nvPr/>
        </p:nvCxnSpPr>
        <p:spPr>
          <a:xfrm>
            <a:off x="6215990" y="8927418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7AC5AF49-0147-467E-AC38-0C6A94CB032B}"/>
              </a:ext>
            </a:extLst>
          </p:cNvPr>
          <p:cNvCxnSpPr>
            <a:cxnSpLocks/>
          </p:cNvCxnSpPr>
          <p:nvPr/>
        </p:nvCxnSpPr>
        <p:spPr>
          <a:xfrm>
            <a:off x="6215990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0D14C0D0-009B-49ED-9865-A9DA613E2DED}"/>
              </a:ext>
            </a:extLst>
          </p:cNvPr>
          <p:cNvSpPr txBox="1"/>
          <p:nvPr/>
        </p:nvSpPr>
        <p:spPr>
          <a:xfrm>
            <a:off x="6189609" y="6628358"/>
            <a:ext cx="415498" cy="5027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1500"/>
              <a:t>개발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F8D0F28-DBD1-49AB-88D6-88D63468B871}"/>
              </a:ext>
            </a:extLst>
          </p:cNvPr>
          <p:cNvSpPr txBox="1"/>
          <p:nvPr/>
        </p:nvSpPr>
        <p:spPr>
          <a:xfrm>
            <a:off x="6189609" y="8006480"/>
            <a:ext cx="415498" cy="5027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1500"/>
              <a:t>운영</a:t>
            </a:r>
            <a:endParaRPr lang="en-US" altLang="ko-KR" sz="1500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79983DC0-080C-418D-BD98-1F7CDB714181}"/>
              </a:ext>
            </a:extLst>
          </p:cNvPr>
          <p:cNvSpPr/>
          <p:nvPr/>
        </p:nvSpPr>
        <p:spPr>
          <a:xfrm>
            <a:off x="6963105" y="7098974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4495FE67-91E4-4BD5-951F-AF4187A44317}"/>
              </a:ext>
            </a:extLst>
          </p:cNvPr>
          <p:cNvSpPr/>
          <p:nvPr/>
        </p:nvSpPr>
        <p:spPr>
          <a:xfrm>
            <a:off x="8898768" y="8080967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75EA8679-2A09-46A5-B148-1C847CA0B82A}"/>
              </a:ext>
            </a:extLst>
          </p:cNvPr>
          <p:cNvSpPr/>
          <p:nvPr/>
        </p:nvSpPr>
        <p:spPr>
          <a:xfrm>
            <a:off x="9192010" y="7140351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51783028-C493-4A26-9BC6-CE6E40212BAB}"/>
              </a:ext>
            </a:extLst>
          </p:cNvPr>
          <p:cNvCxnSpPr>
            <a:cxnSpLocks/>
            <a:endCxn id="158" idx="0"/>
          </p:cNvCxnSpPr>
          <p:nvPr/>
        </p:nvCxnSpPr>
        <p:spPr>
          <a:xfrm>
            <a:off x="7493415" y="7228182"/>
            <a:ext cx="1405353" cy="882777"/>
          </a:xfrm>
          <a:prstGeom prst="straightConnector1">
            <a:avLst/>
          </a:prstGeom>
          <a:ln w="63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E18F40A3-E635-419A-9578-2839F00FFA8C}"/>
              </a:ext>
            </a:extLst>
          </p:cNvPr>
          <p:cNvCxnSpPr>
            <a:cxnSpLocks/>
          </p:cNvCxnSpPr>
          <p:nvPr/>
        </p:nvCxnSpPr>
        <p:spPr>
          <a:xfrm flipV="1">
            <a:off x="9414889" y="7420371"/>
            <a:ext cx="0" cy="697738"/>
          </a:xfrm>
          <a:prstGeom prst="straightConnector1">
            <a:avLst/>
          </a:prstGeom>
          <a:ln w="63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5C196363-FD1B-4761-AB2E-D15A86A76D7B}"/>
              </a:ext>
            </a:extLst>
          </p:cNvPr>
          <p:cNvSpPr/>
          <p:nvPr/>
        </p:nvSpPr>
        <p:spPr>
          <a:xfrm>
            <a:off x="10570419" y="8080967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FBE6D9CA-7A91-4F1A-AA89-1EA2381921BE}"/>
              </a:ext>
            </a:extLst>
          </p:cNvPr>
          <p:cNvSpPr txBox="1"/>
          <p:nvPr/>
        </p:nvSpPr>
        <p:spPr>
          <a:xfrm>
            <a:off x="9370861" y="6952475"/>
            <a:ext cx="31494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cxnSp>
        <p:nvCxnSpPr>
          <p:cNvPr id="164" name="Connector: Elbow 163">
            <a:extLst>
              <a:ext uri="{FF2B5EF4-FFF2-40B4-BE49-F238E27FC236}">
                <a16:creationId xmlns:a16="http://schemas.microsoft.com/office/drawing/2014/main" id="{F32937EE-7260-40A1-B904-AD0A7A433824}"/>
              </a:ext>
            </a:extLst>
          </p:cNvPr>
          <p:cNvCxnSpPr>
            <a:cxnSpLocks/>
          </p:cNvCxnSpPr>
          <p:nvPr/>
        </p:nvCxnSpPr>
        <p:spPr>
          <a:xfrm>
            <a:off x="9405641" y="8391844"/>
            <a:ext cx="936000" cy="288000"/>
          </a:xfrm>
          <a:prstGeom prst="bentConnector3">
            <a:avLst>
              <a:gd name="adj1" fmla="val 15757"/>
            </a:avLst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7B6BD609-5446-42BE-A262-DA0DD8A010D4}"/>
              </a:ext>
            </a:extLst>
          </p:cNvPr>
          <p:cNvCxnSpPr>
            <a:cxnSpLocks/>
          </p:cNvCxnSpPr>
          <p:nvPr/>
        </p:nvCxnSpPr>
        <p:spPr>
          <a:xfrm>
            <a:off x="9945933" y="8235664"/>
            <a:ext cx="648000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Picture 43" descr="Untitled-1 copy">
            <a:extLst>
              <a:ext uri="{FF2B5EF4-FFF2-40B4-BE49-F238E27FC236}">
                <a16:creationId xmlns:a16="http://schemas.microsoft.com/office/drawing/2014/main" id="{21E18363-78C1-42AA-AE65-A526F475B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435643" y="7928294"/>
            <a:ext cx="450298" cy="580888"/>
          </a:xfrm>
          <a:prstGeom prst="rect">
            <a:avLst/>
          </a:prstGeom>
          <a:noFill/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65477B81-B32A-4E88-A466-06F2A94D3726}"/>
              </a:ext>
            </a:extLst>
          </p:cNvPr>
          <p:cNvSpPr txBox="1"/>
          <p:nvPr/>
        </p:nvSpPr>
        <p:spPr>
          <a:xfrm>
            <a:off x="9116901" y="810730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33C1E48-9C06-4A8E-90C1-8FFABF2D14ED}"/>
              </a:ext>
            </a:extLst>
          </p:cNvPr>
          <p:cNvSpPr txBox="1"/>
          <p:nvPr/>
        </p:nvSpPr>
        <p:spPr>
          <a:xfrm>
            <a:off x="9498943" y="8129791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 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pic>
        <p:nvPicPr>
          <p:cNvPr id="169" name="Picture 43" descr="Untitled-1 copy">
            <a:extLst>
              <a:ext uri="{FF2B5EF4-FFF2-40B4-BE49-F238E27FC236}">
                <a16:creationId xmlns:a16="http://schemas.microsoft.com/office/drawing/2014/main" id="{E623E864-BED8-41BD-AD32-40F13B01C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63907" y="3845251"/>
            <a:ext cx="450298" cy="580888"/>
          </a:xfrm>
          <a:prstGeom prst="rect">
            <a:avLst/>
          </a:prstGeom>
          <a:noFill/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004C0705-7918-4654-A319-C42757F745E3}"/>
              </a:ext>
            </a:extLst>
          </p:cNvPr>
          <p:cNvSpPr txBox="1"/>
          <p:nvPr/>
        </p:nvSpPr>
        <p:spPr>
          <a:xfrm>
            <a:off x="10074544" y="367500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171" name="Rectangle 43">
            <a:extLst>
              <a:ext uri="{FF2B5EF4-FFF2-40B4-BE49-F238E27FC236}">
                <a16:creationId xmlns:a16="http://schemas.microsoft.com/office/drawing/2014/main" id="{7A6FDC45-F5B7-47C5-9333-78B86316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1579" y="4561112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KeyStore (Android)</a:t>
            </a:r>
          </a:p>
          <a:p>
            <a:r>
              <a:rPr lang="en-US" altLang="ko-KR" sz="700">
                <a:latin typeface="+mn-ea"/>
              </a:rPr>
              <a:t>KeyChain (IOS)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2" name="Rectangle 43">
            <a:extLst>
              <a:ext uri="{FF2B5EF4-FFF2-40B4-BE49-F238E27FC236}">
                <a16:creationId xmlns:a16="http://schemas.microsoft.com/office/drawing/2014/main" id="{561701AE-BAC5-422E-BA47-11621D1EC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5626" y="4581576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에 인증서 보관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173" name="Picture 2">
            <a:extLst>
              <a:ext uri="{FF2B5EF4-FFF2-40B4-BE49-F238E27FC236}">
                <a16:creationId xmlns:a16="http://schemas.microsoft.com/office/drawing/2014/main" id="{4F51FF9F-A414-4E47-A746-328A06E57B0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612" y="4021777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" name="Rectangle 43">
            <a:extLst>
              <a:ext uri="{FF2B5EF4-FFF2-40B4-BE49-F238E27FC236}">
                <a16:creationId xmlns:a16="http://schemas.microsoft.com/office/drawing/2014/main" id="{829022BF-E994-4646-9698-D2675CAF3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9128" y="4565722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C:/Program Files/NPKI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175" name="그림 246">
            <a:extLst>
              <a:ext uri="{FF2B5EF4-FFF2-40B4-BE49-F238E27FC236}">
                <a16:creationId xmlns:a16="http://schemas.microsoft.com/office/drawing/2014/main" id="{0CF8E54C-0F7C-4E75-B9BE-3F754C14E4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6704" y="4082531"/>
            <a:ext cx="284450" cy="251765"/>
          </a:xfrm>
          <a:prstGeom prst="rect">
            <a:avLst/>
          </a:prstGeom>
        </p:spPr>
      </p:pic>
      <p:sp>
        <p:nvSpPr>
          <p:cNvPr id="176" name="Rectangle 43">
            <a:extLst>
              <a:ext uri="{FF2B5EF4-FFF2-40B4-BE49-F238E27FC236}">
                <a16:creationId xmlns:a16="http://schemas.microsoft.com/office/drawing/2014/main" id="{6B5A6771-81B1-4F0F-AD5B-7188A33CE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9128" y="4274451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KSCertRelay.exe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" name="Rectangle 43">
            <a:extLst>
              <a:ext uri="{FF2B5EF4-FFF2-40B4-BE49-F238E27FC236}">
                <a16:creationId xmlns:a16="http://schemas.microsoft.com/office/drawing/2014/main" id="{5C9216F2-F538-4AEB-876B-9F9D6416F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449" y="4286008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C7844E1B-9672-45F3-8BBE-C3C4D496F44F}"/>
              </a:ext>
            </a:extLst>
          </p:cNvPr>
          <p:cNvCxnSpPr>
            <a:cxnSpLocks/>
            <a:stCxn id="175" idx="3"/>
          </p:cNvCxnSpPr>
          <p:nvPr/>
        </p:nvCxnSpPr>
        <p:spPr>
          <a:xfrm flipV="1">
            <a:off x="7871154" y="3963504"/>
            <a:ext cx="1977672" cy="244910"/>
          </a:xfrm>
          <a:prstGeom prst="bentConnector3">
            <a:avLst>
              <a:gd name="adj1" fmla="val 232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Elbow 178">
            <a:extLst>
              <a:ext uri="{FF2B5EF4-FFF2-40B4-BE49-F238E27FC236}">
                <a16:creationId xmlns:a16="http://schemas.microsoft.com/office/drawing/2014/main" id="{4E1BAFA5-6BD4-4BE9-9C66-BB49366F88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63998" y="3493179"/>
            <a:ext cx="47984" cy="1122482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43">
            <a:extLst>
              <a:ext uri="{FF2B5EF4-FFF2-40B4-BE49-F238E27FC236}">
                <a16:creationId xmlns:a16="http://schemas.microsoft.com/office/drawing/2014/main" id="{4255CC6E-0768-4070-BC17-1D07E1A1C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8653" y="3894225"/>
            <a:ext cx="450298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lumen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81" name="Rectangle 43">
            <a:extLst>
              <a:ext uri="{FF2B5EF4-FFF2-40B4-BE49-F238E27FC236}">
                <a16:creationId xmlns:a16="http://schemas.microsoft.com/office/drawing/2014/main" id="{8A98EA6A-64CE-4182-A6DC-285003F45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8653" y="4190054"/>
            <a:ext cx="450298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Icrs</a:t>
            </a:r>
            <a:endParaRPr lang="ko-KR" altLang="en-US" sz="7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82" name="Rectangle 43">
            <a:extLst>
              <a:ext uri="{FF2B5EF4-FFF2-40B4-BE49-F238E27FC236}">
                <a16:creationId xmlns:a16="http://schemas.microsoft.com/office/drawing/2014/main" id="{B440E282-2510-486B-A4F0-99063F8D1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2895" y="3965607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인증번호 방식 중계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3" name="Rectangle 43">
            <a:extLst>
              <a:ext uri="{FF2B5EF4-FFF2-40B4-BE49-F238E27FC236}">
                <a16:creationId xmlns:a16="http://schemas.microsoft.com/office/drawing/2014/main" id="{82FFD1CE-49CF-48C4-8365-6DDB7347F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2895" y="4252588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QR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Code</a:t>
            </a:r>
            <a:r>
              <a:rPr lang="ko-KR" altLang="en-US" sz="600">
                <a:latin typeface="+mn-ea"/>
              </a:rPr>
              <a:t> 방식 중계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4" name="Rectangle 43">
            <a:extLst>
              <a:ext uri="{FF2B5EF4-FFF2-40B4-BE49-F238E27FC236}">
                <a16:creationId xmlns:a16="http://schemas.microsoft.com/office/drawing/2014/main" id="{035C3A69-C034-4A6D-A327-0A0919320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6250" y="3841166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10500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5" name="Rectangle 43">
            <a:extLst>
              <a:ext uri="{FF2B5EF4-FFF2-40B4-BE49-F238E27FC236}">
                <a16:creationId xmlns:a16="http://schemas.microsoft.com/office/drawing/2014/main" id="{51C80F46-CD87-44E9-97BC-E67FEDDD8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0997" y="4178533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8500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13479780-7C3C-4B22-A9D5-D69EDCDBCEDA}"/>
              </a:ext>
            </a:extLst>
          </p:cNvPr>
          <p:cNvCxnSpPr/>
          <p:nvPr/>
        </p:nvCxnSpPr>
        <p:spPr>
          <a:xfrm>
            <a:off x="7900268" y="4283521"/>
            <a:ext cx="19485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or: Elbow 186">
            <a:extLst>
              <a:ext uri="{FF2B5EF4-FFF2-40B4-BE49-F238E27FC236}">
                <a16:creationId xmlns:a16="http://schemas.microsoft.com/office/drawing/2014/main" id="{61EB1992-04EE-46C0-8782-A9687B7410A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323299" y="3806034"/>
            <a:ext cx="3920" cy="1044000"/>
          </a:xfrm>
          <a:prstGeom prst="bentConnector4">
            <a:avLst>
              <a:gd name="adj1" fmla="val -809949"/>
              <a:gd name="adj2" fmla="val 563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" name="Picture 187">
            <a:extLst>
              <a:ext uri="{FF2B5EF4-FFF2-40B4-BE49-F238E27FC236}">
                <a16:creationId xmlns:a16="http://schemas.microsoft.com/office/drawing/2014/main" id="{72B48C65-6E1D-4FA7-A581-9675806A7F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72156" y="3914194"/>
            <a:ext cx="205308" cy="417949"/>
          </a:xfrm>
          <a:prstGeom prst="rect">
            <a:avLst/>
          </a:prstGeom>
        </p:spPr>
      </p:pic>
      <p:pic>
        <p:nvPicPr>
          <p:cNvPr id="189" name="그림 246">
            <a:extLst>
              <a:ext uri="{FF2B5EF4-FFF2-40B4-BE49-F238E27FC236}">
                <a16:creationId xmlns:a16="http://schemas.microsoft.com/office/drawing/2014/main" id="{C2673D96-1D29-496F-B074-9A12113A36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4524" y="4078412"/>
            <a:ext cx="284450" cy="251765"/>
          </a:xfrm>
          <a:prstGeom prst="rect">
            <a:avLst/>
          </a:prstGeom>
        </p:spPr>
      </p:pic>
      <p:pic>
        <p:nvPicPr>
          <p:cNvPr id="190" name="그림 361">
            <a:extLst>
              <a:ext uri="{FF2B5EF4-FFF2-40B4-BE49-F238E27FC236}">
                <a16:creationId xmlns:a16="http://schemas.microsoft.com/office/drawing/2014/main" id="{8394E086-D6EC-4B7A-AE41-7F3F64CC4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4632" y="3874697"/>
            <a:ext cx="223091" cy="269195"/>
          </a:xfrm>
          <a:prstGeom prst="rect">
            <a:avLst/>
          </a:prstGeom>
        </p:spPr>
      </p:pic>
      <p:pic>
        <p:nvPicPr>
          <p:cNvPr id="191" name="그림 361">
            <a:extLst>
              <a:ext uri="{FF2B5EF4-FFF2-40B4-BE49-F238E27FC236}">
                <a16:creationId xmlns:a16="http://schemas.microsoft.com/office/drawing/2014/main" id="{DCD4076D-D04B-4A54-909F-6FA327AD5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9648" y="4146083"/>
            <a:ext cx="223091" cy="269195"/>
          </a:xfrm>
          <a:prstGeom prst="rect">
            <a:avLst/>
          </a:prstGeom>
        </p:spPr>
      </p:pic>
      <p:sp>
        <p:nvSpPr>
          <p:cNvPr id="193" name="TextBox 192">
            <a:extLst>
              <a:ext uri="{FF2B5EF4-FFF2-40B4-BE49-F238E27FC236}">
                <a16:creationId xmlns:a16="http://schemas.microsoft.com/office/drawing/2014/main" id="{A470EDF7-C834-4B25-B6A1-AF3E2648CC0E}"/>
              </a:ext>
            </a:extLst>
          </p:cNvPr>
          <p:cNvSpPr txBox="1"/>
          <p:nvPr/>
        </p:nvSpPr>
        <p:spPr>
          <a:xfrm>
            <a:off x="6667590" y="2436996"/>
            <a:ext cx="2135669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fcm.googleapis.com:443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528308DC-52D5-4B22-A082-D2473F5DF6F6}"/>
              </a:ext>
            </a:extLst>
          </p:cNvPr>
          <p:cNvCxnSpPr>
            <a:cxnSpLocks/>
          </p:cNvCxnSpPr>
          <p:nvPr/>
        </p:nvCxnSpPr>
        <p:spPr>
          <a:xfrm rot="10800000">
            <a:off x="3734674" y="2262042"/>
            <a:ext cx="468000" cy="684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0A22254-B7A6-4909-B634-6AF09CD91BBB}"/>
              </a:ext>
            </a:extLst>
          </p:cNvPr>
          <p:cNvCxnSpPr>
            <a:stCxn id="54" idx="3"/>
            <a:endCxn id="58" idx="3"/>
          </p:cNvCxnSpPr>
          <p:nvPr/>
        </p:nvCxnSpPr>
        <p:spPr>
          <a:xfrm flipH="1">
            <a:off x="5553787" y="2900655"/>
            <a:ext cx="1" cy="314713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112C3B-0A6D-477F-82FA-7EF838A567B3}"/>
              </a:ext>
            </a:extLst>
          </p:cNvPr>
          <p:cNvCxnSpPr/>
          <p:nvPr/>
        </p:nvCxnSpPr>
        <p:spPr>
          <a:xfrm>
            <a:off x="4805617" y="2084410"/>
            <a:ext cx="35683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43">
            <a:extLst>
              <a:ext uri="{FF2B5EF4-FFF2-40B4-BE49-F238E27FC236}">
                <a16:creationId xmlns:a16="http://schemas.microsoft.com/office/drawing/2014/main" id="{4F677177-5D5C-494C-91A6-DF1F77264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735" y="1867198"/>
            <a:ext cx="1107327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26379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14D4F584-810C-4B06-9E1B-D72724052546}"/>
              </a:ext>
            </a:extLst>
          </p:cNvPr>
          <p:cNvSpPr txBox="1"/>
          <p:nvPr/>
        </p:nvSpPr>
        <p:spPr>
          <a:xfrm>
            <a:off x="5205687" y="1780812"/>
            <a:ext cx="36287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WAS2</a:t>
            </a:r>
            <a:endParaRPr lang="en-US" altLang="ko-KR" sz="1000" dirty="0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C633504E-69FF-4258-9465-EE873A32F4B3}"/>
              </a:ext>
            </a:extLst>
          </p:cNvPr>
          <p:cNvCxnSpPr>
            <a:stCxn id="71" idx="3"/>
            <a:endCxn id="91" idx="1"/>
          </p:cNvCxnSpPr>
          <p:nvPr/>
        </p:nvCxnSpPr>
        <p:spPr>
          <a:xfrm flipV="1">
            <a:off x="6485957" y="2130016"/>
            <a:ext cx="564340" cy="2112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74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5DA10-83DE-44C2-9B6A-1EF1BDC84ABA}"/>
              </a:ext>
            </a:extLst>
          </p:cNvPr>
          <p:cNvGrpSpPr/>
          <p:nvPr/>
        </p:nvGrpSpPr>
        <p:grpSpPr>
          <a:xfrm>
            <a:off x="1144216" y="1128192"/>
            <a:ext cx="4794975" cy="776673"/>
            <a:chOff x="7652412" y="8584980"/>
            <a:chExt cx="4794975" cy="776673"/>
          </a:xfrm>
        </p:grpSpPr>
        <p:pic>
          <p:nvPicPr>
            <p:cNvPr id="5" name="Picture 43" descr="Untitled-1 copy">
              <a:extLst>
                <a:ext uri="{FF2B5EF4-FFF2-40B4-BE49-F238E27FC236}">
                  <a16:creationId xmlns:a16="http://schemas.microsoft.com/office/drawing/2014/main" id="{B32BC538-530B-41DD-92AD-47B6972008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623914" y="8763759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891978-5B44-453E-9326-431B95350E5D}"/>
                </a:ext>
              </a:extLst>
            </p:cNvPr>
            <p:cNvSpPr txBox="1"/>
            <p:nvPr/>
          </p:nvSpPr>
          <p:spPr>
            <a:xfrm>
              <a:off x="8614666" y="8983255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FF69F4A3-7AE6-45F2-9ABE-575525418CEA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412" y="8879013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3" descr="Untitled-1 copy">
              <a:extLst>
                <a:ext uri="{FF2B5EF4-FFF2-40B4-BE49-F238E27FC236}">
                  <a16:creationId xmlns:a16="http://schemas.microsoft.com/office/drawing/2014/main" id="{291C0E7A-3A4F-48F3-895E-EDB2AACB9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0566688" y="875509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88B109-35E6-413E-842E-D94639DBF376}"/>
                </a:ext>
              </a:extLst>
            </p:cNvPr>
            <p:cNvSpPr txBox="1"/>
            <p:nvPr/>
          </p:nvSpPr>
          <p:spPr>
            <a:xfrm>
              <a:off x="10557440" y="858498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2FA8048-7F90-42CF-BFB3-4EE0887E14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842" y="9097329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43">
              <a:extLst>
                <a:ext uri="{FF2B5EF4-FFF2-40B4-BE49-F238E27FC236}">
                  <a16:creationId xmlns:a16="http://schemas.microsoft.com/office/drawing/2014/main" id="{6B64CBCF-C1F7-47F2-A713-359E3CBFA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6551" y="8805508"/>
              <a:ext cx="1613369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업무</a:t>
              </a:r>
              <a:r>
                <a:rPr lang="en-US" altLang="ko-KR" sz="700">
                  <a:latin typeface="+mn-ea"/>
                </a:rPr>
                <a:t>Servlet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12" name="그림 361">
              <a:extLst>
                <a:ext uri="{FF2B5EF4-FFF2-40B4-BE49-F238E27FC236}">
                  <a16:creationId xmlns:a16="http://schemas.microsoft.com/office/drawing/2014/main" id="{AEA65C8E-A10A-4551-A0A8-B44C78702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2354" y="8796345"/>
              <a:ext cx="223091" cy="269195"/>
            </a:xfrm>
            <a:prstGeom prst="rect">
              <a:avLst/>
            </a:prstGeom>
          </p:spPr>
        </p:pic>
        <p:sp>
          <p:nvSpPr>
            <p:cNvPr id="13" name="Rectangle 43">
              <a:extLst>
                <a:ext uri="{FF2B5EF4-FFF2-40B4-BE49-F238E27FC236}">
                  <a16:creationId xmlns:a16="http://schemas.microsoft.com/office/drawing/2014/main" id="{F3DB1BB3-8936-4C2D-8E57-6582B8550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1422" y="8874179"/>
              <a:ext cx="837759" cy="143007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위변조방지</a:t>
              </a:r>
              <a:r>
                <a:rPr lang="en-US" altLang="ko-KR" sz="700">
                  <a:latin typeface="+mn-ea"/>
                </a:rPr>
                <a:t>Library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pic>
          <p:nvPicPr>
            <p:cNvPr id="14" name="그림 373">
              <a:extLst>
                <a:ext uri="{FF2B5EF4-FFF2-40B4-BE49-F238E27FC236}">
                  <a16:creationId xmlns:a16="http://schemas.microsoft.com/office/drawing/2014/main" id="{E3905DC1-6F87-4763-9A4A-30586293D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20" t="23811" r="22107" b="34636"/>
            <a:stretch/>
          </p:blipFill>
          <p:spPr>
            <a:xfrm>
              <a:off x="10648468" y="8891925"/>
              <a:ext cx="143826" cy="111086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48E7060-F815-4487-881C-FB6A75B95B2C}"/>
                </a:ext>
              </a:extLst>
            </p:cNvPr>
            <p:cNvCxnSpPr>
              <a:cxnSpLocks/>
            </p:cNvCxnSpPr>
            <p:nvPr/>
          </p:nvCxnSpPr>
          <p:spPr>
            <a:xfrm>
              <a:off x="9157319" y="9097329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89C4EA89-3A77-4901-BBC7-BD38CF5D1120}"/>
                </a:ext>
              </a:extLst>
            </p:cNvPr>
            <p:cNvCxnSpPr>
              <a:cxnSpLocks/>
              <a:stCxn id="13" idx="3"/>
              <a:endCxn id="18" idx="3"/>
            </p:cNvCxnSpPr>
            <p:nvPr/>
          </p:nvCxnSpPr>
          <p:spPr>
            <a:xfrm>
              <a:off x="11629181" y="8945683"/>
              <a:ext cx="78922" cy="286374"/>
            </a:xfrm>
            <a:prstGeom prst="bentConnector3">
              <a:avLst>
                <a:gd name="adj1" fmla="val 38965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그림 319">
              <a:extLst>
                <a:ext uri="{FF2B5EF4-FFF2-40B4-BE49-F238E27FC236}">
                  <a16:creationId xmlns:a16="http://schemas.microsoft.com/office/drawing/2014/main" id="{65751E56-A63D-4827-99C1-0684171EF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8103" y="9139217"/>
              <a:ext cx="169412" cy="198884"/>
            </a:xfrm>
            <a:prstGeom prst="rect">
              <a:avLst/>
            </a:prstGeom>
          </p:spPr>
        </p:pic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AE8F2700-1509-4317-BC78-2A67AEA93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8513" y="9102461"/>
              <a:ext cx="1609590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e-Page Safer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sp>
          <p:nvSpPr>
            <p:cNvPr id="19" name="Rectangle 43">
              <a:extLst>
                <a:ext uri="{FF2B5EF4-FFF2-40B4-BE49-F238E27FC236}">
                  <a16:creationId xmlns:a16="http://schemas.microsoft.com/office/drawing/2014/main" id="{0CAF3469-D5DE-40D8-AE98-D6B0F97A0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50877" y="8935328"/>
              <a:ext cx="496510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18300</a:t>
              </a: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D8448FC-9A37-4DD9-A71D-22C22FFAB1C2}"/>
              </a:ext>
            </a:extLst>
          </p:cNvPr>
          <p:cNvSpPr txBox="1"/>
          <p:nvPr/>
        </p:nvSpPr>
        <p:spPr>
          <a:xfrm>
            <a:off x="2681259" y="2705734"/>
            <a:ext cx="2683136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②</a:t>
            </a:r>
            <a:r>
              <a:rPr lang="ko-KR" altLang="en-US" sz="700"/>
              <a:t> 인증서 배포지점</a:t>
            </a:r>
            <a:r>
              <a:rPr lang="en-US" altLang="ko-KR" sz="700"/>
              <a:t>, </a:t>
            </a:r>
            <a:r>
              <a:rPr lang="ko-KR" altLang="en-US" sz="700"/>
              <a:t>인증서 </a:t>
            </a:r>
            <a:r>
              <a:rPr lang="en-US" altLang="ko-KR" sz="700"/>
              <a:t>Serial </a:t>
            </a:r>
            <a:r>
              <a:rPr lang="ko-KR" altLang="en-US" sz="700"/>
              <a:t>번호</a:t>
            </a:r>
          </a:p>
        </p:txBody>
      </p:sp>
      <p:pic>
        <p:nvPicPr>
          <p:cNvPr id="21" name="Picture 43" descr="Untitled-1 copy">
            <a:extLst>
              <a:ext uri="{FF2B5EF4-FFF2-40B4-BE49-F238E27FC236}">
                <a16:creationId xmlns:a16="http://schemas.microsoft.com/office/drawing/2014/main" id="{44C1CA8B-6CE3-4447-8393-A4E8E8E0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04458" y="3088262"/>
            <a:ext cx="450298" cy="580888"/>
          </a:xfrm>
          <a:prstGeom prst="rect">
            <a:avLst/>
          </a:prstGeom>
          <a:noFill/>
        </p:spPr>
      </p:pic>
      <p:pic>
        <p:nvPicPr>
          <p:cNvPr id="22" name="Picture 43" descr="Untitled-1 copy">
            <a:extLst>
              <a:ext uri="{FF2B5EF4-FFF2-40B4-BE49-F238E27FC236}">
                <a16:creationId xmlns:a16="http://schemas.microsoft.com/office/drawing/2014/main" id="{6C7D5C0F-87DF-4291-B258-415E98AA1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63794" y="3088262"/>
            <a:ext cx="450298" cy="580888"/>
          </a:xfrm>
          <a:prstGeom prst="rect">
            <a:avLst/>
          </a:prstGeom>
          <a:noFill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B9D3284-E297-4F41-A588-CAA2465CBA5D}"/>
              </a:ext>
            </a:extLst>
          </p:cNvPr>
          <p:cNvSpPr txBox="1"/>
          <p:nvPr/>
        </p:nvSpPr>
        <p:spPr>
          <a:xfrm>
            <a:off x="1696029" y="3732748"/>
            <a:ext cx="121570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①</a:t>
            </a:r>
            <a:r>
              <a:rPr lang="ko-KR" altLang="en-US" sz="700"/>
              <a:t> 인증서 검증 요청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A8F6E4-2E93-4CCF-9491-1A17B9EF1038}"/>
              </a:ext>
            </a:extLst>
          </p:cNvPr>
          <p:cNvSpPr txBox="1"/>
          <p:nvPr/>
        </p:nvSpPr>
        <p:spPr>
          <a:xfrm>
            <a:off x="3224618" y="2477094"/>
            <a:ext cx="52327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③</a:t>
            </a:r>
            <a:r>
              <a:rPr lang="ko-KR" altLang="en-US" sz="700"/>
              <a:t> 검증요청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CF10A3-C7FA-49EC-87F9-F1DCB916CA80}"/>
              </a:ext>
            </a:extLst>
          </p:cNvPr>
          <p:cNvSpPr txBox="1"/>
          <p:nvPr/>
        </p:nvSpPr>
        <p:spPr>
          <a:xfrm>
            <a:off x="1895210" y="2942221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89C8BC-7BA6-4491-B0C6-D0633E9E90D4}"/>
              </a:ext>
            </a:extLst>
          </p:cNvPr>
          <p:cNvSpPr txBox="1"/>
          <p:nvPr/>
        </p:nvSpPr>
        <p:spPr>
          <a:xfrm>
            <a:off x="3803427" y="294222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pic>
        <p:nvPicPr>
          <p:cNvPr id="27" name="그림 319">
            <a:extLst>
              <a:ext uri="{FF2B5EF4-FFF2-40B4-BE49-F238E27FC236}">
                <a16:creationId xmlns:a16="http://schemas.microsoft.com/office/drawing/2014/main" id="{85705DAB-FD4F-4CE0-BC24-08CB47C4D8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688" y="3139569"/>
            <a:ext cx="169412" cy="198890"/>
          </a:xfrm>
          <a:prstGeom prst="rect">
            <a:avLst/>
          </a:prstGeom>
        </p:spPr>
      </p:pic>
      <p:sp>
        <p:nvSpPr>
          <p:cNvPr id="28" name="Rectangle 43">
            <a:extLst>
              <a:ext uri="{FF2B5EF4-FFF2-40B4-BE49-F238E27FC236}">
                <a16:creationId xmlns:a16="http://schemas.microsoft.com/office/drawing/2014/main" id="{62D7E795-F9B7-4E04-83D8-48D33971B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3348" y="3102811"/>
            <a:ext cx="1171372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VestSignValidator : 9000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9" name="그림 319">
            <a:extLst>
              <a:ext uri="{FF2B5EF4-FFF2-40B4-BE49-F238E27FC236}">
                <a16:creationId xmlns:a16="http://schemas.microsoft.com/office/drawing/2014/main" id="{E132FA01-F823-4BE0-B91C-2900892C12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6" y="3430174"/>
            <a:ext cx="169412" cy="198890"/>
          </a:xfrm>
          <a:prstGeom prst="rect">
            <a:avLst/>
          </a:prstGeom>
        </p:spPr>
      </p:pic>
      <p:sp>
        <p:nvSpPr>
          <p:cNvPr id="30" name="Rectangle 43">
            <a:extLst>
              <a:ext uri="{FF2B5EF4-FFF2-40B4-BE49-F238E27FC236}">
                <a16:creationId xmlns:a16="http://schemas.microsoft.com/office/drawing/2014/main" id="{45FCBFD6-660C-4B13-AD96-927E2BE97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316" y="3393416"/>
            <a:ext cx="1171372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Relay Server (Sloth-server) : 9050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3BC55205-A541-4241-A49A-E6B0FFD6E1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6" y="3259325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723F5316-B9E2-41EC-9BDC-56E2AF6EBBBE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764877" y="3413299"/>
            <a:ext cx="2452341" cy="82962"/>
          </a:xfrm>
          <a:prstGeom prst="bentConnector4">
            <a:avLst>
              <a:gd name="adj1" fmla="val 11993"/>
              <a:gd name="adj2" fmla="val 37554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C6E7CC33-73BF-4BA4-9036-2FB5D2220941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89756" y="2303855"/>
            <a:ext cx="202089" cy="1800000"/>
          </a:xfrm>
          <a:prstGeom prst="bentConnector3">
            <a:avLst>
              <a:gd name="adj1" fmla="val 2131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43">
            <a:extLst>
              <a:ext uri="{FF2B5EF4-FFF2-40B4-BE49-F238E27FC236}">
                <a16:creationId xmlns:a16="http://schemas.microsoft.com/office/drawing/2014/main" id="{2F7A58BB-AB0A-4C58-843E-3F2502560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870" y="3236229"/>
            <a:ext cx="1423224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35" name="그림 361">
            <a:extLst>
              <a:ext uri="{FF2B5EF4-FFF2-40B4-BE49-F238E27FC236}">
                <a16:creationId xmlns:a16="http://schemas.microsoft.com/office/drawing/2014/main" id="{81E71C3C-D9B1-4B3C-B05B-F83BEE01C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672" y="3227066"/>
            <a:ext cx="223091" cy="269195"/>
          </a:xfrm>
          <a:prstGeom prst="rect">
            <a:avLst/>
          </a:prstGeom>
        </p:spPr>
      </p:pic>
      <p:sp>
        <p:nvSpPr>
          <p:cNvPr id="36" name="Rectangle 43">
            <a:extLst>
              <a:ext uri="{FF2B5EF4-FFF2-40B4-BE49-F238E27FC236}">
                <a16:creationId xmlns:a16="http://schemas.microsoft.com/office/drawing/2014/main" id="{14B308D8-CE64-44B7-BD7E-CD85F2F7C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741" y="3304900"/>
            <a:ext cx="67148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VestSignServer</a:t>
            </a:r>
            <a:endParaRPr lang="ko-KR" altLang="en-US" sz="700">
              <a:latin typeface="+mn-ea"/>
            </a:endParaRPr>
          </a:p>
        </p:txBody>
      </p:sp>
      <p:pic>
        <p:nvPicPr>
          <p:cNvPr id="37" name="그림 373">
            <a:extLst>
              <a:ext uri="{FF2B5EF4-FFF2-40B4-BE49-F238E27FC236}">
                <a16:creationId xmlns:a16="http://schemas.microsoft.com/office/drawing/2014/main" id="{94027BF0-4078-4D8D-A7E1-DB2C1FAD39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3891786" y="3322646"/>
            <a:ext cx="143826" cy="11108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5549A0D-32B3-4B3C-9694-707769889124}"/>
              </a:ext>
            </a:extLst>
          </p:cNvPr>
          <p:cNvCxnSpPr>
            <a:cxnSpLocks/>
          </p:cNvCxnSpPr>
          <p:nvPr/>
        </p:nvCxnSpPr>
        <p:spPr>
          <a:xfrm flipV="1">
            <a:off x="2468102" y="2666911"/>
            <a:ext cx="0" cy="435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46477F-423C-4EE6-A89B-457EB6E0AD07}"/>
              </a:ext>
            </a:extLst>
          </p:cNvPr>
          <p:cNvCxnSpPr>
            <a:cxnSpLocks/>
          </p:cNvCxnSpPr>
          <p:nvPr/>
        </p:nvCxnSpPr>
        <p:spPr>
          <a:xfrm>
            <a:off x="2468102" y="2666911"/>
            <a:ext cx="25088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13BD947-653A-41B5-862E-7596F7473A30}"/>
              </a:ext>
            </a:extLst>
          </p:cNvPr>
          <p:cNvCxnSpPr>
            <a:cxnSpLocks/>
          </p:cNvCxnSpPr>
          <p:nvPr/>
        </p:nvCxnSpPr>
        <p:spPr>
          <a:xfrm>
            <a:off x="4976973" y="2673002"/>
            <a:ext cx="0" cy="6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3">
            <a:extLst>
              <a:ext uri="{FF2B5EF4-FFF2-40B4-BE49-F238E27FC236}">
                <a16:creationId xmlns:a16="http://schemas.microsoft.com/office/drawing/2014/main" id="{D625FD09-03C4-40ED-9717-F4DAC4B2E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090" y="3388463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42" name="그룹 546">
            <a:extLst>
              <a:ext uri="{FF2B5EF4-FFF2-40B4-BE49-F238E27FC236}">
                <a16:creationId xmlns:a16="http://schemas.microsoft.com/office/drawing/2014/main" id="{457ED6D1-012B-4300-81C8-6BEBC1BC65DE}"/>
              </a:ext>
            </a:extLst>
          </p:cNvPr>
          <p:cNvGrpSpPr/>
          <p:nvPr/>
        </p:nvGrpSpPr>
        <p:grpSpPr>
          <a:xfrm>
            <a:off x="6098980" y="3144416"/>
            <a:ext cx="603639" cy="437277"/>
            <a:chOff x="3671010" y="3725631"/>
            <a:chExt cx="705267" cy="510913"/>
          </a:xfrm>
        </p:grpSpPr>
        <p:pic>
          <p:nvPicPr>
            <p:cNvPr id="43" name="그림 547">
              <a:extLst>
                <a:ext uri="{FF2B5EF4-FFF2-40B4-BE49-F238E27FC236}">
                  <a16:creationId xmlns:a16="http://schemas.microsoft.com/office/drawing/2014/main" id="{434663A5-5C66-4100-950A-002A6D42D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C7324E3-2E23-48FB-8063-44703D62A97D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인증기관</a:t>
              </a:r>
              <a:endParaRPr lang="en-US" altLang="ko-KR" sz="700"/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4585BF9-7810-46EC-9502-BA7CFEE7300B}"/>
              </a:ext>
            </a:extLst>
          </p:cNvPr>
          <p:cNvCxnSpPr>
            <a:cxnSpLocks/>
          </p:cNvCxnSpPr>
          <p:nvPr/>
        </p:nvCxnSpPr>
        <p:spPr>
          <a:xfrm>
            <a:off x="4976973" y="3313535"/>
            <a:ext cx="1122007" cy="9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구름 738">
            <a:extLst>
              <a:ext uri="{FF2B5EF4-FFF2-40B4-BE49-F238E27FC236}">
                <a16:creationId xmlns:a16="http://schemas.microsoft.com/office/drawing/2014/main" id="{9EA3FE0A-8BFF-4B5E-9458-9E74B7769110}"/>
              </a:ext>
            </a:extLst>
          </p:cNvPr>
          <p:cNvSpPr/>
          <p:nvPr/>
        </p:nvSpPr>
        <p:spPr>
          <a:xfrm>
            <a:off x="5181354" y="3205153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535161-060B-497F-89B5-21C91BB6E363}"/>
              </a:ext>
            </a:extLst>
          </p:cNvPr>
          <p:cNvSpPr txBox="1"/>
          <p:nvPr/>
        </p:nvSpPr>
        <p:spPr>
          <a:xfrm>
            <a:off x="5221941" y="3252821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ECCF0F-E3D2-4228-BFB9-400130957EF5}"/>
              </a:ext>
            </a:extLst>
          </p:cNvPr>
          <p:cNvSpPr txBox="1"/>
          <p:nvPr/>
        </p:nvSpPr>
        <p:spPr>
          <a:xfrm>
            <a:off x="6223078" y="3605067"/>
            <a:ext cx="2135669" cy="64633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ds.yessign.or.kr (203.233.91.35) : 389</a:t>
            </a:r>
          </a:p>
          <a:p>
            <a:r>
              <a:rPr lang="en-US" altLang="ko-KR" sz="700"/>
              <a:t>ldap.signgate.com (211.35.96.26) : 389</a:t>
            </a:r>
          </a:p>
          <a:p>
            <a:r>
              <a:rPr lang="en-US" altLang="ko-KR" sz="700"/>
              <a:t>dir.signkorea.com (210.207.195.77) : 389</a:t>
            </a:r>
          </a:p>
          <a:p>
            <a:r>
              <a:rPr lang="en-US" altLang="ko-KR" sz="700"/>
              <a:t>dir.crosscert.com (211.192.169.180) : 389</a:t>
            </a:r>
          </a:p>
          <a:p>
            <a:r>
              <a:rPr lang="en-US" altLang="ko-KR" sz="700"/>
              <a:t>ldap.tradesign.net (203.242.205.156) : 389</a:t>
            </a:r>
          </a:p>
          <a:p>
            <a:r>
              <a:rPr lang="en-US" altLang="ko-KR" sz="700"/>
              <a:t>ocsp.yessign.org (203.233.91.61) : 4612</a:t>
            </a:r>
          </a:p>
        </p:txBody>
      </p:sp>
      <p:pic>
        <p:nvPicPr>
          <p:cNvPr id="54" name="Picture 43" descr="Untitled-1 copy">
            <a:extLst>
              <a:ext uri="{FF2B5EF4-FFF2-40B4-BE49-F238E27FC236}">
                <a16:creationId xmlns:a16="http://schemas.microsoft.com/office/drawing/2014/main" id="{270E3B71-33CF-4362-8818-61CC54343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64618" y="5099201"/>
            <a:ext cx="450298" cy="580869"/>
          </a:xfrm>
          <a:prstGeom prst="rect">
            <a:avLst/>
          </a:prstGeom>
          <a:noFill/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6E8D6BE-6226-4B16-9F14-C1559A33D5B5}"/>
              </a:ext>
            </a:extLst>
          </p:cNvPr>
          <p:cNvSpPr txBox="1"/>
          <p:nvPr/>
        </p:nvSpPr>
        <p:spPr>
          <a:xfrm>
            <a:off x="1634640" y="495946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APP</a:t>
            </a:r>
            <a:endParaRPr lang="en-US" altLang="ko-KR" sz="1000" dirty="0"/>
          </a:p>
        </p:txBody>
      </p:sp>
      <p:pic>
        <p:nvPicPr>
          <p:cNvPr id="60" name="그림 319">
            <a:extLst>
              <a:ext uri="{FF2B5EF4-FFF2-40B4-BE49-F238E27FC236}">
                <a16:creationId xmlns:a16="http://schemas.microsoft.com/office/drawing/2014/main" id="{5D94096A-F9B3-4148-A34D-E8CD96B3EB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13" y="5297718"/>
            <a:ext cx="169412" cy="198884"/>
          </a:xfrm>
          <a:prstGeom prst="rect">
            <a:avLst/>
          </a:prstGeom>
        </p:spPr>
      </p:pic>
      <p:sp>
        <p:nvSpPr>
          <p:cNvPr id="61" name="Rectangle 43">
            <a:extLst>
              <a:ext uri="{FF2B5EF4-FFF2-40B4-BE49-F238E27FC236}">
                <a16:creationId xmlns:a16="http://schemas.microsoft.com/office/drawing/2014/main" id="{6537DE06-FC8B-4FEF-A548-CB69C0503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023" y="5260962"/>
            <a:ext cx="889902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Vormetric  Master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8D435E8-1092-4DB4-9069-9FD700698EE1}"/>
              </a:ext>
            </a:extLst>
          </p:cNvPr>
          <p:cNvSpPr/>
          <p:nvPr/>
        </p:nvSpPr>
        <p:spPr>
          <a:xfrm flipH="1" flipV="1">
            <a:off x="2277990" y="5371537"/>
            <a:ext cx="807460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E703B1-7F3B-43D9-94BE-D159243759A2}"/>
              </a:ext>
            </a:extLst>
          </p:cNvPr>
          <p:cNvGrpSpPr/>
          <p:nvPr/>
        </p:nvGrpSpPr>
        <p:grpSpPr>
          <a:xfrm>
            <a:off x="3188434" y="4959465"/>
            <a:ext cx="1087612" cy="720605"/>
            <a:chOff x="6246007" y="5016624"/>
            <a:chExt cx="1087612" cy="720605"/>
          </a:xfrm>
        </p:grpSpPr>
        <p:pic>
          <p:nvPicPr>
            <p:cNvPr id="97" name="Picture 43" descr="Untitled-1 copy">
              <a:extLst>
                <a:ext uri="{FF2B5EF4-FFF2-40B4-BE49-F238E27FC236}">
                  <a16:creationId xmlns:a16="http://schemas.microsoft.com/office/drawing/2014/main" id="{F02F4DE6-91AE-4599-81D1-33EBE9EBE9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9DC8126-C9EE-4A9A-BE9C-7322B46844DB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99" name="그림 319">
              <a:extLst>
                <a:ext uri="{FF2B5EF4-FFF2-40B4-BE49-F238E27FC236}">
                  <a16:creationId xmlns:a16="http://schemas.microsoft.com/office/drawing/2014/main" id="{F7BF48BF-A73A-4CF4-A2D8-750B8A3CC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00" name="Rectangle 43">
              <a:extLst>
                <a:ext uri="{FF2B5EF4-FFF2-40B4-BE49-F238E27FC236}">
                  <a16:creationId xmlns:a16="http://schemas.microsoft.com/office/drawing/2014/main" id="{1091FFC2-54F8-422F-B54C-B3A986F55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2E3016D-232A-4D09-B600-E6064AAD6E48}"/>
              </a:ext>
            </a:extLst>
          </p:cNvPr>
          <p:cNvGrpSpPr/>
          <p:nvPr/>
        </p:nvGrpSpPr>
        <p:grpSpPr>
          <a:xfrm>
            <a:off x="3176934" y="5838871"/>
            <a:ext cx="1087612" cy="720605"/>
            <a:chOff x="6246007" y="5016624"/>
            <a:chExt cx="1087612" cy="720605"/>
          </a:xfrm>
        </p:grpSpPr>
        <p:pic>
          <p:nvPicPr>
            <p:cNvPr id="102" name="Picture 43" descr="Untitled-1 copy">
              <a:extLst>
                <a:ext uri="{FF2B5EF4-FFF2-40B4-BE49-F238E27FC236}">
                  <a16:creationId xmlns:a16="http://schemas.microsoft.com/office/drawing/2014/main" id="{B5EEDB57-7560-47BF-BA08-7317AC095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8BE4463-3CD4-42E1-8B04-F053BDF23632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104" name="그림 319">
              <a:extLst>
                <a:ext uri="{FF2B5EF4-FFF2-40B4-BE49-F238E27FC236}">
                  <a16:creationId xmlns:a16="http://schemas.microsoft.com/office/drawing/2014/main" id="{B9E59EAA-70DC-46B0-8D56-FD4769E35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EC8DF97E-7FA1-48A0-B043-B5FC902C8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DCFBFE21-7BFF-4DBD-830E-F935A81D5928}"/>
              </a:ext>
            </a:extLst>
          </p:cNvPr>
          <p:cNvGrpSpPr/>
          <p:nvPr/>
        </p:nvGrpSpPr>
        <p:grpSpPr>
          <a:xfrm>
            <a:off x="3208081" y="6708022"/>
            <a:ext cx="1087612" cy="720605"/>
            <a:chOff x="6246007" y="5016624"/>
            <a:chExt cx="1087612" cy="720605"/>
          </a:xfrm>
        </p:grpSpPr>
        <p:pic>
          <p:nvPicPr>
            <p:cNvPr id="107" name="Picture 43" descr="Untitled-1 copy">
              <a:extLst>
                <a:ext uri="{FF2B5EF4-FFF2-40B4-BE49-F238E27FC236}">
                  <a16:creationId xmlns:a16="http://schemas.microsoft.com/office/drawing/2014/main" id="{493D3273-0EED-4380-B322-2828E4FD16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9BEE575-14F9-4DFF-ACC6-CCD55EFA2553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109" name="그림 319">
              <a:extLst>
                <a:ext uri="{FF2B5EF4-FFF2-40B4-BE49-F238E27FC236}">
                  <a16:creationId xmlns:a16="http://schemas.microsoft.com/office/drawing/2014/main" id="{CBF75643-6E7A-48B3-9ACE-4812DEEFD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10" name="Rectangle 43">
              <a:extLst>
                <a:ext uri="{FF2B5EF4-FFF2-40B4-BE49-F238E27FC236}">
                  <a16:creationId xmlns:a16="http://schemas.microsoft.com/office/drawing/2014/main" id="{2EB94F9E-55F5-4790-8D71-69909FC55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EB46EE06-BC99-4ED5-BF05-5B99CE7A17AC}"/>
              </a:ext>
            </a:extLst>
          </p:cNvPr>
          <p:cNvSpPr txBox="1"/>
          <p:nvPr/>
        </p:nvSpPr>
        <p:spPr>
          <a:xfrm>
            <a:off x="3596761" y="7665968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. . .</a:t>
            </a:r>
            <a:endParaRPr lang="en-US" altLang="ko-KR" sz="1000" dirty="0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702F583D-DDB8-4956-B0C9-6E19828AE885}"/>
              </a:ext>
            </a:extLst>
          </p:cNvPr>
          <p:cNvSpPr/>
          <p:nvPr/>
        </p:nvSpPr>
        <p:spPr>
          <a:xfrm rot="2554868" flipH="1" flipV="1">
            <a:off x="2148627" y="5824948"/>
            <a:ext cx="1130560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62CFA638-DBF5-4609-B34D-B1CD64CB8291}"/>
              </a:ext>
            </a:extLst>
          </p:cNvPr>
          <p:cNvSpPr/>
          <p:nvPr/>
        </p:nvSpPr>
        <p:spPr>
          <a:xfrm rot="3466781" flipH="1" flipV="1">
            <a:off x="1880873" y="6280914"/>
            <a:ext cx="1733476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35BF0ADA-97F8-4C4D-B49B-D4709BBE3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247" y="7000741"/>
            <a:ext cx="764770" cy="48883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8443 - </a:t>
            </a:r>
            <a:r>
              <a:rPr lang="ko-KR" altLang="en-US" sz="700">
                <a:solidFill>
                  <a:schemeClr val="tx2"/>
                </a:solidFill>
                <a:latin typeface="+mn-ea"/>
              </a:rPr>
              <a:t>정책수신</a:t>
            </a:r>
            <a:r>
              <a:rPr lang="en-US" altLang="ko-KR" sz="700">
                <a:solidFill>
                  <a:schemeClr val="tx2"/>
                </a:solidFill>
                <a:latin typeface="+mn-ea"/>
              </a:rPr>
              <a:t> </a:t>
            </a: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8444 - ‘’  </a:t>
            </a: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8446 - </a:t>
            </a:r>
            <a:r>
              <a:rPr lang="ko-KR" altLang="en-US" sz="700">
                <a:solidFill>
                  <a:schemeClr val="tx2"/>
                </a:solidFill>
                <a:latin typeface="+mn-ea"/>
              </a:rPr>
              <a:t>로그전송</a:t>
            </a:r>
            <a:endParaRPr lang="en-US" altLang="ko-KR" sz="700">
              <a:solidFill>
                <a:schemeClr val="tx2"/>
              </a:solidFill>
              <a:latin typeface="+mn-ea"/>
            </a:endParaRP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8447 – ‘’</a:t>
            </a:r>
            <a:endParaRPr lang="ko-KR" altLang="en-US" sz="4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3B8B6BF9-A480-4B91-ACEA-5DC707774479}"/>
              </a:ext>
            </a:extLst>
          </p:cNvPr>
          <p:cNvCxnSpPr>
            <a:cxnSpLocks/>
          </p:cNvCxnSpPr>
          <p:nvPr/>
        </p:nvCxnSpPr>
        <p:spPr>
          <a:xfrm>
            <a:off x="2095981" y="5175489"/>
            <a:ext cx="117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29DD81FC-0C2B-49FE-9BF2-C19D45E40EBE}"/>
              </a:ext>
            </a:extLst>
          </p:cNvPr>
          <p:cNvCxnSpPr>
            <a:cxnSpLocks/>
          </p:cNvCxnSpPr>
          <p:nvPr/>
        </p:nvCxnSpPr>
        <p:spPr>
          <a:xfrm>
            <a:off x="2092919" y="5204264"/>
            <a:ext cx="121142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9E6BE180-6797-4E75-ACEF-A7BDF3869A79}"/>
              </a:ext>
            </a:extLst>
          </p:cNvPr>
          <p:cNvCxnSpPr/>
          <p:nvPr/>
        </p:nvCxnSpPr>
        <p:spPr>
          <a:xfrm>
            <a:off x="2092919" y="5260962"/>
            <a:ext cx="1264927" cy="1600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8" name="Rectangle 43">
            <a:extLst>
              <a:ext uri="{FF2B5EF4-FFF2-40B4-BE49-F238E27FC236}">
                <a16:creationId xmlns:a16="http://schemas.microsoft.com/office/drawing/2014/main" id="{0F7A3A41-8A24-48D0-9211-CF377E291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680" y="4871350"/>
            <a:ext cx="764770" cy="48883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accent6"/>
                </a:solidFill>
                <a:latin typeface="+mn-ea"/>
              </a:rPr>
              <a:t>7024 – </a:t>
            </a:r>
            <a:r>
              <a:rPr lang="ko-KR" altLang="en-US" sz="700">
                <a:solidFill>
                  <a:schemeClr val="accent6"/>
                </a:solidFill>
                <a:latin typeface="+mn-ea"/>
              </a:rPr>
              <a:t>모니터링 </a:t>
            </a:r>
            <a:endParaRPr lang="ko-KR" altLang="en-US" sz="400" dirty="0">
              <a:solidFill>
                <a:schemeClr val="accent6"/>
              </a:solidFill>
              <a:latin typeface="+mn-ea"/>
            </a:endParaRPr>
          </a:p>
        </p:txBody>
      </p:sp>
      <p:pic>
        <p:nvPicPr>
          <p:cNvPr id="75" name="Picture 43" descr="Untitled-1 copy">
            <a:extLst>
              <a:ext uri="{FF2B5EF4-FFF2-40B4-BE49-F238E27FC236}">
                <a16:creationId xmlns:a16="http://schemas.microsoft.com/office/drawing/2014/main" id="{6D663AB1-7FA4-42EC-81F7-DDE98AC3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42531" y="5106716"/>
            <a:ext cx="450298" cy="580888"/>
          </a:xfrm>
          <a:prstGeom prst="rect">
            <a:avLst/>
          </a:prstGeom>
          <a:noFill/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AA142B3-9741-4292-A02E-140B79D324FB}"/>
              </a:ext>
            </a:extLst>
          </p:cNvPr>
          <p:cNvSpPr txBox="1"/>
          <p:nvPr/>
        </p:nvSpPr>
        <p:spPr>
          <a:xfrm>
            <a:off x="7253168" y="4936468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83" name="Rectangle 43">
            <a:extLst>
              <a:ext uri="{FF2B5EF4-FFF2-40B4-BE49-F238E27FC236}">
                <a16:creationId xmlns:a16="http://schemas.microsoft.com/office/drawing/2014/main" id="{8F216BD1-DA0C-48A3-AF27-D4F483D4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419" y="5516263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sp>
        <p:nvSpPr>
          <p:cNvPr id="89" name="Rectangle 43">
            <a:extLst>
              <a:ext uri="{FF2B5EF4-FFF2-40B4-BE49-F238E27FC236}">
                <a16:creationId xmlns:a16="http://schemas.microsoft.com/office/drawing/2014/main" id="{77D451DB-D126-41F8-91EE-D56173851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7024" y="5209621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유요한 </a:t>
            </a:r>
            <a:r>
              <a:rPr lang="en-US" altLang="ko-KR" sz="600">
                <a:latin typeface="+mn-ea"/>
              </a:rPr>
              <a:t>APP </a:t>
            </a:r>
            <a:r>
              <a:rPr lang="ko-KR" altLang="en-US" sz="600">
                <a:latin typeface="+mn-ea"/>
              </a:rPr>
              <a:t>정보 등록</a:t>
            </a:r>
            <a:r>
              <a:rPr lang="en-US" altLang="ko-KR" sz="600">
                <a:latin typeface="+mn-ea"/>
              </a:rPr>
              <a:t>/</a:t>
            </a:r>
            <a:r>
              <a:rPr lang="ko-KR" altLang="en-US" sz="600">
                <a:latin typeface="+mn-ea"/>
              </a:rPr>
              <a:t>편집</a:t>
            </a:r>
            <a:endParaRPr lang="ko-KR" altLang="en-US" sz="600" dirty="0">
              <a:latin typeface="+mn-ea"/>
            </a:endParaRPr>
          </a:p>
        </p:txBody>
      </p:sp>
      <p:sp>
        <p:nvSpPr>
          <p:cNvPr id="90" name="Rectangle 43">
            <a:extLst>
              <a:ext uri="{FF2B5EF4-FFF2-40B4-BE49-F238E27FC236}">
                <a16:creationId xmlns:a16="http://schemas.microsoft.com/office/drawing/2014/main" id="{E5986BBB-F8BB-4347-B49D-C15844882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1231" y="5485976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유효한 </a:t>
            </a:r>
            <a:r>
              <a:rPr lang="en-US" altLang="ko-KR" sz="600">
                <a:latin typeface="+mn-ea"/>
              </a:rPr>
              <a:t>APP</a:t>
            </a:r>
            <a:r>
              <a:rPr lang="ko-KR" altLang="en-US" sz="600">
                <a:latin typeface="+mn-ea"/>
              </a:rPr>
              <a:t>정보 검증</a:t>
            </a:r>
            <a:endParaRPr lang="ko-KR" altLang="en-US" sz="600" dirty="0">
              <a:latin typeface="+mn-ea"/>
            </a:endParaRPr>
          </a:p>
        </p:txBody>
      </p:sp>
      <p:sp>
        <p:nvSpPr>
          <p:cNvPr id="91" name="Rectangle 43">
            <a:extLst>
              <a:ext uri="{FF2B5EF4-FFF2-40B4-BE49-F238E27FC236}">
                <a16:creationId xmlns:a16="http://schemas.microsoft.com/office/drawing/2014/main" id="{B50704C2-E51E-4501-924C-F610C584A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203" y="5293078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현재 사용중인 </a:t>
            </a:r>
            <a:r>
              <a:rPr lang="en-US" altLang="ko-KR" sz="600">
                <a:latin typeface="+mn-ea"/>
              </a:rPr>
              <a:t>APP</a:t>
            </a:r>
            <a:r>
              <a:rPr lang="ko-KR" altLang="en-US" sz="600">
                <a:latin typeface="+mn-ea"/>
              </a:rPr>
              <a:t>의 </a:t>
            </a:r>
            <a:r>
              <a:rPr lang="en-US" altLang="ko-KR" sz="600">
                <a:latin typeface="+mn-ea"/>
              </a:rPr>
              <a:t>Meta</a:t>
            </a:r>
            <a:r>
              <a:rPr lang="ko-KR" altLang="en-US" sz="600">
                <a:latin typeface="+mn-ea"/>
              </a:rPr>
              <a:t>정보</a:t>
            </a:r>
            <a:endParaRPr lang="ko-KR" altLang="en-US" sz="600" dirty="0">
              <a:latin typeface="+mn-ea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42256606-F4E6-4088-8564-32F4A22B56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9868" y="5144449"/>
            <a:ext cx="205308" cy="417949"/>
          </a:xfrm>
          <a:prstGeom prst="rect">
            <a:avLst/>
          </a:prstGeom>
        </p:spPr>
      </p:pic>
      <p:pic>
        <p:nvPicPr>
          <p:cNvPr id="96" name="그림 246">
            <a:extLst>
              <a:ext uri="{FF2B5EF4-FFF2-40B4-BE49-F238E27FC236}">
                <a16:creationId xmlns:a16="http://schemas.microsoft.com/office/drawing/2014/main" id="{217832C9-A8F2-41D9-A95F-0F3DF6D740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2236" y="5308667"/>
            <a:ext cx="284450" cy="251765"/>
          </a:xfrm>
          <a:prstGeom prst="rect">
            <a:avLst/>
          </a:prstGeom>
        </p:spPr>
      </p:pic>
      <p:pic>
        <p:nvPicPr>
          <p:cNvPr id="115" name="그림 361">
            <a:extLst>
              <a:ext uri="{FF2B5EF4-FFF2-40B4-BE49-F238E27FC236}">
                <a16:creationId xmlns:a16="http://schemas.microsoft.com/office/drawing/2014/main" id="{96085091-4E5E-4A7E-B13A-3C76C6F89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256" y="5136162"/>
            <a:ext cx="223091" cy="269195"/>
          </a:xfrm>
          <a:prstGeom prst="rect">
            <a:avLst/>
          </a:prstGeom>
        </p:spPr>
      </p:pic>
      <p:pic>
        <p:nvPicPr>
          <p:cNvPr id="116" name="그림 361">
            <a:extLst>
              <a:ext uri="{FF2B5EF4-FFF2-40B4-BE49-F238E27FC236}">
                <a16:creationId xmlns:a16="http://schemas.microsoft.com/office/drawing/2014/main" id="{922C1499-507B-4846-9891-E61817296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440" y="5377711"/>
            <a:ext cx="223091" cy="269195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D52D194-8850-41E8-BD6B-887FABBA1AD6}"/>
              </a:ext>
            </a:extLst>
          </p:cNvPr>
          <p:cNvCxnSpPr/>
          <p:nvPr/>
        </p:nvCxnSpPr>
        <p:spPr>
          <a:xfrm>
            <a:off x="5676686" y="5434549"/>
            <a:ext cx="129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43">
            <a:extLst>
              <a:ext uri="{FF2B5EF4-FFF2-40B4-BE49-F238E27FC236}">
                <a16:creationId xmlns:a16="http://schemas.microsoft.com/office/drawing/2014/main" id="{4A926C27-E381-4141-B1D1-8B0CEE398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896" y="5175489"/>
            <a:ext cx="864000" cy="184697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Appshiled Admin</a:t>
            </a:r>
            <a:endParaRPr lang="ko-KR" altLang="en-US" sz="700">
              <a:latin typeface="+mn-ea"/>
            </a:endParaRPr>
          </a:p>
        </p:txBody>
      </p:sp>
      <p:sp>
        <p:nvSpPr>
          <p:cNvPr id="119" name="Rectangle 43">
            <a:extLst>
              <a:ext uri="{FF2B5EF4-FFF2-40B4-BE49-F238E27FC236}">
                <a16:creationId xmlns:a16="http://schemas.microsoft.com/office/drawing/2014/main" id="{B2CE0C95-1271-4901-84A8-4C0488F5A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896" y="5441907"/>
            <a:ext cx="864000" cy="184697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Appshiled Service</a:t>
            </a:r>
            <a:endParaRPr lang="ko-KR" altLang="en-US" sz="700">
              <a:latin typeface="+mn-ea"/>
            </a:endParaRPr>
          </a:p>
        </p:txBody>
      </p:sp>
      <p:pic>
        <p:nvPicPr>
          <p:cNvPr id="120" name="Picture 20" descr="http://db.cse.ohio-state.edu/images/db.png">
            <a:extLst>
              <a:ext uri="{FF2B5EF4-FFF2-40B4-BE49-F238E27FC236}">
                <a16:creationId xmlns:a16="http://schemas.microsoft.com/office/drawing/2014/main" id="{29E47798-DD23-4E8D-B467-6FBBC312B9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065" y="5267000"/>
            <a:ext cx="297645" cy="28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F5BA0EBC-8D89-41FB-B0F5-CEA5BA787656}"/>
              </a:ext>
            </a:extLst>
          </p:cNvPr>
          <p:cNvSpPr/>
          <p:nvPr/>
        </p:nvSpPr>
        <p:spPr>
          <a:xfrm flipV="1">
            <a:off x="9055590" y="5361876"/>
            <a:ext cx="479209" cy="96557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ectangle 43">
            <a:extLst>
              <a:ext uri="{FF2B5EF4-FFF2-40B4-BE49-F238E27FC236}">
                <a16:creationId xmlns:a16="http://schemas.microsoft.com/office/drawing/2014/main" id="{4A6C8C3B-DE17-4772-A674-BA7E43C30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74" y="5634456"/>
            <a:ext cx="88990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LP48 : 21.111.161.85</a:t>
            </a:r>
          </a:p>
          <a:p>
            <a:r>
              <a:rPr lang="en-US" altLang="ko-KR" sz="700">
                <a:latin typeface="+mn-ea"/>
              </a:rPr>
              <a:t>LP49 : 21.111.161.86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69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EE596E-B349-4CBF-932C-35C5D8820873}"/>
              </a:ext>
            </a:extLst>
          </p:cNvPr>
          <p:cNvCxnSpPr>
            <a:cxnSpLocks/>
          </p:cNvCxnSpPr>
          <p:nvPr/>
        </p:nvCxnSpPr>
        <p:spPr>
          <a:xfrm>
            <a:off x="6706295" y="5276237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0" descr="http://db.cse.ohio-state.edu/images/db.png">
            <a:extLst>
              <a:ext uri="{FF2B5EF4-FFF2-40B4-BE49-F238E27FC236}">
                <a16:creationId xmlns:a16="http://schemas.microsoft.com/office/drawing/2014/main" id="{8FC8F02C-48C5-42C5-BF64-246A639173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130" y="485004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6">
            <a:extLst>
              <a:ext uri="{FF2B5EF4-FFF2-40B4-BE49-F238E27FC236}">
                <a16:creationId xmlns:a16="http://schemas.microsoft.com/office/drawing/2014/main" id="{032BB471-A6B4-4B6B-82D0-DD235A3D608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10181096" y="4798847"/>
            <a:ext cx="504056" cy="559100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pic>
        <p:nvPicPr>
          <p:cNvPr id="18" name="Picture 43" descr="Untitled-1 copy">
            <a:extLst>
              <a:ext uri="{FF2B5EF4-FFF2-40B4-BE49-F238E27FC236}">
                <a16:creationId xmlns:a16="http://schemas.microsoft.com/office/drawing/2014/main" id="{C0C68A56-468F-40D8-A923-1521A8E9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067219" y="7224547"/>
            <a:ext cx="450298" cy="580888"/>
          </a:xfrm>
          <a:prstGeom prst="rect">
            <a:avLst/>
          </a:prstGeom>
          <a:noFill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96EED9-241C-466D-B3DC-9D902D30DCD1}"/>
              </a:ext>
            </a:extLst>
          </p:cNvPr>
          <p:cNvSpPr txBox="1"/>
          <p:nvPr/>
        </p:nvSpPr>
        <p:spPr>
          <a:xfrm>
            <a:off x="8126689" y="6996661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LP519/LP520</a:t>
            </a:r>
          </a:p>
        </p:txBody>
      </p:sp>
      <p:pic>
        <p:nvPicPr>
          <p:cNvPr id="23" name="Picture 20" descr="http://db.cse.ohio-state.edu/images/db.png">
            <a:extLst>
              <a:ext uri="{FF2B5EF4-FFF2-40B4-BE49-F238E27FC236}">
                <a16:creationId xmlns:a16="http://schemas.microsoft.com/office/drawing/2014/main" id="{EC806733-0170-4AA5-BB7B-424776A7E2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244" y="6022451"/>
            <a:ext cx="260490" cy="24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170232C-74EC-4ED9-B337-AF921CFFB99B}"/>
              </a:ext>
            </a:extLst>
          </p:cNvPr>
          <p:cNvSpPr txBox="1"/>
          <p:nvPr/>
        </p:nvSpPr>
        <p:spPr>
          <a:xfrm>
            <a:off x="9855886" y="4965406"/>
            <a:ext cx="119605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ECM Centre Storage</a:t>
            </a:r>
            <a:endParaRPr lang="en-US" altLang="ko-KR" sz="1000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B68CC28-677F-403F-9B50-8391E823C6D0}"/>
              </a:ext>
            </a:extLst>
          </p:cNvPr>
          <p:cNvGrpSpPr/>
          <p:nvPr/>
        </p:nvGrpSpPr>
        <p:grpSpPr>
          <a:xfrm>
            <a:off x="6095446" y="4786533"/>
            <a:ext cx="768916" cy="840732"/>
            <a:chOff x="6095446" y="4786533"/>
            <a:chExt cx="768916" cy="840732"/>
          </a:xfrm>
        </p:grpSpPr>
        <p:pic>
          <p:nvPicPr>
            <p:cNvPr id="4" name="Picture 43" descr="Untitled-1 copy">
              <a:extLst>
                <a:ext uri="{FF2B5EF4-FFF2-40B4-BE49-F238E27FC236}">
                  <a16:creationId xmlns:a16="http://schemas.microsoft.com/office/drawing/2014/main" id="{C3E47B60-7573-4498-84BC-3A6D842FC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075F48-1154-4195-A8CD-402403862763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1390A3-592C-45EC-BA90-153FD78A2AD0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IP98/99</a:t>
              </a:r>
            </a:p>
          </p:txBody>
        </p: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59A3533B-C903-405D-80C0-E4423DC4B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13EE38-29BB-486B-AE16-095EBC91F5C2}"/>
              </a:ext>
            </a:extLst>
          </p:cNvPr>
          <p:cNvCxnSpPr>
            <a:cxnSpLocks/>
          </p:cNvCxnSpPr>
          <p:nvPr/>
        </p:nvCxnSpPr>
        <p:spPr>
          <a:xfrm>
            <a:off x="4937894" y="4656584"/>
            <a:ext cx="0" cy="33843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DD3F21F-F368-47F1-B83B-F515311B4AA1}"/>
              </a:ext>
            </a:extLst>
          </p:cNvPr>
          <p:cNvCxnSpPr>
            <a:cxnSpLocks/>
          </p:cNvCxnSpPr>
          <p:nvPr/>
        </p:nvCxnSpPr>
        <p:spPr>
          <a:xfrm>
            <a:off x="11184835" y="4672824"/>
            <a:ext cx="0" cy="33681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7B9756-3275-4059-B904-0D726DD51BF9}"/>
              </a:ext>
            </a:extLst>
          </p:cNvPr>
          <p:cNvCxnSpPr>
            <a:cxnSpLocks/>
          </p:cNvCxnSpPr>
          <p:nvPr/>
        </p:nvCxnSpPr>
        <p:spPr>
          <a:xfrm>
            <a:off x="4240560" y="4656584"/>
            <a:ext cx="694427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979B765-16B8-4566-A1F5-2B37B7C880B1}"/>
              </a:ext>
            </a:extLst>
          </p:cNvPr>
          <p:cNvCxnSpPr>
            <a:cxnSpLocks/>
          </p:cNvCxnSpPr>
          <p:nvPr/>
        </p:nvCxnSpPr>
        <p:spPr>
          <a:xfrm>
            <a:off x="4240560" y="6797583"/>
            <a:ext cx="626641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17D5FCD-45E6-44C6-B1E6-EBCEF63EBF04}"/>
              </a:ext>
            </a:extLst>
          </p:cNvPr>
          <p:cNvCxnSpPr>
            <a:cxnSpLocks/>
          </p:cNvCxnSpPr>
          <p:nvPr/>
        </p:nvCxnSpPr>
        <p:spPr>
          <a:xfrm>
            <a:off x="4240560" y="8041304"/>
            <a:ext cx="694427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C56FC7-85AA-47D7-96ED-061038CB6910}"/>
              </a:ext>
            </a:extLst>
          </p:cNvPr>
          <p:cNvCxnSpPr>
            <a:cxnSpLocks/>
          </p:cNvCxnSpPr>
          <p:nvPr/>
        </p:nvCxnSpPr>
        <p:spPr>
          <a:xfrm>
            <a:off x="4240560" y="4672824"/>
            <a:ext cx="0" cy="33681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3" descr="Untitled-1 copy">
            <a:extLst>
              <a:ext uri="{FF2B5EF4-FFF2-40B4-BE49-F238E27FC236}">
                <a16:creationId xmlns:a16="http://schemas.microsoft.com/office/drawing/2014/main" id="{B2D2190F-BAED-4E46-AF67-0370396D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98114" y="7218120"/>
            <a:ext cx="450298" cy="580888"/>
          </a:xfrm>
          <a:prstGeom prst="rect">
            <a:avLst/>
          </a:prstGeom>
          <a:noFill/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5A69A3C-89AD-4531-9982-CF84CFD38584}"/>
              </a:ext>
            </a:extLst>
          </p:cNvPr>
          <p:cNvSpPr txBox="1"/>
          <p:nvPr/>
        </p:nvSpPr>
        <p:spPr>
          <a:xfrm>
            <a:off x="8179372" y="739712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6B71D56-8F67-4C31-AC6F-67C264739241}"/>
              </a:ext>
            </a:extLst>
          </p:cNvPr>
          <p:cNvSpPr txBox="1"/>
          <p:nvPr/>
        </p:nvSpPr>
        <p:spPr>
          <a:xfrm>
            <a:off x="8561414" y="7419617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 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AF3CCD-0A18-4594-87FF-07FDB561C0F6}"/>
              </a:ext>
            </a:extLst>
          </p:cNvPr>
          <p:cNvSpPr txBox="1"/>
          <p:nvPr/>
        </p:nvSpPr>
        <p:spPr>
          <a:xfrm>
            <a:off x="4384749" y="549766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ASIS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3B133C9-2DA8-46CF-9721-CE38A5FCA57E}"/>
              </a:ext>
            </a:extLst>
          </p:cNvPr>
          <p:cNvSpPr txBox="1"/>
          <p:nvPr/>
        </p:nvSpPr>
        <p:spPr>
          <a:xfrm>
            <a:off x="4414482" y="733051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Test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4A465CC-D629-4A1B-B54B-7C11BB5A780B}"/>
              </a:ext>
            </a:extLst>
          </p:cNvPr>
          <p:cNvCxnSpPr>
            <a:cxnSpLocks/>
          </p:cNvCxnSpPr>
          <p:nvPr/>
        </p:nvCxnSpPr>
        <p:spPr>
          <a:xfrm>
            <a:off x="4937894" y="5736704"/>
            <a:ext cx="624694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E1771C-305D-4097-BC0C-C7BFE6E9EDF1}"/>
              </a:ext>
            </a:extLst>
          </p:cNvPr>
          <p:cNvCxnSpPr>
            <a:cxnSpLocks/>
          </p:cNvCxnSpPr>
          <p:nvPr/>
        </p:nvCxnSpPr>
        <p:spPr>
          <a:xfrm>
            <a:off x="5608712" y="4656584"/>
            <a:ext cx="0" cy="33843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A3C6D71F-A037-448E-9AB4-DF662B350842}"/>
              </a:ext>
            </a:extLst>
          </p:cNvPr>
          <p:cNvSpPr txBox="1"/>
          <p:nvPr/>
        </p:nvSpPr>
        <p:spPr>
          <a:xfrm>
            <a:off x="5077626" y="528351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운영</a:t>
            </a:r>
            <a:endParaRPr lang="en-US" altLang="ko-KR" sz="1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4A6A2B-FD18-45B3-ADDA-CEA74EDFA8E0}"/>
              </a:ext>
            </a:extLst>
          </p:cNvPr>
          <p:cNvSpPr txBox="1"/>
          <p:nvPr/>
        </p:nvSpPr>
        <p:spPr>
          <a:xfrm>
            <a:off x="5113825" y="626614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개발</a:t>
            </a:r>
            <a:endParaRPr lang="en-US" altLang="ko-KR" sz="100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A9089C-CE80-42B9-926A-4A9BB9AB693C}"/>
              </a:ext>
            </a:extLst>
          </p:cNvPr>
          <p:cNvGrpSpPr/>
          <p:nvPr/>
        </p:nvGrpSpPr>
        <p:grpSpPr>
          <a:xfrm>
            <a:off x="6095446" y="5856706"/>
            <a:ext cx="768916" cy="840732"/>
            <a:chOff x="6095446" y="4786533"/>
            <a:chExt cx="768916" cy="840732"/>
          </a:xfrm>
        </p:grpSpPr>
        <p:pic>
          <p:nvPicPr>
            <p:cNvPr id="65" name="Picture 43" descr="Untitled-1 copy">
              <a:extLst>
                <a:ext uri="{FF2B5EF4-FFF2-40B4-BE49-F238E27FC236}">
                  <a16:creationId xmlns:a16="http://schemas.microsoft.com/office/drawing/2014/main" id="{C75349D2-77C8-4085-B805-4CA4B35F3F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614D530-9E94-46B1-97F7-E6AA259A2256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02B82C5-59BE-4511-B7AF-213C58D09024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IT26</a:t>
              </a:r>
            </a:p>
          </p:txBody>
        </p:sp>
        <p:sp>
          <p:nvSpPr>
            <p:cNvPr id="68" name="Rectangle 43">
              <a:extLst>
                <a:ext uri="{FF2B5EF4-FFF2-40B4-BE49-F238E27FC236}">
                  <a16:creationId xmlns:a16="http://schemas.microsoft.com/office/drawing/2014/main" id="{2A3FCB70-5279-4C07-951F-24581D405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17D6DB5F-6C1C-472C-87D5-C603C9C51F96}"/>
              </a:ext>
            </a:extLst>
          </p:cNvPr>
          <p:cNvCxnSpPr>
            <a:cxnSpLocks/>
            <a:stCxn id="45" idx="3"/>
            <a:endCxn id="10" idx="1"/>
          </p:cNvCxnSpPr>
          <p:nvPr/>
        </p:nvCxnSpPr>
        <p:spPr>
          <a:xfrm flipV="1">
            <a:off x="8748280" y="5063141"/>
            <a:ext cx="551850" cy="2203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C9538D47-76BE-4AE6-9CD0-FE558983451F}"/>
              </a:ext>
            </a:extLst>
          </p:cNvPr>
          <p:cNvCxnSpPr>
            <a:cxnSpLocks/>
          </p:cNvCxnSpPr>
          <p:nvPr/>
        </p:nvCxnSpPr>
        <p:spPr>
          <a:xfrm flipV="1">
            <a:off x="8737065" y="5249947"/>
            <a:ext cx="1624175" cy="175390"/>
          </a:xfrm>
          <a:prstGeom prst="bentConnector3">
            <a:avLst>
              <a:gd name="adj1" fmla="val 789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2E1CAAF-0037-482C-A0A1-28857D3E4FE5}"/>
              </a:ext>
            </a:extLst>
          </p:cNvPr>
          <p:cNvGrpSpPr/>
          <p:nvPr/>
        </p:nvGrpSpPr>
        <p:grpSpPr>
          <a:xfrm>
            <a:off x="7958419" y="4800024"/>
            <a:ext cx="789861" cy="782635"/>
            <a:chOff x="7958419" y="4800024"/>
            <a:chExt cx="789861" cy="782635"/>
          </a:xfrm>
        </p:grpSpPr>
        <p:pic>
          <p:nvPicPr>
            <p:cNvPr id="16" name="Picture 43" descr="Untitled-1 copy">
              <a:extLst>
                <a:ext uri="{FF2B5EF4-FFF2-40B4-BE49-F238E27FC236}">
                  <a16:creationId xmlns:a16="http://schemas.microsoft.com/office/drawing/2014/main" id="{18AB8903-6779-47BC-BA9B-BE9566894A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67219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BDB11F-3709-42B9-B903-4211D3AA0276}"/>
                </a:ext>
              </a:extLst>
            </p:cNvPr>
            <p:cNvSpPr txBox="1"/>
            <p:nvPr/>
          </p:nvSpPr>
          <p:spPr>
            <a:xfrm>
              <a:off x="8015013" y="519064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Xtorm</a:t>
              </a:r>
              <a:endParaRPr lang="en-US" altLang="ko-KR" sz="10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493FEF-84E4-4A96-80D7-73AF3FE398A4}"/>
                </a:ext>
              </a:extLst>
            </p:cNvPr>
            <p:cNvSpPr txBox="1"/>
            <p:nvPr/>
          </p:nvSpPr>
          <p:spPr>
            <a:xfrm>
              <a:off x="7958419" y="4800024"/>
              <a:ext cx="6196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UP80/81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282BD58-FF90-4607-8EDD-C21CD3DDA597}"/>
                </a:ext>
              </a:extLst>
            </p:cNvPr>
            <p:cNvSpPr txBox="1"/>
            <p:nvPr/>
          </p:nvSpPr>
          <p:spPr>
            <a:xfrm>
              <a:off x="8433332" y="52219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:2102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2252BED-EF3A-4D28-8212-B8BF0A8F07FC}"/>
                </a:ext>
              </a:extLst>
            </p:cNvPr>
            <p:cNvSpPr txBox="1"/>
            <p:nvPr/>
          </p:nvSpPr>
          <p:spPr>
            <a:xfrm>
              <a:off x="8433332" y="53743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:2109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7202E42-FA39-40DA-87BB-F1F4817CDB3B}"/>
              </a:ext>
            </a:extLst>
          </p:cNvPr>
          <p:cNvGrpSpPr/>
          <p:nvPr/>
        </p:nvGrpSpPr>
        <p:grpSpPr>
          <a:xfrm>
            <a:off x="7958419" y="5783540"/>
            <a:ext cx="789861" cy="782635"/>
            <a:chOff x="7958419" y="4800024"/>
            <a:chExt cx="789861" cy="782635"/>
          </a:xfrm>
        </p:grpSpPr>
        <p:pic>
          <p:nvPicPr>
            <p:cNvPr id="80" name="Picture 43" descr="Untitled-1 copy">
              <a:extLst>
                <a:ext uri="{FF2B5EF4-FFF2-40B4-BE49-F238E27FC236}">
                  <a16:creationId xmlns:a16="http://schemas.microsoft.com/office/drawing/2014/main" id="{4091C976-42FE-4525-872D-9CF2F17F3F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67219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98B2808-FF17-48DA-A049-1216C9271398}"/>
                </a:ext>
              </a:extLst>
            </p:cNvPr>
            <p:cNvSpPr txBox="1"/>
            <p:nvPr/>
          </p:nvSpPr>
          <p:spPr>
            <a:xfrm>
              <a:off x="8015013" y="519064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Xtorm</a:t>
              </a:r>
              <a:endParaRPr lang="en-US" altLang="ko-KR" sz="1000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07F47DB-1254-4909-BAFE-1185C83F4634}"/>
                </a:ext>
              </a:extLst>
            </p:cNvPr>
            <p:cNvSpPr txBox="1"/>
            <p:nvPr/>
          </p:nvSpPr>
          <p:spPr>
            <a:xfrm>
              <a:off x="7958419" y="4800024"/>
              <a:ext cx="6196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UT36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A96012F-D6C8-4FDE-88B5-77E205C9195D}"/>
                </a:ext>
              </a:extLst>
            </p:cNvPr>
            <p:cNvSpPr txBox="1"/>
            <p:nvPr/>
          </p:nvSpPr>
          <p:spPr>
            <a:xfrm>
              <a:off x="8433332" y="52219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:2102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061E106-50CB-4618-8CAF-2427D0129D00}"/>
                </a:ext>
              </a:extLst>
            </p:cNvPr>
            <p:cNvSpPr txBox="1"/>
            <p:nvPr/>
          </p:nvSpPr>
          <p:spPr>
            <a:xfrm>
              <a:off x="8433332" y="53743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:2109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</p:grp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0BAB03C9-41C3-4795-9215-3C842A6CFE4A}"/>
              </a:ext>
            </a:extLst>
          </p:cNvPr>
          <p:cNvCxnSpPr>
            <a:stCxn id="83" idx="0"/>
            <a:endCxn id="23" idx="1"/>
          </p:cNvCxnSpPr>
          <p:nvPr/>
        </p:nvCxnSpPr>
        <p:spPr>
          <a:xfrm rot="5400000" flipH="1" flipV="1">
            <a:off x="8764148" y="5972382"/>
            <a:ext cx="59754" cy="4064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FD4AE173-8F8E-4016-A15A-E755AB85101A}"/>
              </a:ext>
            </a:extLst>
          </p:cNvPr>
          <p:cNvSpPr txBox="1"/>
          <p:nvPr/>
        </p:nvSpPr>
        <p:spPr>
          <a:xfrm>
            <a:off x="8587058" y="7567213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 2109</a:t>
            </a:r>
            <a:endParaRPr lang="ko-KR" altLang="en-US" sz="800">
              <a:solidFill>
                <a:srgbClr val="C00000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7E66113-CF8E-40F0-9900-FD1264118997}"/>
              </a:ext>
            </a:extLst>
          </p:cNvPr>
          <p:cNvCxnSpPr>
            <a:cxnSpLocks/>
          </p:cNvCxnSpPr>
          <p:nvPr/>
        </p:nvCxnSpPr>
        <p:spPr>
          <a:xfrm>
            <a:off x="6706295" y="6275731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8A169B76-1932-4878-AF5C-103FA79E8A10}"/>
              </a:ext>
            </a:extLst>
          </p:cNvPr>
          <p:cNvCxnSpPr>
            <a:stCxn id="50" idx="3"/>
            <a:endCxn id="23" idx="2"/>
          </p:cNvCxnSpPr>
          <p:nvPr/>
        </p:nvCxnSpPr>
        <p:spPr>
          <a:xfrm flipV="1">
            <a:off x="8896558" y="6268997"/>
            <a:ext cx="230931" cy="12121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EC1F322-BDAC-4FEE-BCEA-536392F9D447}"/>
              </a:ext>
            </a:extLst>
          </p:cNvPr>
          <p:cNvGrpSpPr/>
          <p:nvPr/>
        </p:nvGrpSpPr>
        <p:grpSpPr>
          <a:xfrm>
            <a:off x="6108396" y="6987094"/>
            <a:ext cx="768916" cy="840732"/>
            <a:chOff x="6095446" y="4786533"/>
            <a:chExt cx="768916" cy="840732"/>
          </a:xfrm>
        </p:grpSpPr>
        <p:pic>
          <p:nvPicPr>
            <p:cNvPr id="102" name="Picture 43" descr="Untitled-1 copy">
              <a:extLst>
                <a:ext uri="{FF2B5EF4-FFF2-40B4-BE49-F238E27FC236}">
                  <a16:creationId xmlns:a16="http://schemas.microsoft.com/office/drawing/2014/main" id="{75C48F44-2B6E-42BF-A809-92D12599C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FB1B427-8E91-458F-98ED-B468D5121491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9E9AFE8-D2DE-479D-8C4E-3A059C1C3AA6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IT26</a:t>
              </a:r>
            </a:p>
          </p:txBody>
        </p:sp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0BF6D9C4-1F86-47D7-A64E-E0A8DFE3E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3798B46-A105-4B15-88BF-CB23268A8860}"/>
              </a:ext>
            </a:extLst>
          </p:cNvPr>
          <p:cNvCxnSpPr>
            <a:cxnSpLocks/>
          </p:cNvCxnSpPr>
          <p:nvPr/>
        </p:nvCxnSpPr>
        <p:spPr>
          <a:xfrm>
            <a:off x="6717301" y="7476753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A70BD4BE-B81D-4693-9D61-708FACFDE2D6}"/>
              </a:ext>
            </a:extLst>
          </p:cNvPr>
          <p:cNvSpPr/>
          <p:nvPr/>
        </p:nvSpPr>
        <p:spPr>
          <a:xfrm>
            <a:off x="5955213" y="5826894"/>
            <a:ext cx="869095" cy="20923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0D8D49C-6178-4271-9C7C-7775EED2BA52}"/>
              </a:ext>
            </a:extLst>
          </p:cNvPr>
          <p:cNvSpPr txBox="1"/>
          <p:nvPr/>
        </p:nvSpPr>
        <p:spPr>
          <a:xfrm>
            <a:off x="5109752" y="7359091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개발</a:t>
            </a:r>
            <a:endParaRPr lang="en-US" altLang="ko-KR" sz="1000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8196E67C-3E9B-42C0-B61C-2A846B00F84F}"/>
              </a:ext>
            </a:extLst>
          </p:cNvPr>
          <p:cNvCxnSpPr>
            <a:cxnSpLocks/>
            <a:stCxn id="28" idx="0"/>
          </p:cNvCxnSpPr>
          <p:nvPr/>
        </p:nvCxnSpPr>
        <p:spPr>
          <a:xfrm>
            <a:off x="6488565" y="5368073"/>
            <a:ext cx="1532058" cy="19624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82723AF1-35EF-4CA1-842F-03FB22A861D6}"/>
              </a:ext>
            </a:extLst>
          </p:cNvPr>
          <p:cNvCxnSpPr>
            <a:cxnSpLocks/>
          </p:cNvCxnSpPr>
          <p:nvPr/>
        </p:nvCxnSpPr>
        <p:spPr>
          <a:xfrm flipV="1">
            <a:off x="8903324" y="5180627"/>
            <a:ext cx="646898" cy="2352530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EAA0A9B3-3D77-404B-9C91-A9EBADD1F3F1}"/>
              </a:ext>
            </a:extLst>
          </p:cNvPr>
          <p:cNvCxnSpPr>
            <a:stCxn id="89" idx="3"/>
            <a:endCxn id="11" idx="2"/>
          </p:cNvCxnSpPr>
          <p:nvPr/>
        </p:nvCxnSpPr>
        <p:spPr>
          <a:xfrm flipV="1">
            <a:off x="8922202" y="5357947"/>
            <a:ext cx="1510922" cy="2270822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1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40841</TotalTime>
  <Words>2049</Words>
  <Application>Microsoft Office PowerPoint</Application>
  <PresentationFormat>A3 Paper (297x420 mm)</PresentationFormat>
  <Paragraphs>951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맑은 고딕</vt:lpstr>
      <vt:lpstr>Arial</vt:lpstr>
      <vt:lpstr>Consolas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charisbld@hotmail.com</dc:creator>
  <cp:lastModifiedBy>kim doopo</cp:lastModifiedBy>
  <cp:revision>1826</cp:revision>
  <cp:lastPrinted>2021-01-05T14:16:47Z</cp:lastPrinted>
  <dcterms:created xsi:type="dcterms:W3CDTF">2021-01-05T02:13:46Z</dcterms:created>
  <dcterms:modified xsi:type="dcterms:W3CDTF">2021-07-29T06:10:12Z</dcterms:modified>
</cp:coreProperties>
</file>