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801600" cy="9601200" type="A3"/>
  <p:notesSz cx="6807200" cy="9939338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36" autoAdjust="0"/>
    <p:restoredTop sz="96556" autoAdjust="0"/>
  </p:normalViewPr>
  <p:slideViewPr>
    <p:cSldViewPr snapToGrid="0">
      <p:cViewPr>
        <p:scale>
          <a:sx n="125" d="100"/>
          <a:sy n="125" d="100"/>
        </p:scale>
        <p:origin x="-582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91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35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84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65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92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53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11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93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31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62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4031A-BA46-4D75-95BE-F07AEB7F5E6A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90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모서리가 둥근 직사각형 395"/>
          <p:cNvSpPr/>
          <p:nvPr/>
        </p:nvSpPr>
        <p:spPr>
          <a:xfrm>
            <a:off x="3183601" y="368532"/>
            <a:ext cx="9527368" cy="2740033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397" name="모서리가 둥근 직사각형 396"/>
          <p:cNvSpPr/>
          <p:nvPr/>
        </p:nvSpPr>
        <p:spPr>
          <a:xfrm>
            <a:off x="3183585" y="218151"/>
            <a:ext cx="952743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PICAS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89" name="직선 연결선 488"/>
          <p:cNvCxnSpPr/>
          <p:nvPr/>
        </p:nvCxnSpPr>
        <p:spPr>
          <a:xfrm flipV="1">
            <a:off x="10024207" y="118865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0" name="TextBox 489"/>
          <p:cNvSpPr txBox="1"/>
          <p:nvPr/>
        </p:nvSpPr>
        <p:spPr>
          <a:xfrm>
            <a:off x="9740406" y="77456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ECM #1</a:t>
            </a:r>
            <a:endParaRPr lang="ko-KR" altLang="en-US" sz="800" b="1"/>
          </a:p>
        </p:txBody>
      </p:sp>
      <p:pic>
        <p:nvPicPr>
          <p:cNvPr id="491" name="그림 49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0698" y="980030"/>
            <a:ext cx="378767" cy="352482"/>
          </a:xfrm>
          <a:prstGeom prst="rect">
            <a:avLst/>
          </a:prstGeom>
        </p:spPr>
      </p:pic>
      <p:sp>
        <p:nvSpPr>
          <p:cNvPr id="492" name="TextBox 491"/>
          <p:cNvSpPr txBox="1"/>
          <p:nvPr/>
        </p:nvSpPr>
        <p:spPr>
          <a:xfrm>
            <a:off x="9612066" y="66733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xx</a:t>
            </a:r>
            <a:endParaRPr lang="ko-KR" altLang="en-US" sz="800"/>
          </a:p>
        </p:txBody>
      </p:sp>
      <p:cxnSp>
        <p:nvCxnSpPr>
          <p:cNvPr id="494" name="직선 연결선 493"/>
          <p:cNvCxnSpPr/>
          <p:nvPr/>
        </p:nvCxnSpPr>
        <p:spPr>
          <a:xfrm flipV="1">
            <a:off x="10727721" y="118865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5" name="TextBox 494"/>
          <p:cNvSpPr txBox="1"/>
          <p:nvPr/>
        </p:nvSpPr>
        <p:spPr>
          <a:xfrm>
            <a:off x="10443920" y="77456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ECM #2</a:t>
            </a:r>
            <a:endParaRPr lang="ko-KR" altLang="en-US" sz="800" b="1"/>
          </a:p>
        </p:txBody>
      </p:sp>
      <p:pic>
        <p:nvPicPr>
          <p:cNvPr id="496" name="그림 49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212" y="980030"/>
            <a:ext cx="378767" cy="352482"/>
          </a:xfrm>
          <a:prstGeom prst="rect">
            <a:avLst/>
          </a:prstGeom>
        </p:spPr>
      </p:pic>
      <p:sp>
        <p:nvSpPr>
          <p:cNvPr id="497" name="TextBox 496"/>
          <p:cNvSpPr txBox="1"/>
          <p:nvPr/>
        </p:nvSpPr>
        <p:spPr>
          <a:xfrm>
            <a:off x="10315580" y="66733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xx</a:t>
            </a:r>
            <a:endParaRPr lang="ko-KR" altLang="en-US" sz="800"/>
          </a:p>
        </p:txBody>
      </p:sp>
      <p:sp>
        <p:nvSpPr>
          <p:cNvPr id="474" name="Rectangle 135"/>
          <p:cNvSpPr>
            <a:spLocks noChangeArrowheads="1"/>
          </p:cNvSpPr>
          <p:nvPr/>
        </p:nvSpPr>
        <p:spPr bwMode="auto">
          <a:xfrm>
            <a:off x="6962678" y="1457350"/>
            <a:ext cx="96840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75" name="Rectangle 43"/>
          <p:cNvSpPr>
            <a:spLocks noChangeArrowheads="1"/>
          </p:cNvSpPr>
          <p:nvPr/>
        </p:nvSpPr>
        <p:spPr bwMode="auto">
          <a:xfrm>
            <a:off x="7012630" y="15085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cxnSp>
        <p:nvCxnSpPr>
          <p:cNvPr id="483" name="직선 연결선 482"/>
          <p:cNvCxnSpPr/>
          <p:nvPr/>
        </p:nvCxnSpPr>
        <p:spPr>
          <a:xfrm flipV="1">
            <a:off x="7115692" y="118627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5" name="그림 48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2183" y="980030"/>
            <a:ext cx="378767" cy="352482"/>
          </a:xfrm>
          <a:prstGeom prst="rect">
            <a:avLst/>
          </a:prstGeom>
        </p:spPr>
      </p:pic>
      <p:sp>
        <p:nvSpPr>
          <p:cNvPr id="486" name="TextBox 485"/>
          <p:cNvSpPr txBox="1"/>
          <p:nvPr/>
        </p:nvSpPr>
        <p:spPr>
          <a:xfrm>
            <a:off x="6703551" y="66733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172.21.11.15</a:t>
            </a:r>
            <a:endParaRPr lang="ko-KR" altLang="en-US" sz="800"/>
          </a:p>
        </p:txBody>
      </p:sp>
      <p:cxnSp>
        <p:nvCxnSpPr>
          <p:cNvPr id="479" name="직선 연결선 478"/>
          <p:cNvCxnSpPr/>
          <p:nvPr/>
        </p:nvCxnSpPr>
        <p:spPr>
          <a:xfrm flipV="1">
            <a:off x="7819206" y="118627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1" name="그림 48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697" y="980030"/>
            <a:ext cx="378767" cy="352482"/>
          </a:xfrm>
          <a:prstGeom prst="rect">
            <a:avLst/>
          </a:prstGeom>
        </p:spPr>
      </p:pic>
      <p:sp>
        <p:nvSpPr>
          <p:cNvPr id="482" name="TextBox 481"/>
          <p:cNvSpPr txBox="1"/>
          <p:nvPr/>
        </p:nvSpPr>
        <p:spPr>
          <a:xfrm>
            <a:off x="7407065" y="66733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172.21.11.16</a:t>
            </a:r>
            <a:endParaRPr lang="ko-KR" altLang="en-US" sz="800"/>
          </a:p>
        </p:txBody>
      </p:sp>
      <p:sp>
        <p:nvSpPr>
          <p:cNvPr id="478" name="Rectangle 43"/>
          <p:cNvSpPr>
            <a:spLocks noChangeArrowheads="1"/>
          </p:cNvSpPr>
          <p:nvPr/>
        </p:nvSpPr>
        <p:spPr bwMode="auto">
          <a:xfrm>
            <a:off x="7012630" y="183777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470" name="직선 연결선 469"/>
          <p:cNvCxnSpPr/>
          <p:nvPr/>
        </p:nvCxnSpPr>
        <p:spPr>
          <a:xfrm flipV="1">
            <a:off x="8569950" y="118627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3" name="Picture 20" descr="http://db.cse.ohio-state.edu/images/db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313" y="980030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6" name="직선 연결선 465"/>
          <p:cNvCxnSpPr/>
          <p:nvPr/>
        </p:nvCxnSpPr>
        <p:spPr>
          <a:xfrm flipV="1">
            <a:off x="9273464" y="118627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9" name="Picture 20" descr="http://db.cse.ohio-state.edu/images/db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387" y="980030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2" name="Rectangle 135"/>
          <p:cNvSpPr>
            <a:spLocks noChangeArrowheads="1"/>
          </p:cNvSpPr>
          <p:nvPr/>
        </p:nvSpPr>
        <p:spPr bwMode="auto">
          <a:xfrm>
            <a:off x="8447421" y="1463286"/>
            <a:ext cx="96840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63" name="Rectangle 43"/>
          <p:cNvSpPr>
            <a:spLocks noChangeArrowheads="1"/>
          </p:cNvSpPr>
          <p:nvPr/>
        </p:nvSpPr>
        <p:spPr bwMode="auto">
          <a:xfrm>
            <a:off x="8497373" y="15085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64" name="Rectangle 43"/>
          <p:cNvSpPr>
            <a:spLocks noChangeArrowheads="1"/>
          </p:cNvSpPr>
          <p:nvPr/>
        </p:nvSpPr>
        <p:spPr bwMode="auto">
          <a:xfrm>
            <a:off x="8497373" y="183777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5" name="Rectangle 43"/>
          <p:cNvSpPr>
            <a:spLocks noChangeArrowheads="1"/>
          </p:cNvSpPr>
          <p:nvPr/>
        </p:nvSpPr>
        <p:spPr bwMode="auto">
          <a:xfrm>
            <a:off x="8497373" y="200237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8" name="Rectangle 135"/>
          <p:cNvSpPr>
            <a:spLocks noChangeArrowheads="1"/>
          </p:cNvSpPr>
          <p:nvPr/>
        </p:nvSpPr>
        <p:spPr bwMode="auto">
          <a:xfrm>
            <a:off x="5508420" y="1457350"/>
            <a:ext cx="96840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49" name="Rectangle 43"/>
          <p:cNvSpPr>
            <a:spLocks noChangeArrowheads="1"/>
          </p:cNvSpPr>
          <p:nvPr/>
        </p:nvSpPr>
        <p:spPr bwMode="auto">
          <a:xfrm>
            <a:off x="5558372" y="15085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cxnSp>
        <p:nvCxnSpPr>
          <p:cNvPr id="456" name="직선 연결선 455"/>
          <p:cNvCxnSpPr/>
          <p:nvPr/>
        </p:nvCxnSpPr>
        <p:spPr>
          <a:xfrm flipV="1">
            <a:off x="5661434" y="118627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7" name="그림 45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7925" y="980030"/>
            <a:ext cx="378767" cy="352482"/>
          </a:xfrm>
          <a:prstGeom prst="rect">
            <a:avLst/>
          </a:prstGeom>
        </p:spPr>
      </p:pic>
      <p:sp>
        <p:nvSpPr>
          <p:cNvPr id="458" name="TextBox 457"/>
          <p:cNvSpPr txBox="1"/>
          <p:nvPr/>
        </p:nvSpPr>
        <p:spPr>
          <a:xfrm>
            <a:off x="5249293" y="66733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172.21.11.13</a:t>
            </a:r>
            <a:endParaRPr lang="ko-KR" altLang="en-US" sz="800"/>
          </a:p>
        </p:txBody>
      </p:sp>
      <p:cxnSp>
        <p:nvCxnSpPr>
          <p:cNvPr id="453" name="직선 연결선 452"/>
          <p:cNvCxnSpPr/>
          <p:nvPr/>
        </p:nvCxnSpPr>
        <p:spPr>
          <a:xfrm flipV="1">
            <a:off x="6364948" y="118627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4" name="그림 45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1439" y="980030"/>
            <a:ext cx="378767" cy="352482"/>
          </a:xfrm>
          <a:prstGeom prst="rect">
            <a:avLst/>
          </a:prstGeom>
        </p:spPr>
      </p:pic>
      <p:sp>
        <p:nvSpPr>
          <p:cNvPr id="455" name="TextBox 454"/>
          <p:cNvSpPr txBox="1"/>
          <p:nvPr/>
        </p:nvSpPr>
        <p:spPr>
          <a:xfrm>
            <a:off x="5952807" y="66733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172.21.11.14</a:t>
            </a:r>
            <a:endParaRPr lang="ko-KR" altLang="en-US" sz="800"/>
          </a:p>
        </p:txBody>
      </p:sp>
      <p:sp>
        <p:nvSpPr>
          <p:cNvPr id="452" name="Rectangle 43"/>
          <p:cNvSpPr>
            <a:spLocks noChangeArrowheads="1"/>
          </p:cNvSpPr>
          <p:nvPr/>
        </p:nvSpPr>
        <p:spPr bwMode="auto">
          <a:xfrm>
            <a:off x="5558372" y="183777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402" name="직선 연결선 401"/>
          <p:cNvCxnSpPr/>
          <p:nvPr/>
        </p:nvCxnSpPr>
        <p:spPr>
          <a:xfrm>
            <a:off x="5309871" y="1371033"/>
            <a:ext cx="7346949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3" name="직사각형 402"/>
          <p:cNvSpPr/>
          <p:nvPr/>
        </p:nvSpPr>
        <p:spPr>
          <a:xfrm>
            <a:off x="5299171" y="13468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5" name="모서리가 둥근 직사각형 404"/>
          <p:cNvSpPr/>
          <p:nvPr/>
        </p:nvSpPr>
        <p:spPr>
          <a:xfrm>
            <a:off x="3481842" y="525715"/>
            <a:ext cx="1530000" cy="194021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498" name="TextBox 497"/>
          <p:cNvSpPr txBox="1"/>
          <p:nvPr/>
        </p:nvSpPr>
        <p:spPr>
          <a:xfrm>
            <a:off x="5377633" y="77456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WAS#1</a:t>
            </a:r>
          </a:p>
          <a:p>
            <a:pPr algn="ctr"/>
            <a:r>
              <a:rPr lang="en-US" altLang="ko-KR" sz="800" b="1"/>
              <a:t>paswas01</a:t>
            </a:r>
            <a:endParaRPr lang="ko-KR" altLang="en-US" sz="800" b="1"/>
          </a:p>
        </p:txBody>
      </p:sp>
      <p:sp>
        <p:nvSpPr>
          <p:cNvPr id="499" name="TextBox 498"/>
          <p:cNvSpPr txBox="1"/>
          <p:nvPr/>
        </p:nvSpPr>
        <p:spPr>
          <a:xfrm>
            <a:off x="6081147" y="77456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WAS#2</a:t>
            </a:r>
            <a:endParaRPr lang="en-US" altLang="ko-KR" sz="800" b="1"/>
          </a:p>
          <a:p>
            <a:pPr algn="ctr"/>
            <a:r>
              <a:rPr lang="en-US" altLang="ko-KR" sz="800" b="1" smtClean="0"/>
              <a:t>paswas02</a:t>
            </a:r>
          </a:p>
        </p:txBody>
      </p:sp>
      <p:sp>
        <p:nvSpPr>
          <p:cNvPr id="502" name="TextBox 501"/>
          <p:cNvSpPr txBox="1"/>
          <p:nvPr/>
        </p:nvSpPr>
        <p:spPr>
          <a:xfrm>
            <a:off x="6831891" y="77456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WAS#1</a:t>
            </a:r>
          </a:p>
          <a:p>
            <a:pPr algn="ctr"/>
            <a:r>
              <a:rPr lang="en-US" altLang="ko-KR" sz="800" b="1" smtClean="0"/>
              <a:t>stmpwas01</a:t>
            </a:r>
            <a:endParaRPr lang="ko-KR" altLang="en-US" sz="800" b="1"/>
          </a:p>
        </p:txBody>
      </p:sp>
      <p:sp>
        <p:nvSpPr>
          <p:cNvPr id="503" name="TextBox 502"/>
          <p:cNvSpPr txBox="1"/>
          <p:nvPr/>
        </p:nvSpPr>
        <p:spPr>
          <a:xfrm>
            <a:off x="7535405" y="77456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WAS#2</a:t>
            </a:r>
          </a:p>
          <a:p>
            <a:pPr algn="ctr"/>
            <a:r>
              <a:rPr lang="en-US" altLang="ko-KR" sz="800" b="1" smtClean="0"/>
              <a:t>stmpwas02</a:t>
            </a:r>
            <a:endParaRPr lang="ko-KR" altLang="en-US" sz="800" b="1"/>
          </a:p>
        </p:txBody>
      </p:sp>
      <p:sp>
        <p:nvSpPr>
          <p:cNvPr id="504" name="TextBox 503"/>
          <p:cNvSpPr txBox="1"/>
          <p:nvPr/>
        </p:nvSpPr>
        <p:spPr>
          <a:xfrm>
            <a:off x="8286149" y="77456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DB#1</a:t>
            </a:r>
          </a:p>
          <a:p>
            <a:pPr algn="ctr"/>
            <a:r>
              <a:rPr lang="en-US" altLang="ko-KR" sz="800" b="1" smtClean="0"/>
              <a:t>pasdb01</a:t>
            </a:r>
          </a:p>
        </p:txBody>
      </p:sp>
      <p:sp>
        <p:nvSpPr>
          <p:cNvPr id="505" name="TextBox 504"/>
          <p:cNvSpPr txBox="1"/>
          <p:nvPr/>
        </p:nvSpPr>
        <p:spPr>
          <a:xfrm>
            <a:off x="8989663" y="77456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DB#2</a:t>
            </a:r>
          </a:p>
          <a:p>
            <a:pPr algn="ctr"/>
            <a:r>
              <a:rPr lang="en-US" altLang="ko-KR" sz="800" b="1" smtClean="0"/>
              <a:t>pasdb02</a:t>
            </a:r>
          </a:p>
        </p:txBody>
      </p:sp>
      <p:sp>
        <p:nvSpPr>
          <p:cNvPr id="269" name="모서리가 둥근 직사각형 268"/>
          <p:cNvSpPr/>
          <p:nvPr/>
        </p:nvSpPr>
        <p:spPr>
          <a:xfrm>
            <a:off x="3183601" y="3479177"/>
            <a:ext cx="9527368" cy="2712371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70" name="모서리가 둥근 직사각형 269"/>
          <p:cNvSpPr/>
          <p:nvPr/>
        </p:nvSpPr>
        <p:spPr>
          <a:xfrm>
            <a:off x="3183585" y="3326253"/>
            <a:ext cx="952743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범정부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9" name="Rectangle 135"/>
          <p:cNvSpPr>
            <a:spLocks noChangeArrowheads="1"/>
          </p:cNvSpPr>
          <p:nvPr/>
        </p:nvSpPr>
        <p:spPr bwMode="auto">
          <a:xfrm>
            <a:off x="8447421" y="4573721"/>
            <a:ext cx="968400" cy="90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41" name="Rectangle 43"/>
          <p:cNvSpPr>
            <a:spLocks noChangeArrowheads="1"/>
          </p:cNvSpPr>
          <p:nvPr/>
        </p:nvSpPr>
        <p:spPr bwMode="auto">
          <a:xfrm>
            <a:off x="8497373" y="494310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범정부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40" name="Rectangle 43"/>
          <p:cNvSpPr>
            <a:spLocks noChangeArrowheads="1"/>
          </p:cNvSpPr>
          <p:nvPr/>
        </p:nvSpPr>
        <p:spPr bwMode="auto">
          <a:xfrm>
            <a:off x="8497373" y="479052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cxnSp>
        <p:nvCxnSpPr>
          <p:cNvPr id="332" name="직선 연결선 331"/>
          <p:cNvCxnSpPr/>
          <p:nvPr/>
        </p:nvCxnSpPr>
        <p:spPr>
          <a:xfrm flipV="1">
            <a:off x="5661434" y="430264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4" name="그림 33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7925" y="4096402"/>
            <a:ext cx="378767" cy="352482"/>
          </a:xfrm>
          <a:prstGeom prst="rect">
            <a:avLst/>
          </a:prstGeom>
        </p:spPr>
      </p:pic>
      <p:cxnSp>
        <p:nvCxnSpPr>
          <p:cNvPr id="275" name="직선 연결선 274"/>
          <p:cNvCxnSpPr/>
          <p:nvPr/>
        </p:nvCxnSpPr>
        <p:spPr>
          <a:xfrm>
            <a:off x="5309871" y="4487405"/>
            <a:ext cx="4257992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직사각형 275"/>
          <p:cNvSpPr/>
          <p:nvPr/>
        </p:nvSpPr>
        <p:spPr>
          <a:xfrm>
            <a:off x="5299171" y="446318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8" name="모서리가 둥근 직사각형 277"/>
          <p:cNvSpPr/>
          <p:nvPr/>
        </p:nvSpPr>
        <p:spPr>
          <a:xfrm>
            <a:off x="3481842" y="3637801"/>
            <a:ext cx="1530065" cy="1936228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cxnSp>
        <p:nvCxnSpPr>
          <p:cNvPr id="279" name="직선 연결선 278"/>
          <p:cNvCxnSpPr/>
          <p:nvPr/>
        </p:nvCxnSpPr>
        <p:spPr>
          <a:xfrm>
            <a:off x="3581400" y="4485755"/>
            <a:ext cx="1283314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Rectangle 135"/>
          <p:cNvSpPr>
            <a:spLocks noChangeArrowheads="1"/>
          </p:cNvSpPr>
          <p:nvPr/>
        </p:nvSpPr>
        <p:spPr bwMode="auto">
          <a:xfrm>
            <a:off x="3752637" y="4573718"/>
            <a:ext cx="968400" cy="90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82" name="Rectangle 43"/>
          <p:cNvSpPr>
            <a:spLocks noChangeArrowheads="1"/>
          </p:cNvSpPr>
          <p:nvPr/>
        </p:nvSpPr>
        <p:spPr bwMode="auto">
          <a:xfrm>
            <a:off x="3802589" y="493855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범정부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81" name="Rectangle 43"/>
          <p:cNvSpPr>
            <a:spLocks noChangeArrowheads="1"/>
          </p:cNvSpPr>
          <p:nvPr/>
        </p:nvSpPr>
        <p:spPr bwMode="auto">
          <a:xfrm>
            <a:off x="3802589" y="479052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WebTier</a:t>
            </a:r>
            <a:endParaRPr lang="ko-KR" altLang="en-US" sz="800">
              <a:latin typeface="+mn-ea"/>
            </a:endParaRPr>
          </a:p>
        </p:txBody>
      </p:sp>
      <p:cxnSp>
        <p:nvCxnSpPr>
          <p:cNvPr id="307" name="직선 연결선 306"/>
          <p:cNvCxnSpPr/>
          <p:nvPr/>
        </p:nvCxnSpPr>
        <p:spPr>
          <a:xfrm flipV="1">
            <a:off x="3905651" y="430264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9" name="그림 30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2142" y="4096402"/>
            <a:ext cx="378767" cy="352482"/>
          </a:xfrm>
          <a:prstGeom prst="rect">
            <a:avLst/>
          </a:prstGeom>
        </p:spPr>
      </p:pic>
      <p:cxnSp>
        <p:nvCxnSpPr>
          <p:cNvPr id="303" name="직선 연결선 302"/>
          <p:cNvCxnSpPr/>
          <p:nvPr/>
        </p:nvCxnSpPr>
        <p:spPr>
          <a:xfrm flipV="1">
            <a:off x="4609165" y="430264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5" name="그림 30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5656" y="4096402"/>
            <a:ext cx="378767" cy="352482"/>
          </a:xfrm>
          <a:prstGeom prst="rect">
            <a:avLst/>
          </a:prstGeom>
        </p:spPr>
      </p:pic>
      <p:sp>
        <p:nvSpPr>
          <p:cNvPr id="288" name="직사각형 287"/>
          <p:cNvSpPr/>
          <p:nvPr/>
        </p:nvSpPr>
        <p:spPr>
          <a:xfrm>
            <a:off x="3564884" y="446318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5" name="직사각형 374"/>
          <p:cNvSpPr/>
          <p:nvPr/>
        </p:nvSpPr>
        <p:spPr>
          <a:xfrm>
            <a:off x="4857292" y="446318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8" name="Picture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47" y="3645226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19" name="직선 화살표 연결선 518"/>
          <p:cNvCxnSpPr/>
          <p:nvPr/>
        </p:nvCxnSpPr>
        <p:spPr>
          <a:xfrm>
            <a:off x="546153" y="3844555"/>
            <a:ext cx="792000" cy="0"/>
          </a:xfrm>
          <a:prstGeom prst="straightConnector1">
            <a:avLst/>
          </a:prstGeom>
          <a:ln w="3175">
            <a:solidFill>
              <a:schemeClr val="accent2">
                <a:lumMod val="75000"/>
              </a:schemeClr>
            </a:solidFill>
            <a:prstDash val="solid"/>
            <a:headEnd type="none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0" name="TextBox 519"/>
          <p:cNvSpPr txBox="1"/>
          <p:nvPr/>
        </p:nvSpPr>
        <p:spPr>
          <a:xfrm>
            <a:off x="108859" y="3993663"/>
            <a:ext cx="866379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 smtClean="0"/>
              <a:t>업무담당자</a:t>
            </a:r>
            <a:endParaRPr lang="en-US" altLang="ko-KR" sz="800" b="1"/>
          </a:p>
        </p:txBody>
      </p:sp>
      <p:grpSp>
        <p:nvGrpSpPr>
          <p:cNvPr id="521" name="그룹 520"/>
          <p:cNvGrpSpPr/>
          <p:nvPr/>
        </p:nvGrpSpPr>
        <p:grpSpPr>
          <a:xfrm>
            <a:off x="2442225" y="3942980"/>
            <a:ext cx="603639" cy="452680"/>
            <a:chOff x="3671010" y="3725631"/>
            <a:chExt cx="705267" cy="528893"/>
          </a:xfrm>
        </p:grpSpPr>
        <p:pic>
          <p:nvPicPr>
            <p:cNvPr id="527" name="그림 5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528" name="TextBox 527"/>
            <p:cNvSpPr txBox="1"/>
            <p:nvPr/>
          </p:nvSpPr>
          <p:spPr>
            <a:xfrm>
              <a:off x="3683279" y="4110686"/>
              <a:ext cx="684001" cy="14383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외교본부</a:t>
              </a:r>
              <a:endParaRPr lang="en-US" altLang="ko-KR" sz="800" b="1"/>
            </a:p>
          </p:txBody>
        </p:sp>
      </p:grpSp>
      <p:grpSp>
        <p:nvGrpSpPr>
          <p:cNvPr id="529" name="그룹 528"/>
          <p:cNvGrpSpPr/>
          <p:nvPr/>
        </p:nvGrpSpPr>
        <p:grpSpPr>
          <a:xfrm>
            <a:off x="637914" y="3777725"/>
            <a:ext cx="610206" cy="150480"/>
            <a:chOff x="990108" y="1494479"/>
            <a:chExt cx="610206" cy="150480"/>
          </a:xfrm>
        </p:grpSpPr>
        <p:sp>
          <p:nvSpPr>
            <p:cNvPr id="530" name="Freeform 133"/>
            <p:cNvSpPr>
              <a:spLocks/>
            </p:cNvSpPr>
            <p:nvPr/>
          </p:nvSpPr>
          <p:spPr bwMode="auto">
            <a:xfrm rot="20190204" flipH="1" flipV="1">
              <a:off x="990108" y="1494479"/>
              <a:ext cx="610206" cy="150480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348E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31" name="TextBox 530"/>
            <p:cNvSpPr txBox="1"/>
            <p:nvPr/>
          </p:nvSpPr>
          <p:spPr>
            <a:xfrm>
              <a:off x="1074288" y="1503239"/>
              <a:ext cx="444792" cy="96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30" b="1" smtClean="0"/>
                <a:t>행정망</a:t>
              </a:r>
              <a:endParaRPr lang="ko-KR" altLang="en-US" sz="630" b="1"/>
            </a:p>
          </p:txBody>
        </p:sp>
      </p:grpSp>
      <p:grpSp>
        <p:nvGrpSpPr>
          <p:cNvPr id="532" name="그룹 531"/>
          <p:cNvGrpSpPr/>
          <p:nvPr/>
        </p:nvGrpSpPr>
        <p:grpSpPr>
          <a:xfrm>
            <a:off x="1363167" y="3705941"/>
            <a:ext cx="763804" cy="452680"/>
            <a:chOff x="3474489" y="3725631"/>
            <a:chExt cx="892397" cy="528893"/>
          </a:xfrm>
        </p:grpSpPr>
        <p:pic>
          <p:nvPicPr>
            <p:cNvPr id="533" name="그림 53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74489" y="3725631"/>
              <a:ext cx="705267" cy="357743"/>
            </a:xfrm>
            <a:prstGeom prst="rect">
              <a:avLst/>
            </a:prstGeom>
          </p:spPr>
        </p:pic>
        <p:sp>
          <p:nvSpPr>
            <p:cNvPr id="534" name="TextBox 533"/>
            <p:cNvSpPr txBox="1"/>
            <p:nvPr/>
          </p:nvSpPr>
          <p:spPr>
            <a:xfrm>
              <a:off x="3486758" y="4110686"/>
              <a:ext cx="880128" cy="14383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b="1"/>
                <a:t>대법원</a:t>
              </a:r>
              <a:endParaRPr lang="en-US" altLang="ko-KR" sz="800" b="1"/>
            </a:p>
          </p:txBody>
        </p:sp>
      </p:grpSp>
      <p:grpSp>
        <p:nvGrpSpPr>
          <p:cNvPr id="535" name="그룹 534"/>
          <p:cNvGrpSpPr/>
          <p:nvPr/>
        </p:nvGrpSpPr>
        <p:grpSpPr>
          <a:xfrm>
            <a:off x="1363167" y="4268541"/>
            <a:ext cx="763804" cy="452680"/>
            <a:chOff x="3474489" y="3725631"/>
            <a:chExt cx="892397" cy="528893"/>
          </a:xfrm>
        </p:grpSpPr>
        <p:pic>
          <p:nvPicPr>
            <p:cNvPr id="536" name="그림 5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74489" y="3725631"/>
              <a:ext cx="705267" cy="357743"/>
            </a:xfrm>
            <a:prstGeom prst="rect">
              <a:avLst/>
            </a:prstGeom>
          </p:spPr>
        </p:pic>
        <p:sp>
          <p:nvSpPr>
            <p:cNvPr id="537" name="TextBox 536"/>
            <p:cNvSpPr txBox="1"/>
            <p:nvPr/>
          </p:nvSpPr>
          <p:spPr>
            <a:xfrm>
              <a:off x="3486758" y="4110686"/>
              <a:ext cx="880128" cy="14383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b="1" smtClean="0"/>
                <a:t>대전</a:t>
              </a:r>
              <a:r>
                <a:rPr lang="en-US" altLang="ko-KR" sz="800" b="1" smtClean="0"/>
                <a:t>IDC</a:t>
              </a:r>
              <a:endParaRPr lang="en-US" altLang="ko-KR" sz="800" b="1"/>
            </a:p>
          </p:txBody>
        </p:sp>
      </p:grpSp>
      <p:grpSp>
        <p:nvGrpSpPr>
          <p:cNvPr id="561" name="그룹 560"/>
          <p:cNvGrpSpPr/>
          <p:nvPr/>
        </p:nvGrpSpPr>
        <p:grpSpPr>
          <a:xfrm>
            <a:off x="108859" y="771623"/>
            <a:ext cx="2110910" cy="1004738"/>
            <a:chOff x="4084" y="4358937"/>
            <a:chExt cx="2110910" cy="1004738"/>
          </a:xfrm>
        </p:grpSpPr>
        <p:grpSp>
          <p:nvGrpSpPr>
            <p:cNvPr id="538" name="그룹 537"/>
            <p:cNvGrpSpPr/>
            <p:nvPr/>
          </p:nvGrpSpPr>
          <p:grpSpPr>
            <a:xfrm>
              <a:off x="1252046" y="4418553"/>
              <a:ext cx="862948" cy="945122"/>
              <a:chOff x="3474489" y="3725631"/>
              <a:chExt cx="1008233" cy="1104242"/>
            </a:xfrm>
          </p:grpSpPr>
          <p:pic>
            <p:nvPicPr>
              <p:cNvPr id="539" name="그림 53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74489" y="3725631"/>
                <a:ext cx="705267" cy="357743"/>
              </a:xfrm>
              <a:prstGeom prst="rect">
                <a:avLst/>
              </a:prstGeom>
            </p:spPr>
          </p:pic>
          <p:sp>
            <p:nvSpPr>
              <p:cNvPr id="540" name="TextBox 539"/>
              <p:cNvSpPr txBox="1"/>
              <p:nvPr/>
            </p:nvSpPr>
            <p:spPr>
              <a:xfrm>
                <a:off x="3486758" y="4110686"/>
                <a:ext cx="995964" cy="719187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800" b="1"/>
                  <a:t>정부</a:t>
                </a:r>
                <a:r>
                  <a:rPr lang="en-US" altLang="ko-KR" sz="800" b="1"/>
                  <a:t>24</a:t>
                </a:r>
                <a:r>
                  <a:rPr lang="ko-KR" altLang="en-US" sz="800" b="1"/>
                  <a:t>외 </a:t>
                </a:r>
                <a:r>
                  <a:rPr lang="en-US" altLang="ko-KR" sz="800" b="1"/>
                  <a:t>24</a:t>
                </a:r>
                <a:r>
                  <a:rPr lang="ko-KR" altLang="en-US" sz="800" b="1" smtClean="0"/>
                  <a:t>개기관</a:t>
                </a:r>
                <a:endParaRPr lang="en-US" altLang="ko-KR" sz="800" b="1" smtClean="0"/>
              </a:p>
              <a:p>
                <a:r>
                  <a:rPr lang="en-US" altLang="ko-KR" sz="800" b="1" smtClean="0"/>
                  <a:t>G4K</a:t>
                </a:r>
              </a:p>
              <a:p>
                <a:r>
                  <a:rPr lang="ko-KR" altLang="en-US" sz="800" b="1"/>
                  <a:t>금융결제원</a:t>
                </a:r>
                <a:endParaRPr lang="en-US" altLang="ko-KR" sz="800" b="1"/>
              </a:p>
              <a:p>
                <a:endParaRPr lang="en-US" altLang="ko-KR" sz="800" b="1"/>
              </a:p>
              <a:p>
                <a:endParaRPr lang="en-US" altLang="ko-KR" sz="800" b="1"/>
              </a:p>
            </p:txBody>
          </p:sp>
        </p:grpSp>
        <p:pic>
          <p:nvPicPr>
            <p:cNvPr id="541" name="Picture 2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972" y="4358937"/>
              <a:ext cx="292771" cy="30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42" name="직선 화살표 연결선 541"/>
            <p:cNvCxnSpPr/>
            <p:nvPr/>
          </p:nvCxnSpPr>
          <p:spPr>
            <a:xfrm>
              <a:off x="509958" y="4626846"/>
              <a:ext cx="713406" cy="0"/>
            </a:xfrm>
            <a:prstGeom prst="straightConnector1">
              <a:avLst/>
            </a:prstGeom>
            <a:ln w="3175">
              <a:solidFill>
                <a:schemeClr val="accent2">
                  <a:lumMod val="75000"/>
                </a:schemeClr>
              </a:solidFill>
              <a:prstDash val="solid"/>
              <a:headEnd type="none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3" name="TextBox 542"/>
            <p:cNvSpPr txBox="1"/>
            <p:nvPr/>
          </p:nvSpPr>
          <p:spPr>
            <a:xfrm>
              <a:off x="4084" y="4707374"/>
              <a:ext cx="866379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b="1"/>
                <a:t>대국민</a:t>
              </a:r>
              <a:endParaRPr lang="en-US" altLang="ko-KR" sz="800" b="1"/>
            </a:p>
            <a:p>
              <a:r>
                <a:rPr lang="ko-KR" altLang="en-US" sz="800" b="1"/>
                <a:t>재외국민</a:t>
              </a:r>
              <a:endParaRPr lang="en-US" altLang="ko-KR" sz="800" b="1"/>
            </a:p>
            <a:p>
              <a:r>
                <a:rPr lang="ko-KR" altLang="en-US" sz="800" b="1"/>
                <a:t>은행</a:t>
              </a:r>
              <a:endParaRPr lang="en-US" altLang="ko-KR" sz="800" b="1"/>
            </a:p>
          </p:txBody>
        </p:sp>
      </p:grpSp>
      <p:grpSp>
        <p:nvGrpSpPr>
          <p:cNvPr id="547" name="그룹 546"/>
          <p:cNvGrpSpPr/>
          <p:nvPr/>
        </p:nvGrpSpPr>
        <p:grpSpPr>
          <a:xfrm>
            <a:off x="2442225" y="831239"/>
            <a:ext cx="603639" cy="452680"/>
            <a:chOff x="3671010" y="3725631"/>
            <a:chExt cx="705267" cy="528893"/>
          </a:xfrm>
        </p:grpSpPr>
        <p:pic>
          <p:nvPicPr>
            <p:cNvPr id="548" name="그림 54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549" name="TextBox 548"/>
            <p:cNvSpPr txBox="1"/>
            <p:nvPr/>
          </p:nvSpPr>
          <p:spPr>
            <a:xfrm>
              <a:off x="3683279" y="4110686"/>
              <a:ext cx="684001" cy="14383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행공센</a:t>
              </a:r>
              <a:endParaRPr lang="en-US" altLang="ko-KR" sz="800" b="1"/>
            </a:p>
          </p:txBody>
        </p:sp>
      </p:grpSp>
      <p:sp>
        <p:nvSpPr>
          <p:cNvPr id="637" name="모서리가 둥근 직사각형 636"/>
          <p:cNvSpPr/>
          <p:nvPr/>
        </p:nvSpPr>
        <p:spPr>
          <a:xfrm>
            <a:off x="3183601" y="6573890"/>
            <a:ext cx="9527368" cy="2985757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638" name="모서리가 둥근 직사각형 637"/>
          <p:cNvSpPr/>
          <p:nvPr/>
        </p:nvSpPr>
        <p:spPr>
          <a:xfrm>
            <a:off x="3183585" y="6442950"/>
            <a:ext cx="952743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90" name="직선 연결선 689"/>
          <p:cNvCxnSpPr/>
          <p:nvPr/>
        </p:nvCxnSpPr>
        <p:spPr>
          <a:xfrm flipV="1">
            <a:off x="7453440" y="737508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2" name="Picture 20" descr="http://db.cse.ohio-state.edu/images/db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803" y="7168840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4" name="Rectangle 135"/>
          <p:cNvSpPr>
            <a:spLocks noChangeArrowheads="1"/>
          </p:cNvSpPr>
          <p:nvPr/>
        </p:nvSpPr>
        <p:spPr bwMode="auto">
          <a:xfrm>
            <a:off x="6961462" y="7652096"/>
            <a:ext cx="968400" cy="106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85" name="Rectangle 43"/>
          <p:cNvSpPr>
            <a:spLocks noChangeArrowheads="1"/>
          </p:cNvSpPr>
          <p:nvPr/>
        </p:nvSpPr>
        <p:spPr bwMode="auto">
          <a:xfrm>
            <a:off x="7011414" y="786835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sp>
        <p:nvSpPr>
          <p:cNvPr id="686" name="Rectangle 43"/>
          <p:cNvSpPr>
            <a:spLocks noChangeArrowheads="1"/>
          </p:cNvSpPr>
          <p:nvPr/>
        </p:nvSpPr>
        <p:spPr bwMode="auto">
          <a:xfrm>
            <a:off x="7011414" y="835482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범정부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70" name="Rectangle 135"/>
          <p:cNvSpPr>
            <a:spLocks noChangeArrowheads="1"/>
          </p:cNvSpPr>
          <p:nvPr/>
        </p:nvSpPr>
        <p:spPr bwMode="auto">
          <a:xfrm>
            <a:off x="5502316" y="7646159"/>
            <a:ext cx="968400" cy="106664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71" name="Rectangle 43"/>
          <p:cNvSpPr>
            <a:spLocks noChangeArrowheads="1"/>
          </p:cNvSpPr>
          <p:nvPr/>
        </p:nvSpPr>
        <p:spPr bwMode="auto">
          <a:xfrm>
            <a:off x="5552268" y="786835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Jeus 6 Fix#9</a:t>
            </a:r>
            <a:endParaRPr lang="ko-KR" altLang="en-US" sz="800">
              <a:latin typeface="+mn-ea"/>
            </a:endParaRPr>
          </a:p>
        </p:txBody>
      </p:sp>
      <p:cxnSp>
        <p:nvCxnSpPr>
          <p:cNvPr id="678" name="직선 연결선 677"/>
          <p:cNvCxnSpPr/>
          <p:nvPr/>
        </p:nvCxnSpPr>
        <p:spPr>
          <a:xfrm flipV="1">
            <a:off x="5952479" y="737508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9" name="그림 67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8970" y="7168840"/>
            <a:ext cx="378767" cy="352482"/>
          </a:xfrm>
          <a:prstGeom prst="rect">
            <a:avLst/>
          </a:prstGeom>
        </p:spPr>
      </p:pic>
      <p:sp>
        <p:nvSpPr>
          <p:cNvPr id="680" name="TextBox 679"/>
          <p:cNvSpPr txBox="1"/>
          <p:nvPr/>
        </p:nvSpPr>
        <p:spPr>
          <a:xfrm>
            <a:off x="5540338" y="6837087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172.21.12.134</a:t>
            </a:r>
            <a:endParaRPr lang="ko-KR" altLang="en-US" sz="800"/>
          </a:p>
        </p:txBody>
      </p:sp>
      <p:cxnSp>
        <p:nvCxnSpPr>
          <p:cNvPr id="649" name="직선 연결선 648"/>
          <p:cNvCxnSpPr/>
          <p:nvPr/>
        </p:nvCxnSpPr>
        <p:spPr>
          <a:xfrm>
            <a:off x="3581400" y="7558193"/>
            <a:ext cx="753021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0" name="Rectangle 135"/>
          <p:cNvSpPr>
            <a:spLocks noChangeArrowheads="1"/>
          </p:cNvSpPr>
          <p:nvPr/>
        </p:nvSpPr>
        <p:spPr bwMode="auto">
          <a:xfrm>
            <a:off x="3752637" y="7646160"/>
            <a:ext cx="968400" cy="106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51" name="Rectangle 43"/>
          <p:cNvSpPr>
            <a:spLocks noChangeArrowheads="1"/>
          </p:cNvSpPr>
          <p:nvPr/>
        </p:nvSpPr>
        <p:spPr bwMode="auto">
          <a:xfrm>
            <a:off x="3802589" y="786867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WebToB 4.1</a:t>
            </a:r>
            <a:endParaRPr lang="ko-KR" altLang="en-US" sz="800">
              <a:latin typeface="+mn-ea"/>
            </a:endParaRPr>
          </a:p>
        </p:txBody>
      </p:sp>
      <p:cxnSp>
        <p:nvCxnSpPr>
          <p:cNvPr id="667" name="직선 연결선 666"/>
          <p:cNvCxnSpPr/>
          <p:nvPr/>
        </p:nvCxnSpPr>
        <p:spPr>
          <a:xfrm flipV="1">
            <a:off x="4165088" y="737508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8" name="그림 66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1579" y="7168840"/>
            <a:ext cx="378767" cy="352482"/>
          </a:xfrm>
          <a:prstGeom prst="rect">
            <a:avLst/>
          </a:prstGeom>
        </p:spPr>
      </p:pic>
      <p:sp>
        <p:nvSpPr>
          <p:cNvPr id="669" name="TextBox 668"/>
          <p:cNvSpPr txBox="1"/>
          <p:nvPr/>
        </p:nvSpPr>
        <p:spPr>
          <a:xfrm>
            <a:off x="3752947" y="6837087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172.21.12.133</a:t>
            </a:r>
            <a:endParaRPr lang="ko-KR" altLang="en-US" sz="800"/>
          </a:p>
        </p:txBody>
      </p:sp>
      <p:sp>
        <p:nvSpPr>
          <p:cNvPr id="655" name="직사각형 654"/>
          <p:cNvSpPr/>
          <p:nvPr/>
        </p:nvSpPr>
        <p:spPr>
          <a:xfrm>
            <a:off x="3564884" y="753561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8" name="TextBox 657"/>
          <p:cNvSpPr txBox="1"/>
          <p:nvPr/>
        </p:nvSpPr>
        <p:spPr>
          <a:xfrm>
            <a:off x="7169639" y="6944319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DB#1</a:t>
            </a:r>
          </a:p>
          <a:p>
            <a:pPr algn="ctr"/>
            <a:r>
              <a:rPr lang="en-US" altLang="ko-KR" sz="800" b="1" smtClean="0"/>
              <a:t>devdb</a:t>
            </a:r>
            <a:endParaRPr lang="ko-KR" altLang="en-US" sz="800" b="1"/>
          </a:p>
        </p:txBody>
      </p:sp>
      <p:sp>
        <p:nvSpPr>
          <p:cNvPr id="660" name="TextBox 659"/>
          <p:cNvSpPr txBox="1"/>
          <p:nvPr/>
        </p:nvSpPr>
        <p:spPr>
          <a:xfrm>
            <a:off x="5668678" y="6944319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</a:t>
            </a:r>
          </a:p>
          <a:p>
            <a:pPr algn="ctr"/>
            <a:r>
              <a:rPr lang="en-US" altLang="ko-KR" sz="800" b="1" smtClean="0"/>
              <a:t>devwas</a:t>
            </a:r>
          </a:p>
        </p:txBody>
      </p:sp>
      <p:sp>
        <p:nvSpPr>
          <p:cNvPr id="662" name="TextBox 661"/>
          <p:cNvSpPr txBox="1"/>
          <p:nvPr/>
        </p:nvSpPr>
        <p:spPr>
          <a:xfrm>
            <a:off x="3887838" y="6944319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WEB</a:t>
            </a:r>
          </a:p>
          <a:p>
            <a:pPr algn="ctr"/>
            <a:r>
              <a:rPr lang="en-US" altLang="ko-KR" sz="800" b="1" smtClean="0"/>
              <a:t>devweb</a:t>
            </a:r>
            <a:endParaRPr lang="en-US" altLang="ko-KR" sz="800" b="1"/>
          </a:p>
        </p:txBody>
      </p:sp>
      <p:cxnSp>
        <p:nvCxnSpPr>
          <p:cNvPr id="700" name="직선 연결선 699"/>
          <p:cNvCxnSpPr/>
          <p:nvPr/>
        </p:nvCxnSpPr>
        <p:spPr>
          <a:xfrm flipV="1">
            <a:off x="11658192" y="118620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1" name="TextBox 700"/>
          <p:cNvSpPr txBox="1"/>
          <p:nvPr/>
        </p:nvSpPr>
        <p:spPr>
          <a:xfrm>
            <a:off x="11374391" y="764970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EAI#1</a:t>
            </a:r>
            <a:endParaRPr lang="ko-KR" altLang="en-US" sz="800" b="1"/>
          </a:p>
        </p:txBody>
      </p:sp>
      <p:pic>
        <p:nvPicPr>
          <p:cNvPr id="702" name="그림 70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54683" y="970436"/>
            <a:ext cx="378767" cy="352482"/>
          </a:xfrm>
          <a:prstGeom prst="rect">
            <a:avLst/>
          </a:prstGeom>
        </p:spPr>
      </p:pic>
      <p:sp>
        <p:nvSpPr>
          <p:cNvPr id="703" name="TextBox 702"/>
          <p:cNvSpPr txBox="1"/>
          <p:nvPr/>
        </p:nvSpPr>
        <p:spPr>
          <a:xfrm>
            <a:off x="11246051" y="65773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172.21.12.11</a:t>
            </a:r>
            <a:endParaRPr lang="ko-KR" altLang="en-US" sz="800"/>
          </a:p>
        </p:txBody>
      </p:sp>
      <p:cxnSp>
        <p:nvCxnSpPr>
          <p:cNvPr id="704" name="직선 연결선 703"/>
          <p:cNvCxnSpPr/>
          <p:nvPr/>
        </p:nvCxnSpPr>
        <p:spPr>
          <a:xfrm flipV="1">
            <a:off x="12426839" y="118620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5" name="TextBox 704"/>
          <p:cNvSpPr txBox="1"/>
          <p:nvPr/>
        </p:nvSpPr>
        <p:spPr>
          <a:xfrm>
            <a:off x="12143038" y="764970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EAI#2</a:t>
            </a:r>
            <a:endParaRPr lang="ko-KR" altLang="en-US" sz="800" b="1"/>
          </a:p>
        </p:txBody>
      </p:sp>
      <p:pic>
        <p:nvPicPr>
          <p:cNvPr id="706" name="그림 70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23330" y="970436"/>
            <a:ext cx="378767" cy="352482"/>
          </a:xfrm>
          <a:prstGeom prst="rect">
            <a:avLst/>
          </a:prstGeom>
        </p:spPr>
      </p:pic>
      <p:sp>
        <p:nvSpPr>
          <p:cNvPr id="707" name="TextBox 706"/>
          <p:cNvSpPr txBox="1"/>
          <p:nvPr/>
        </p:nvSpPr>
        <p:spPr>
          <a:xfrm>
            <a:off x="12014698" y="65773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172.21.12.12</a:t>
            </a:r>
            <a:endParaRPr lang="ko-KR" altLang="en-US" sz="800"/>
          </a:p>
        </p:txBody>
      </p:sp>
      <p:sp>
        <p:nvSpPr>
          <p:cNvPr id="711" name="Rectangle 135"/>
          <p:cNvSpPr>
            <a:spLocks noChangeArrowheads="1"/>
          </p:cNvSpPr>
          <p:nvPr/>
        </p:nvSpPr>
        <p:spPr bwMode="auto">
          <a:xfrm>
            <a:off x="8447673" y="7646160"/>
            <a:ext cx="968400" cy="106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12" name="Rectangle 43"/>
          <p:cNvSpPr>
            <a:spLocks noChangeArrowheads="1"/>
          </p:cNvSpPr>
          <p:nvPr/>
        </p:nvSpPr>
        <p:spPr bwMode="auto">
          <a:xfrm>
            <a:off x="8497625" y="786835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ECM (Enterprise Contents Media)</a:t>
            </a:r>
            <a:endParaRPr lang="ko-KR" altLang="en-US" sz="800">
              <a:latin typeface="+mn-ea"/>
            </a:endParaRPr>
          </a:p>
        </p:txBody>
      </p:sp>
      <p:cxnSp>
        <p:nvCxnSpPr>
          <p:cNvPr id="714" name="직선 연결선 713"/>
          <p:cNvCxnSpPr/>
          <p:nvPr/>
        </p:nvCxnSpPr>
        <p:spPr>
          <a:xfrm flipV="1">
            <a:off x="8938435" y="737508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6" name="그림 71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4926" y="7168840"/>
            <a:ext cx="378767" cy="352482"/>
          </a:xfrm>
          <a:prstGeom prst="rect">
            <a:avLst/>
          </a:prstGeom>
        </p:spPr>
      </p:pic>
      <p:sp>
        <p:nvSpPr>
          <p:cNvPr id="721" name="Rectangle 135"/>
          <p:cNvSpPr>
            <a:spLocks noChangeArrowheads="1"/>
          </p:cNvSpPr>
          <p:nvPr/>
        </p:nvSpPr>
        <p:spPr bwMode="auto">
          <a:xfrm>
            <a:off x="9973107" y="7646160"/>
            <a:ext cx="968400" cy="106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22" name="Rectangle 43"/>
          <p:cNvSpPr>
            <a:spLocks noChangeArrowheads="1"/>
          </p:cNvSpPr>
          <p:nvPr/>
        </p:nvSpPr>
        <p:spPr bwMode="auto">
          <a:xfrm>
            <a:off x="10023059" y="786835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Megaware 7.0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725" name="직선 연결선 724"/>
          <p:cNvCxnSpPr/>
          <p:nvPr/>
        </p:nvCxnSpPr>
        <p:spPr>
          <a:xfrm flipV="1">
            <a:off x="10463869" y="737508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7" name="그림 72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360" y="7168840"/>
            <a:ext cx="378767" cy="352482"/>
          </a:xfrm>
          <a:prstGeom prst="rect">
            <a:avLst/>
          </a:prstGeom>
        </p:spPr>
      </p:pic>
      <p:sp>
        <p:nvSpPr>
          <p:cNvPr id="739" name="구름 738"/>
          <p:cNvSpPr/>
          <p:nvPr/>
        </p:nvSpPr>
        <p:spPr>
          <a:xfrm>
            <a:off x="698617" y="947488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740" name="TextBox 739"/>
          <p:cNvSpPr txBox="1"/>
          <p:nvPr/>
        </p:nvSpPr>
        <p:spPr>
          <a:xfrm>
            <a:off x="739204" y="995156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sp>
        <p:nvSpPr>
          <p:cNvPr id="741" name="TextBox 740"/>
          <p:cNvSpPr txBox="1"/>
          <p:nvPr/>
        </p:nvSpPr>
        <p:spPr>
          <a:xfrm>
            <a:off x="10180068" y="6944319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EAI</a:t>
            </a:r>
          </a:p>
          <a:p>
            <a:pPr algn="ctr"/>
            <a:r>
              <a:rPr lang="en-US" altLang="ko-KR" sz="800" b="1" smtClean="0"/>
              <a:t>deveai</a:t>
            </a:r>
            <a:endParaRPr lang="ko-KR" altLang="en-US" sz="800" b="1"/>
          </a:p>
        </p:txBody>
      </p:sp>
      <p:sp>
        <p:nvSpPr>
          <p:cNvPr id="742" name="TextBox 741"/>
          <p:cNvSpPr txBox="1"/>
          <p:nvPr/>
        </p:nvSpPr>
        <p:spPr>
          <a:xfrm>
            <a:off x="8654634" y="6944319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ECM</a:t>
            </a:r>
          </a:p>
          <a:p>
            <a:pPr algn="ctr"/>
            <a:r>
              <a:rPr lang="en-US" altLang="ko-KR" sz="800" b="1" smtClean="0"/>
              <a:t>devimg</a:t>
            </a:r>
            <a:endParaRPr lang="ko-KR" altLang="en-US" sz="800" b="1"/>
          </a:p>
        </p:txBody>
      </p:sp>
      <p:sp>
        <p:nvSpPr>
          <p:cNvPr id="744" name="직사각형 743"/>
          <p:cNvSpPr/>
          <p:nvPr/>
        </p:nvSpPr>
        <p:spPr>
          <a:xfrm>
            <a:off x="11104188" y="753561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0" name="TextBox 749"/>
          <p:cNvSpPr txBox="1"/>
          <p:nvPr/>
        </p:nvSpPr>
        <p:spPr>
          <a:xfrm>
            <a:off x="8166616" y="496153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(172.21.11.10)</a:t>
            </a:r>
            <a:endParaRPr lang="ko-KR" altLang="en-US" sz="800"/>
          </a:p>
        </p:txBody>
      </p:sp>
      <p:sp>
        <p:nvSpPr>
          <p:cNvPr id="751" name="TextBox 750"/>
          <p:cNvSpPr txBox="1"/>
          <p:nvPr/>
        </p:nvSpPr>
        <p:spPr>
          <a:xfrm>
            <a:off x="8166616" y="655121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172.21.11.9</a:t>
            </a:r>
            <a:endParaRPr lang="ko-KR" altLang="en-US" sz="800"/>
          </a:p>
        </p:txBody>
      </p:sp>
      <p:sp>
        <p:nvSpPr>
          <p:cNvPr id="752" name="TextBox 751"/>
          <p:cNvSpPr txBox="1"/>
          <p:nvPr/>
        </p:nvSpPr>
        <p:spPr>
          <a:xfrm>
            <a:off x="8870130" y="655121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172.21.11.11</a:t>
            </a:r>
            <a:endParaRPr lang="ko-KR" altLang="en-US" sz="800"/>
          </a:p>
        </p:txBody>
      </p:sp>
      <p:sp>
        <p:nvSpPr>
          <p:cNvPr id="753" name="TextBox 752"/>
          <p:cNvSpPr txBox="1"/>
          <p:nvPr/>
        </p:nvSpPr>
        <p:spPr>
          <a:xfrm>
            <a:off x="8870130" y="496153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(172.21.11.12)</a:t>
            </a:r>
            <a:endParaRPr lang="ko-KR" altLang="en-US" sz="800"/>
          </a:p>
        </p:txBody>
      </p:sp>
      <p:sp>
        <p:nvSpPr>
          <p:cNvPr id="766" name="TextBox 765"/>
          <p:cNvSpPr txBox="1"/>
          <p:nvPr/>
        </p:nvSpPr>
        <p:spPr>
          <a:xfrm>
            <a:off x="4230474" y="379271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172.21.12.32</a:t>
            </a:r>
            <a:endParaRPr lang="ko-KR" altLang="en-US" sz="800"/>
          </a:p>
        </p:txBody>
      </p:sp>
      <p:sp>
        <p:nvSpPr>
          <p:cNvPr id="773" name="TextBox 772"/>
          <p:cNvSpPr txBox="1"/>
          <p:nvPr/>
        </p:nvSpPr>
        <p:spPr>
          <a:xfrm>
            <a:off x="4325364" y="389994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WEB#2</a:t>
            </a:r>
          </a:p>
          <a:p>
            <a:pPr algn="ctr"/>
            <a:r>
              <a:rPr lang="en-US" altLang="ko-KR" sz="800" b="1" smtClean="0"/>
              <a:t>plsweb02</a:t>
            </a:r>
            <a:endParaRPr lang="en-US" altLang="ko-KR" sz="800" b="1"/>
          </a:p>
        </p:txBody>
      </p:sp>
      <p:sp>
        <p:nvSpPr>
          <p:cNvPr id="845" name="TextBox 844"/>
          <p:cNvSpPr txBox="1"/>
          <p:nvPr/>
        </p:nvSpPr>
        <p:spPr>
          <a:xfrm>
            <a:off x="11246051" y="496153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(172.21.12.27)</a:t>
            </a:r>
            <a:endParaRPr lang="ko-KR" altLang="en-US" sz="800"/>
          </a:p>
        </p:txBody>
      </p:sp>
      <p:sp>
        <p:nvSpPr>
          <p:cNvPr id="846" name="TextBox 845"/>
          <p:cNvSpPr txBox="1"/>
          <p:nvPr/>
        </p:nvSpPr>
        <p:spPr>
          <a:xfrm>
            <a:off x="12014698" y="496153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(172.21.12.28)</a:t>
            </a:r>
            <a:endParaRPr lang="ko-KR" altLang="en-US" sz="800"/>
          </a:p>
        </p:txBody>
      </p:sp>
      <p:sp>
        <p:nvSpPr>
          <p:cNvPr id="873" name="TextBox 872"/>
          <p:cNvSpPr txBox="1"/>
          <p:nvPr/>
        </p:nvSpPr>
        <p:spPr>
          <a:xfrm>
            <a:off x="5195742" y="2913093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10.72.255.19</a:t>
            </a:r>
            <a:endParaRPr lang="ko-KR" altLang="en-US" sz="800"/>
          </a:p>
        </p:txBody>
      </p:sp>
      <p:sp>
        <p:nvSpPr>
          <p:cNvPr id="874" name="TextBox 873"/>
          <p:cNvSpPr txBox="1"/>
          <p:nvPr/>
        </p:nvSpPr>
        <p:spPr>
          <a:xfrm>
            <a:off x="5899256" y="2913093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10.72.255.20</a:t>
            </a:r>
            <a:endParaRPr lang="ko-KR" altLang="en-US" sz="800"/>
          </a:p>
        </p:txBody>
      </p:sp>
      <p:sp>
        <p:nvSpPr>
          <p:cNvPr id="875" name="TextBox 874"/>
          <p:cNvSpPr txBox="1"/>
          <p:nvPr/>
        </p:nvSpPr>
        <p:spPr>
          <a:xfrm>
            <a:off x="6688597" y="2913093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10.72.255.21</a:t>
            </a:r>
            <a:endParaRPr lang="ko-KR" altLang="en-US" sz="800"/>
          </a:p>
        </p:txBody>
      </p:sp>
      <p:sp>
        <p:nvSpPr>
          <p:cNvPr id="876" name="TextBox 875"/>
          <p:cNvSpPr txBox="1"/>
          <p:nvPr/>
        </p:nvSpPr>
        <p:spPr>
          <a:xfrm>
            <a:off x="7392111" y="2913093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10.72.255.22</a:t>
            </a:r>
            <a:endParaRPr lang="ko-KR" altLang="en-US" sz="800"/>
          </a:p>
        </p:txBody>
      </p:sp>
      <p:sp>
        <p:nvSpPr>
          <p:cNvPr id="894" name="TextBox 893"/>
          <p:cNvSpPr txBox="1"/>
          <p:nvPr/>
        </p:nvSpPr>
        <p:spPr>
          <a:xfrm>
            <a:off x="5735111" y="9427422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10.72.255.18</a:t>
            </a:r>
            <a:endParaRPr lang="ko-KR" altLang="en-US" sz="800"/>
          </a:p>
        </p:txBody>
      </p:sp>
      <p:sp>
        <p:nvSpPr>
          <p:cNvPr id="895" name="TextBox 894"/>
          <p:cNvSpPr txBox="1"/>
          <p:nvPr/>
        </p:nvSpPr>
        <p:spPr>
          <a:xfrm>
            <a:off x="10219639" y="9145361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10.183.204.107</a:t>
            </a:r>
            <a:endParaRPr lang="ko-KR" altLang="en-US" sz="800"/>
          </a:p>
        </p:txBody>
      </p:sp>
      <p:sp>
        <p:nvSpPr>
          <p:cNvPr id="896" name="TextBox 895"/>
          <p:cNvSpPr txBox="1"/>
          <p:nvPr/>
        </p:nvSpPr>
        <p:spPr>
          <a:xfrm>
            <a:off x="10219639" y="9427422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10.72.255.11</a:t>
            </a:r>
            <a:endParaRPr lang="ko-KR" altLang="en-US" sz="800"/>
          </a:p>
        </p:txBody>
      </p:sp>
      <p:sp>
        <p:nvSpPr>
          <p:cNvPr id="898" name="TextBox 897"/>
          <p:cNvSpPr txBox="1"/>
          <p:nvPr/>
        </p:nvSpPr>
        <p:spPr>
          <a:xfrm>
            <a:off x="3237571" y="9355238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smtClean="0"/>
              <a:t>외교본부</a:t>
            </a:r>
            <a:endParaRPr lang="ko-KR" altLang="en-US" sz="800"/>
          </a:p>
        </p:txBody>
      </p:sp>
      <p:sp>
        <p:nvSpPr>
          <p:cNvPr id="904" name="Rectangle 43"/>
          <p:cNvSpPr>
            <a:spLocks noChangeArrowheads="1"/>
          </p:cNvSpPr>
          <p:nvPr/>
        </p:nvSpPr>
        <p:spPr bwMode="auto">
          <a:xfrm>
            <a:off x="3802589" y="80341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5" name="Rectangle 43"/>
          <p:cNvSpPr>
            <a:spLocks noChangeArrowheads="1"/>
          </p:cNvSpPr>
          <p:nvPr/>
        </p:nvSpPr>
        <p:spPr bwMode="auto">
          <a:xfrm>
            <a:off x="3802589" y="819965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6" name="Rectangle 43"/>
          <p:cNvSpPr>
            <a:spLocks noChangeArrowheads="1"/>
          </p:cNvSpPr>
          <p:nvPr/>
        </p:nvSpPr>
        <p:spPr bwMode="auto">
          <a:xfrm>
            <a:off x="3802589" y="83651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 Online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7" name="Rectangle 43"/>
          <p:cNvSpPr>
            <a:spLocks noChangeArrowheads="1"/>
          </p:cNvSpPr>
          <p:nvPr/>
        </p:nvSpPr>
        <p:spPr bwMode="auto">
          <a:xfrm>
            <a:off x="5554487" y="803363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8" name="Rectangle 43"/>
          <p:cNvSpPr>
            <a:spLocks noChangeArrowheads="1"/>
          </p:cNvSpPr>
          <p:nvPr/>
        </p:nvSpPr>
        <p:spPr bwMode="auto">
          <a:xfrm>
            <a:off x="5554487" y="819423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9" name="Rectangle 43"/>
          <p:cNvSpPr>
            <a:spLocks noChangeArrowheads="1"/>
          </p:cNvSpPr>
          <p:nvPr/>
        </p:nvSpPr>
        <p:spPr bwMode="auto">
          <a:xfrm>
            <a:off x="5554487" y="835482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 Online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10" name="Rectangle 43"/>
          <p:cNvSpPr>
            <a:spLocks noChangeArrowheads="1"/>
          </p:cNvSpPr>
          <p:nvPr/>
        </p:nvSpPr>
        <p:spPr bwMode="auto">
          <a:xfrm>
            <a:off x="7009909" y="803363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11" name="Rectangle 43"/>
          <p:cNvSpPr>
            <a:spLocks noChangeArrowheads="1"/>
          </p:cNvSpPr>
          <p:nvPr/>
        </p:nvSpPr>
        <p:spPr bwMode="auto">
          <a:xfrm>
            <a:off x="7009909" y="819423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61" name="직사각형 260"/>
          <p:cNvSpPr/>
          <p:nvPr/>
        </p:nvSpPr>
        <p:spPr>
          <a:xfrm>
            <a:off x="12636385" y="13468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11630138" y="657738"/>
            <a:ext cx="796030" cy="708464"/>
            <a:chOff x="11630138" y="756063"/>
            <a:chExt cx="796030" cy="708464"/>
          </a:xfrm>
        </p:grpSpPr>
        <p:cxnSp>
          <p:nvCxnSpPr>
            <p:cNvPr id="272" name="직선 연결선 271"/>
            <p:cNvCxnSpPr/>
            <p:nvPr/>
          </p:nvCxnSpPr>
          <p:spPr>
            <a:xfrm flipV="1">
              <a:off x="12028153" y="1040387"/>
              <a:ext cx="0" cy="42414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TextBox 273"/>
            <p:cNvSpPr txBox="1"/>
            <p:nvPr/>
          </p:nvSpPr>
          <p:spPr>
            <a:xfrm>
              <a:off x="11630138" y="756063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u="sng" smtClean="0"/>
                <a:t>10</a:t>
              </a:r>
              <a:endParaRPr lang="ko-KR" altLang="en-US" sz="800" u="sng"/>
            </a:p>
          </p:txBody>
        </p:sp>
        <p:sp>
          <p:nvSpPr>
            <p:cNvPr id="283" name="TextBox 282"/>
            <p:cNvSpPr txBox="1"/>
            <p:nvPr/>
          </p:nvSpPr>
          <p:spPr>
            <a:xfrm>
              <a:off x="11758478" y="863295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L4</a:t>
              </a:r>
              <a:endParaRPr lang="ko-KR" altLang="en-US" sz="800" b="1"/>
            </a:p>
          </p:txBody>
        </p:sp>
        <p:pic>
          <p:nvPicPr>
            <p:cNvPr id="284" name="Picture 11" descr="C:\Users\ecoffey\AppData\Local\Temp\Rar$DRa0.608\30080_Device_switch_default_64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194" y="964624"/>
              <a:ext cx="221919" cy="221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2" name="그룹 291"/>
          <p:cNvGrpSpPr/>
          <p:nvPr/>
        </p:nvGrpSpPr>
        <p:grpSpPr>
          <a:xfrm>
            <a:off x="3844526" y="3793628"/>
            <a:ext cx="796030" cy="695764"/>
            <a:chOff x="11630138" y="768763"/>
            <a:chExt cx="796030" cy="695764"/>
          </a:xfrm>
        </p:grpSpPr>
        <p:cxnSp>
          <p:nvCxnSpPr>
            <p:cNvPr id="293" name="직선 연결선 292"/>
            <p:cNvCxnSpPr/>
            <p:nvPr/>
          </p:nvCxnSpPr>
          <p:spPr>
            <a:xfrm flipV="1">
              <a:off x="12028153" y="1040387"/>
              <a:ext cx="0" cy="42414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TextBox 293"/>
            <p:cNvSpPr txBox="1"/>
            <p:nvPr/>
          </p:nvSpPr>
          <p:spPr>
            <a:xfrm>
              <a:off x="11630138" y="768763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u="sng" smtClean="0"/>
                <a:t>33</a:t>
              </a:r>
              <a:endParaRPr lang="ko-KR" altLang="en-US" sz="800" u="sng"/>
            </a:p>
          </p:txBody>
        </p:sp>
        <p:pic>
          <p:nvPicPr>
            <p:cNvPr id="296" name="Picture 11" descr="C:\Users\ecoffey\AppData\Local\Temp\Rar$DRa0.608\30080_Device_switch_default_64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194" y="977324"/>
              <a:ext cx="221919" cy="221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왼쪽/오른쪽 화살표 9"/>
          <p:cNvSpPr/>
          <p:nvPr/>
        </p:nvSpPr>
        <p:spPr>
          <a:xfrm>
            <a:off x="1976281" y="964843"/>
            <a:ext cx="444707" cy="72000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1" name="왼쪽/오른쪽 화살표 300"/>
          <p:cNvSpPr/>
          <p:nvPr/>
        </p:nvSpPr>
        <p:spPr>
          <a:xfrm>
            <a:off x="1976281" y="4091966"/>
            <a:ext cx="444707" cy="72000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오른쪽 화살표 10"/>
          <p:cNvSpPr/>
          <p:nvPr/>
        </p:nvSpPr>
        <p:spPr>
          <a:xfrm rot="3673384">
            <a:off x="1912203" y="2675467"/>
            <a:ext cx="3104442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 flipH="1">
            <a:off x="1960460" y="5944593"/>
            <a:ext cx="5492980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" name="Rectangle 135"/>
          <p:cNvSpPr>
            <a:spLocks noChangeArrowheads="1"/>
          </p:cNvSpPr>
          <p:nvPr/>
        </p:nvSpPr>
        <p:spPr bwMode="auto">
          <a:xfrm>
            <a:off x="11527421" y="1447756"/>
            <a:ext cx="99224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18" name="Rectangle 43"/>
          <p:cNvSpPr>
            <a:spLocks noChangeArrowheads="1"/>
          </p:cNvSpPr>
          <p:nvPr/>
        </p:nvSpPr>
        <p:spPr bwMode="auto">
          <a:xfrm>
            <a:off x="11589293" y="15085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319" name="Rectangle 43"/>
          <p:cNvSpPr>
            <a:spLocks noChangeArrowheads="1"/>
          </p:cNvSpPr>
          <p:nvPr/>
        </p:nvSpPr>
        <p:spPr bwMode="auto">
          <a:xfrm>
            <a:off x="11589741" y="1673179"/>
            <a:ext cx="867600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Megaware 7.0</a:t>
            </a:r>
            <a:endParaRPr lang="ko-KR" altLang="en-US" sz="800" dirty="0">
              <a:latin typeface="+mn-ea"/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11246051" y="2913093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10.72.255.13</a:t>
            </a:r>
            <a:endParaRPr lang="ko-KR" altLang="en-US" sz="800"/>
          </a:p>
        </p:txBody>
      </p:sp>
      <p:sp>
        <p:nvSpPr>
          <p:cNvPr id="321" name="TextBox 320"/>
          <p:cNvSpPr txBox="1"/>
          <p:nvPr/>
        </p:nvSpPr>
        <p:spPr>
          <a:xfrm>
            <a:off x="12015128" y="2913093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10.72.255.14</a:t>
            </a:r>
            <a:endParaRPr lang="ko-KR" altLang="en-US" sz="800"/>
          </a:p>
        </p:txBody>
      </p:sp>
      <p:sp>
        <p:nvSpPr>
          <p:cNvPr id="322" name="TextBox 321"/>
          <p:cNvSpPr txBox="1"/>
          <p:nvPr/>
        </p:nvSpPr>
        <p:spPr>
          <a:xfrm>
            <a:off x="11630138" y="2913093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u="sng" smtClean="0"/>
              <a:t>12</a:t>
            </a:r>
            <a:endParaRPr lang="ko-KR" altLang="en-US" sz="800" u="sng"/>
          </a:p>
        </p:txBody>
      </p:sp>
      <p:sp>
        <p:nvSpPr>
          <p:cNvPr id="366" name="오른쪽 화살표 365"/>
          <p:cNvSpPr/>
          <p:nvPr/>
        </p:nvSpPr>
        <p:spPr>
          <a:xfrm rot="14198859" flipH="1">
            <a:off x="4972639" y="5697844"/>
            <a:ext cx="3047226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0" name="오른쪽 화살표 369"/>
          <p:cNvSpPr/>
          <p:nvPr/>
        </p:nvSpPr>
        <p:spPr>
          <a:xfrm rot="14871725" flipH="1">
            <a:off x="5511516" y="5676454"/>
            <a:ext cx="2730839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7" name="오른쪽 화살표 376"/>
          <p:cNvSpPr/>
          <p:nvPr/>
        </p:nvSpPr>
        <p:spPr>
          <a:xfrm rot="13086125" flipH="1">
            <a:off x="5283731" y="5660853"/>
            <a:ext cx="4025633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2" name="Rectangle 43"/>
          <p:cNvSpPr>
            <a:spLocks noChangeArrowheads="1"/>
          </p:cNvSpPr>
          <p:nvPr/>
        </p:nvSpPr>
        <p:spPr bwMode="auto">
          <a:xfrm>
            <a:off x="7012630" y="49371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EPMS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81" name="Rectangle 43"/>
          <p:cNvSpPr>
            <a:spLocks noChangeArrowheads="1"/>
          </p:cNvSpPr>
          <p:nvPr/>
        </p:nvSpPr>
        <p:spPr bwMode="auto">
          <a:xfrm>
            <a:off x="7012630" y="479052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Jeus 6 Fix#9</a:t>
            </a:r>
            <a:endParaRPr lang="ko-KR" altLang="en-US" sz="800">
              <a:latin typeface="+mn-ea"/>
            </a:endParaRPr>
          </a:p>
        </p:txBody>
      </p:sp>
      <p:sp>
        <p:nvSpPr>
          <p:cNvPr id="383" name="Rectangle 135"/>
          <p:cNvSpPr>
            <a:spLocks noChangeArrowheads="1"/>
          </p:cNvSpPr>
          <p:nvPr/>
        </p:nvSpPr>
        <p:spPr bwMode="auto">
          <a:xfrm>
            <a:off x="5508420" y="4573719"/>
            <a:ext cx="968400" cy="90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85" name="Rectangle 43"/>
          <p:cNvSpPr>
            <a:spLocks noChangeArrowheads="1"/>
          </p:cNvSpPr>
          <p:nvPr/>
        </p:nvSpPr>
        <p:spPr bwMode="auto">
          <a:xfrm>
            <a:off x="5558372" y="495576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범정부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84" name="Rectangle 43"/>
          <p:cNvSpPr>
            <a:spLocks noChangeArrowheads="1"/>
          </p:cNvSpPr>
          <p:nvPr/>
        </p:nvSpPr>
        <p:spPr bwMode="auto">
          <a:xfrm>
            <a:off x="5558372" y="479052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WebLogic 12.2.1</a:t>
            </a:r>
            <a:endParaRPr lang="ko-KR" altLang="en-US" sz="800">
              <a:latin typeface="+mn-ea"/>
            </a:endParaRPr>
          </a:p>
        </p:txBody>
      </p:sp>
      <p:sp>
        <p:nvSpPr>
          <p:cNvPr id="388" name="TextBox 387"/>
          <p:cNvSpPr txBox="1"/>
          <p:nvPr/>
        </p:nvSpPr>
        <p:spPr>
          <a:xfrm>
            <a:off x="4929983" y="33118"/>
            <a:ext cx="2941634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/>
              <a:t>통합서버구성도</a:t>
            </a:r>
            <a:endParaRPr lang="ko-KR" altLang="en-US" sz="1200"/>
          </a:p>
        </p:txBody>
      </p:sp>
      <p:sp>
        <p:nvSpPr>
          <p:cNvPr id="313" name="Rectangle 43"/>
          <p:cNvSpPr>
            <a:spLocks noChangeArrowheads="1"/>
          </p:cNvSpPr>
          <p:nvPr/>
        </p:nvSpPr>
        <p:spPr bwMode="auto">
          <a:xfrm>
            <a:off x="5558372" y="200237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 Online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23" name="Rectangle 43"/>
          <p:cNvSpPr>
            <a:spLocks noChangeArrowheads="1"/>
          </p:cNvSpPr>
          <p:nvPr/>
        </p:nvSpPr>
        <p:spPr bwMode="auto">
          <a:xfrm>
            <a:off x="5558372" y="512101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범정부 </a:t>
            </a:r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Test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24" name="Rectangle 43"/>
          <p:cNvSpPr>
            <a:spLocks noChangeArrowheads="1"/>
          </p:cNvSpPr>
          <p:nvPr/>
        </p:nvSpPr>
        <p:spPr bwMode="auto">
          <a:xfrm>
            <a:off x="5551779" y="528626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GPKI Agnt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328" name="직선 연결선 327"/>
          <p:cNvCxnSpPr/>
          <p:nvPr/>
        </p:nvCxnSpPr>
        <p:spPr>
          <a:xfrm>
            <a:off x="3581400" y="1369383"/>
            <a:ext cx="12852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직선 연결선 329"/>
          <p:cNvCxnSpPr/>
          <p:nvPr/>
        </p:nvCxnSpPr>
        <p:spPr>
          <a:xfrm flipV="1">
            <a:off x="3886602" y="118627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2" name="그림 34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2142" y="980030"/>
            <a:ext cx="378767" cy="352482"/>
          </a:xfrm>
          <a:prstGeom prst="rect">
            <a:avLst/>
          </a:prstGeom>
        </p:spPr>
      </p:pic>
      <p:sp>
        <p:nvSpPr>
          <p:cNvPr id="344" name="TextBox 343"/>
          <p:cNvSpPr txBox="1"/>
          <p:nvPr/>
        </p:nvSpPr>
        <p:spPr>
          <a:xfrm>
            <a:off x="3493510" y="66733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172.21.12.14</a:t>
            </a:r>
            <a:endParaRPr lang="ko-KR" altLang="en-US" sz="800"/>
          </a:p>
        </p:txBody>
      </p:sp>
      <p:cxnSp>
        <p:nvCxnSpPr>
          <p:cNvPr id="345" name="직선 연결선 344"/>
          <p:cNvCxnSpPr/>
          <p:nvPr/>
        </p:nvCxnSpPr>
        <p:spPr>
          <a:xfrm flipV="1">
            <a:off x="4609165" y="118627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6" name="그림 34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5656" y="980030"/>
            <a:ext cx="378767" cy="352482"/>
          </a:xfrm>
          <a:prstGeom prst="rect">
            <a:avLst/>
          </a:prstGeom>
        </p:spPr>
      </p:pic>
      <p:sp>
        <p:nvSpPr>
          <p:cNvPr id="350" name="TextBox 349"/>
          <p:cNvSpPr txBox="1"/>
          <p:nvPr/>
        </p:nvSpPr>
        <p:spPr>
          <a:xfrm>
            <a:off x="4197024" y="66733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172.21.12.15</a:t>
            </a:r>
            <a:endParaRPr lang="ko-KR" altLang="en-US" sz="800"/>
          </a:p>
        </p:txBody>
      </p:sp>
      <p:sp>
        <p:nvSpPr>
          <p:cNvPr id="351" name="직사각형 350"/>
          <p:cNvSpPr/>
          <p:nvPr/>
        </p:nvSpPr>
        <p:spPr>
          <a:xfrm>
            <a:off x="3564884" y="13468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2" name="TextBox 351"/>
          <p:cNvSpPr txBox="1"/>
          <p:nvPr/>
        </p:nvSpPr>
        <p:spPr>
          <a:xfrm>
            <a:off x="4325364" y="77456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WEB#2</a:t>
            </a:r>
          </a:p>
          <a:p>
            <a:pPr algn="ctr"/>
            <a:r>
              <a:rPr lang="en-US" altLang="ko-KR" sz="800" b="1" smtClean="0"/>
              <a:t>pasweb02</a:t>
            </a:r>
            <a:endParaRPr lang="ko-KR" altLang="en-US" sz="800" b="1"/>
          </a:p>
        </p:txBody>
      </p:sp>
      <p:sp>
        <p:nvSpPr>
          <p:cNvPr id="355" name="직사각형 354"/>
          <p:cNvSpPr/>
          <p:nvPr/>
        </p:nvSpPr>
        <p:spPr>
          <a:xfrm>
            <a:off x="4857292" y="13468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6" name="그룹 355"/>
          <p:cNvGrpSpPr/>
          <p:nvPr/>
        </p:nvGrpSpPr>
        <p:grpSpPr>
          <a:xfrm>
            <a:off x="3850689" y="668982"/>
            <a:ext cx="796030" cy="702114"/>
            <a:chOff x="11630138" y="762413"/>
            <a:chExt cx="796030" cy="702114"/>
          </a:xfrm>
        </p:grpSpPr>
        <p:cxnSp>
          <p:nvCxnSpPr>
            <p:cNvPr id="358" name="직선 연결선 357"/>
            <p:cNvCxnSpPr/>
            <p:nvPr/>
          </p:nvCxnSpPr>
          <p:spPr>
            <a:xfrm flipV="1">
              <a:off x="12028153" y="1040387"/>
              <a:ext cx="0" cy="42414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1" name="TextBox 360"/>
            <p:cNvSpPr txBox="1"/>
            <p:nvPr/>
          </p:nvSpPr>
          <p:spPr>
            <a:xfrm>
              <a:off x="11630138" y="762413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u="sng" smtClean="0"/>
                <a:t>13</a:t>
              </a:r>
              <a:endParaRPr lang="ko-KR" altLang="en-US" sz="800" u="sng"/>
            </a:p>
          </p:txBody>
        </p:sp>
        <p:sp>
          <p:nvSpPr>
            <p:cNvPr id="367" name="TextBox 366"/>
            <p:cNvSpPr txBox="1"/>
            <p:nvPr/>
          </p:nvSpPr>
          <p:spPr>
            <a:xfrm>
              <a:off x="11758478" y="869645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L4</a:t>
              </a:r>
              <a:endParaRPr lang="ko-KR" altLang="en-US" sz="800" b="1"/>
            </a:p>
          </p:txBody>
        </p:sp>
        <p:pic>
          <p:nvPicPr>
            <p:cNvPr id="368" name="Picture 11" descr="C:\Users\ecoffey\AppData\Local\Temp\Rar$DRa0.608\30080_Device_switch_default_64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194" y="964624"/>
              <a:ext cx="221919" cy="221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3" name="오른쪽 화살표 372"/>
          <p:cNvSpPr/>
          <p:nvPr/>
        </p:nvSpPr>
        <p:spPr>
          <a:xfrm>
            <a:off x="3067585" y="964843"/>
            <a:ext cx="1180800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4" name="TextBox 373"/>
          <p:cNvSpPr txBox="1"/>
          <p:nvPr/>
        </p:nvSpPr>
        <p:spPr>
          <a:xfrm>
            <a:off x="3621850" y="77456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WEB#1</a:t>
            </a:r>
            <a:endParaRPr lang="en-US" altLang="ko-KR" sz="800" b="1"/>
          </a:p>
          <a:p>
            <a:pPr algn="ctr"/>
            <a:r>
              <a:rPr lang="en-US" altLang="ko-KR" sz="800" b="1" smtClean="0"/>
              <a:t>pasweb01</a:t>
            </a:r>
          </a:p>
        </p:txBody>
      </p:sp>
      <p:sp>
        <p:nvSpPr>
          <p:cNvPr id="376" name="TextBox 375"/>
          <p:cNvSpPr txBox="1"/>
          <p:nvPr/>
        </p:nvSpPr>
        <p:spPr>
          <a:xfrm>
            <a:off x="3972866" y="3900860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L4</a:t>
            </a:r>
            <a:endParaRPr lang="ko-KR" altLang="en-US" sz="800" b="1"/>
          </a:p>
        </p:txBody>
      </p:sp>
      <p:sp>
        <p:nvSpPr>
          <p:cNvPr id="379" name="TextBox 378"/>
          <p:cNvSpPr txBox="1"/>
          <p:nvPr/>
        </p:nvSpPr>
        <p:spPr>
          <a:xfrm>
            <a:off x="3493510" y="379271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172.21.12.31</a:t>
            </a:r>
            <a:endParaRPr lang="ko-KR" altLang="en-US" sz="800"/>
          </a:p>
        </p:txBody>
      </p:sp>
      <p:sp>
        <p:nvSpPr>
          <p:cNvPr id="391" name="오른쪽 화살표 390"/>
          <p:cNvSpPr/>
          <p:nvPr/>
        </p:nvSpPr>
        <p:spPr>
          <a:xfrm rot="13308588">
            <a:off x="2282683" y="2573866"/>
            <a:ext cx="3812165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5" name="TextBox 394"/>
          <p:cNvSpPr txBox="1"/>
          <p:nvPr/>
        </p:nvSpPr>
        <p:spPr>
          <a:xfrm>
            <a:off x="5377633" y="389994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WAS#1</a:t>
            </a:r>
          </a:p>
          <a:p>
            <a:pPr algn="ctr"/>
            <a:r>
              <a:rPr lang="en-US" altLang="ko-KR" sz="800" b="1" smtClean="0"/>
              <a:t>plswas01</a:t>
            </a:r>
          </a:p>
        </p:txBody>
      </p:sp>
      <p:sp>
        <p:nvSpPr>
          <p:cNvPr id="398" name="오른쪽 화살표 397"/>
          <p:cNvSpPr/>
          <p:nvPr/>
        </p:nvSpPr>
        <p:spPr>
          <a:xfrm rot="13045038">
            <a:off x="2426014" y="2565944"/>
            <a:ext cx="4148607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0" name="TextBox 399"/>
          <p:cNvSpPr txBox="1"/>
          <p:nvPr/>
        </p:nvSpPr>
        <p:spPr>
          <a:xfrm>
            <a:off x="5249293" y="379271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172.21.11.50</a:t>
            </a:r>
            <a:endParaRPr lang="ko-KR" altLang="en-US" sz="800"/>
          </a:p>
        </p:txBody>
      </p:sp>
      <p:sp>
        <p:nvSpPr>
          <p:cNvPr id="401" name="Rectangle 135"/>
          <p:cNvSpPr>
            <a:spLocks noChangeArrowheads="1"/>
          </p:cNvSpPr>
          <p:nvPr/>
        </p:nvSpPr>
        <p:spPr bwMode="auto">
          <a:xfrm>
            <a:off x="3752637" y="1457350"/>
            <a:ext cx="968400" cy="8906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04" name="Rectangle 43"/>
          <p:cNvSpPr>
            <a:spLocks noChangeArrowheads="1"/>
          </p:cNvSpPr>
          <p:nvPr/>
        </p:nvSpPr>
        <p:spPr bwMode="auto">
          <a:xfrm>
            <a:off x="3802589" y="167317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WebToB 4.1</a:t>
            </a:r>
            <a:endParaRPr lang="ko-KR" altLang="en-US" sz="800">
              <a:latin typeface="+mn-ea"/>
            </a:endParaRPr>
          </a:p>
        </p:txBody>
      </p:sp>
      <p:sp>
        <p:nvSpPr>
          <p:cNvPr id="412" name="Rectangle 43"/>
          <p:cNvSpPr>
            <a:spLocks noChangeArrowheads="1"/>
          </p:cNvSpPr>
          <p:nvPr/>
        </p:nvSpPr>
        <p:spPr bwMode="auto">
          <a:xfrm>
            <a:off x="3802589" y="183777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13" name="Rectangle 43"/>
          <p:cNvSpPr>
            <a:spLocks noChangeArrowheads="1"/>
          </p:cNvSpPr>
          <p:nvPr/>
        </p:nvSpPr>
        <p:spPr bwMode="auto">
          <a:xfrm>
            <a:off x="3808524" y="200237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800" smtClean="0">
                <a:solidFill>
                  <a:srgbClr val="C00000"/>
                </a:solidFill>
                <a:latin typeface="+mn-ea"/>
              </a:rPr>
              <a:t>전자소인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14" name="Rectangle 43"/>
          <p:cNvSpPr>
            <a:spLocks noChangeArrowheads="1"/>
          </p:cNvSpPr>
          <p:nvPr/>
        </p:nvSpPr>
        <p:spPr bwMode="auto">
          <a:xfrm>
            <a:off x="3805843" y="216697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PICAS Online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16" name="TextBox 415"/>
          <p:cNvSpPr txBox="1"/>
          <p:nvPr/>
        </p:nvSpPr>
        <p:spPr>
          <a:xfrm>
            <a:off x="3237571" y="2507921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smtClean="0"/>
              <a:t>광주</a:t>
            </a:r>
            <a:endParaRPr lang="ko-KR" altLang="en-US" sz="800"/>
          </a:p>
        </p:txBody>
      </p:sp>
      <p:sp>
        <p:nvSpPr>
          <p:cNvPr id="417" name="TextBox 416"/>
          <p:cNvSpPr txBox="1"/>
          <p:nvPr/>
        </p:nvSpPr>
        <p:spPr>
          <a:xfrm>
            <a:off x="3237571" y="2840909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smtClean="0"/>
              <a:t>외교본부</a:t>
            </a:r>
            <a:endParaRPr lang="ko-KR" altLang="en-US" sz="800"/>
          </a:p>
        </p:txBody>
      </p:sp>
      <p:sp>
        <p:nvSpPr>
          <p:cNvPr id="418" name="TextBox 417"/>
          <p:cNvSpPr txBox="1"/>
          <p:nvPr/>
        </p:nvSpPr>
        <p:spPr>
          <a:xfrm>
            <a:off x="2981605" y="1260946"/>
            <a:ext cx="415815" cy="49244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>
                <a:solidFill>
                  <a:srgbClr val="FF0000"/>
                </a:solidFill>
              </a:rPr>
              <a:t>9001,2,3</a:t>
            </a:r>
          </a:p>
          <a:p>
            <a:r>
              <a:rPr lang="en-US" altLang="ko-KR" sz="800" smtClean="0">
                <a:solidFill>
                  <a:srgbClr val="FF0000"/>
                </a:solidFill>
              </a:rPr>
              <a:t>19001,2,3</a:t>
            </a:r>
          </a:p>
          <a:p>
            <a:r>
              <a:rPr lang="en-US" altLang="ko-KR" sz="800" smtClean="0">
                <a:solidFill>
                  <a:srgbClr val="FF0000"/>
                </a:solidFill>
              </a:rPr>
              <a:t>24001</a:t>
            </a:r>
          </a:p>
          <a:p>
            <a:r>
              <a:rPr lang="en-US" altLang="ko-KR" sz="800" smtClean="0">
                <a:solidFill>
                  <a:srgbClr val="FF0000"/>
                </a:solidFill>
              </a:rPr>
              <a:t>24101</a:t>
            </a:r>
          </a:p>
        </p:txBody>
      </p:sp>
      <p:sp>
        <p:nvSpPr>
          <p:cNvPr id="420" name="오른쪽 화살표 419"/>
          <p:cNvSpPr/>
          <p:nvPr/>
        </p:nvSpPr>
        <p:spPr>
          <a:xfrm>
            <a:off x="3067586" y="4091966"/>
            <a:ext cx="1180800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2" name="TextBox 421"/>
          <p:cNvSpPr txBox="1"/>
          <p:nvPr/>
        </p:nvSpPr>
        <p:spPr>
          <a:xfrm>
            <a:off x="3298736" y="942645"/>
            <a:ext cx="391336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18077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423" name="Rectangle 43"/>
          <p:cNvSpPr>
            <a:spLocks noChangeArrowheads="1"/>
          </p:cNvSpPr>
          <p:nvPr/>
        </p:nvSpPr>
        <p:spPr bwMode="auto">
          <a:xfrm>
            <a:off x="5554487" y="851435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GPKI Agnt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99" name="TextBox 298"/>
          <p:cNvSpPr txBox="1"/>
          <p:nvPr/>
        </p:nvSpPr>
        <p:spPr>
          <a:xfrm>
            <a:off x="1241146" y="4823800"/>
            <a:ext cx="1976425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smtClean="0"/>
              <a:t>※ </a:t>
            </a:r>
            <a:r>
              <a:rPr lang="ko-KR" altLang="en-US" sz="600" smtClean="0"/>
              <a:t>행안부네트워크서버와 통신시는 꼭 외교본부를 통한다</a:t>
            </a:r>
            <a:endParaRPr lang="ko-KR" altLang="en-US" sz="600"/>
          </a:p>
        </p:txBody>
      </p:sp>
      <p:sp>
        <p:nvSpPr>
          <p:cNvPr id="300" name="Rectangle 43"/>
          <p:cNvSpPr>
            <a:spLocks noChangeArrowheads="1"/>
          </p:cNvSpPr>
          <p:nvPr/>
        </p:nvSpPr>
        <p:spPr bwMode="auto">
          <a:xfrm>
            <a:off x="3801693" y="15085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302" name="Rectangle 43"/>
          <p:cNvSpPr>
            <a:spLocks noChangeArrowheads="1"/>
          </p:cNvSpPr>
          <p:nvPr/>
        </p:nvSpPr>
        <p:spPr bwMode="auto">
          <a:xfrm>
            <a:off x="5558372" y="167317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Jeus 6.0 Fix#9</a:t>
            </a:r>
            <a:endParaRPr lang="ko-KR" altLang="en-US" sz="800">
              <a:latin typeface="+mn-ea"/>
            </a:endParaRPr>
          </a:p>
        </p:txBody>
      </p:sp>
      <p:sp>
        <p:nvSpPr>
          <p:cNvPr id="306" name="Rectangle 43"/>
          <p:cNvSpPr>
            <a:spLocks noChangeArrowheads="1"/>
          </p:cNvSpPr>
          <p:nvPr/>
        </p:nvSpPr>
        <p:spPr bwMode="auto">
          <a:xfrm>
            <a:off x="7012630" y="167317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Jeus 6 Fix#9</a:t>
            </a:r>
            <a:endParaRPr lang="ko-KR" altLang="en-US" sz="800">
              <a:latin typeface="+mn-ea"/>
            </a:endParaRPr>
          </a:p>
        </p:txBody>
      </p:sp>
      <p:sp>
        <p:nvSpPr>
          <p:cNvPr id="308" name="Rectangle 43"/>
          <p:cNvSpPr>
            <a:spLocks noChangeArrowheads="1"/>
          </p:cNvSpPr>
          <p:nvPr/>
        </p:nvSpPr>
        <p:spPr bwMode="auto">
          <a:xfrm>
            <a:off x="8497373" y="167317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11.2.0</a:t>
            </a:r>
            <a:endParaRPr lang="ko-KR" altLang="en-US" sz="800">
              <a:latin typeface="+mn-ea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3237571" y="5648024"/>
            <a:ext cx="3457285" cy="528283"/>
            <a:chOff x="3237571" y="5711524"/>
            <a:chExt cx="3457285" cy="528283"/>
          </a:xfrm>
        </p:grpSpPr>
        <p:sp>
          <p:nvSpPr>
            <p:cNvPr id="311" name="TextBox 310"/>
            <p:cNvSpPr txBox="1"/>
            <p:nvPr/>
          </p:nvSpPr>
          <p:spPr>
            <a:xfrm>
              <a:off x="3237571" y="5711524"/>
              <a:ext cx="795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smtClean="0"/>
                <a:t>광주</a:t>
              </a:r>
              <a:endParaRPr lang="ko-KR" altLang="en-US" sz="800"/>
            </a:p>
          </p:txBody>
        </p:sp>
        <p:sp>
          <p:nvSpPr>
            <p:cNvPr id="312" name="TextBox 311"/>
            <p:cNvSpPr txBox="1"/>
            <p:nvPr/>
          </p:nvSpPr>
          <p:spPr>
            <a:xfrm>
              <a:off x="3237571" y="6044512"/>
              <a:ext cx="795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smtClean="0"/>
                <a:t>외교본부</a:t>
              </a:r>
              <a:endParaRPr lang="ko-KR" altLang="en-US" sz="800"/>
            </a:p>
          </p:txBody>
        </p:sp>
        <p:sp>
          <p:nvSpPr>
            <p:cNvPr id="357" name="TextBox 356"/>
            <p:cNvSpPr txBox="1"/>
            <p:nvPr/>
          </p:nvSpPr>
          <p:spPr>
            <a:xfrm>
              <a:off x="5195742" y="5764392"/>
              <a:ext cx="795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10.183.204.120</a:t>
              </a:r>
              <a:endParaRPr lang="ko-KR" altLang="en-US" sz="800"/>
            </a:p>
          </p:txBody>
        </p:sp>
        <p:sp>
          <p:nvSpPr>
            <p:cNvPr id="359" name="TextBox 358"/>
            <p:cNvSpPr txBox="1"/>
            <p:nvPr/>
          </p:nvSpPr>
          <p:spPr>
            <a:xfrm>
              <a:off x="5195742" y="6116696"/>
              <a:ext cx="795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10.72.255.16</a:t>
              </a:r>
              <a:endParaRPr lang="ko-KR" altLang="en-US" sz="800"/>
            </a:p>
          </p:txBody>
        </p:sp>
        <p:sp>
          <p:nvSpPr>
            <p:cNvPr id="360" name="TextBox 359"/>
            <p:cNvSpPr txBox="1"/>
            <p:nvPr/>
          </p:nvSpPr>
          <p:spPr>
            <a:xfrm>
              <a:off x="5899256" y="6116696"/>
              <a:ext cx="795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10.72.255.17</a:t>
              </a:r>
              <a:endParaRPr lang="ko-KR" altLang="en-US" sz="800"/>
            </a:p>
          </p:txBody>
        </p:sp>
        <p:sp>
          <p:nvSpPr>
            <p:cNvPr id="365" name="TextBox 364"/>
            <p:cNvSpPr txBox="1"/>
            <p:nvPr/>
          </p:nvSpPr>
          <p:spPr>
            <a:xfrm>
              <a:off x="3400996" y="5764392"/>
              <a:ext cx="795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/>
                <a:t>10.183.204.124</a:t>
              </a:r>
              <a:endParaRPr lang="ko-KR" altLang="en-US" sz="800"/>
            </a:p>
          </p:txBody>
        </p:sp>
        <p:sp>
          <p:nvSpPr>
            <p:cNvPr id="369" name="TextBox 368"/>
            <p:cNvSpPr txBox="1"/>
            <p:nvPr/>
          </p:nvSpPr>
          <p:spPr>
            <a:xfrm>
              <a:off x="4325364" y="5764392"/>
              <a:ext cx="795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/>
                <a:t>10.183.204.125</a:t>
              </a:r>
              <a:endParaRPr lang="ko-KR" altLang="en-US" sz="800"/>
            </a:p>
          </p:txBody>
        </p:sp>
        <p:sp>
          <p:nvSpPr>
            <p:cNvPr id="372" name="TextBox 371"/>
            <p:cNvSpPr txBox="1"/>
            <p:nvPr/>
          </p:nvSpPr>
          <p:spPr>
            <a:xfrm>
              <a:off x="3854487" y="5764392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u="sng" smtClean="0"/>
                <a:t>126</a:t>
              </a:r>
              <a:endParaRPr lang="ko-KR" altLang="en-US" sz="800" u="sng"/>
            </a:p>
          </p:txBody>
        </p:sp>
        <p:sp>
          <p:nvSpPr>
            <p:cNvPr id="389" name="TextBox 388"/>
            <p:cNvSpPr txBox="1"/>
            <p:nvPr/>
          </p:nvSpPr>
          <p:spPr>
            <a:xfrm>
              <a:off x="3854487" y="6116696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u="sng" smtClean="0"/>
                <a:t>10.72.255.15</a:t>
              </a:r>
              <a:endParaRPr lang="ko-KR" altLang="en-US" sz="800" u="sng"/>
            </a:p>
          </p:txBody>
        </p:sp>
        <p:sp>
          <p:nvSpPr>
            <p:cNvPr id="390" name="TextBox 389"/>
            <p:cNvSpPr txBox="1"/>
            <p:nvPr/>
          </p:nvSpPr>
          <p:spPr>
            <a:xfrm>
              <a:off x="5899256" y="5764392"/>
              <a:ext cx="795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10.183.204.121</a:t>
              </a:r>
              <a:endParaRPr lang="ko-KR" altLang="en-US" sz="800"/>
            </a:p>
          </p:txBody>
        </p:sp>
      </p:grpSp>
      <p:sp>
        <p:nvSpPr>
          <p:cNvPr id="392" name="Rectangle 43"/>
          <p:cNvSpPr>
            <a:spLocks noChangeArrowheads="1"/>
          </p:cNvSpPr>
          <p:nvPr/>
        </p:nvSpPr>
        <p:spPr bwMode="auto">
          <a:xfrm>
            <a:off x="5558372" y="462426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393" name="Rectangle 43"/>
          <p:cNvSpPr>
            <a:spLocks noChangeArrowheads="1"/>
          </p:cNvSpPr>
          <p:nvPr/>
        </p:nvSpPr>
        <p:spPr bwMode="auto">
          <a:xfrm>
            <a:off x="3802589" y="462426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06" name="Rectangle 43"/>
          <p:cNvSpPr>
            <a:spLocks noChangeArrowheads="1"/>
          </p:cNvSpPr>
          <p:nvPr/>
        </p:nvSpPr>
        <p:spPr bwMode="auto">
          <a:xfrm>
            <a:off x="8497373" y="462426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07" name="Rectangle 43"/>
          <p:cNvSpPr>
            <a:spLocks noChangeArrowheads="1"/>
          </p:cNvSpPr>
          <p:nvPr/>
        </p:nvSpPr>
        <p:spPr bwMode="auto">
          <a:xfrm>
            <a:off x="7011414" y="77031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08" name="Rectangle 43"/>
          <p:cNvSpPr>
            <a:spLocks noChangeArrowheads="1"/>
          </p:cNvSpPr>
          <p:nvPr/>
        </p:nvSpPr>
        <p:spPr bwMode="auto">
          <a:xfrm>
            <a:off x="5552268" y="77031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09" name="Rectangle 43"/>
          <p:cNvSpPr>
            <a:spLocks noChangeArrowheads="1"/>
          </p:cNvSpPr>
          <p:nvPr/>
        </p:nvSpPr>
        <p:spPr bwMode="auto">
          <a:xfrm>
            <a:off x="3802589" y="77031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10" name="Rectangle 43"/>
          <p:cNvSpPr>
            <a:spLocks noChangeArrowheads="1"/>
          </p:cNvSpPr>
          <p:nvPr/>
        </p:nvSpPr>
        <p:spPr bwMode="auto">
          <a:xfrm>
            <a:off x="8497625" y="77031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11" name="Rectangle 43"/>
          <p:cNvSpPr>
            <a:spLocks noChangeArrowheads="1"/>
          </p:cNvSpPr>
          <p:nvPr/>
        </p:nvSpPr>
        <p:spPr bwMode="auto">
          <a:xfrm>
            <a:off x="10023059" y="77031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19" name="오른쪽 화살표 418"/>
          <p:cNvSpPr/>
          <p:nvPr/>
        </p:nvSpPr>
        <p:spPr>
          <a:xfrm rot="10800000" flipH="1">
            <a:off x="5807853" y="4187410"/>
            <a:ext cx="4583734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4" name="오른쪽 화살표 423"/>
          <p:cNvSpPr/>
          <p:nvPr/>
        </p:nvSpPr>
        <p:spPr>
          <a:xfrm rot="10800000" flipH="1">
            <a:off x="6500012" y="4288588"/>
            <a:ext cx="3891575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25" name="직선 연결선 424"/>
          <p:cNvCxnSpPr/>
          <p:nvPr/>
        </p:nvCxnSpPr>
        <p:spPr>
          <a:xfrm flipV="1">
            <a:off x="6364948" y="430264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6" name="그림 42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1439" y="4096402"/>
            <a:ext cx="378767" cy="352482"/>
          </a:xfrm>
          <a:prstGeom prst="rect">
            <a:avLst/>
          </a:prstGeom>
        </p:spPr>
      </p:pic>
      <p:sp>
        <p:nvSpPr>
          <p:cNvPr id="428" name="TextBox 427"/>
          <p:cNvSpPr txBox="1"/>
          <p:nvPr/>
        </p:nvSpPr>
        <p:spPr>
          <a:xfrm>
            <a:off x="6081147" y="389994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WAS#2</a:t>
            </a:r>
          </a:p>
          <a:p>
            <a:pPr algn="ctr"/>
            <a:r>
              <a:rPr lang="en-US" altLang="ko-KR" sz="800" b="1" smtClean="0"/>
              <a:t>plswas02</a:t>
            </a:r>
            <a:endParaRPr lang="ko-KR" altLang="en-US" sz="800" b="1"/>
          </a:p>
        </p:txBody>
      </p:sp>
      <p:cxnSp>
        <p:nvCxnSpPr>
          <p:cNvPr id="435" name="직선 연결선 434"/>
          <p:cNvCxnSpPr/>
          <p:nvPr/>
        </p:nvCxnSpPr>
        <p:spPr>
          <a:xfrm flipV="1">
            <a:off x="7453440" y="430264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8" name="TextBox 437"/>
          <p:cNvSpPr txBox="1"/>
          <p:nvPr/>
        </p:nvSpPr>
        <p:spPr>
          <a:xfrm>
            <a:off x="7041299" y="379271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172.21.11.16</a:t>
            </a:r>
            <a:endParaRPr lang="ko-KR" altLang="en-US" sz="800"/>
          </a:p>
        </p:txBody>
      </p:sp>
      <p:pic>
        <p:nvPicPr>
          <p:cNvPr id="439" name="그림 43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9931" y="4096402"/>
            <a:ext cx="378767" cy="352482"/>
          </a:xfrm>
          <a:prstGeom prst="rect">
            <a:avLst/>
          </a:prstGeom>
        </p:spPr>
      </p:pic>
      <p:sp>
        <p:nvSpPr>
          <p:cNvPr id="440" name="TextBox 439"/>
          <p:cNvSpPr txBox="1"/>
          <p:nvPr/>
        </p:nvSpPr>
        <p:spPr>
          <a:xfrm>
            <a:off x="7169639" y="389994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</a:t>
            </a:r>
            <a:endParaRPr lang="ko-KR" altLang="en-US" sz="800" b="1"/>
          </a:p>
        </p:txBody>
      </p:sp>
      <p:sp>
        <p:nvSpPr>
          <p:cNvPr id="444" name="오른쪽 화살표 443"/>
          <p:cNvSpPr/>
          <p:nvPr/>
        </p:nvSpPr>
        <p:spPr>
          <a:xfrm rot="5400000" flipH="1">
            <a:off x="6576391" y="5092793"/>
            <a:ext cx="1728379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5" name="Rectangle 135"/>
          <p:cNvSpPr>
            <a:spLocks noChangeArrowheads="1"/>
          </p:cNvSpPr>
          <p:nvPr/>
        </p:nvSpPr>
        <p:spPr bwMode="auto">
          <a:xfrm>
            <a:off x="6962678" y="4573721"/>
            <a:ext cx="968400" cy="90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46" name="Rectangle 43"/>
          <p:cNvSpPr>
            <a:spLocks noChangeArrowheads="1"/>
          </p:cNvSpPr>
          <p:nvPr/>
        </p:nvSpPr>
        <p:spPr bwMode="auto">
          <a:xfrm>
            <a:off x="7012630" y="462426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Window</a:t>
            </a:r>
            <a:endParaRPr lang="ko-KR" altLang="en-US" sz="800">
              <a:latin typeface="+mn-ea"/>
            </a:endParaRPr>
          </a:p>
        </p:txBody>
      </p:sp>
      <p:sp>
        <p:nvSpPr>
          <p:cNvPr id="447" name="TextBox 446"/>
          <p:cNvSpPr txBox="1"/>
          <p:nvPr/>
        </p:nvSpPr>
        <p:spPr>
          <a:xfrm>
            <a:off x="7039460" y="443841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80</a:t>
            </a:r>
            <a:endParaRPr lang="ko-KR" altLang="en-US" sz="800">
              <a:solidFill>
                <a:srgbClr val="FF0000"/>
              </a:solidFill>
            </a:endParaRPr>
          </a:p>
        </p:txBody>
      </p:sp>
      <p:cxnSp>
        <p:nvCxnSpPr>
          <p:cNvPr id="450" name="직선 연결선 449"/>
          <p:cNvCxnSpPr/>
          <p:nvPr/>
        </p:nvCxnSpPr>
        <p:spPr>
          <a:xfrm flipV="1">
            <a:off x="8569950" y="430264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1" name="직선 연결선 450"/>
          <p:cNvCxnSpPr/>
          <p:nvPr/>
        </p:nvCxnSpPr>
        <p:spPr>
          <a:xfrm flipV="1">
            <a:off x="9273464" y="430264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9" name="직사각형 458"/>
          <p:cNvSpPr/>
          <p:nvPr/>
        </p:nvSpPr>
        <p:spPr>
          <a:xfrm>
            <a:off x="9554625" y="446318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0" name="TextBox 459"/>
          <p:cNvSpPr txBox="1"/>
          <p:nvPr/>
        </p:nvSpPr>
        <p:spPr>
          <a:xfrm>
            <a:off x="8157809" y="3633744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(172.21.11.53)</a:t>
            </a:r>
            <a:endParaRPr lang="ko-KR" altLang="en-US" sz="800"/>
          </a:p>
        </p:txBody>
      </p:sp>
      <p:sp>
        <p:nvSpPr>
          <p:cNvPr id="461" name="TextBox 460"/>
          <p:cNvSpPr txBox="1"/>
          <p:nvPr/>
        </p:nvSpPr>
        <p:spPr>
          <a:xfrm>
            <a:off x="8157809" y="379271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172.21.11.52</a:t>
            </a:r>
            <a:endParaRPr lang="ko-KR" altLang="en-US" sz="800"/>
          </a:p>
        </p:txBody>
      </p:sp>
      <p:sp>
        <p:nvSpPr>
          <p:cNvPr id="467" name="TextBox 466"/>
          <p:cNvSpPr txBox="1"/>
          <p:nvPr/>
        </p:nvSpPr>
        <p:spPr>
          <a:xfrm>
            <a:off x="8861323" y="379271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172.21.11.54</a:t>
            </a:r>
            <a:endParaRPr lang="ko-KR" altLang="en-US" sz="800"/>
          </a:p>
        </p:txBody>
      </p:sp>
      <p:sp>
        <p:nvSpPr>
          <p:cNvPr id="468" name="TextBox 467"/>
          <p:cNvSpPr txBox="1"/>
          <p:nvPr/>
        </p:nvSpPr>
        <p:spPr>
          <a:xfrm>
            <a:off x="8861323" y="3633744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(172.21.11.55)</a:t>
            </a:r>
            <a:endParaRPr lang="ko-KR" altLang="en-US" sz="800"/>
          </a:p>
        </p:txBody>
      </p:sp>
      <p:pic>
        <p:nvPicPr>
          <p:cNvPr id="471" name="Picture 20" descr="http://db.cse.ohio-state.edu/images/db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313" y="4096402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" name="Picture 20" descr="http://db.cse.ohio-state.edu/images/db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387" y="4096402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6" name="TextBox 475"/>
          <p:cNvSpPr txBox="1"/>
          <p:nvPr/>
        </p:nvSpPr>
        <p:spPr>
          <a:xfrm>
            <a:off x="8305199" y="389994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DB#1</a:t>
            </a:r>
          </a:p>
          <a:p>
            <a:pPr algn="ctr"/>
            <a:r>
              <a:rPr lang="en-US" altLang="ko-KR" sz="800" b="1" smtClean="0"/>
              <a:t>plsdb01</a:t>
            </a:r>
            <a:endParaRPr lang="ko-KR" altLang="en-US" sz="800" b="1"/>
          </a:p>
        </p:txBody>
      </p:sp>
      <p:sp>
        <p:nvSpPr>
          <p:cNvPr id="477" name="TextBox 476"/>
          <p:cNvSpPr txBox="1"/>
          <p:nvPr/>
        </p:nvSpPr>
        <p:spPr>
          <a:xfrm>
            <a:off x="9018238" y="389994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DB#2</a:t>
            </a:r>
            <a:endParaRPr lang="en-US" altLang="ko-KR" sz="800" b="1"/>
          </a:p>
          <a:p>
            <a:pPr algn="ctr"/>
            <a:r>
              <a:rPr lang="en-US" altLang="ko-KR" sz="800" b="1" smtClean="0"/>
              <a:t>plsdb02</a:t>
            </a:r>
          </a:p>
        </p:txBody>
      </p:sp>
      <p:sp>
        <p:nvSpPr>
          <p:cNvPr id="480" name="TextBox 479"/>
          <p:cNvSpPr txBox="1"/>
          <p:nvPr/>
        </p:nvSpPr>
        <p:spPr>
          <a:xfrm>
            <a:off x="3621850" y="389994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WEB#1</a:t>
            </a:r>
          </a:p>
          <a:p>
            <a:pPr algn="ctr"/>
            <a:r>
              <a:rPr lang="en-US" altLang="ko-KR" sz="800" b="1" smtClean="0"/>
              <a:t>plsweb01</a:t>
            </a:r>
            <a:endParaRPr lang="en-US" altLang="ko-KR" sz="800" b="1"/>
          </a:p>
        </p:txBody>
      </p:sp>
      <p:sp>
        <p:nvSpPr>
          <p:cNvPr id="484" name="TextBox 483"/>
          <p:cNvSpPr txBox="1"/>
          <p:nvPr/>
        </p:nvSpPr>
        <p:spPr>
          <a:xfrm>
            <a:off x="3832659" y="3669966"/>
            <a:ext cx="3924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80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500" name="TextBox 499"/>
          <p:cNvSpPr txBox="1"/>
          <p:nvPr/>
        </p:nvSpPr>
        <p:spPr>
          <a:xfrm>
            <a:off x="3927275" y="4067968"/>
            <a:ext cx="3924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80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347" name="TextBox 346"/>
          <p:cNvSpPr txBox="1"/>
          <p:nvPr/>
        </p:nvSpPr>
        <p:spPr>
          <a:xfrm>
            <a:off x="7041299" y="6837087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172.21.12.135</a:t>
            </a:r>
            <a:endParaRPr lang="ko-KR" altLang="en-US" sz="800"/>
          </a:p>
        </p:txBody>
      </p:sp>
      <p:grpSp>
        <p:nvGrpSpPr>
          <p:cNvPr id="354" name="그룹 353"/>
          <p:cNvGrpSpPr/>
          <p:nvPr/>
        </p:nvGrpSpPr>
        <p:grpSpPr>
          <a:xfrm>
            <a:off x="144192" y="5748684"/>
            <a:ext cx="2011767" cy="512296"/>
            <a:chOff x="4084" y="4358937"/>
            <a:chExt cx="2011767" cy="512296"/>
          </a:xfrm>
        </p:grpSpPr>
        <p:grpSp>
          <p:nvGrpSpPr>
            <p:cNvPr id="362" name="그룹 361"/>
            <p:cNvGrpSpPr/>
            <p:nvPr/>
          </p:nvGrpSpPr>
          <p:grpSpPr>
            <a:xfrm>
              <a:off x="1252047" y="4418553"/>
              <a:ext cx="763804" cy="452680"/>
              <a:chOff x="3474489" y="3725631"/>
              <a:chExt cx="892397" cy="528893"/>
            </a:xfrm>
          </p:grpSpPr>
          <p:pic>
            <p:nvPicPr>
              <p:cNvPr id="415" name="그림 41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74489" y="3725631"/>
                <a:ext cx="705267" cy="357743"/>
              </a:xfrm>
              <a:prstGeom prst="rect">
                <a:avLst/>
              </a:prstGeom>
            </p:spPr>
          </p:pic>
          <p:sp>
            <p:nvSpPr>
              <p:cNvPr id="421" name="TextBox 420"/>
              <p:cNvSpPr txBox="1"/>
              <p:nvPr/>
            </p:nvSpPr>
            <p:spPr>
              <a:xfrm>
                <a:off x="3486758" y="4110686"/>
                <a:ext cx="880128" cy="143838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800" b="1" smtClean="0"/>
                  <a:t>조폐공사</a:t>
                </a:r>
                <a:endParaRPr lang="en-US" altLang="ko-KR" sz="800" b="1"/>
              </a:p>
            </p:txBody>
          </p:sp>
        </p:grpSp>
        <p:pic>
          <p:nvPicPr>
            <p:cNvPr id="371" name="Picture 2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972" y="4358937"/>
              <a:ext cx="292771" cy="30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80" name="직선 화살표 연결선 379"/>
            <p:cNvCxnSpPr/>
            <p:nvPr/>
          </p:nvCxnSpPr>
          <p:spPr>
            <a:xfrm>
              <a:off x="509958" y="4626846"/>
              <a:ext cx="713406" cy="0"/>
            </a:xfrm>
            <a:prstGeom prst="straightConnector1">
              <a:avLst/>
            </a:prstGeom>
            <a:ln w="3175">
              <a:solidFill>
                <a:schemeClr val="accent2">
                  <a:lumMod val="75000"/>
                </a:schemeClr>
              </a:solidFill>
              <a:prstDash val="solid"/>
              <a:headEnd type="none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6" name="TextBox 385"/>
            <p:cNvSpPr txBox="1"/>
            <p:nvPr/>
          </p:nvSpPr>
          <p:spPr>
            <a:xfrm>
              <a:off x="4084" y="4707374"/>
              <a:ext cx="866379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b="1" smtClean="0"/>
                <a:t>업무담당자</a:t>
              </a:r>
              <a:endParaRPr lang="en-US" altLang="ko-KR" sz="800" b="1"/>
            </a:p>
          </p:txBody>
        </p:sp>
        <p:grpSp>
          <p:nvGrpSpPr>
            <p:cNvPr id="387" name="그룹 386"/>
            <p:cNvGrpSpPr/>
            <p:nvPr/>
          </p:nvGrpSpPr>
          <p:grpSpPr>
            <a:xfrm>
              <a:off x="533139" y="4572657"/>
              <a:ext cx="610206" cy="150480"/>
              <a:chOff x="990108" y="1494479"/>
              <a:chExt cx="610206" cy="150480"/>
            </a:xfrm>
          </p:grpSpPr>
          <p:sp>
            <p:nvSpPr>
              <p:cNvPr id="394" name="Freeform 133"/>
              <p:cNvSpPr>
                <a:spLocks/>
              </p:cNvSpPr>
              <p:nvPr/>
            </p:nvSpPr>
            <p:spPr bwMode="auto">
              <a:xfrm rot="20190204" flipH="1" flipV="1">
                <a:off x="990108" y="1494479"/>
                <a:ext cx="610206" cy="150480"/>
              </a:xfrm>
              <a:custGeom>
                <a:avLst/>
                <a:gdLst>
                  <a:gd name="T0" fmla="*/ 0 w 1449"/>
                  <a:gd name="T1" fmla="*/ 43 h 53"/>
                  <a:gd name="T2" fmla="*/ 849 w 1449"/>
                  <a:gd name="T3" fmla="*/ 52 h 53"/>
                  <a:gd name="T4" fmla="*/ 708 w 1449"/>
                  <a:gd name="T5" fmla="*/ 16 h 53"/>
                  <a:gd name="T6" fmla="*/ 1448 w 1449"/>
                  <a:gd name="T7" fmla="*/ 10 h 53"/>
                  <a:gd name="T8" fmla="*/ 582 w 1449"/>
                  <a:gd name="T9" fmla="*/ 0 h 53"/>
                  <a:gd name="T10" fmla="*/ 718 w 1449"/>
                  <a:gd name="T11" fmla="*/ 37 h 53"/>
                  <a:gd name="T12" fmla="*/ 0 w 1449"/>
                  <a:gd name="T13" fmla="*/ 4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9" h="53">
                    <a:moveTo>
                      <a:pt x="0" y="43"/>
                    </a:moveTo>
                    <a:lnTo>
                      <a:pt x="849" y="52"/>
                    </a:lnTo>
                    <a:lnTo>
                      <a:pt x="708" y="16"/>
                    </a:lnTo>
                    <a:lnTo>
                      <a:pt x="1448" y="10"/>
                    </a:lnTo>
                    <a:lnTo>
                      <a:pt x="582" y="0"/>
                    </a:lnTo>
                    <a:lnTo>
                      <a:pt x="718" y="37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348EFA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990033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99" name="TextBox 398"/>
              <p:cNvSpPr txBox="1"/>
              <p:nvPr/>
            </p:nvSpPr>
            <p:spPr>
              <a:xfrm>
                <a:off x="1074288" y="1503239"/>
                <a:ext cx="444792" cy="969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ko-KR" altLang="en-US" sz="630" b="1" smtClean="0"/>
                  <a:t>행정망</a:t>
                </a:r>
                <a:endParaRPr lang="ko-KR" altLang="en-US" sz="630" b="1"/>
              </a:p>
            </p:txBody>
          </p:sp>
        </p:grpSp>
      </p:grpSp>
      <p:sp>
        <p:nvSpPr>
          <p:cNvPr id="304" name="TextBox 303"/>
          <p:cNvSpPr txBox="1"/>
          <p:nvPr/>
        </p:nvSpPr>
        <p:spPr>
          <a:xfrm>
            <a:off x="3237571" y="9022303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smtClean="0"/>
              <a:t>광주</a:t>
            </a:r>
            <a:endParaRPr lang="ko-KR" altLang="en-US" sz="800"/>
          </a:p>
        </p:txBody>
      </p:sp>
      <p:sp>
        <p:nvSpPr>
          <p:cNvPr id="315" name="오른쪽 화살표 314"/>
          <p:cNvSpPr/>
          <p:nvPr/>
        </p:nvSpPr>
        <p:spPr>
          <a:xfrm rot="13527131" flipH="1">
            <a:off x="5897288" y="5654030"/>
            <a:ext cx="3486853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5" name="TextBox 324"/>
          <p:cNvSpPr txBox="1"/>
          <p:nvPr/>
        </p:nvSpPr>
        <p:spPr>
          <a:xfrm>
            <a:off x="6815034" y="664807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50000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329" name="TextBox 328"/>
          <p:cNvSpPr txBox="1"/>
          <p:nvPr/>
        </p:nvSpPr>
        <p:spPr>
          <a:xfrm>
            <a:off x="8203798" y="6053196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10.183.204.122</a:t>
            </a:r>
            <a:endParaRPr lang="ko-KR" altLang="en-US" sz="800"/>
          </a:p>
        </p:txBody>
      </p:sp>
      <p:sp>
        <p:nvSpPr>
          <p:cNvPr id="331" name="TextBox 330"/>
          <p:cNvSpPr txBox="1"/>
          <p:nvPr/>
        </p:nvSpPr>
        <p:spPr>
          <a:xfrm>
            <a:off x="8907312" y="6053196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10.183.204.123</a:t>
            </a:r>
            <a:endParaRPr lang="ko-KR" altLang="en-US" sz="800"/>
          </a:p>
        </p:txBody>
      </p:sp>
      <p:sp>
        <p:nvSpPr>
          <p:cNvPr id="333" name="TextBox 332"/>
          <p:cNvSpPr txBox="1"/>
          <p:nvPr/>
        </p:nvSpPr>
        <p:spPr>
          <a:xfrm>
            <a:off x="8203798" y="5908829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(10.183.204.127)</a:t>
            </a:r>
            <a:endParaRPr lang="ko-KR" altLang="en-US" sz="800"/>
          </a:p>
        </p:txBody>
      </p:sp>
      <p:sp>
        <p:nvSpPr>
          <p:cNvPr id="335" name="TextBox 334"/>
          <p:cNvSpPr txBox="1"/>
          <p:nvPr/>
        </p:nvSpPr>
        <p:spPr>
          <a:xfrm>
            <a:off x="8907312" y="5908829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(10.183.204.128)</a:t>
            </a:r>
            <a:endParaRPr lang="ko-KR" altLang="en-US" sz="800"/>
          </a:p>
        </p:txBody>
      </p:sp>
      <p:sp>
        <p:nvSpPr>
          <p:cNvPr id="336" name="TextBox 335"/>
          <p:cNvSpPr txBox="1"/>
          <p:nvPr/>
        </p:nvSpPr>
        <p:spPr>
          <a:xfrm>
            <a:off x="10051728" y="6837087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172.21.12.136</a:t>
            </a:r>
            <a:endParaRPr lang="ko-KR" altLang="en-US" sz="800"/>
          </a:p>
        </p:txBody>
      </p:sp>
      <p:grpSp>
        <p:nvGrpSpPr>
          <p:cNvPr id="338" name="그룹 337"/>
          <p:cNvGrpSpPr/>
          <p:nvPr/>
        </p:nvGrpSpPr>
        <p:grpSpPr>
          <a:xfrm>
            <a:off x="9967230" y="657738"/>
            <a:ext cx="796030" cy="708464"/>
            <a:chOff x="11630138" y="756063"/>
            <a:chExt cx="796030" cy="708464"/>
          </a:xfrm>
        </p:grpSpPr>
        <p:cxnSp>
          <p:nvCxnSpPr>
            <p:cNvPr id="343" name="직선 연결선 342"/>
            <p:cNvCxnSpPr/>
            <p:nvPr/>
          </p:nvCxnSpPr>
          <p:spPr>
            <a:xfrm flipV="1">
              <a:off x="12028153" y="1040387"/>
              <a:ext cx="0" cy="42414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9" name="TextBox 348"/>
            <p:cNvSpPr txBox="1"/>
            <p:nvPr/>
          </p:nvSpPr>
          <p:spPr>
            <a:xfrm>
              <a:off x="11630138" y="756063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u="sng" smtClean="0"/>
                <a:t>172.21.11.6</a:t>
              </a:r>
              <a:endParaRPr lang="ko-KR" altLang="en-US" sz="800" u="sng"/>
            </a:p>
          </p:txBody>
        </p:sp>
        <p:sp>
          <p:nvSpPr>
            <p:cNvPr id="353" name="TextBox 352"/>
            <p:cNvSpPr txBox="1"/>
            <p:nvPr/>
          </p:nvSpPr>
          <p:spPr>
            <a:xfrm>
              <a:off x="11758478" y="863295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L4</a:t>
              </a:r>
              <a:endParaRPr lang="ko-KR" altLang="en-US" sz="800" b="1"/>
            </a:p>
          </p:txBody>
        </p:sp>
        <p:pic>
          <p:nvPicPr>
            <p:cNvPr id="363" name="Picture 11" descr="C:\Users\ecoffey\AppData\Local\Temp\Rar$DRa0.608\30080_Device_switch_default_64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7194" y="964624"/>
              <a:ext cx="221919" cy="221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1" name="오른쪽 화살표 430"/>
          <p:cNvSpPr/>
          <p:nvPr/>
        </p:nvSpPr>
        <p:spPr>
          <a:xfrm rot="5400000" flipH="1">
            <a:off x="8703322" y="2653128"/>
            <a:ext cx="3336686" cy="7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2" name="Rectangle 135"/>
          <p:cNvSpPr>
            <a:spLocks noChangeArrowheads="1"/>
          </p:cNvSpPr>
          <p:nvPr/>
        </p:nvSpPr>
        <p:spPr bwMode="auto">
          <a:xfrm>
            <a:off x="9871193" y="1457350"/>
            <a:ext cx="968400" cy="88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33" name="Rectangle 43"/>
          <p:cNvSpPr>
            <a:spLocks noChangeArrowheads="1"/>
          </p:cNvSpPr>
          <p:nvPr/>
        </p:nvSpPr>
        <p:spPr bwMode="auto">
          <a:xfrm>
            <a:off x="9921145" y="15085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AIX 7.1</a:t>
            </a:r>
            <a:endParaRPr lang="ko-KR" altLang="en-US" sz="800">
              <a:latin typeface="+mn-ea"/>
            </a:endParaRPr>
          </a:p>
        </p:txBody>
      </p:sp>
      <p:sp>
        <p:nvSpPr>
          <p:cNvPr id="434" name="Rectangle 43"/>
          <p:cNvSpPr>
            <a:spLocks noChangeArrowheads="1"/>
          </p:cNvSpPr>
          <p:nvPr/>
        </p:nvSpPr>
        <p:spPr bwMode="auto">
          <a:xfrm>
            <a:off x="9921145" y="167317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ECM (Enterprise Contents Media)</a:t>
            </a:r>
            <a:endParaRPr lang="ko-KR" altLang="en-US" sz="800">
              <a:latin typeface="+mn-ea"/>
            </a:endParaRPr>
          </a:p>
        </p:txBody>
      </p:sp>
      <p:sp>
        <p:nvSpPr>
          <p:cNvPr id="436" name="Rectangle 43"/>
          <p:cNvSpPr>
            <a:spLocks noChangeArrowheads="1"/>
          </p:cNvSpPr>
          <p:nvPr/>
        </p:nvSpPr>
        <p:spPr bwMode="auto">
          <a:xfrm>
            <a:off x="11589741" y="1837778"/>
            <a:ext cx="867600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Veritas (Clustering Service)</a:t>
            </a:r>
            <a:endParaRPr lang="ko-KR" altLang="en-US" sz="800" dirty="0">
              <a:latin typeface="+mn-ea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846024" y="792152"/>
            <a:ext cx="360000" cy="360000"/>
            <a:chOff x="11853644" y="855652"/>
            <a:chExt cx="360000" cy="360000"/>
          </a:xfrm>
        </p:grpSpPr>
        <p:cxnSp>
          <p:nvCxnSpPr>
            <p:cNvPr id="14" name="직선 연결선 13"/>
            <p:cNvCxnSpPr/>
            <p:nvPr/>
          </p:nvCxnSpPr>
          <p:spPr>
            <a:xfrm rot="2700000">
              <a:off x="11853644" y="1035652"/>
              <a:ext cx="360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직선 연결선 436"/>
            <p:cNvCxnSpPr/>
            <p:nvPr/>
          </p:nvCxnSpPr>
          <p:spPr>
            <a:xfrm rot="-2700000">
              <a:off x="11853644" y="1035652"/>
              <a:ext cx="360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1" name="TextBox 440"/>
          <p:cNvSpPr txBox="1"/>
          <p:nvPr/>
        </p:nvSpPr>
        <p:spPr>
          <a:xfrm>
            <a:off x="9975401" y="1087486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2102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442" name="TextBox 441"/>
          <p:cNvSpPr txBox="1"/>
          <p:nvPr/>
        </p:nvSpPr>
        <p:spPr>
          <a:xfrm>
            <a:off x="8526294" y="6837087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172.21.12.137</a:t>
            </a:r>
            <a:endParaRPr lang="ko-KR" altLang="en-US" sz="800"/>
          </a:p>
        </p:txBody>
      </p:sp>
      <p:sp>
        <p:nvSpPr>
          <p:cNvPr id="443" name="TextBox 442"/>
          <p:cNvSpPr txBox="1"/>
          <p:nvPr/>
        </p:nvSpPr>
        <p:spPr>
          <a:xfrm>
            <a:off x="8228558" y="664807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>
                <a:solidFill>
                  <a:srgbClr val="FF0000"/>
                </a:solidFill>
              </a:rPr>
              <a:t>2102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501" name="TextBox 500"/>
          <p:cNvSpPr txBox="1"/>
          <p:nvPr/>
        </p:nvSpPr>
        <p:spPr>
          <a:xfrm>
            <a:off x="11246051" y="87395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Active</a:t>
            </a:r>
            <a:endParaRPr lang="ko-KR" altLang="en-US" sz="800"/>
          </a:p>
        </p:txBody>
      </p:sp>
      <p:sp>
        <p:nvSpPr>
          <p:cNvPr id="506" name="TextBox 505"/>
          <p:cNvSpPr txBox="1"/>
          <p:nvPr/>
        </p:nvSpPr>
        <p:spPr>
          <a:xfrm>
            <a:off x="12014698" y="87395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Stanby</a:t>
            </a:r>
            <a:endParaRPr lang="ko-KR" altLang="en-US" sz="800"/>
          </a:p>
        </p:txBody>
      </p:sp>
      <p:sp>
        <p:nvSpPr>
          <p:cNvPr id="509" name="TextBox 508"/>
          <p:cNvSpPr txBox="1"/>
          <p:nvPr/>
        </p:nvSpPr>
        <p:spPr>
          <a:xfrm>
            <a:off x="5952807" y="379271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172.21.11.51</a:t>
            </a:r>
            <a:endParaRPr lang="ko-KR" altLang="en-US" sz="800"/>
          </a:p>
        </p:txBody>
      </p:sp>
      <p:grpSp>
        <p:nvGrpSpPr>
          <p:cNvPr id="3" name="그룹 2"/>
          <p:cNvGrpSpPr/>
          <p:nvPr/>
        </p:nvGrpSpPr>
        <p:grpSpPr>
          <a:xfrm>
            <a:off x="3838822" y="2356097"/>
            <a:ext cx="4006071" cy="123111"/>
            <a:chOff x="3838822" y="2419597"/>
            <a:chExt cx="4006071" cy="123111"/>
          </a:xfrm>
        </p:grpSpPr>
        <p:sp>
          <p:nvSpPr>
            <p:cNvPr id="314" name="TextBox 313"/>
            <p:cNvSpPr txBox="1"/>
            <p:nvPr/>
          </p:nvSpPr>
          <p:spPr>
            <a:xfrm>
              <a:off x="3838822" y="2419597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tmax/mofa0609#</a:t>
              </a:r>
              <a:endParaRPr lang="ko-KR" altLang="en-US" sz="800"/>
            </a:p>
          </p:txBody>
        </p:sp>
        <p:sp>
          <p:nvSpPr>
            <p:cNvPr id="316" name="TextBox 315"/>
            <p:cNvSpPr txBox="1"/>
            <p:nvPr/>
          </p:nvSpPr>
          <p:spPr>
            <a:xfrm>
              <a:off x="5594605" y="2419597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/>
                <a:t>tmax/mofa0609#</a:t>
              </a:r>
              <a:endParaRPr lang="ko-KR" altLang="en-US" sz="800"/>
            </a:p>
          </p:txBody>
        </p:sp>
        <p:sp>
          <p:nvSpPr>
            <p:cNvPr id="326" name="TextBox 325"/>
            <p:cNvSpPr txBox="1"/>
            <p:nvPr/>
          </p:nvSpPr>
          <p:spPr>
            <a:xfrm>
              <a:off x="7048863" y="2419597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/>
                <a:t>tmax/mofa0609#</a:t>
              </a:r>
              <a:endParaRPr lang="ko-KR" altLang="en-US" sz="800"/>
            </a:p>
          </p:txBody>
        </p:sp>
      </p:grpSp>
      <p:grpSp>
        <p:nvGrpSpPr>
          <p:cNvPr id="364" name="그룹 363"/>
          <p:cNvGrpSpPr/>
          <p:nvPr/>
        </p:nvGrpSpPr>
        <p:grpSpPr>
          <a:xfrm>
            <a:off x="3767047" y="5475653"/>
            <a:ext cx="5654309" cy="123111"/>
            <a:chOff x="3767047" y="2419597"/>
            <a:chExt cx="5654309" cy="123111"/>
          </a:xfrm>
        </p:grpSpPr>
        <p:sp>
          <p:nvSpPr>
            <p:cNvPr id="378" name="TextBox 377"/>
            <p:cNvSpPr txBox="1"/>
            <p:nvPr/>
          </p:nvSpPr>
          <p:spPr>
            <a:xfrm>
              <a:off x="3767047" y="2419597"/>
              <a:ext cx="956153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webtier/&amp;dhlry12#$</a:t>
              </a:r>
              <a:endParaRPr lang="ko-KR" altLang="en-US" sz="800"/>
            </a:p>
          </p:txBody>
        </p:sp>
        <p:sp>
          <p:nvSpPr>
            <p:cNvPr id="427" name="TextBox 426"/>
            <p:cNvSpPr txBox="1"/>
            <p:nvPr/>
          </p:nvSpPr>
          <p:spPr>
            <a:xfrm>
              <a:off x="5518135" y="2419597"/>
              <a:ext cx="957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weblogic/@dhlry12#$</a:t>
              </a:r>
              <a:endParaRPr lang="ko-KR" altLang="en-US" sz="800"/>
            </a:p>
          </p:txBody>
        </p:sp>
        <p:sp>
          <p:nvSpPr>
            <p:cNvPr id="429" name="TextBox 428"/>
            <p:cNvSpPr txBox="1"/>
            <p:nvPr/>
          </p:nvSpPr>
          <p:spPr>
            <a:xfrm>
              <a:off x="6970719" y="2419597"/>
              <a:ext cx="957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/>
                <a:t>tmax/mofa0609#</a:t>
              </a:r>
              <a:endParaRPr lang="ko-KR" altLang="en-US" sz="800"/>
            </a:p>
          </p:txBody>
        </p:sp>
        <p:sp>
          <p:nvSpPr>
            <p:cNvPr id="430" name="TextBox 429"/>
            <p:cNvSpPr txBox="1"/>
            <p:nvPr/>
          </p:nvSpPr>
          <p:spPr>
            <a:xfrm>
              <a:off x="8463756" y="2419597"/>
              <a:ext cx="957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oracle/Cloud12#$</a:t>
              </a:r>
              <a:endParaRPr lang="ko-KR" altLang="en-US" sz="800"/>
            </a:p>
          </p:txBody>
        </p:sp>
      </p:grpSp>
      <p:sp>
        <p:nvSpPr>
          <p:cNvPr id="507" name="TextBox 506"/>
          <p:cNvSpPr txBox="1"/>
          <p:nvPr/>
        </p:nvSpPr>
        <p:spPr>
          <a:xfrm>
            <a:off x="3756957" y="8585080"/>
            <a:ext cx="957600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tmax/tmax</a:t>
            </a:r>
          </a:p>
          <a:p>
            <a:pPr algn="ctr"/>
            <a:r>
              <a:rPr lang="en-US" altLang="ko-KR" sz="800" smtClean="0"/>
              <a:t>tmax3/devtest1234!</a:t>
            </a:r>
          </a:p>
          <a:p>
            <a:pPr algn="ctr"/>
            <a:r>
              <a:rPr lang="en-US" altLang="ko-KR" sz="800" smtClean="0"/>
              <a:t>root/&amp;dhlry104!@</a:t>
            </a:r>
            <a:endParaRPr lang="ko-KR" altLang="en-US" sz="800"/>
          </a:p>
        </p:txBody>
      </p:sp>
      <p:sp>
        <p:nvSpPr>
          <p:cNvPr id="508" name="TextBox 507"/>
          <p:cNvSpPr txBox="1"/>
          <p:nvPr/>
        </p:nvSpPr>
        <p:spPr>
          <a:xfrm>
            <a:off x="5512301" y="8585080"/>
            <a:ext cx="957600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tmax/tmax</a:t>
            </a:r>
          </a:p>
          <a:p>
            <a:pPr algn="ctr"/>
            <a:r>
              <a:rPr lang="en-US" altLang="ko-KR" sz="800" smtClean="0"/>
              <a:t>tmax3/devtest1234!</a:t>
            </a:r>
          </a:p>
          <a:p>
            <a:pPr algn="ctr"/>
            <a:r>
              <a:rPr lang="en-US" altLang="ko-KR" sz="800" smtClean="0"/>
              <a:t>root/&amp;dhlry105!@</a:t>
            </a:r>
            <a:endParaRPr lang="ko-KR" altLang="en-US" sz="800"/>
          </a:p>
        </p:txBody>
      </p:sp>
      <p:sp>
        <p:nvSpPr>
          <p:cNvPr id="510" name="TextBox 509"/>
          <p:cNvSpPr txBox="1"/>
          <p:nvPr/>
        </p:nvSpPr>
        <p:spPr>
          <a:xfrm>
            <a:off x="6971447" y="8585080"/>
            <a:ext cx="957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root/&amp;dhlry106!@</a:t>
            </a:r>
            <a:endParaRPr lang="ko-KR" altLang="en-US" sz="800"/>
          </a:p>
        </p:txBody>
      </p:sp>
      <p:sp>
        <p:nvSpPr>
          <p:cNvPr id="511" name="TextBox 510"/>
          <p:cNvSpPr txBox="1"/>
          <p:nvPr/>
        </p:nvSpPr>
        <p:spPr>
          <a:xfrm>
            <a:off x="8464008" y="8585080"/>
            <a:ext cx="957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root/&amp;dhlry107!@</a:t>
            </a:r>
            <a:endParaRPr lang="ko-KR" altLang="en-US" sz="800"/>
          </a:p>
        </p:txBody>
      </p:sp>
      <p:sp>
        <p:nvSpPr>
          <p:cNvPr id="512" name="TextBox 511"/>
          <p:cNvSpPr txBox="1"/>
          <p:nvPr/>
        </p:nvSpPr>
        <p:spPr>
          <a:xfrm>
            <a:off x="9989442" y="8585080"/>
            <a:ext cx="957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root/&amp;dhlry108!@</a:t>
            </a:r>
            <a:endParaRPr lang="ko-KR" altLang="en-US" sz="800"/>
          </a:p>
        </p:txBody>
      </p:sp>
    </p:spTree>
    <p:extLst>
      <p:ext uri="{BB962C8B-B14F-4D97-AF65-F5344CB8AC3E}">
        <p14:creationId xmlns:p14="http://schemas.microsoft.com/office/powerpoint/2010/main" val="101386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1447</TotalTime>
  <Words>323</Words>
  <Application>Microsoft Office PowerPoint</Application>
  <PresentationFormat>A3 용지(297x420mm)</PresentationFormat>
  <Paragraphs>214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308</cp:revision>
  <cp:lastPrinted>2020-02-05T00:47:28Z</cp:lastPrinted>
  <dcterms:created xsi:type="dcterms:W3CDTF">2019-12-27T02:13:46Z</dcterms:created>
  <dcterms:modified xsi:type="dcterms:W3CDTF">2020-02-07T04:33:19Z</dcterms:modified>
</cp:coreProperties>
</file>