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24" autoAdjust="0"/>
    <p:restoredTop sz="94660"/>
  </p:normalViewPr>
  <p:slideViewPr>
    <p:cSldViewPr snapToGrid="0">
      <p:cViewPr>
        <p:scale>
          <a:sx n="125" d="100"/>
          <a:sy n="125" d="100"/>
        </p:scale>
        <p:origin x="-20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93617-A2E9-4415-801C-365A42B35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3DD2C6-8A50-45CD-9A41-F751A3B8BD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9C872-790B-4E08-A3AE-448CAD9F3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71F3C-BD65-49B6-A37A-5421267D8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8405F-D3CD-49A1-905E-3E0353AD0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3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5790F-2F86-40E0-9B51-43A689A1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6D2146-5E5C-408C-A034-8279BB8EE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58AD6-6C0A-45EE-A09F-A12DE8E7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901DF-52A1-485E-A85B-4D47ECE80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B3C5F-5811-47AF-9231-5FB871C1B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44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E3E769-3522-4C83-B348-98C1B30D1B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0D4336-F159-42A8-A2D0-BDE1DEE616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03F96-1133-4241-8DD8-0E8E1A243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AAB38-6DA0-46B5-8F2D-86D79470F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7338C-2C4E-444D-91AC-9ACA3A628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572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0C686-4278-444A-80CC-CCEDD1905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A6D99-64E6-4B2D-8E8B-C07701F59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7060E-6E38-4573-8C4D-020E338CE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F29D9C-29E6-4AF8-9CD0-601E30A8C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0D452-B445-4214-9D44-5B684D175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672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7D35D-EEE1-4E4E-83B3-C576DB435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36B91-265E-4583-8B7F-7EB7D5874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6AAF5-AE38-44F1-BDD5-26FED1FEF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574B8-FEEC-4E71-AC98-D0BA345EA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9C878-CE99-4D3B-A631-53A33E95D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58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9F912-B5B6-4B9A-A7EE-776BA7B22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3479B-4608-44CB-8403-BA95470BDE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82578B-21CC-45E1-BCAD-D13167262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BCB12F-A64C-45E0-A6F8-DE0017AA9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E462D-954A-4C92-8371-B6F24DBE5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2E1035-6775-4E94-9728-E60F6FA19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62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0552E-C96A-4E09-ABE5-476127016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429B6-654D-4909-AAF8-C648A42FC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44A0CC-221A-4D69-AC2C-0A02EF1E5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E6F42-45A9-4891-A23D-BC2F7FD11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B606F0-51EB-409E-96B9-1C42D427F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28E62-1CEE-4593-BEEE-CA5A3C91D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15265A-F9D1-4702-AF6F-1997F1F54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F72CD3-6FE7-43A4-892E-719EE53F1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34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CC624-39E5-47B0-82D2-036651E22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C3CC19-85B0-4C00-8DA1-C40721043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431A0-9796-4839-B594-2CC653ED7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235D58-2E3C-4252-B79B-188B4A761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17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97554D-E256-44FB-9EA3-A61C1336E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AB1633-02B6-47D9-95B6-7772165C3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60C776-0EAD-4285-A457-D756137D5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0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86F31-AB30-44B2-8CC1-83EB3DE2A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40580-F296-452C-A274-2736626FC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5EA03A-905A-4FC3-945C-834E00CED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86C7F8-7224-4DC8-9889-50F28D6B5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04E6EE-5B9E-443E-BBBD-109869736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55C53-191E-4DA6-94AE-68DA82753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37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B6D6A-1215-4D80-8626-D2A1AE15A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425EAC-E9A0-40EB-A931-DDA077745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A8A169-CDBB-4F0B-B08A-33CF05120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1727A-B792-4E66-8C8B-168214A92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E24F47-8A6F-40B4-94D7-9E5721257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93E940-AFAE-4483-80AC-57068CD8D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3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08E488-40C6-49EE-8CFF-FF6BFFAD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72285-6A06-4D31-B57D-73934ED7E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05C013-0594-4F5A-B0D3-D11ACAAC7E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2E5A1-8BBA-4010-8AED-91DF0D053D5D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99A9C-DDCF-4448-8A55-8A375AB765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4C522-3948-4B00-9C18-76F3542E59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15383-927E-469C-A680-121C098D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0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465">
            <a:extLst>
              <a:ext uri="{FF2B5EF4-FFF2-40B4-BE49-F238E27FC236}">
                <a16:creationId xmlns:a16="http://schemas.microsoft.com/office/drawing/2014/main" id="{7DB20FEF-35B6-49E5-91A7-5AE0BC95E8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56" y="575582"/>
            <a:ext cx="307384" cy="21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직선 화살표 연결선 16">
            <a:extLst>
              <a:ext uri="{FF2B5EF4-FFF2-40B4-BE49-F238E27FC236}">
                <a16:creationId xmlns:a16="http://schemas.microsoft.com/office/drawing/2014/main" id="{20165766-422D-4AD5-AA2C-246A61DF4BFD}"/>
              </a:ext>
            </a:extLst>
          </p:cNvPr>
          <p:cNvCxnSpPr/>
          <p:nvPr/>
        </p:nvCxnSpPr>
        <p:spPr>
          <a:xfrm>
            <a:off x="694635" y="642675"/>
            <a:ext cx="129520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214">
            <a:extLst>
              <a:ext uri="{FF2B5EF4-FFF2-40B4-BE49-F238E27FC236}">
                <a16:creationId xmlns:a16="http://schemas.microsoft.com/office/drawing/2014/main" id="{EF7EFEDD-F9E5-4CA8-BDBC-3B75FC5B37E4}"/>
              </a:ext>
            </a:extLst>
          </p:cNvPr>
          <p:cNvGrpSpPr/>
          <p:nvPr/>
        </p:nvGrpSpPr>
        <p:grpSpPr>
          <a:xfrm>
            <a:off x="955032" y="464161"/>
            <a:ext cx="537885" cy="325444"/>
            <a:chOff x="735480" y="3517089"/>
            <a:chExt cx="537885" cy="325444"/>
          </a:xfrm>
        </p:grpSpPr>
        <p:sp>
          <p:nvSpPr>
            <p:cNvPr id="12" name="구름 215">
              <a:extLst>
                <a:ext uri="{FF2B5EF4-FFF2-40B4-BE49-F238E27FC236}">
                  <a16:creationId xmlns:a16="http://schemas.microsoft.com/office/drawing/2014/main" id="{BA8CB434-78F2-4195-B0E1-B0D66F18AAC2}"/>
                </a:ext>
              </a:extLst>
            </p:cNvPr>
            <p:cNvSpPr/>
            <p:nvPr/>
          </p:nvSpPr>
          <p:spPr>
            <a:xfrm>
              <a:off x="735480" y="3517089"/>
              <a:ext cx="537885" cy="325444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30" b="1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55EAD8-5724-469B-983B-3E1ADC1F177B}"/>
                </a:ext>
              </a:extLst>
            </p:cNvPr>
            <p:cNvSpPr txBox="1"/>
            <p:nvPr/>
          </p:nvSpPr>
          <p:spPr>
            <a:xfrm>
              <a:off x="792643" y="3625928"/>
              <a:ext cx="444792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30" b="1">
                  <a:latin typeface="Consolas" panose="020B0609020204030204" pitchFamily="49" charset="0"/>
                </a:rPr>
                <a:t>Internet</a:t>
              </a:r>
              <a:endParaRPr lang="ko-KR" altLang="en-US" sz="630" b="1">
                <a:latin typeface="Consolas" panose="020B0609020204030204" pitchFamily="49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063603E-35E3-4BC3-9E29-9D36FD416E93}"/>
              </a:ext>
            </a:extLst>
          </p:cNvPr>
          <p:cNvGrpSpPr/>
          <p:nvPr/>
        </p:nvGrpSpPr>
        <p:grpSpPr>
          <a:xfrm>
            <a:off x="2020938" y="170592"/>
            <a:ext cx="2503454" cy="2079586"/>
            <a:chOff x="2020938" y="1497052"/>
            <a:chExt cx="2503454" cy="2079586"/>
          </a:xfrm>
        </p:grpSpPr>
        <p:sp>
          <p:nvSpPr>
            <p:cNvPr id="4" name="모서리가 둥근 직사각형 410">
              <a:extLst>
                <a:ext uri="{FF2B5EF4-FFF2-40B4-BE49-F238E27FC236}">
                  <a16:creationId xmlns:a16="http://schemas.microsoft.com/office/drawing/2014/main" id="{F8D0675B-97F5-40A7-A401-EDF7685AEDCC}"/>
                </a:ext>
              </a:extLst>
            </p:cNvPr>
            <p:cNvSpPr/>
            <p:nvPr/>
          </p:nvSpPr>
          <p:spPr>
            <a:xfrm>
              <a:off x="2020957" y="1583090"/>
              <a:ext cx="2503418" cy="1993548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>
                <a:latin typeface="Consolas" panose="020B0609020204030204" pitchFamily="49" charset="0"/>
              </a:endParaRPr>
            </a:p>
          </p:txBody>
        </p:sp>
        <p:sp>
          <p:nvSpPr>
            <p:cNvPr id="5" name="모서리가 둥근 직사각형 411">
              <a:extLst>
                <a:ext uri="{FF2B5EF4-FFF2-40B4-BE49-F238E27FC236}">
                  <a16:creationId xmlns:a16="http://schemas.microsoft.com/office/drawing/2014/main" id="{3B382849-6465-45A9-B1BE-594C4D6A2CF5}"/>
                </a:ext>
              </a:extLst>
            </p:cNvPr>
            <p:cNvSpPr/>
            <p:nvPr/>
          </p:nvSpPr>
          <p:spPr>
            <a:xfrm>
              <a:off x="2020958" y="1497052"/>
              <a:ext cx="2503434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ko-KR" altLang="en-US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nsolas" panose="020B0609020204030204" pitchFamily="49" charset="0"/>
                  <a:ea typeface="맑은 고딕" panose="020B0503020000020004" pitchFamily="50" charset="-127"/>
                </a:rPr>
                <a:t>누리집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BDD0944-3ADC-4A0C-B53E-F4EA391F48FC}"/>
                </a:ext>
              </a:extLst>
            </p:cNvPr>
            <p:cNvGrpSpPr/>
            <p:nvPr/>
          </p:nvGrpSpPr>
          <p:grpSpPr>
            <a:xfrm>
              <a:off x="2020938" y="1750807"/>
              <a:ext cx="479476" cy="463297"/>
              <a:chOff x="2309402" y="2826550"/>
              <a:chExt cx="479476" cy="463297"/>
            </a:xfrm>
          </p:grpSpPr>
          <p:pic>
            <p:nvPicPr>
              <p:cNvPr id="6" name="그림 132">
                <a:extLst>
                  <a:ext uri="{FF2B5EF4-FFF2-40B4-BE49-F238E27FC236}">
                    <a16:creationId xmlns:a16="http://schemas.microsoft.com/office/drawing/2014/main" id="{C14658DE-E7FA-47D6-8D20-5FAC7FC658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59757" y="2826550"/>
                <a:ext cx="378767" cy="352482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CF0F0E4-65E9-4416-8156-BE82B746A260}"/>
                  </a:ext>
                </a:extLst>
              </p:cNvPr>
              <p:cNvSpPr txBox="1"/>
              <p:nvPr/>
            </p:nvSpPr>
            <p:spPr>
              <a:xfrm>
                <a:off x="2309402" y="3166736"/>
                <a:ext cx="479476" cy="12311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800" b="1">
                    <a:latin typeface="Consolas" panose="020B0609020204030204" pitchFamily="49" charset="0"/>
                  </a:rPr>
                  <a:t>WEB</a:t>
                </a:r>
                <a:endParaRPr lang="ko-KR" altLang="en-US" sz="800" b="1">
                  <a:latin typeface="Consolas" panose="020B0609020204030204" pitchFamily="49" charset="0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0FD5DE-5ED9-46F7-A9C1-8BB03CF62DE5}"/>
                </a:ext>
              </a:extLst>
            </p:cNvPr>
            <p:cNvSpPr txBox="1"/>
            <p:nvPr/>
          </p:nvSpPr>
          <p:spPr>
            <a:xfrm>
              <a:off x="3597600" y="1515183"/>
              <a:ext cx="816361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>
                  <a:latin typeface="Consolas" panose="020B0609020204030204" pitchFamily="49" charset="0"/>
                </a:rPr>
                <a:t>www.110.go.kr</a:t>
              </a:r>
              <a:endParaRPr lang="ko-KR" altLang="en-US" sz="800" b="1">
                <a:latin typeface="Consolas" panose="020B0609020204030204" pitchFamily="49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79FE740-821B-4313-B7C1-82AC2B343CC9}"/>
                </a:ext>
              </a:extLst>
            </p:cNvPr>
            <p:cNvGrpSpPr/>
            <p:nvPr/>
          </p:nvGrpSpPr>
          <p:grpSpPr>
            <a:xfrm>
              <a:off x="3221380" y="1750807"/>
              <a:ext cx="479476" cy="463297"/>
              <a:chOff x="2309402" y="2826550"/>
              <a:chExt cx="479476" cy="463297"/>
            </a:xfrm>
          </p:grpSpPr>
          <p:pic>
            <p:nvPicPr>
              <p:cNvPr id="29" name="그림 132">
                <a:extLst>
                  <a:ext uri="{FF2B5EF4-FFF2-40B4-BE49-F238E27FC236}">
                    <a16:creationId xmlns:a16="http://schemas.microsoft.com/office/drawing/2014/main" id="{6EDBF2C6-2349-428C-8E6B-B673398CF8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59757" y="2826550"/>
                <a:ext cx="378767" cy="352482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495CB30-9D32-4527-8E36-DA2F63F2CB2F}"/>
                  </a:ext>
                </a:extLst>
              </p:cNvPr>
              <p:cNvSpPr txBox="1"/>
              <p:nvPr/>
            </p:nvSpPr>
            <p:spPr>
              <a:xfrm>
                <a:off x="2309402" y="3166736"/>
                <a:ext cx="479476" cy="12311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800" b="1">
                    <a:latin typeface="Consolas" panose="020B0609020204030204" pitchFamily="49" charset="0"/>
                  </a:rPr>
                  <a:t>WAS</a:t>
                </a:r>
                <a:endParaRPr lang="ko-KR" altLang="en-US" sz="800" b="1">
                  <a:latin typeface="Consolas" panose="020B0609020204030204" pitchFamily="49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11524AE-9706-4057-9ABC-1E41AC01D38D}"/>
                </a:ext>
              </a:extLst>
            </p:cNvPr>
            <p:cNvGrpSpPr/>
            <p:nvPr/>
          </p:nvGrpSpPr>
          <p:grpSpPr>
            <a:xfrm>
              <a:off x="3221380" y="2940272"/>
              <a:ext cx="479476" cy="448555"/>
              <a:chOff x="4240116" y="2853588"/>
              <a:chExt cx="479476" cy="448555"/>
            </a:xfrm>
          </p:grpSpPr>
          <p:pic>
            <p:nvPicPr>
              <p:cNvPr id="32" name="Picture 20" descr="http://db.cse.ohio-state.edu/images/db.png">
                <a:extLst>
                  <a:ext uri="{FF2B5EF4-FFF2-40B4-BE49-F238E27FC236}">
                    <a16:creationId xmlns:a16="http://schemas.microsoft.com/office/drawing/2014/main" id="{3103770A-6C1E-45AF-8115-874555F4909D}"/>
                  </a:ext>
                </a:extLst>
              </p:cNvPr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9608" y="2853588"/>
                <a:ext cx="260492" cy="3254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A0CE2C8-55EE-43B6-893F-F4FD5DF76887}"/>
                  </a:ext>
                </a:extLst>
              </p:cNvPr>
              <p:cNvSpPr txBox="1"/>
              <p:nvPr/>
            </p:nvSpPr>
            <p:spPr>
              <a:xfrm>
                <a:off x="4240116" y="3179032"/>
                <a:ext cx="479476" cy="12311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800" b="1">
                    <a:latin typeface="Consolas" panose="020B0609020204030204" pitchFamily="49" charset="0"/>
                  </a:rPr>
                  <a:t>DB</a:t>
                </a:r>
                <a:endParaRPr lang="ko-KR" altLang="en-US" sz="800" b="1">
                  <a:latin typeface="Consolas" panose="020B0609020204030204" pitchFamily="49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6D65896-5A86-469A-8828-BC91813690FE}"/>
                </a:ext>
              </a:extLst>
            </p:cNvPr>
            <p:cNvGrpSpPr/>
            <p:nvPr/>
          </p:nvGrpSpPr>
          <p:grpSpPr>
            <a:xfrm>
              <a:off x="3555284" y="1851402"/>
              <a:ext cx="828000" cy="869337"/>
              <a:chOff x="3650502" y="1851402"/>
              <a:chExt cx="828000" cy="869337"/>
            </a:xfrm>
          </p:grpSpPr>
          <p:sp>
            <p:nvSpPr>
              <p:cNvPr id="45" name="Rectangle 135">
                <a:extLst>
                  <a:ext uri="{FF2B5EF4-FFF2-40B4-BE49-F238E27FC236}">
                    <a16:creationId xmlns:a16="http://schemas.microsoft.com/office/drawing/2014/main" id="{B7EAA44F-A6DC-4E61-8DAE-7DEA2534ED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0502" y="1851402"/>
                <a:ext cx="828000" cy="869337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20">
                  <a:latin typeface="+mn-ea"/>
                </a:endParaRPr>
              </a:p>
            </p:txBody>
          </p:sp>
          <p:sp>
            <p:nvSpPr>
              <p:cNvPr id="46" name="Rectangle 43">
                <a:extLst>
                  <a:ext uri="{FF2B5EF4-FFF2-40B4-BE49-F238E27FC236}">
                    <a16:creationId xmlns:a16="http://schemas.microsoft.com/office/drawing/2014/main" id="{3D1D11C2-7A4F-43B2-AAAB-3397C6BAAC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551834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RHEL 8.5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47" name="Rectangle 43">
                <a:extLst>
                  <a:ext uri="{FF2B5EF4-FFF2-40B4-BE49-F238E27FC236}">
                    <a16:creationId xmlns:a16="http://schemas.microsoft.com/office/drawing/2014/main" id="{2C91300B-DA33-4581-987E-5E11F9C089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048005"/>
                <a:ext cx="777600" cy="144000"/>
              </a:xfrm>
              <a:prstGeom prst="rect">
                <a:avLst/>
              </a:prstGeom>
              <a:solidFill>
                <a:srgbClr val="FFE1E1"/>
              </a:solidFill>
              <a:ln w="3175" algn="ctr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latin typeface="+mn-ea"/>
                  </a:rPr>
                  <a:t>JBoss 7.0</a:t>
                </a:r>
                <a:endParaRPr lang="ko-KR" altLang="en-US" sz="600">
                  <a:latin typeface="+mn-ea"/>
                </a:endParaRPr>
              </a:p>
            </p:txBody>
          </p:sp>
          <p:sp>
            <p:nvSpPr>
              <p:cNvPr id="48" name="Rectangle 43">
                <a:extLst>
                  <a:ext uri="{FF2B5EF4-FFF2-40B4-BE49-F238E27FC236}">
                    <a16:creationId xmlns:a16="http://schemas.microsoft.com/office/drawing/2014/main" id="{AB360A17-D30E-4191-A898-C38F57BE11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1875935"/>
                <a:ext cx="777600" cy="144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>
                    <a:solidFill>
                      <a:srgbClr val="C00000"/>
                    </a:solidFill>
                    <a:latin typeface="+mn-ea"/>
                  </a:rPr>
                  <a:t>누리집 </a:t>
                </a:r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(app)</a:t>
                </a:r>
                <a:endParaRPr lang="ko-KR" altLang="en-US" sz="60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9" name="Rectangle 43">
                <a:extLst>
                  <a:ext uri="{FF2B5EF4-FFF2-40B4-BE49-F238E27FC236}">
                    <a16:creationId xmlns:a16="http://schemas.microsoft.com/office/drawing/2014/main" id="{5B3FCB56-1720-4DD8-9CC4-1CAA9FAAD6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373881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JDK 1.8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50" name="Rectangle 43">
                <a:extLst>
                  <a:ext uri="{FF2B5EF4-FFF2-40B4-BE49-F238E27FC236}">
                    <a16:creationId xmlns:a16="http://schemas.microsoft.com/office/drawing/2014/main" id="{C7D136E0-3B72-4CF4-A398-9766B408E3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212705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eGovframe 4.1.0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61A3B81-84CC-4013-8A0C-74F041E7C3A3}"/>
                </a:ext>
              </a:extLst>
            </p:cNvPr>
            <p:cNvGrpSpPr/>
            <p:nvPr/>
          </p:nvGrpSpPr>
          <p:grpSpPr>
            <a:xfrm>
              <a:off x="3555284" y="2938365"/>
              <a:ext cx="828000" cy="554136"/>
              <a:chOff x="3650502" y="1851403"/>
              <a:chExt cx="828000" cy="554136"/>
            </a:xfrm>
          </p:grpSpPr>
          <p:sp>
            <p:nvSpPr>
              <p:cNvPr id="56" name="Rectangle 135">
                <a:extLst>
                  <a:ext uri="{FF2B5EF4-FFF2-40B4-BE49-F238E27FC236}">
                    <a16:creationId xmlns:a16="http://schemas.microsoft.com/office/drawing/2014/main" id="{26ACF1E5-1F27-4F45-912B-A2FAEFC4E3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0502" y="1851403"/>
                <a:ext cx="828000" cy="554136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20">
                  <a:latin typeface="+mn-ea"/>
                </a:endParaRPr>
              </a:p>
            </p:txBody>
          </p:sp>
          <p:sp>
            <p:nvSpPr>
              <p:cNvPr id="57" name="Rectangle 43">
                <a:extLst>
                  <a:ext uri="{FF2B5EF4-FFF2-40B4-BE49-F238E27FC236}">
                    <a16:creationId xmlns:a16="http://schemas.microsoft.com/office/drawing/2014/main" id="{0E9802D5-94B4-4C94-B319-133615E671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222787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RHEL 8.5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59" name="Rectangle 43">
                <a:extLst>
                  <a:ext uri="{FF2B5EF4-FFF2-40B4-BE49-F238E27FC236}">
                    <a16:creationId xmlns:a16="http://schemas.microsoft.com/office/drawing/2014/main" id="{34B481BD-79A0-4192-B782-B43F557A1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1875935"/>
                <a:ext cx="777600" cy="144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>
                    <a:solidFill>
                      <a:srgbClr val="C00000"/>
                    </a:solidFill>
                    <a:latin typeface="+mn-ea"/>
                  </a:rPr>
                  <a:t>누리집 </a:t>
                </a:r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(User Schema)</a:t>
                </a:r>
                <a:endParaRPr lang="ko-KR" altLang="en-US" sz="60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60" name="Rectangle 43">
                <a:extLst>
                  <a:ext uri="{FF2B5EF4-FFF2-40B4-BE49-F238E27FC236}">
                    <a16:creationId xmlns:a16="http://schemas.microsoft.com/office/drawing/2014/main" id="{F3011862-733C-49D4-B519-AC2CC96353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044834"/>
                <a:ext cx="777600" cy="144000"/>
              </a:xfrm>
              <a:prstGeom prst="rect">
                <a:avLst/>
              </a:prstGeom>
              <a:solidFill>
                <a:srgbClr val="FFE1E1"/>
              </a:solidFill>
              <a:ln w="3175" algn="ctr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latin typeface="+mn-ea"/>
                  </a:rPr>
                  <a:t>MYSQL</a:t>
                </a:r>
                <a:endParaRPr lang="ko-KR" altLang="en-US" sz="600">
                  <a:latin typeface="+mn-ea"/>
                </a:endParaRPr>
              </a:p>
            </p:txBody>
          </p:sp>
        </p:grpSp>
        <p:cxnSp>
          <p:nvCxnSpPr>
            <p:cNvPr id="62" name="직선 화살표 연결선 16">
              <a:extLst>
                <a:ext uri="{FF2B5EF4-FFF2-40B4-BE49-F238E27FC236}">
                  <a16:creationId xmlns:a16="http://schemas.microsoft.com/office/drawing/2014/main" id="{3ACA7A2B-9139-4E32-AF54-0D2C42016DD2}"/>
                </a:ext>
              </a:extLst>
            </p:cNvPr>
            <p:cNvCxnSpPr/>
            <p:nvPr/>
          </p:nvCxnSpPr>
          <p:spPr>
            <a:xfrm>
              <a:off x="2289509" y="1947935"/>
              <a:ext cx="1044000" cy="0"/>
            </a:xfrm>
            <a:prstGeom prst="straightConnector1">
              <a:avLst/>
            </a:prstGeom>
            <a:ln>
              <a:solidFill>
                <a:schemeClr val="accent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C53BC8FA-D0CA-42B2-A797-D07F7BB13CD2}"/>
                </a:ext>
              </a:extLst>
            </p:cNvPr>
            <p:cNvGrpSpPr/>
            <p:nvPr/>
          </p:nvGrpSpPr>
          <p:grpSpPr>
            <a:xfrm>
              <a:off x="2362263" y="1851402"/>
              <a:ext cx="828000" cy="541754"/>
              <a:chOff x="2362263" y="1851402"/>
              <a:chExt cx="828000" cy="541754"/>
            </a:xfrm>
          </p:grpSpPr>
          <p:sp>
            <p:nvSpPr>
              <p:cNvPr id="64" name="Rectangle 135">
                <a:extLst>
                  <a:ext uri="{FF2B5EF4-FFF2-40B4-BE49-F238E27FC236}">
                    <a16:creationId xmlns:a16="http://schemas.microsoft.com/office/drawing/2014/main" id="{319B0F62-2F22-43B4-8402-752991B899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2263" y="1851402"/>
                <a:ext cx="828000" cy="541754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20">
                  <a:latin typeface="+mn-ea"/>
                </a:endParaRPr>
              </a:p>
            </p:txBody>
          </p:sp>
          <p:sp>
            <p:nvSpPr>
              <p:cNvPr id="65" name="Rectangle 43">
                <a:extLst>
                  <a:ext uri="{FF2B5EF4-FFF2-40B4-BE49-F238E27FC236}">
                    <a16:creationId xmlns:a16="http://schemas.microsoft.com/office/drawing/2014/main" id="{A5336AD9-8EB2-4180-9AB4-BAE3A2F5C1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875" y="2224106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RHEL 8.5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66" name="Rectangle 43">
                <a:extLst>
                  <a:ext uri="{FF2B5EF4-FFF2-40B4-BE49-F238E27FC236}">
                    <a16:creationId xmlns:a16="http://schemas.microsoft.com/office/drawing/2014/main" id="{B4D710C8-6F12-4710-B813-B6E889059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875" y="2048005"/>
                <a:ext cx="777600" cy="144000"/>
              </a:xfrm>
              <a:prstGeom prst="rect">
                <a:avLst/>
              </a:prstGeom>
              <a:solidFill>
                <a:srgbClr val="FFE1E1"/>
              </a:solidFill>
              <a:ln w="3175" algn="ctr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latin typeface="+mn-ea"/>
                  </a:rPr>
                  <a:t>Nginx</a:t>
                </a:r>
                <a:endParaRPr lang="ko-KR" altLang="en-US" sz="600">
                  <a:latin typeface="+mn-ea"/>
                </a:endParaRPr>
              </a:p>
            </p:txBody>
          </p:sp>
          <p:sp>
            <p:nvSpPr>
              <p:cNvPr id="67" name="Rectangle 43">
                <a:extLst>
                  <a:ext uri="{FF2B5EF4-FFF2-40B4-BE49-F238E27FC236}">
                    <a16:creationId xmlns:a16="http://schemas.microsoft.com/office/drawing/2014/main" id="{30172C62-209F-427E-88FE-2C5C18A28C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875" y="1875935"/>
                <a:ext cx="777600" cy="144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>
                    <a:solidFill>
                      <a:srgbClr val="C00000"/>
                    </a:solidFill>
                    <a:latin typeface="+mn-ea"/>
                  </a:rPr>
                  <a:t>누리집 </a:t>
                </a:r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(static)</a:t>
                </a:r>
                <a:endParaRPr lang="ko-KR" altLang="en-US" sz="600">
                  <a:solidFill>
                    <a:srgbClr val="C00000"/>
                  </a:solidFill>
                  <a:latin typeface="+mn-ea"/>
                </a:endParaRPr>
              </a:p>
            </p:txBody>
          </p:sp>
        </p:grp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12B0E59B-5629-480E-8A77-F39115C446D8}"/>
                </a:ext>
              </a:extLst>
            </p:cNvPr>
            <p:cNvCxnSpPr/>
            <p:nvPr/>
          </p:nvCxnSpPr>
          <p:spPr>
            <a:xfrm>
              <a:off x="3461118" y="1986438"/>
              <a:ext cx="0" cy="972000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12846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>
            <a:extLst>
              <a:ext uri="{FF2B5EF4-FFF2-40B4-BE49-F238E27FC236}">
                <a16:creationId xmlns:a16="http://schemas.microsoft.com/office/drawing/2014/main" id="{7F206CBC-AB7B-4BD9-A20B-BEFE9D3D46A1}"/>
              </a:ext>
            </a:extLst>
          </p:cNvPr>
          <p:cNvGrpSpPr/>
          <p:nvPr/>
        </p:nvGrpSpPr>
        <p:grpSpPr>
          <a:xfrm>
            <a:off x="2020938" y="170592"/>
            <a:ext cx="2503454" cy="2079586"/>
            <a:chOff x="2020938" y="1497052"/>
            <a:chExt cx="2503454" cy="2079586"/>
          </a:xfrm>
        </p:grpSpPr>
        <p:sp>
          <p:nvSpPr>
            <p:cNvPr id="67" name="모서리가 둥근 직사각형 410">
              <a:extLst>
                <a:ext uri="{FF2B5EF4-FFF2-40B4-BE49-F238E27FC236}">
                  <a16:creationId xmlns:a16="http://schemas.microsoft.com/office/drawing/2014/main" id="{E1C1E5F8-FE07-4BC3-BC9A-324B90417325}"/>
                </a:ext>
              </a:extLst>
            </p:cNvPr>
            <p:cNvSpPr/>
            <p:nvPr/>
          </p:nvSpPr>
          <p:spPr>
            <a:xfrm>
              <a:off x="2020957" y="1583090"/>
              <a:ext cx="2503418" cy="1993548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>
                <a:latin typeface="Consolas" panose="020B0609020204030204" pitchFamily="49" charset="0"/>
              </a:endParaRPr>
            </a:p>
          </p:txBody>
        </p:sp>
        <p:sp>
          <p:nvSpPr>
            <p:cNvPr id="68" name="모서리가 둥근 직사각형 411">
              <a:extLst>
                <a:ext uri="{FF2B5EF4-FFF2-40B4-BE49-F238E27FC236}">
                  <a16:creationId xmlns:a16="http://schemas.microsoft.com/office/drawing/2014/main" id="{9A3F598B-88CC-4349-8230-31F489FAE3D9}"/>
                </a:ext>
              </a:extLst>
            </p:cNvPr>
            <p:cNvSpPr/>
            <p:nvPr/>
          </p:nvSpPr>
          <p:spPr>
            <a:xfrm>
              <a:off x="2020958" y="1497052"/>
              <a:ext cx="2503434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ko-KR" altLang="en-US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nsolas" panose="020B0609020204030204" pitchFamily="49" charset="0"/>
                  <a:ea typeface="맑은 고딕" panose="020B0503020000020004" pitchFamily="50" charset="-127"/>
                </a:rPr>
                <a:t>전광판</a:t>
              </a:r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604A0BA6-0D07-4388-820B-78BE3720F7D3}"/>
                </a:ext>
              </a:extLst>
            </p:cNvPr>
            <p:cNvGrpSpPr/>
            <p:nvPr/>
          </p:nvGrpSpPr>
          <p:grpSpPr>
            <a:xfrm>
              <a:off x="2020938" y="1750807"/>
              <a:ext cx="479476" cy="463297"/>
              <a:chOff x="2309402" y="2826550"/>
              <a:chExt cx="479476" cy="463297"/>
            </a:xfrm>
          </p:grpSpPr>
          <p:pic>
            <p:nvPicPr>
              <p:cNvPr id="95" name="그림 132">
                <a:extLst>
                  <a:ext uri="{FF2B5EF4-FFF2-40B4-BE49-F238E27FC236}">
                    <a16:creationId xmlns:a16="http://schemas.microsoft.com/office/drawing/2014/main" id="{CF739269-8C22-452E-9BFA-382B6BF280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59757" y="2826550"/>
                <a:ext cx="378767" cy="352482"/>
              </a:xfrm>
              <a:prstGeom prst="rect">
                <a:avLst/>
              </a:prstGeom>
            </p:spPr>
          </p:pic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408F2A07-9553-4B46-8730-56863CE80153}"/>
                  </a:ext>
                </a:extLst>
              </p:cNvPr>
              <p:cNvSpPr txBox="1"/>
              <p:nvPr/>
            </p:nvSpPr>
            <p:spPr>
              <a:xfrm>
                <a:off x="2309402" y="3166736"/>
                <a:ext cx="479476" cy="12311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800" b="1">
                    <a:latin typeface="Consolas" panose="020B0609020204030204" pitchFamily="49" charset="0"/>
                  </a:rPr>
                  <a:t>WEB</a:t>
                </a:r>
                <a:endParaRPr lang="ko-KR" altLang="en-US" sz="800" b="1">
                  <a:latin typeface="Consolas" panose="020B0609020204030204" pitchFamily="49" charset="0"/>
                </a:endParaRP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9E716713-5687-497B-9B71-899FF04E158F}"/>
                </a:ext>
              </a:extLst>
            </p:cNvPr>
            <p:cNvGrpSpPr/>
            <p:nvPr/>
          </p:nvGrpSpPr>
          <p:grpSpPr>
            <a:xfrm>
              <a:off x="3221380" y="1750807"/>
              <a:ext cx="479476" cy="463297"/>
              <a:chOff x="2309402" y="2826550"/>
              <a:chExt cx="479476" cy="463297"/>
            </a:xfrm>
          </p:grpSpPr>
          <p:pic>
            <p:nvPicPr>
              <p:cNvPr id="93" name="그림 132">
                <a:extLst>
                  <a:ext uri="{FF2B5EF4-FFF2-40B4-BE49-F238E27FC236}">
                    <a16:creationId xmlns:a16="http://schemas.microsoft.com/office/drawing/2014/main" id="{2770B6EC-EE48-4E2D-A223-C5D4FBD163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59757" y="2826550"/>
                <a:ext cx="378767" cy="352482"/>
              </a:xfrm>
              <a:prstGeom prst="rect">
                <a:avLst/>
              </a:prstGeom>
            </p:spPr>
          </p:pic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27FBBDAD-4620-4DC2-AFF0-A815A1191BDD}"/>
                  </a:ext>
                </a:extLst>
              </p:cNvPr>
              <p:cNvSpPr txBox="1"/>
              <p:nvPr/>
            </p:nvSpPr>
            <p:spPr>
              <a:xfrm>
                <a:off x="2309402" y="3166736"/>
                <a:ext cx="479476" cy="12311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800" b="1">
                    <a:latin typeface="Consolas" panose="020B0609020204030204" pitchFamily="49" charset="0"/>
                  </a:rPr>
                  <a:t>WAS</a:t>
                </a:r>
                <a:endParaRPr lang="ko-KR" altLang="en-US" sz="800" b="1">
                  <a:latin typeface="Consolas" panose="020B0609020204030204" pitchFamily="49" charset="0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A39AA68-B322-4306-8690-EDB0CF57D2CC}"/>
                </a:ext>
              </a:extLst>
            </p:cNvPr>
            <p:cNvGrpSpPr/>
            <p:nvPr/>
          </p:nvGrpSpPr>
          <p:grpSpPr>
            <a:xfrm>
              <a:off x="3221380" y="2940272"/>
              <a:ext cx="479476" cy="448555"/>
              <a:chOff x="4240116" y="2853588"/>
              <a:chExt cx="479476" cy="448555"/>
            </a:xfrm>
          </p:grpSpPr>
          <p:pic>
            <p:nvPicPr>
              <p:cNvPr id="91" name="Picture 20" descr="http://db.cse.ohio-state.edu/images/db.png">
                <a:extLst>
                  <a:ext uri="{FF2B5EF4-FFF2-40B4-BE49-F238E27FC236}">
                    <a16:creationId xmlns:a16="http://schemas.microsoft.com/office/drawing/2014/main" id="{F0AC8361-5622-4A66-9161-0F23AB0257B4}"/>
                  </a:ext>
                </a:extLst>
              </p:cNvPr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9608" y="2853588"/>
                <a:ext cx="260492" cy="3254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49E2166-7589-4E2B-AA3E-73BC6379702A}"/>
                  </a:ext>
                </a:extLst>
              </p:cNvPr>
              <p:cNvSpPr txBox="1"/>
              <p:nvPr/>
            </p:nvSpPr>
            <p:spPr>
              <a:xfrm>
                <a:off x="4240116" y="3179032"/>
                <a:ext cx="479476" cy="12311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800" b="1">
                    <a:latin typeface="Consolas" panose="020B0609020204030204" pitchFamily="49" charset="0"/>
                  </a:rPr>
                  <a:t>DB</a:t>
                </a:r>
                <a:endParaRPr lang="ko-KR" altLang="en-US" sz="800" b="1">
                  <a:latin typeface="Consolas" panose="020B0609020204030204" pitchFamily="49" charset="0"/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D7459BF4-F73C-43F7-AF76-8171D2F35B7E}"/>
                </a:ext>
              </a:extLst>
            </p:cNvPr>
            <p:cNvGrpSpPr/>
            <p:nvPr/>
          </p:nvGrpSpPr>
          <p:grpSpPr>
            <a:xfrm>
              <a:off x="3555284" y="1851402"/>
              <a:ext cx="828000" cy="869337"/>
              <a:chOff x="3650502" y="1851402"/>
              <a:chExt cx="828000" cy="869337"/>
            </a:xfrm>
          </p:grpSpPr>
          <p:sp>
            <p:nvSpPr>
              <p:cNvPr id="85" name="Rectangle 135">
                <a:extLst>
                  <a:ext uri="{FF2B5EF4-FFF2-40B4-BE49-F238E27FC236}">
                    <a16:creationId xmlns:a16="http://schemas.microsoft.com/office/drawing/2014/main" id="{2C3997F7-6BB1-4A11-BB6F-29604BA52E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0502" y="1851402"/>
                <a:ext cx="828000" cy="869337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20">
                  <a:latin typeface="+mn-ea"/>
                </a:endParaRPr>
              </a:p>
            </p:txBody>
          </p:sp>
          <p:sp>
            <p:nvSpPr>
              <p:cNvPr id="86" name="Rectangle 43">
                <a:extLst>
                  <a:ext uri="{FF2B5EF4-FFF2-40B4-BE49-F238E27FC236}">
                    <a16:creationId xmlns:a16="http://schemas.microsoft.com/office/drawing/2014/main" id="{EC060B4E-E5AD-4D50-ADFC-159A7B7E6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551834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RHEL 8.5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87" name="Rectangle 43">
                <a:extLst>
                  <a:ext uri="{FF2B5EF4-FFF2-40B4-BE49-F238E27FC236}">
                    <a16:creationId xmlns:a16="http://schemas.microsoft.com/office/drawing/2014/main" id="{0479839E-5596-4D50-885D-C7FEB7FA36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048005"/>
                <a:ext cx="777600" cy="144000"/>
              </a:xfrm>
              <a:prstGeom prst="rect">
                <a:avLst/>
              </a:prstGeom>
              <a:solidFill>
                <a:srgbClr val="FFE1E1"/>
              </a:solidFill>
              <a:ln w="3175" algn="ctr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latin typeface="+mn-ea"/>
                  </a:rPr>
                  <a:t>JBoss 7.0</a:t>
                </a:r>
                <a:endParaRPr lang="ko-KR" altLang="en-US" sz="600">
                  <a:latin typeface="+mn-ea"/>
                </a:endParaRPr>
              </a:p>
            </p:txBody>
          </p:sp>
          <p:sp>
            <p:nvSpPr>
              <p:cNvPr id="88" name="Rectangle 43">
                <a:extLst>
                  <a:ext uri="{FF2B5EF4-FFF2-40B4-BE49-F238E27FC236}">
                    <a16:creationId xmlns:a16="http://schemas.microsoft.com/office/drawing/2014/main" id="{40987DAD-6D8D-43EF-AF1F-DE4F6EBA1A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1875935"/>
                <a:ext cx="777600" cy="144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>
                    <a:solidFill>
                      <a:srgbClr val="C00000"/>
                    </a:solidFill>
                    <a:latin typeface="+mn-ea"/>
                  </a:rPr>
                  <a:t>전광판 </a:t>
                </a:r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(static)</a:t>
                </a:r>
                <a:endParaRPr lang="ko-KR" altLang="en-US" sz="60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89" name="Rectangle 43">
                <a:extLst>
                  <a:ext uri="{FF2B5EF4-FFF2-40B4-BE49-F238E27FC236}">
                    <a16:creationId xmlns:a16="http://schemas.microsoft.com/office/drawing/2014/main" id="{88474183-2284-4E36-847B-4223D73A9B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373881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JDK 1.8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90" name="Rectangle 43">
                <a:extLst>
                  <a:ext uri="{FF2B5EF4-FFF2-40B4-BE49-F238E27FC236}">
                    <a16:creationId xmlns:a16="http://schemas.microsoft.com/office/drawing/2014/main" id="{0AF88DC6-0468-4D08-9C7B-D1DC12DB34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212705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eGovframe 4.1.0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E1243D9-EFDC-4F42-9247-DE1FD05B888D}"/>
                </a:ext>
              </a:extLst>
            </p:cNvPr>
            <p:cNvGrpSpPr/>
            <p:nvPr/>
          </p:nvGrpSpPr>
          <p:grpSpPr>
            <a:xfrm>
              <a:off x="3555284" y="2938365"/>
              <a:ext cx="828000" cy="554136"/>
              <a:chOff x="3650502" y="1851403"/>
              <a:chExt cx="828000" cy="554136"/>
            </a:xfrm>
          </p:grpSpPr>
          <p:sp>
            <p:nvSpPr>
              <p:cNvPr id="81" name="Rectangle 135">
                <a:extLst>
                  <a:ext uri="{FF2B5EF4-FFF2-40B4-BE49-F238E27FC236}">
                    <a16:creationId xmlns:a16="http://schemas.microsoft.com/office/drawing/2014/main" id="{CFFC86BF-FCCD-472C-BF8D-F159AA8C0F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0502" y="1851403"/>
                <a:ext cx="828000" cy="554136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20">
                  <a:latin typeface="+mn-ea"/>
                </a:endParaRPr>
              </a:p>
            </p:txBody>
          </p:sp>
          <p:sp>
            <p:nvSpPr>
              <p:cNvPr id="82" name="Rectangle 43">
                <a:extLst>
                  <a:ext uri="{FF2B5EF4-FFF2-40B4-BE49-F238E27FC236}">
                    <a16:creationId xmlns:a16="http://schemas.microsoft.com/office/drawing/2014/main" id="{FC06B3A1-DD29-4BB3-894B-8EBE6D04FC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222787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RHEL 8.5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83" name="Rectangle 43">
                <a:extLst>
                  <a:ext uri="{FF2B5EF4-FFF2-40B4-BE49-F238E27FC236}">
                    <a16:creationId xmlns:a16="http://schemas.microsoft.com/office/drawing/2014/main" id="{E8FFBC2E-321B-4434-8742-DA65D95D5F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1875935"/>
                <a:ext cx="777600" cy="144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>
                    <a:solidFill>
                      <a:srgbClr val="C00000"/>
                    </a:solidFill>
                    <a:latin typeface="+mn-ea"/>
                  </a:rPr>
                  <a:t>전광판 </a:t>
                </a:r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(User Schema)</a:t>
                </a:r>
                <a:endParaRPr lang="ko-KR" altLang="en-US" sz="60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84" name="Rectangle 43">
                <a:extLst>
                  <a:ext uri="{FF2B5EF4-FFF2-40B4-BE49-F238E27FC236}">
                    <a16:creationId xmlns:a16="http://schemas.microsoft.com/office/drawing/2014/main" id="{D8CE7EF8-55A1-4C78-9040-48D84709D6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044834"/>
                <a:ext cx="777600" cy="144000"/>
              </a:xfrm>
              <a:prstGeom prst="rect">
                <a:avLst/>
              </a:prstGeom>
              <a:solidFill>
                <a:srgbClr val="FFE1E1"/>
              </a:solidFill>
              <a:ln w="3175" algn="ctr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latin typeface="+mn-ea"/>
                  </a:rPr>
                  <a:t>MYSQL</a:t>
                </a:r>
                <a:endParaRPr lang="ko-KR" altLang="en-US" sz="600">
                  <a:latin typeface="+mn-ea"/>
                </a:endParaRPr>
              </a:p>
            </p:txBody>
          </p:sp>
        </p:grpSp>
        <p:cxnSp>
          <p:nvCxnSpPr>
            <p:cNvPr id="74" name="직선 화살표 연결선 16">
              <a:extLst>
                <a:ext uri="{FF2B5EF4-FFF2-40B4-BE49-F238E27FC236}">
                  <a16:creationId xmlns:a16="http://schemas.microsoft.com/office/drawing/2014/main" id="{13E20AAB-0754-479F-A9CF-4AB26F4015A1}"/>
                </a:ext>
              </a:extLst>
            </p:cNvPr>
            <p:cNvCxnSpPr/>
            <p:nvPr/>
          </p:nvCxnSpPr>
          <p:spPr>
            <a:xfrm>
              <a:off x="2289509" y="1947935"/>
              <a:ext cx="1044000" cy="0"/>
            </a:xfrm>
            <a:prstGeom prst="straightConnector1">
              <a:avLst/>
            </a:prstGeom>
            <a:ln>
              <a:solidFill>
                <a:schemeClr val="accent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A693053-E17B-4570-8C38-D57167235271}"/>
                </a:ext>
              </a:extLst>
            </p:cNvPr>
            <p:cNvGrpSpPr/>
            <p:nvPr/>
          </p:nvGrpSpPr>
          <p:grpSpPr>
            <a:xfrm>
              <a:off x="2362263" y="1851402"/>
              <a:ext cx="828000" cy="541754"/>
              <a:chOff x="2362263" y="1851402"/>
              <a:chExt cx="828000" cy="541754"/>
            </a:xfrm>
          </p:grpSpPr>
          <p:sp>
            <p:nvSpPr>
              <p:cNvPr id="77" name="Rectangle 135">
                <a:extLst>
                  <a:ext uri="{FF2B5EF4-FFF2-40B4-BE49-F238E27FC236}">
                    <a16:creationId xmlns:a16="http://schemas.microsoft.com/office/drawing/2014/main" id="{74BA9F47-BD83-4216-9789-88E8366799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2263" y="1851402"/>
                <a:ext cx="828000" cy="541754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20">
                  <a:latin typeface="+mn-ea"/>
                </a:endParaRPr>
              </a:p>
            </p:txBody>
          </p:sp>
          <p:sp>
            <p:nvSpPr>
              <p:cNvPr id="78" name="Rectangle 43">
                <a:extLst>
                  <a:ext uri="{FF2B5EF4-FFF2-40B4-BE49-F238E27FC236}">
                    <a16:creationId xmlns:a16="http://schemas.microsoft.com/office/drawing/2014/main" id="{AC86158C-64C8-49A1-9EFE-E56E53EB41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875" y="2224106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RHEL 8.5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79" name="Rectangle 43">
                <a:extLst>
                  <a:ext uri="{FF2B5EF4-FFF2-40B4-BE49-F238E27FC236}">
                    <a16:creationId xmlns:a16="http://schemas.microsoft.com/office/drawing/2014/main" id="{654B8832-DD24-4C48-966A-8D17D7A293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875" y="2048005"/>
                <a:ext cx="777600" cy="144000"/>
              </a:xfrm>
              <a:prstGeom prst="rect">
                <a:avLst/>
              </a:prstGeom>
              <a:solidFill>
                <a:srgbClr val="FFE1E1"/>
              </a:solidFill>
              <a:ln w="3175" algn="ctr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latin typeface="+mn-ea"/>
                  </a:rPr>
                  <a:t>Nginx</a:t>
                </a:r>
                <a:endParaRPr lang="ko-KR" altLang="en-US" sz="600">
                  <a:latin typeface="+mn-ea"/>
                </a:endParaRPr>
              </a:p>
            </p:txBody>
          </p:sp>
          <p:sp>
            <p:nvSpPr>
              <p:cNvPr id="80" name="Rectangle 43">
                <a:extLst>
                  <a:ext uri="{FF2B5EF4-FFF2-40B4-BE49-F238E27FC236}">
                    <a16:creationId xmlns:a16="http://schemas.microsoft.com/office/drawing/2014/main" id="{F0CFFF29-A6EB-44FC-B35F-BCC7D81B0E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875" y="1875935"/>
                <a:ext cx="777600" cy="144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>
                    <a:solidFill>
                      <a:srgbClr val="C00000"/>
                    </a:solidFill>
                    <a:latin typeface="+mn-ea"/>
                  </a:rPr>
                  <a:t>전광판 </a:t>
                </a:r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(static)</a:t>
                </a:r>
                <a:endParaRPr lang="ko-KR" altLang="en-US" sz="600">
                  <a:solidFill>
                    <a:srgbClr val="C00000"/>
                  </a:solidFill>
                  <a:latin typeface="+mn-ea"/>
                </a:endParaRPr>
              </a:p>
            </p:txBody>
          </p:sp>
        </p:grp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29CAD146-EB13-4F8C-BA27-12F62D63F1A0}"/>
                </a:ext>
              </a:extLst>
            </p:cNvPr>
            <p:cNvCxnSpPr/>
            <p:nvPr/>
          </p:nvCxnSpPr>
          <p:spPr>
            <a:xfrm>
              <a:off x="3461118" y="1986438"/>
              <a:ext cx="0" cy="972000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70494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9E5037CD-EA20-43E9-9EE4-D47359DA9147}"/>
              </a:ext>
            </a:extLst>
          </p:cNvPr>
          <p:cNvGrpSpPr/>
          <p:nvPr/>
        </p:nvGrpSpPr>
        <p:grpSpPr>
          <a:xfrm>
            <a:off x="2020938" y="170592"/>
            <a:ext cx="2503454" cy="2079586"/>
            <a:chOff x="2020938" y="1497052"/>
            <a:chExt cx="2503454" cy="2079586"/>
          </a:xfrm>
        </p:grpSpPr>
        <p:sp>
          <p:nvSpPr>
            <p:cNvPr id="65" name="모서리가 둥근 직사각형 410">
              <a:extLst>
                <a:ext uri="{FF2B5EF4-FFF2-40B4-BE49-F238E27FC236}">
                  <a16:creationId xmlns:a16="http://schemas.microsoft.com/office/drawing/2014/main" id="{63A6A93F-98DB-4FE8-AC77-B700002AB86D}"/>
                </a:ext>
              </a:extLst>
            </p:cNvPr>
            <p:cNvSpPr/>
            <p:nvPr/>
          </p:nvSpPr>
          <p:spPr>
            <a:xfrm>
              <a:off x="2020957" y="1583090"/>
              <a:ext cx="2503418" cy="1993548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>
                <a:latin typeface="Consolas" panose="020B0609020204030204" pitchFamily="49" charset="0"/>
              </a:endParaRPr>
            </a:p>
          </p:txBody>
        </p:sp>
        <p:sp>
          <p:nvSpPr>
            <p:cNvPr id="97" name="모서리가 둥근 직사각형 411">
              <a:extLst>
                <a:ext uri="{FF2B5EF4-FFF2-40B4-BE49-F238E27FC236}">
                  <a16:creationId xmlns:a16="http://schemas.microsoft.com/office/drawing/2014/main" id="{9B0C8EE5-A237-477B-A626-AF2E6EF42E16}"/>
                </a:ext>
              </a:extLst>
            </p:cNvPr>
            <p:cNvSpPr/>
            <p:nvPr/>
          </p:nvSpPr>
          <p:spPr>
            <a:xfrm>
              <a:off x="2020958" y="1497052"/>
              <a:ext cx="2503434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nsolas" panose="020B0609020204030204" pitchFamily="49" charset="0"/>
                  <a:ea typeface="맑은 고딕" panose="020B0503020000020004" pitchFamily="50" charset="-127"/>
                </a:rPr>
                <a:t>IPCC</a:t>
              </a:r>
              <a:endPara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endParaRP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B97C7D91-74EF-4CEC-B464-34BE7016EF5E}"/>
                </a:ext>
              </a:extLst>
            </p:cNvPr>
            <p:cNvGrpSpPr/>
            <p:nvPr/>
          </p:nvGrpSpPr>
          <p:grpSpPr>
            <a:xfrm>
              <a:off x="2020938" y="1750807"/>
              <a:ext cx="479476" cy="463297"/>
              <a:chOff x="2309402" y="2826550"/>
              <a:chExt cx="479476" cy="463297"/>
            </a:xfrm>
          </p:grpSpPr>
          <p:pic>
            <p:nvPicPr>
              <p:cNvPr id="124" name="그림 132">
                <a:extLst>
                  <a:ext uri="{FF2B5EF4-FFF2-40B4-BE49-F238E27FC236}">
                    <a16:creationId xmlns:a16="http://schemas.microsoft.com/office/drawing/2014/main" id="{0BA353C6-718B-4456-94B0-48A9A3C955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59757" y="2826550"/>
                <a:ext cx="378767" cy="352482"/>
              </a:xfrm>
              <a:prstGeom prst="rect">
                <a:avLst/>
              </a:prstGeom>
            </p:spPr>
          </p:pic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CD8FBF57-1DD6-4949-8CA9-B0ABFC3EC022}"/>
                  </a:ext>
                </a:extLst>
              </p:cNvPr>
              <p:cNvSpPr txBox="1"/>
              <p:nvPr/>
            </p:nvSpPr>
            <p:spPr>
              <a:xfrm>
                <a:off x="2309402" y="3166736"/>
                <a:ext cx="479476" cy="12311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800" b="1">
                    <a:latin typeface="Consolas" panose="020B0609020204030204" pitchFamily="49" charset="0"/>
                  </a:rPr>
                  <a:t>WEB</a:t>
                </a:r>
                <a:endParaRPr lang="ko-KR" altLang="en-US" sz="800" b="1">
                  <a:latin typeface="Consolas" panose="020B0609020204030204" pitchFamily="49" charset="0"/>
                </a:endParaRP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2E45E055-898F-4F01-9D06-5460216B11FF}"/>
                </a:ext>
              </a:extLst>
            </p:cNvPr>
            <p:cNvGrpSpPr/>
            <p:nvPr/>
          </p:nvGrpSpPr>
          <p:grpSpPr>
            <a:xfrm>
              <a:off x="3221380" y="1750807"/>
              <a:ext cx="479476" cy="463297"/>
              <a:chOff x="2309402" y="2826550"/>
              <a:chExt cx="479476" cy="463297"/>
            </a:xfrm>
          </p:grpSpPr>
          <p:pic>
            <p:nvPicPr>
              <p:cNvPr id="122" name="그림 132">
                <a:extLst>
                  <a:ext uri="{FF2B5EF4-FFF2-40B4-BE49-F238E27FC236}">
                    <a16:creationId xmlns:a16="http://schemas.microsoft.com/office/drawing/2014/main" id="{D080F892-8680-4454-9A71-96DF0DAEE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59757" y="2826550"/>
                <a:ext cx="378767" cy="352482"/>
              </a:xfrm>
              <a:prstGeom prst="rect">
                <a:avLst/>
              </a:prstGeom>
            </p:spPr>
          </p:pic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B3539CD6-416F-4619-B3BC-854D96428B44}"/>
                  </a:ext>
                </a:extLst>
              </p:cNvPr>
              <p:cNvSpPr txBox="1"/>
              <p:nvPr/>
            </p:nvSpPr>
            <p:spPr>
              <a:xfrm>
                <a:off x="2309402" y="3166736"/>
                <a:ext cx="479476" cy="12311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800" b="1">
                    <a:latin typeface="Consolas" panose="020B0609020204030204" pitchFamily="49" charset="0"/>
                  </a:rPr>
                  <a:t>WAS</a:t>
                </a:r>
                <a:endParaRPr lang="ko-KR" altLang="en-US" sz="800" b="1">
                  <a:latin typeface="Consolas" panose="020B0609020204030204" pitchFamily="49" charset="0"/>
                </a:endParaRP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EBEB6E74-2B2F-49D8-8F6A-03EE02EF2954}"/>
                </a:ext>
              </a:extLst>
            </p:cNvPr>
            <p:cNvGrpSpPr/>
            <p:nvPr/>
          </p:nvGrpSpPr>
          <p:grpSpPr>
            <a:xfrm>
              <a:off x="3221380" y="2940272"/>
              <a:ext cx="479476" cy="448555"/>
              <a:chOff x="4240116" y="2853588"/>
              <a:chExt cx="479476" cy="448555"/>
            </a:xfrm>
          </p:grpSpPr>
          <p:pic>
            <p:nvPicPr>
              <p:cNvPr id="120" name="Picture 20" descr="http://db.cse.ohio-state.edu/images/db.png">
                <a:extLst>
                  <a:ext uri="{FF2B5EF4-FFF2-40B4-BE49-F238E27FC236}">
                    <a16:creationId xmlns:a16="http://schemas.microsoft.com/office/drawing/2014/main" id="{72497B21-C2E1-4D84-9640-0C190A0A59FE}"/>
                  </a:ext>
                </a:extLst>
              </p:cNvPr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9608" y="2853588"/>
                <a:ext cx="260492" cy="3254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95F6EA05-D150-4D48-8171-3B27B397FCFF}"/>
                  </a:ext>
                </a:extLst>
              </p:cNvPr>
              <p:cNvSpPr txBox="1"/>
              <p:nvPr/>
            </p:nvSpPr>
            <p:spPr>
              <a:xfrm>
                <a:off x="4240116" y="3179032"/>
                <a:ext cx="479476" cy="12311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800" b="1">
                    <a:latin typeface="Consolas" panose="020B0609020204030204" pitchFamily="49" charset="0"/>
                  </a:rPr>
                  <a:t>DB</a:t>
                </a:r>
                <a:endParaRPr lang="ko-KR" altLang="en-US" sz="800" b="1">
                  <a:latin typeface="Consolas" panose="020B0609020204030204" pitchFamily="49" charset="0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E81EAE92-4AFE-4652-AE97-F631B2348324}"/>
                </a:ext>
              </a:extLst>
            </p:cNvPr>
            <p:cNvGrpSpPr/>
            <p:nvPr/>
          </p:nvGrpSpPr>
          <p:grpSpPr>
            <a:xfrm>
              <a:off x="3555284" y="1851402"/>
              <a:ext cx="828000" cy="869337"/>
              <a:chOff x="3650502" y="1851402"/>
              <a:chExt cx="828000" cy="869337"/>
            </a:xfrm>
          </p:grpSpPr>
          <p:sp>
            <p:nvSpPr>
              <p:cNvPr id="114" name="Rectangle 135">
                <a:extLst>
                  <a:ext uri="{FF2B5EF4-FFF2-40B4-BE49-F238E27FC236}">
                    <a16:creationId xmlns:a16="http://schemas.microsoft.com/office/drawing/2014/main" id="{86FBA80D-9A3D-4B4D-9B40-22246A9C91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0502" y="1851402"/>
                <a:ext cx="828000" cy="869337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20">
                  <a:latin typeface="+mn-ea"/>
                </a:endParaRPr>
              </a:p>
            </p:txBody>
          </p:sp>
          <p:sp>
            <p:nvSpPr>
              <p:cNvPr id="115" name="Rectangle 43">
                <a:extLst>
                  <a:ext uri="{FF2B5EF4-FFF2-40B4-BE49-F238E27FC236}">
                    <a16:creationId xmlns:a16="http://schemas.microsoft.com/office/drawing/2014/main" id="{3334A752-66F4-40A7-A467-D9857B983B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551834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RHEL 8.5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116" name="Rectangle 43">
                <a:extLst>
                  <a:ext uri="{FF2B5EF4-FFF2-40B4-BE49-F238E27FC236}">
                    <a16:creationId xmlns:a16="http://schemas.microsoft.com/office/drawing/2014/main" id="{0E51DEF7-1631-4773-94D6-A282E94AE0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048005"/>
                <a:ext cx="777600" cy="144000"/>
              </a:xfrm>
              <a:prstGeom prst="rect">
                <a:avLst/>
              </a:prstGeom>
              <a:solidFill>
                <a:srgbClr val="FFE1E1"/>
              </a:solidFill>
              <a:ln w="3175" algn="ctr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latin typeface="+mn-ea"/>
                  </a:rPr>
                  <a:t>JBoss 7.0</a:t>
                </a:r>
                <a:endParaRPr lang="ko-KR" altLang="en-US" sz="600">
                  <a:latin typeface="+mn-ea"/>
                </a:endParaRPr>
              </a:p>
            </p:txBody>
          </p:sp>
          <p:sp>
            <p:nvSpPr>
              <p:cNvPr id="117" name="Rectangle 43">
                <a:extLst>
                  <a:ext uri="{FF2B5EF4-FFF2-40B4-BE49-F238E27FC236}">
                    <a16:creationId xmlns:a16="http://schemas.microsoft.com/office/drawing/2014/main" id="{3068BB48-AC9C-4105-AF7B-1A190BDE04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1875935"/>
                <a:ext cx="777600" cy="144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IPCC</a:t>
                </a:r>
                <a:r>
                  <a:rPr lang="ko-KR" altLang="en-US" sz="600">
                    <a:solidFill>
                      <a:srgbClr val="C00000"/>
                    </a:solidFill>
                    <a:latin typeface="+mn-ea"/>
                  </a:rPr>
                  <a:t> </a:t>
                </a:r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(app)</a:t>
                </a:r>
                <a:endParaRPr lang="ko-KR" altLang="en-US" sz="60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118" name="Rectangle 43">
                <a:extLst>
                  <a:ext uri="{FF2B5EF4-FFF2-40B4-BE49-F238E27FC236}">
                    <a16:creationId xmlns:a16="http://schemas.microsoft.com/office/drawing/2014/main" id="{BCE19C3C-B868-4D1B-B3FE-191747F8B5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373881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JDK 1.8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119" name="Rectangle 43">
                <a:extLst>
                  <a:ext uri="{FF2B5EF4-FFF2-40B4-BE49-F238E27FC236}">
                    <a16:creationId xmlns:a16="http://schemas.microsoft.com/office/drawing/2014/main" id="{CB69EAB7-0D88-4900-ACA1-C7361CAE7B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212705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eGovframe 4.1.0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F0098A88-B90F-442A-A9DC-A1BE424E0C59}"/>
                </a:ext>
              </a:extLst>
            </p:cNvPr>
            <p:cNvGrpSpPr/>
            <p:nvPr/>
          </p:nvGrpSpPr>
          <p:grpSpPr>
            <a:xfrm>
              <a:off x="3555284" y="2938365"/>
              <a:ext cx="828000" cy="554136"/>
              <a:chOff x="3650502" y="1851403"/>
              <a:chExt cx="828000" cy="554136"/>
            </a:xfrm>
          </p:grpSpPr>
          <p:sp>
            <p:nvSpPr>
              <p:cNvPr id="110" name="Rectangle 135">
                <a:extLst>
                  <a:ext uri="{FF2B5EF4-FFF2-40B4-BE49-F238E27FC236}">
                    <a16:creationId xmlns:a16="http://schemas.microsoft.com/office/drawing/2014/main" id="{8A73DE5B-171B-4CCE-A088-5371C9A96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0502" y="1851403"/>
                <a:ext cx="828000" cy="554136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20">
                  <a:latin typeface="+mn-ea"/>
                </a:endParaRPr>
              </a:p>
            </p:txBody>
          </p:sp>
          <p:sp>
            <p:nvSpPr>
              <p:cNvPr id="111" name="Rectangle 43">
                <a:extLst>
                  <a:ext uri="{FF2B5EF4-FFF2-40B4-BE49-F238E27FC236}">
                    <a16:creationId xmlns:a16="http://schemas.microsoft.com/office/drawing/2014/main" id="{1C678351-4774-4545-8603-EF8070C32F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222787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RHEL 8.5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112" name="Rectangle 43">
                <a:extLst>
                  <a:ext uri="{FF2B5EF4-FFF2-40B4-BE49-F238E27FC236}">
                    <a16:creationId xmlns:a16="http://schemas.microsoft.com/office/drawing/2014/main" id="{86FFB601-6CBA-4C92-B0A1-A3164B7F4D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1875935"/>
                <a:ext cx="777600" cy="144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IPCC (User Schema)</a:t>
                </a:r>
                <a:endParaRPr lang="ko-KR" altLang="en-US" sz="60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113" name="Rectangle 43">
                <a:extLst>
                  <a:ext uri="{FF2B5EF4-FFF2-40B4-BE49-F238E27FC236}">
                    <a16:creationId xmlns:a16="http://schemas.microsoft.com/office/drawing/2014/main" id="{7BFEE2AB-291D-4E0D-AAFD-E3EF849F3D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7114" y="2044834"/>
                <a:ext cx="777600" cy="144000"/>
              </a:xfrm>
              <a:prstGeom prst="rect">
                <a:avLst/>
              </a:prstGeom>
              <a:solidFill>
                <a:srgbClr val="FFE1E1"/>
              </a:solidFill>
              <a:ln w="3175" algn="ctr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latin typeface="+mn-ea"/>
                  </a:rPr>
                  <a:t>MYSQL</a:t>
                </a:r>
                <a:endParaRPr lang="ko-KR" altLang="en-US" sz="600">
                  <a:latin typeface="+mn-ea"/>
                </a:endParaRPr>
              </a:p>
            </p:txBody>
          </p:sp>
        </p:grpSp>
        <p:cxnSp>
          <p:nvCxnSpPr>
            <p:cNvPr id="103" name="직선 화살표 연결선 16">
              <a:extLst>
                <a:ext uri="{FF2B5EF4-FFF2-40B4-BE49-F238E27FC236}">
                  <a16:creationId xmlns:a16="http://schemas.microsoft.com/office/drawing/2014/main" id="{C6685459-BF47-4593-AE13-538EFD3BA400}"/>
                </a:ext>
              </a:extLst>
            </p:cNvPr>
            <p:cNvCxnSpPr/>
            <p:nvPr/>
          </p:nvCxnSpPr>
          <p:spPr>
            <a:xfrm>
              <a:off x="2289509" y="1947935"/>
              <a:ext cx="1044000" cy="0"/>
            </a:xfrm>
            <a:prstGeom prst="straightConnector1">
              <a:avLst/>
            </a:prstGeom>
            <a:ln>
              <a:solidFill>
                <a:schemeClr val="accent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6230EE02-87F0-42FC-8E1C-F07045F93CF9}"/>
                </a:ext>
              </a:extLst>
            </p:cNvPr>
            <p:cNvGrpSpPr/>
            <p:nvPr/>
          </p:nvGrpSpPr>
          <p:grpSpPr>
            <a:xfrm>
              <a:off x="2362263" y="1851402"/>
              <a:ext cx="828000" cy="541754"/>
              <a:chOff x="2362263" y="1851402"/>
              <a:chExt cx="828000" cy="541754"/>
            </a:xfrm>
          </p:grpSpPr>
          <p:sp>
            <p:nvSpPr>
              <p:cNvPr id="106" name="Rectangle 135">
                <a:extLst>
                  <a:ext uri="{FF2B5EF4-FFF2-40B4-BE49-F238E27FC236}">
                    <a16:creationId xmlns:a16="http://schemas.microsoft.com/office/drawing/2014/main" id="{1D84979F-60FA-40E9-B527-2C5869FFD8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2263" y="1851402"/>
                <a:ext cx="828000" cy="541754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20">
                  <a:latin typeface="+mn-ea"/>
                </a:endParaRPr>
              </a:p>
            </p:txBody>
          </p:sp>
          <p:sp>
            <p:nvSpPr>
              <p:cNvPr id="107" name="Rectangle 43">
                <a:extLst>
                  <a:ext uri="{FF2B5EF4-FFF2-40B4-BE49-F238E27FC236}">
                    <a16:creationId xmlns:a16="http://schemas.microsoft.com/office/drawing/2014/main" id="{7DC81930-5B8D-4672-895C-768410FD1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875" y="2224106"/>
                <a:ext cx="777600" cy="144000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solidFill>
                      <a:srgbClr val="000086"/>
                    </a:solidFill>
                    <a:latin typeface="+mn-ea"/>
                  </a:rPr>
                  <a:t>RHEL 8.5</a:t>
                </a:r>
                <a:endParaRPr lang="ko-KR" altLang="en-US" sz="600">
                  <a:solidFill>
                    <a:srgbClr val="000086"/>
                  </a:solidFill>
                  <a:latin typeface="+mn-ea"/>
                </a:endParaRPr>
              </a:p>
            </p:txBody>
          </p:sp>
          <p:sp>
            <p:nvSpPr>
              <p:cNvPr id="108" name="Rectangle 43">
                <a:extLst>
                  <a:ext uri="{FF2B5EF4-FFF2-40B4-BE49-F238E27FC236}">
                    <a16:creationId xmlns:a16="http://schemas.microsoft.com/office/drawing/2014/main" id="{69EFBF9F-A09A-44BC-AC20-E4C8B08B02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875" y="2048005"/>
                <a:ext cx="777600" cy="144000"/>
              </a:xfrm>
              <a:prstGeom prst="rect">
                <a:avLst/>
              </a:prstGeom>
              <a:solidFill>
                <a:srgbClr val="FFE1E1"/>
              </a:solidFill>
              <a:ln w="3175" algn="ctr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>
                    <a:latin typeface="+mn-ea"/>
                  </a:rPr>
                  <a:t>Nginx</a:t>
                </a:r>
                <a:endParaRPr lang="ko-KR" altLang="en-US" sz="600">
                  <a:latin typeface="+mn-ea"/>
                </a:endParaRPr>
              </a:p>
            </p:txBody>
          </p:sp>
          <p:sp>
            <p:nvSpPr>
              <p:cNvPr id="109" name="Rectangle 43">
                <a:extLst>
                  <a:ext uri="{FF2B5EF4-FFF2-40B4-BE49-F238E27FC236}">
                    <a16:creationId xmlns:a16="http://schemas.microsoft.com/office/drawing/2014/main" id="{8A29D84C-6DC5-4732-A1FE-3880A5566F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875" y="1875935"/>
                <a:ext cx="777600" cy="144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IPCC</a:t>
                </a:r>
                <a:r>
                  <a:rPr lang="ko-KR" altLang="en-US" sz="600">
                    <a:solidFill>
                      <a:srgbClr val="C00000"/>
                    </a:solidFill>
                    <a:latin typeface="+mn-ea"/>
                  </a:rPr>
                  <a:t> </a:t>
                </a:r>
                <a:r>
                  <a:rPr lang="en-US" altLang="ko-KR" sz="600">
                    <a:solidFill>
                      <a:srgbClr val="C00000"/>
                    </a:solidFill>
                    <a:latin typeface="+mn-ea"/>
                  </a:rPr>
                  <a:t>(static)</a:t>
                </a:r>
                <a:endParaRPr lang="ko-KR" altLang="en-US" sz="600">
                  <a:solidFill>
                    <a:srgbClr val="C00000"/>
                  </a:solidFill>
                  <a:latin typeface="+mn-ea"/>
                </a:endParaRPr>
              </a:p>
            </p:txBody>
          </p:sp>
        </p:grp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A9674DEA-B60D-414F-A8D5-06946324743D}"/>
                </a:ext>
              </a:extLst>
            </p:cNvPr>
            <p:cNvCxnSpPr/>
            <p:nvPr/>
          </p:nvCxnSpPr>
          <p:spPr>
            <a:xfrm>
              <a:off x="3461118" y="1986438"/>
              <a:ext cx="0" cy="972000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4494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101</Words>
  <Application>Microsoft Office PowerPoint</Application>
  <PresentationFormat>Widescreen</PresentationFormat>
  <Paragraphs>47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Consolas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doopo kim</dc:creator>
  <cp:lastModifiedBy>doopo kim</cp:lastModifiedBy>
  <cp:revision>7</cp:revision>
  <dcterms:created xsi:type="dcterms:W3CDTF">2024-07-29T11:20:48Z</dcterms:created>
  <dcterms:modified xsi:type="dcterms:W3CDTF">2024-07-29T11:48:00Z</dcterms:modified>
</cp:coreProperties>
</file>